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1" r:id="rId7"/>
    <p:sldId id="262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t01543442ed8147082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88549"/>
            <a:ext cx="9144000" cy="71465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71538" y="1285860"/>
            <a:ext cx="7495540" cy="2122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沙龙：探讨利用童谣培养小班幼儿</a:t>
            </a:r>
            <a:endParaRPr lang="en-US" altLang="zh-CN" sz="3600" dirty="0" smtClean="0"/>
          </a:p>
          <a:p>
            <a:r>
              <a:rPr lang="zh-CN" altLang="en-US" sz="3600" dirty="0" smtClean="0"/>
              <a:t>                      良好的生活习惯</a:t>
            </a:r>
            <a:endParaRPr lang="en-US" altLang="zh-CN" sz="3600" dirty="0" smtClean="0"/>
          </a:p>
          <a:p>
            <a:endParaRPr lang="en-US" altLang="zh-CN" sz="3600" dirty="0" smtClean="0"/>
          </a:p>
          <a:p>
            <a:r>
              <a:rPr lang="en-US" altLang="zh-CN" sz="2400" dirty="0" smtClean="0"/>
              <a:t>                                        </a:t>
            </a:r>
            <a:r>
              <a:rPr lang="zh-CN" altLang="en-US" sz="2400" dirty="0" smtClean="0"/>
              <a:t>常州市新北区春江幼儿园    蔡玉丹</a:t>
            </a:r>
            <a:endParaRPr lang="en-US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t01543442ed8147082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1465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28662" y="571480"/>
            <a:ext cx="7731604" cy="56630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基本特点：</a:t>
            </a:r>
            <a:endParaRPr lang="en-US" altLang="zh-CN" sz="2800" dirty="0" smtClean="0"/>
          </a:p>
          <a:p>
            <a:endParaRPr lang="en-US" altLang="zh-CN" sz="1400" dirty="0" smtClean="0"/>
          </a:p>
          <a:p>
            <a:r>
              <a:rPr lang="en-US" altLang="zh-CN" sz="1600" dirty="0" smtClean="0"/>
              <a:t>1</a:t>
            </a:r>
            <a:r>
              <a:rPr lang="zh-CN" altLang="en-US" sz="1600" dirty="0" smtClean="0"/>
              <a:t>、童谣的内容取材贴近生活和自然、内容浅显、思想单纯</a:t>
            </a:r>
            <a:r>
              <a:rPr lang="en-US" altLang="zh-CN" sz="1600" dirty="0" smtClean="0"/>
              <a:t>,</a:t>
            </a:r>
            <a:r>
              <a:rPr lang="zh-CN" altLang="en-US" sz="1600" dirty="0" smtClean="0"/>
              <a:t>容易好记，让孩子们容</a:t>
            </a:r>
            <a:endParaRPr lang="en-US" altLang="zh-CN" sz="1600" dirty="0" smtClean="0"/>
          </a:p>
          <a:p>
            <a:r>
              <a:rPr lang="zh-CN" altLang="en-US" sz="1600" dirty="0" smtClean="0"/>
              <a:t>易记住</a:t>
            </a:r>
            <a:endParaRPr lang="en-US" altLang="zh-CN" sz="1600" dirty="0" smtClean="0"/>
          </a:p>
          <a:p>
            <a:r>
              <a:rPr lang="zh-CN" altLang="en-US" sz="1400" dirty="0" smtClean="0"/>
              <a:t>         童谣的内容往往十分显浅，易为幼儿所理解，或单纯集中地描摹、叙述事件，于简洁有趣</a:t>
            </a:r>
            <a:endParaRPr lang="en-US" altLang="zh-CN" sz="1400" dirty="0" smtClean="0"/>
          </a:p>
          <a:p>
            <a:r>
              <a:rPr lang="zh-CN" altLang="en-US" sz="1400" dirty="0" smtClean="0"/>
              <a:t>的韵语中表明普通的事理。例如童谣</a:t>
            </a:r>
            <a:r>
              <a:rPr lang="en-US" altLang="zh-CN" sz="1400" dirty="0" smtClean="0"/>
              <a:t>《</a:t>
            </a:r>
            <a:r>
              <a:rPr lang="zh-CN" altLang="en-US" sz="1400" dirty="0" smtClean="0"/>
              <a:t>布娃娃</a:t>
            </a:r>
            <a:r>
              <a:rPr lang="en-US" altLang="zh-CN" sz="1400" dirty="0" smtClean="0"/>
              <a:t>》</a:t>
            </a:r>
            <a:r>
              <a:rPr lang="zh-CN" altLang="en-US" sz="1400" dirty="0" smtClean="0"/>
              <a:t>：“布娃娃，不听话，喂她吃东西，不肯张嘴</a:t>
            </a:r>
            <a:endParaRPr lang="en-US" altLang="zh-CN" sz="1400" dirty="0" smtClean="0"/>
          </a:p>
          <a:p>
            <a:r>
              <a:rPr lang="zh-CN" altLang="en-US" sz="1400" dirty="0" smtClean="0"/>
              <a:t>巴。”于天真稚气中表达了幼儿对周围生活的模仿和思考。同时，孩子们在诵唱这首童谣时马</a:t>
            </a:r>
            <a:endParaRPr lang="en-US" altLang="zh-CN" sz="1400" dirty="0" smtClean="0"/>
          </a:p>
          <a:p>
            <a:r>
              <a:rPr lang="zh-CN" altLang="en-US" sz="1400" dirty="0" smtClean="0"/>
              <a:t>上就 会联想到自己吃饭的情景，懂得应该养成良好的生活习惯。</a:t>
            </a:r>
            <a:endParaRPr lang="en-US" altLang="zh-CN" sz="1400" dirty="0" smtClean="0"/>
          </a:p>
          <a:p>
            <a:endParaRPr lang="zh-CN" altLang="en-US" sz="1400" dirty="0" smtClean="0"/>
          </a:p>
          <a:p>
            <a:r>
              <a:rPr lang="en-US" altLang="zh-CN" sz="1600" dirty="0" smtClean="0"/>
              <a:t>                2</a:t>
            </a:r>
            <a:r>
              <a:rPr lang="zh-CN" altLang="en-US" sz="1600" dirty="0" smtClean="0"/>
              <a:t>、童谣的内容想象丰富，富有情趣；整首篇幅简短，结构划一</a:t>
            </a:r>
            <a:endParaRPr lang="zh-CN" altLang="en-US" sz="1600" dirty="0" smtClean="0"/>
          </a:p>
          <a:p>
            <a:r>
              <a:rPr lang="zh-CN" altLang="en-US" sz="1400" dirty="0" smtClean="0"/>
              <a:t>                           幼儿对周围事物的认识还比较单纯，又限于口耳相传，因此，童谣的篇幅应</a:t>
            </a:r>
            <a:endParaRPr lang="en-US" altLang="zh-CN" sz="1400" dirty="0" smtClean="0"/>
          </a:p>
          <a:p>
            <a:r>
              <a:rPr lang="zh-CN" altLang="en-US" sz="1400" dirty="0" smtClean="0"/>
              <a:t>                          当短小精巧，结构当单纯而不复杂。短小、单纯，自然就易学易唱。如：童谣</a:t>
            </a:r>
            <a:endParaRPr lang="en-US" altLang="zh-CN" sz="1400" dirty="0" smtClean="0"/>
          </a:p>
          <a:p>
            <a:r>
              <a:rPr lang="en-US" altLang="zh-CN" sz="1400" dirty="0" smtClean="0"/>
              <a:t>                       《</a:t>
            </a:r>
            <a:r>
              <a:rPr lang="zh-CN" altLang="en-US" sz="1400" dirty="0" smtClean="0"/>
              <a:t>小青蛙</a:t>
            </a:r>
            <a:r>
              <a:rPr lang="en-US" altLang="zh-CN" sz="1400" dirty="0" smtClean="0"/>
              <a:t>》</a:t>
            </a:r>
            <a:r>
              <a:rPr lang="zh-CN" altLang="en-US" sz="1400" dirty="0" smtClean="0"/>
              <a:t>：“小青蛙，叫呱呱，捉害虫，保庄稼，我们大家都爱它”只</a:t>
            </a:r>
            <a:r>
              <a:rPr lang="en-US" altLang="zh-CN" sz="1400" dirty="0" smtClean="0"/>
              <a:t>19</a:t>
            </a:r>
            <a:r>
              <a:rPr lang="zh-CN" altLang="en-US" sz="1400" dirty="0" smtClean="0"/>
              <a:t>个字，</a:t>
            </a:r>
            <a:endParaRPr lang="en-US" altLang="zh-CN" sz="1400" dirty="0" smtClean="0"/>
          </a:p>
          <a:p>
            <a:r>
              <a:rPr lang="en-US" altLang="zh-CN" sz="1400" dirty="0" smtClean="0"/>
              <a:t>                           </a:t>
            </a:r>
            <a:r>
              <a:rPr lang="zh-CN" altLang="en-US" sz="1400" dirty="0" smtClean="0"/>
              <a:t>既描绘出青蛙鸣叫的田野图画，又告诉儿童一个常 识，简短、单纯，易诵易记。</a:t>
            </a:r>
            <a:endParaRPr lang="en-US" altLang="zh-CN" sz="1400" dirty="0" smtClean="0"/>
          </a:p>
          <a:p>
            <a:endParaRPr lang="zh-CN" altLang="en-US" sz="1400" dirty="0" smtClean="0"/>
          </a:p>
          <a:p>
            <a:r>
              <a:rPr lang="en-US" altLang="zh-CN" sz="1600" dirty="0" smtClean="0"/>
              <a:t>                              3</a:t>
            </a:r>
            <a:r>
              <a:rPr lang="zh-CN" altLang="en-US" sz="1600" dirty="0" smtClean="0"/>
              <a:t>、童谣语言活泼，富于音韵，朗朗上口</a:t>
            </a:r>
            <a:endParaRPr lang="zh-CN" altLang="en-US" sz="1600" dirty="0" smtClean="0"/>
          </a:p>
          <a:p>
            <a:r>
              <a:rPr lang="zh-CN" altLang="en-US" sz="1400" dirty="0" smtClean="0"/>
              <a:t>                                    童谣的传播在很大程度上是通过游戏方式来实现的，所以要求其作品适宜诵</a:t>
            </a:r>
            <a:endParaRPr lang="en-US" altLang="zh-CN" sz="1400" dirty="0" smtClean="0"/>
          </a:p>
          <a:p>
            <a:r>
              <a:rPr lang="zh-CN" altLang="en-US" sz="1400" dirty="0" smtClean="0"/>
              <a:t>                                    唱，并能与游戏过程相配合，必须呈现出鲜明的音乐性和节奏感。幼儿好动，</a:t>
            </a:r>
            <a:endParaRPr lang="en-US" altLang="zh-CN" sz="1400" dirty="0" smtClean="0"/>
          </a:p>
          <a:p>
            <a:r>
              <a:rPr lang="zh-CN" altLang="en-US" sz="1400" dirty="0" smtClean="0"/>
              <a:t>                                   又处于学习语言、提高语言表达能力的阶段，富有音乐感、节奏明朗、生动</a:t>
            </a:r>
            <a:endParaRPr lang="en-US" altLang="zh-CN" sz="1400" dirty="0" smtClean="0"/>
          </a:p>
          <a:p>
            <a:r>
              <a:rPr lang="zh-CN" altLang="en-US" sz="1400" dirty="0" smtClean="0"/>
              <a:t>                                  活泼的童谣语言可以引起幼儿的美感、愉悦感，激发他们学习语言的积极性。</a:t>
            </a:r>
            <a:endParaRPr lang="en-US" altLang="zh-CN" sz="1400" dirty="0" smtClean="0"/>
          </a:p>
          <a:p>
            <a:r>
              <a:rPr lang="zh-CN" altLang="en-US" sz="1400" dirty="0" smtClean="0"/>
              <a:t>                                   因此，无论是传统童谣还是创作童谣，也无论是世界上哪一个民族的童谣，</a:t>
            </a:r>
            <a:endParaRPr lang="en-US" altLang="zh-CN" sz="1400" dirty="0" smtClean="0"/>
          </a:p>
          <a:p>
            <a:r>
              <a:rPr lang="zh-CN" altLang="en-US" sz="1400" dirty="0" smtClean="0"/>
              <a:t>                                  都具备合辙押韵、节奏明快易唱、语言活泼的特点。</a:t>
            </a:r>
            <a:endParaRPr lang="zh-CN" altLang="en-US" sz="1400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t01543442ed8147082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1465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43240" y="2714620"/>
            <a:ext cx="435771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讨论：你是如何利用童谣来培养幼儿良好生活习惯的？举例说明。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t01543442ed8147082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1465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57224" y="714356"/>
            <a:ext cx="8340745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小班正是良好习惯养成的重要阶段，好的童谣能够帮助幼儿更好的理解和</a:t>
            </a:r>
            <a:endParaRPr lang="en-US" altLang="zh-CN" dirty="0" smtClean="0"/>
          </a:p>
          <a:p>
            <a:r>
              <a:rPr lang="zh-CN" altLang="en-US" dirty="0" smtClean="0"/>
              <a:t>掌握，例如：</a:t>
            </a:r>
            <a:endParaRPr lang="en-US" altLang="zh-CN" dirty="0" smtClean="0"/>
          </a:p>
          <a:p>
            <a:r>
              <a:rPr lang="zh-CN" altLang="en-US" dirty="0" smtClean="0"/>
              <a:t>为了让幼儿养成良好的洗手习惯，我们有童谣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洗手歌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r>
              <a:rPr lang="zh-CN" altLang="en-US" dirty="0" smtClean="0"/>
              <a:t>小肥皂，手中拿，手心手背搓搓，手心手背冲冲，洗完手关龙头，一二三，</a:t>
            </a:r>
            <a:endParaRPr lang="en-US" altLang="zh-CN" dirty="0" smtClean="0"/>
          </a:p>
          <a:p>
            <a:r>
              <a:rPr lang="zh-CN" altLang="en-US" dirty="0" smtClean="0"/>
              <a:t>甩三下，小小手真干净。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为了让幼儿能够在游戏时做到安全，有序，我们有童谣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滑滑梯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：排好队，</a:t>
            </a:r>
            <a:endParaRPr lang="en-US" altLang="zh-CN" dirty="0" smtClean="0"/>
          </a:p>
          <a:p>
            <a:r>
              <a:rPr lang="en-US" altLang="zh-CN" dirty="0" smtClean="0"/>
              <a:t>              </a:t>
            </a:r>
            <a:r>
              <a:rPr lang="zh-CN" altLang="en-US" dirty="0" smtClean="0"/>
              <a:t>滑滑梯，大家不推也不挤，上去好像爬高山，爬了一级又一级。下去</a:t>
            </a:r>
            <a:endParaRPr lang="en-US" altLang="zh-CN" dirty="0" smtClean="0"/>
          </a:p>
          <a:p>
            <a:r>
              <a:rPr lang="zh-CN" altLang="en-US" dirty="0" smtClean="0"/>
              <a:t>                            好像坐飞机，忽的一下就到底。</a:t>
            </a:r>
            <a:endParaRPr lang="en-US" altLang="zh-CN" dirty="0" smtClean="0"/>
          </a:p>
          <a:p>
            <a:r>
              <a:rPr lang="en-US" altLang="zh-CN" dirty="0" smtClean="0"/>
              <a:t>                   </a:t>
            </a:r>
            <a:endParaRPr lang="en-US" altLang="zh-CN" dirty="0" smtClean="0"/>
          </a:p>
          <a:p>
            <a:r>
              <a:rPr lang="en-US" altLang="zh-CN" dirty="0" smtClean="0"/>
              <a:t>                              </a:t>
            </a:r>
            <a:r>
              <a:rPr lang="zh-CN" altLang="en-US" dirty="0" smtClean="0"/>
              <a:t>为了让幼儿在吃饭时候了解吃饭时的正确姿势，有童谣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吃饭</a:t>
            </a:r>
            <a:r>
              <a:rPr lang="en-US" altLang="zh-CN" dirty="0" smtClean="0"/>
              <a:t>》</a:t>
            </a:r>
            <a:endParaRPr lang="en-US" altLang="zh-CN" dirty="0" smtClean="0"/>
          </a:p>
          <a:p>
            <a:r>
              <a:rPr lang="en-US" altLang="zh-CN" dirty="0" smtClean="0"/>
              <a:t>                                </a:t>
            </a:r>
            <a:r>
              <a:rPr lang="zh-CN" altLang="en-US" dirty="0" smtClean="0"/>
              <a:t>吃饭时，坐端正，右手拿调羹，左手扶着碗，细细嚼，慢慢咽，</a:t>
            </a:r>
            <a:endParaRPr lang="en-US" altLang="zh-CN" dirty="0" smtClean="0"/>
          </a:p>
          <a:p>
            <a:r>
              <a:rPr lang="en-US" altLang="zh-CN" dirty="0" smtClean="0"/>
              <a:t>                                </a:t>
            </a:r>
            <a:r>
              <a:rPr lang="zh-CN" altLang="en-US" dirty="0" smtClean="0"/>
              <a:t>不剩饭，不剩菜，自己吃饭真能干。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                               </a:t>
            </a:r>
            <a:r>
              <a:rPr lang="zh-CN" altLang="en-US" dirty="0" smtClean="0"/>
              <a:t>在睡觉时，为了能让幼儿自己更好入睡，有童谣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午睡歌</a:t>
            </a:r>
            <a:r>
              <a:rPr lang="en-US" altLang="zh-CN" dirty="0" smtClean="0"/>
              <a:t>》</a:t>
            </a:r>
            <a:endParaRPr lang="en-US" altLang="zh-CN" dirty="0" smtClean="0"/>
          </a:p>
          <a:p>
            <a:r>
              <a:rPr lang="en-US" altLang="zh-CN" dirty="0" smtClean="0"/>
              <a:t>                                </a:t>
            </a:r>
            <a:r>
              <a:rPr lang="zh-CN" altLang="en-US" dirty="0" smtClean="0"/>
              <a:t>午睡到，午睡到，小朋友们准备好，先放枕头后铺被，再把</a:t>
            </a:r>
            <a:endParaRPr lang="en-US" altLang="zh-CN" dirty="0" smtClean="0"/>
          </a:p>
          <a:p>
            <a:r>
              <a:rPr lang="en-US" altLang="zh-CN" dirty="0" smtClean="0"/>
              <a:t>                                </a:t>
            </a:r>
            <a:r>
              <a:rPr lang="zh-CN" altLang="en-US" dirty="0" smtClean="0"/>
              <a:t>鞋子摆放好，先脱裤，后脱衣，钻进被子睡着啦！等等。</a:t>
            </a:r>
            <a:endParaRPr lang="en-US" altLang="zh-CN" dirty="0" smtClean="0"/>
          </a:p>
          <a:p>
            <a:r>
              <a:rPr lang="en-US" altLang="zh-CN" dirty="0" smtClean="0"/>
              <a:t>                            </a:t>
            </a:r>
            <a:endParaRPr lang="en-US" altLang="zh-CN" dirty="0" smtClean="0"/>
          </a:p>
          <a:p>
            <a:r>
              <a:rPr lang="en-US" altLang="zh-CN" dirty="0" smtClean="0"/>
              <a:t>                                </a:t>
            </a:r>
            <a:endParaRPr lang="en-US" altLang="zh-CN" dirty="0" smtClean="0"/>
          </a:p>
          <a:p>
            <a:r>
              <a:rPr lang="en-US" altLang="zh-CN" dirty="0" smtClean="0"/>
              <a:t>                                 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t01543442ed8147082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42900"/>
            <a:ext cx="9144000" cy="714654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57290" y="1857364"/>
            <a:ext cx="7739619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著名儿童学家金波教授认为，好的童谣是心灵鸡汤，它能滋润孩子们的</a:t>
            </a:r>
            <a:endParaRPr lang="en-US" altLang="zh-CN" dirty="0" smtClean="0"/>
          </a:p>
          <a:p>
            <a:r>
              <a:rPr lang="zh-CN" altLang="en-US" dirty="0" smtClean="0"/>
              <a:t>心灵，帮助他们健康成长，童谣这种文学形式，孩子们最容易掌握，通</a:t>
            </a:r>
            <a:endParaRPr lang="en-US" altLang="zh-CN" dirty="0" smtClean="0"/>
          </a:p>
          <a:p>
            <a:r>
              <a:rPr lang="zh-CN" altLang="en-US" dirty="0" smtClean="0"/>
              <a:t>过传唱童谣，既可以得到快乐，又可以学到知识，非常有助于孩子们形</a:t>
            </a:r>
            <a:endParaRPr lang="en-US" altLang="zh-CN" dirty="0" smtClean="0"/>
          </a:p>
          <a:p>
            <a:r>
              <a:rPr lang="zh-CN" altLang="en-US" dirty="0" smtClean="0"/>
              <a:t>成良好的审美能力。并且对儿重开朗乐观的人格塑造、思想品德 的形成、</a:t>
            </a:r>
            <a:endParaRPr lang="en-US" altLang="zh-CN" dirty="0" smtClean="0"/>
          </a:p>
          <a:p>
            <a:r>
              <a:rPr lang="zh-CN" altLang="en-US" dirty="0" smtClean="0"/>
              <a:t>           美好情感的培养、行为习惯的养成、乃至中华民族语言美感 的熏 陶</a:t>
            </a:r>
            <a:endParaRPr lang="en-US" altLang="zh-CN" dirty="0" smtClean="0"/>
          </a:p>
          <a:p>
            <a:r>
              <a:rPr lang="en-US" altLang="zh-CN" dirty="0" smtClean="0"/>
              <a:t>                   </a:t>
            </a:r>
            <a:r>
              <a:rPr lang="zh-CN" altLang="en-US" dirty="0" smtClean="0"/>
              <a:t>都有着潜移默化、无可替代的作用。我们希望通过我园的童谣</a:t>
            </a:r>
            <a:endParaRPr lang="en-US" altLang="zh-CN" dirty="0" smtClean="0"/>
          </a:p>
          <a:p>
            <a:r>
              <a:rPr lang="en-US" altLang="zh-CN" dirty="0" smtClean="0"/>
              <a:t>            </a:t>
            </a:r>
            <a:r>
              <a:rPr lang="zh-CN" altLang="en-US" dirty="0" smtClean="0"/>
              <a:t>教学，让童谣进驻我们的心田，传承中华民族的美德，学会欣赏美、</a:t>
            </a:r>
            <a:endParaRPr lang="en-US" altLang="zh-CN" dirty="0" smtClean="0"/>
          </a:p>
          <a:p>
            <a:r>
              <a:rPr lang="en-US" altLang="zh-CN" dirty="0" smtClean="0"/>
              <a:t>            </a:t>
            </a:r>
            <a:r>
              <a:rPr lang="zh-CN" altLang="en-US" dirty="0" smtClean="0"/>
              <a:t>感受美、表现美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在这里度过一个智慧快乐的童年。</a:t>
            </a:r>
            <a:endParaRPr lang="zh-CN" altLang="en-US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t01543442ed8147082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14346" y="-288549"/>
            <a:ext cx="9144000" cy="714654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57488" y="2786058"/>
            <a:ext cx="35702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/>
              <a:t>谢谢！</a:t>
            </a:r>
            <a:endParaRPr lang="zh-CN" alt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2043</Words>
  <Application>WPS 演示</Application>
  <PresentationFormat>全屏显示(4:3)</PresentationFormat>
  <Paragraphs>65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11</cp:revision>
  <dcterms:created xsi:type="dcterms:W3CDTF">2016-10-10T02:20:00Z</dcterms:created>
  <dcterms:modified xsi:type="dcterms:W3CDTF">2019-09-29T09:06:42Z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2052-11.1.0.8986</vt:lpwstr>
  </property>
</Properties>
</file>