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31034;&#20363;(1)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32451;&#20064;1.mp4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jpeg"/><Relationship Id="rId5" Type="http://schemas.openxmlformats.org/officeDocument/2006/relationships/image" Target="../media/image35.png"/><Relationship Id="rId4" Type="http://schemas.openxmlformats.org/officeDocument/2006/relationships/hyperlink" Target="&#32431;&#38899;&#20048;%20-%20&#22825;&#31354;&#20043;&#22478;%20(&#21513;&#20182;&#12289;&#38050;&#29748;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kretype.bdimg.com/retype/zoom/09414f6a5acfa1c7aa00cc21?pn=20&amp;o=jpg_6&amp;md5sum=723160ef255cd96274462a893425eef0&amp;sign=918d43d5a2&amp;png=2799872-2945001&amp;jpg=2427207-2534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t="48134" r="16965" b="-2636"/>
          <a:stretch/>
        </p:blipFill>
        <p:spPr bwMode="auto">
          <a:xfrm>
            <a:off x="209801" y="138088"/>
            <a:ext cx="4223725" cy="34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kretype.bdimg.com/retype/zoom/09414f6a5acfa1c7aa00cc21?pn=32&amp;o=jpg_6&amp;md5sum=723160ef255cd96274462a893425eef0&amp;sign=918d43d5a2&amp;png=4552635-4692814&amp;jpg=4135865-42275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4554" r="22855" b="25679"/>
          <a:stretch/>
        </p:blipFill>
        <p:spPr bwMode="auto">
          <a:xfrm>
            <a:off x="4788024" y="209896"/>
            <a:ext cx="4263306" cy="29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kretype.bdimg.com/retype/zoom/09414f6a5acfa1c7aa00cc21?pn=46&amp;o=jpg_6&amp;md5sum=723160ef255cd96274462a893425eef0&amp;sign=918d43d5a2&amp;png=6701975-6884499&amp;jpg=6079388-62327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-1" r="57036" b="59435"/>
          <a:stretch/>
        </p:blipFill>
        <p:spPr bwMode="auto">
          <a:xfrm>
            <a:off x="209801" y="3573016"/>
            <a:ext cx="2953883" cy="30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kretype.bdimg.com/retype/zoom/09414f6a5acfa1c7aa00cc21?pn=56&amp;o=jpg_6&amp;md5sum=723160ef255cd96274462a893425eef0&amp;sign=918d43d5a2&amp;png=8067129-8185573&amp;jpg=7527185-76663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360" r="37187" b="6133"/>
          <a:stretch/>
        </p:blipFill>
        <p:spPr bwMode="auto">
          <a:xfrm>
            <a:off x="3419872" y="3482301"/>
            <a:ext cx="2817516" cy="32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kretype.bdimg.com/retype/zoom/09414f6a5acfa1c7aa00cc21?pn=18&amp;o=jpg_6&amp;md5sum=723160ef255cd96274462a893425eef0&amp;sign=918d43d5a2&amp;png=2458315-2678003&amp;jpg=2136454-228274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24611" r="22667" b="13151"/>
          <a:stretch/>
        </p:blipFill>
        <p:spPr bwMode="auto">
          <a:xfrm>
            <a:off x="6372200" y="3517640"/>
            <a:ext cx="2745256" cy="30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kretype.bdimg.com/retype/zoom/09414f6a5acfa1c7aa00cc21?pn=34&amp;o=jpg_6&amp;md5sum=723160ef255cd96274462a893425eef0&amp;sign=918d43d5a2&amp;png=4858925-4995261&amp;jpg=4412014-4548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" y="62626"/>
            <a:ext cx="8990856" cy="67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kretype.bdimg.com/retype/zoom/09414f6a5acfa1c7aa00cc21?pn=42&amp;o=jpg_6&amp;md5sum=723160ef255cd96274462a893425eef0&amp;sign=918d43d5a2&amp;png=5971105-6172999&amp;jpg=5448613-566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kretype.bdimg.com/retype/zoom/09414f6a5acfa1c7aa00cc21?pn=53&amp;o=jpg_6&amp;md5sum=723160ef255cd96274462a893425eef0&amp;sign=918d43d5a2&amp;png=7725072-7934082&amp;jpg=7139913-7305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kretype.bdimg.com/retype/zoom/09414f6a5acfa1c7aa00cc21?pn=54&amp;o=jpg_6&amp;md5sum=723160ef255cd96274462a893425eef0&amp;sign=918d43d5a2&amp;png=7934083-8022080&amp;jpg=7305120-7425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" y="-27384"/>
            <a:ext cx="9120042" cy="68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kretype.bdimg.com/retype/zoom/09414f6a5acfa1c7aa00cc21?pn=55&amp;o=jpg_6&amp;md5sum=723160ef255cd96274462a893425eef0&amp;sign=918d43d5a2&amp;png=8022081-8067128&amp;jpg=7425172-7527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kretype.bdimg.com/retype/zoom/09414f6a5acfa1c7aa00cc21?pn=57&amp;o=jpg_6&amp;md5sum=723160ef255cd96274462a893425eef0&amp;sign=918d43d5a2&amp;png=8185574-8474591&amp;jpg=7666312-7871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71"/>
            <a:ext cx="9146493" cy="68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kretype.bdimg.com/retype/zoom/09414f6a5acfa1c7aa00cc21?pn=59&amp;o=jpg_6&amp;md5sum=723160ef255cd96274462a893425eef0&amp;sign=918d43d5a2&amp;png=8534490-8668208&amp;jpg=7963089-8096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未标题-2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712"/>
            <a:ext cx="83736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476250" y="152400"/>
            <a:ext cx="2357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幼圆"/>
                <a:ea typeface="幼圆"/>
              </a:rPr>
              <a:t>观察 比较</a:t>
            </a:r>
          </a:p>
        </p:txBody>
      </p:sp>
    </p:spTree>
    <p:extLst>
      <p:ext uri="{BB962C8B-B14F-4D97-AF65-F5344CB8AC3E}">
        <p14:creationId xmlns:p14="http://schemas.microsoft.com/office/powerpoint/2010/main" val="327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巴特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1300163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1" name="Picture 3" descr="陈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2" name="Picture 4" descr="姚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12906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3" name="Picture 5" descr="臧天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4" name="Picture 6" descr="刘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1174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5" name="Line 7"/>
          <p:cNvSpPr>
            <a:spLocks noChangeShapeType="1"/>
          </p:cNvSpPr>
          <p:nvPr/>
        </p:nvSpPr>
        <p:spPr bwMode="auto">
          <a:xfrm flipV="1">
            <a:off x="838200" y="2133600"/>
            <a:ext cx="0" cy="6096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4953000" y="3124200"/>
            <a:ext cx="2438400" cy="76200"/>
          </a:xfrm>
          <a:prstGeom prst="line">
            <a:avLst/>
          </a:prstGeom>
          <a:noFill/>
          <a:ln w="76200">
            <a:solidFill>
              <a:srgbClr val="33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 flipV="1">
            <a:off x="2971800" y="2133600"/>
            <a:ext cx="3810000" cy="2895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 flipV="1">
            <a:off x="990600" y="1981200"/>
            <a:ext cx="4724400" cy="2895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 flipV="1">
            <a:off x="3048000" y="2057400"/>
            <a:ext cx="1143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2514600" y="2209800"/>
            <a:ext cx="3657600" cy="2819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211984" name="Picture 16" descr="200304280590_3264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0"/>
            <a:ext cx="1295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85" name="Picture 17" descr="46076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2319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6" name="Line 18"/>
          <p:cNvSpPr>
            <a:spLocks noChangeShapeType="1"/>
          </p:cNvSpPr>
          <p:nvPr/>
        </p:nvSpPr>
        <p:spPr bwMode="auto">
          <a:xfrm flipV="1">
            <a:off x="3124200" y="2286000"/>
            <a:ext cx="4724400" cy="2895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211989" name="Picture 21" descr="未标题-2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967"/>
            <a:ext cx="694848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1" grpId="0" animBg="1"/>
      <p:bldP spid="2119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kretype.bdimg.com/retype/zoom/09414f6a5acfa1c7aa00cc21?pn=3&amp;o=jpg_6&amp;md5sum=723160ef255cd96274462a893425eef0&amp;sign=918d43d5a2&amp;png=190464-455507&amp;jpg=274119-414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1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kretype.bdimg.com/retype/zoom/09414f6a5acfa1c7aa00cc21?pn=4&amp;o=jpg_6&amp;md5sum=723160ef255cd96274462a893425eef0&amp;sign=918d43d5a2&amp;png=455508-547904&amp;jpg=414247-54046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1" b="81992"/>
          <a:stretch/>
        </p:blipFill>
        <p:spPr bwMode="auto">
          <a:xfrm>
            <a:off x="107504" y="18002"/>
            <a:ext cx="8907909" cy="12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kretype.bdimg.com/retype/zoom/09414f6a5acfa1c7aa00cc21?pn=1&amp;o=jpg_6&amp;md5sum=723160ef255cd96274462a893425eef0&amp;sign=918d43d5a2&amp;png=0-165373&amp;jpg=0-198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1052736"/>
            <a:ext cx="738664" cy="4464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——</a:t>
            </a:r>
            <a:r>
              <a:rPr lang="zh-CN" alt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头型和脸型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kretype.bdimg.com/retype/zoom/09414f6a5acfa1c7aa00cc21?pn=5&amp;o=jpg_6&amp;md5sum=723160ef255cd96274462a893425eef0&amp;sign=918d43d5a2&amp;png=547905-582232&amp;jpg=540470-684214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" r="-1093" b="-2042"/>
          <a:stretch/>
        </p:blipFill>
        <p:spPr bwMode="auto">
          <a:xfrm>
            <a:off x="0" y="-30857"/>
            <a:ext cx="9244013" cy="69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kretype.bdimg.com/retype/zoom/09414f6a5acfa1c7aa00cc21?pn=2&amp;o=jpg_6&amp;md5sum=723160ef255cd96274462a893425eef0&amp;sign=918d43d5a2&amp;png=165374-190463&amp;jpg=198460-274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738" y="404664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课堂实践：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340768"/>
            <a:ext cx="8060220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分析</a:t>
            </a:r>
            <a:r>
              <a:rPr lang="zh-CN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思考：他属于那种脸型？怎么画？</a:t>
            </a:r>
            <a:endParaRPr lang="zh-CN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4" name="Picture 4" descr="http://imgsrc.baidu.com/image/c0%3Dshijue1%2C0%2C0%2C294%2C40/sign=c6ef58193ffae6cd18b9a32267da6551/7a899e510fb30f241363552dc295d143ad4b0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79"/>
            <a:ext cx="3278829" cy="41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hangjie\Desktop\新建文件夹\示例(1)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59" y="2378570"/>
            <a:ext cx="2201579" cy="39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27402"/>
            <a:ext cx="3240360" cy="39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s.pk.cn/wp-content/uploads/2018/08/0299c06aed970473ae41d986b308cd09.pn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2" r="14301" b="45047"/>
          <a:stretch/>
        </p:blipFill>
        <p:spPr bwMode="auto">
          <a:xfrm>
            <a:off x="4855144" y="1243466"/>
            <a:ext cx="3533280" cy="42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src.baidu.com/image/c0%3Dshijue1%2C0%2C0%2C294%2C40/sign=c6ef58193ffae6cd18b9a32267da6551/7a899e510fb30f241363552dc295d143ad4b0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7727"/>
            <a:ext cx="3278829" cy="41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纯音乐 - 天空之城 (吉他、钢琴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kretype.bdimg.com/retype/zoom/09414f6a5acfa1c7aa00cc21?pn=12&amp;o=jpg_6&amp;md5sum=723160ef255cd96274462a893425eef0&amp;sign=918d43d5a2&amp;png=1159580-1287976&amp;jpg=1309415-1444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" y="44624"/>
            <a:ext cx="9075373" cy="68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kretype.bdimg.com/retype/zoom/09414f6a5acfa1c7aa00cc21?pn=13&amp;o=jpg_6&amp;md5sum=723160ef255cd96274462a893425eef0&amp;sign=918d43d5a2&amp;png=1287977-1498034&amp;jpg=1444751-1589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084498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kretype.bdimg.com/retype/zoom/09414f6a5acfa1c7aa00cc21?pn=18&amp;o=jpg_6&amp;md5sum=723160ef255cd96274462a893425eef0&amp;sign=918d43d5a2&amp;png=2458315-2678003&amp;jpg=2136454-2282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531441"/>
            <a:ext cx="9433048" cy="7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kretype.bdimg.com/retype/zoom/09414f6a5acfa1c7aa00cc21?pn=19&amp;o=jpg_6&amp;md5sum=723160ef255cd96274462a893425eef0&amp;sign=918d43d5a2&amp;png=2678004-2799871&amp;jpg=2282741-2427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2101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kretype.bdimg.com/retype/zoom/09414f6a5acfa1c7aa00cc21?pn=23&amp;o=jpg_6&amp;md5sum=723160ef255cd96274462a893425eef0&amp;sign=918d43d5a2&amp;png=3286983-3508166&amp;jpg=2836361-2984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" y="18706"/>
            <a:ext cx="9119057" cy="68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kretype.bdimg.com/retype/zoom/09414f6a5acfa1c7aa00cc21?pn=25&amp;o=jpg_6&amp;md5sum=723160ef255cd96274462a893425eef0&amp;sign=918d43d5a2&amp;png=3705063-3823801&amp;jpg=3117477-3260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3"/>
            <a:ext cx="9108504" cy="68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kretype.bdimg.com/retype/zoom/09414f6a5acfa1c7aa00cc21?pn=28&amp;o=jpg_6&amp;md5sum=723160ef255cd96274462a893425eef0&amp;sign=918d43d5a2&amp;png=4080572-4186173&amp;jpg=3563921-3689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21</Words>
  <Application>Microsoft Office PowerPoint</Application>
  <PresentationFormat>全屏显示(4:3)</PresentationFormat>
  <Paragraphs>4</Paragraphs>
  <Slides>23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zhangjie</dc:creator>
  <cp:lastModifiedBy>Administrator</cp:lastModifiedBy>
  <cp:revision>11</cp:revision>
  <dcterms:created xsi:type="dcterms:W3CDTF">2019-03-19T08:07:47Z</dcterms:created>
  <dcterms:modified xsi:type="dcterms:W3CDTF">2019-03-26T02:55:29Z</dcterms:modified>
</cp:coreProperties>
</file>