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notesMasterIdLst>
    <p:notesMasterId r:id="rId7"/>
  </p:notesMasterIdLst>
  <p:sldIdLst>
    <p:sldId id="398" r:id="rId6"/>
    <p:sldId id="399" r:id="rId8"/>
    <p:sldId id="257" r:id="rId9"/>
    <p:sldId id="289" r:id="rId10"/>
    <p:sldId id="290" r:id="rId11"/>
    <p:sldId id="400" r:id="rId12"/>
    <p:sldId id="402" r:id="rId13"/>
    <p:sldId id="401" r:id="rId14"/>
    <p:sldId id="403" r:id="rId15"/>
    <p:sldId id="404" r:id="rId16"/>
    <p:sldId id="261" r:id="rId17"/>
    <p:sldId id="266" r:id="rId18"/>
    <p:sldId id="349" r:id="rId19"/>
    <p:sldId id="263" r:id="rId20"/>
    <p:sldId id="348" r:id="rId21"/>
    <p:sldId id="270" r:id="rId22"/>
    <p:sldId id="271" r:id="rId23"/>
    <p:sldId id="272" r:id="rId24"/>
    <p:sldId id="273" r:id="rId25"/>
    <p:sldId id="274" r:id="rId26"/>
    <p:sldId id="275" r:id="rId27"/>
    <p:sldId id="292" r:id="rId28"/>
    <p:sldId id="379" r:id="rId29"/>
    <p:sldId id="380" r:id="rId30"/>
    <p:sldId id="381" r:id="rId31"/>
    <p:sldId id="382" r:id="rId32"/>
    <p:sldId id="383" r:id="rId33"/>
    <p:sldId id="384" r:id="rId34"/>
    <p:sldId id="352" r:id="rId35"/>
    <p:sldId id="385" r:id="rId36"/>
    <p:sldId id="386" r:id="rId37"/>
    <p:sldId id="354" r:id="rId38"/>
    <p:sldId id="336" r:id="rId39"/>
    <p:sldId id="282" r:id="rId40"/>
    <p:sldId id="279" r:id="rId41"/>
    <p:sldId id="280" r:id="rId42"/>
    <p:sldId id="281" r:id="rId43"/>
    <p:sldId id="443" r:id="rId44"/>
    <p:sldId id="444" r:id="rId45"/>
    <p:sldId id="406" r:id="rId46"/>
    <p:sldId id="407" r:id="rId47"/>
    <p:sldId id="408" r:id="rId48"/>
    <p:sldId id="355" r:id="rId49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33CC"/>
    <a:srgbClr val="FFFF00"/>
    <a:srgbClr val="0000CC"/>
    <a:srgbClr val="FFCF01"/>
    <a:srgbClr val="00E4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576" y="-90"/>
      </p:cViewPr>
      <p:guideLst>
        <p:guide orient="horz" pos="2160"/>
        <p:guide pos="28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3" Type="http://schemas.openxmlformats.org/officeDocument/2006/relationships/commentAuthors" Target="commentAuthors.xml"/><Relationship Id="rId52" Type="http://schemas.openxmlformats.org/officeDocument/2006/relationships/tableStyles" Target="tableStyles.xml"/><Relationship Id="rId51" Type="http://schemas.openxmlformats.org/officeDocument/2006/relationships/viewProps" Target="viewProps.xml"/><Relationship Id="rId50" Type="http://schemas.openxmlformats.org/officeDocument/2006/relationships/presProps" Target="presProps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4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0" Type="http://schemas.openxmlformats.org/officeDocument/2006/relationships/slide" Target="slides/slide34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229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9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indent="0" algn="r" eaLnBrk="0" hangingPunct="0"/>
            <a:fld id="{9A0DB2DC-4C9A-4742-B13C-FB6460FD3503}" type="slidenum">
              <a:rPr lang="zh-CN" altLang="en-US" sz="180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zh-CN" altLang="en-US" sz="1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indent="0" algn="r" eaLnBrk="0" hangingPunct="0"/>
            <a:fld id="{9A0DB2DC-4C9A-4742-B13C-FB6460FD3503}" type="slidenum">
              <a:rPr lang="zh-CN" altLang="en-US" sz="180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zh-CN" altLang="en-US" sz="1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2150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indent="0" algn="r" eaLnBrk="0" hangingPunct="0"/>
            <a:fld id="{9A0DB2DC-4C9A-4742-B13C-FB6460FD3503}" type="slidenum">
              <a:rPr lang="zh-CN" altLang="en-US" sz="180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zh-CN" altLang="en-US" sz="1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2457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indent="0" algn="r" eaLnBrk="0" hangingPunct="0"/>
            <a:fld id="{9A0DB2DC-4C9A-4742-B13C-FB6460FD3503}" type="slidenum">
              <a:rPr lang="zh-CN" altLang="en-US" sz="180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zh-CN" altLang="en-US" sz="1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6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5837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indent="0" algn="r" eaLnBrk="0" hangingPunct="0"/>
            <a:fld id="{9A0DB2DC-4C9A-4742-B13C-FB6460FD3503}" type="slidenum">
              <a:rPr lang="zh-CN" altLang="en-US" sz="180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zh-CN" altLang="en-US" sz="1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0" Type="http://schemas.openxmlformats.org/officeDocument/2006/relationships/tags" Target="../tags/tag57.xml"/><Relationship Id="rId6" Type="http://schemas.openxmlformats.org/officeDocument/2006/relationships/tags" Target="../tags/tag3.xml"/><Relationship Id="rId59" Type="http://schemas.openxmlformats.org/officeDocument/2006/relationships/tags" Target="../tags/tag56.xml"/><Relationship Id="rId58" Type="http://schemas.openxmlformats.org/officeDocument/2006/relationships/tags" Target="../tags/tag55.xml"/><Relationship Id="rId57" Type="http://schemas.openxmlformats.org/officeDocument/2006/relationships/tags" Target="../tags/tag54.xml"/><Relationship Id="rId56" Type="http://schemas.openxmlformats.org/officeDocument/2006/relationships/tags" Target="../tags/tag53.xml"/><Relationship Id="rId55" Type="http://schemas.openxmlformats.org/officeDocument/2006/relationships/tags" Target="../tags/tag52.xml"/><Relationship Id="rId54" Type="http://schemas.openxmlformats.org/officeDocument/2006/relationships/tags" Target="../tags/tag51.xml"/><Relationship Id="rId53" Type="http://schemas.openxmlformats.org/officeDocument/2006/relationships/tags" Target="../tags/tag50.xml"/><Relationship Id="rId52" Type="http://schemas.openxmlformats.org/officeDocument/2006/relationships/tags" Target="../tags/tag49.xml"/><Relationship Id="rId51" Type="http://schemas.openxmlformats.org/officeDocument/2006/relationships/tags" Target="../tags/tag48.xml"/><Relationship Id="rId50" Type="http://schemas.openxmlformats.org/officeDocument/2006/relationships/tags" Target="../tags/tag47.xml"/><Relationship Id="rId5" Type="http://schemas.openxmlformats.org/officeDocument/2006/relationships/tags" Target="../tags/tag2.xml"/><Relationship Id="rId49" Type="http://schemas.openxmlformats.org/officeDocument/2006/relationships/tags" Target="../tags/tag46.xml"/><Relationship Id="rId48" Type="http://schemas.openxmlformats.org/officeDocument/2006/relationships/tags" Target="../tags/tag45.xml"/><Relationship Id="rId47" Type="http://schemas.openxmlformats.org/officeDocument/2006/relationships/tags" Target="../tags/tag44.xml"/><Relationship Id="rId46" Type="http://schemas.openxmlformats.org/officeDocument/2006/relationships/tags" Target="../tags/tag43.xml"/><Relationship Id="rId45" Type="http://schemas.openxmlformats.org/officeDocument/2006/relationships/tags" Target="../tags/tag42.xml"/><Relationship Id="rId44" Type="http://schemas.openxmlformats.org/officeDocument/2006/relationships/tags" Target="../tags/tag41.xml"/><Relationship Id="rId43" Type="http://schemas.openxmlformats.org/officeDocument/2006/relationships/tags" Target="../tags/tag40.xml"/><Relationship Id="rId42" Type="http://schemas.openxmlformats.org/officeDocument/2006/relationships/tags" Target="../tags/tag39.xml"/><Relationship Id="rId41" Type="http://schemas.openxmlformats.org/officeDocument/2006/relationships/tags" Target="../tags/tag38.xml"/><Relationship Id="rId40" Type="http://schemas.openxmlformats.org/officeDocument/2006/relationships/tags" Target="../tags/tag37.xml"/><Relationship Id="rId4" Type="http://schemas.openxmlformats.org/officeDocument/2006/relationships/image" Target="../media/image4.png"/><Relationship Id="rId39" Type="http://schemas.openxmlformats.org/officeDocument/2006/relationships/tags" Target="../tags/tag36.xml"/><Relationship Id="rId38" Type="http://schemas.openxmlformats.org/officeDocument/2006/relationships/tags" Target="../tags/tag35.xml"/><Relationship Id="rId37" Type="http://schemas.openxmlformats.org/officeDocument/2006/relationships/tags" Target="../tags/tag34.xml"/><Relationship Id="rId36" Type="http://schemas.openxmlformats.org/officeDocument/2006/relationships/tags" Target="../tags/tag33.xml"/><Relationship Id="rId35" Type="http://schemas.openxmlformats.org/officeDocument/2006/relationships/tags" Target="../tags/tag32.xml"/><Relationship Id="rId34" Type="http://schemas.openxmlformats.org/officeDocument/2006/relationships/tags" Target="../tags/tag31.xml"/><Relationship Id="rId33" Type="http://schemas.openxmlformats.org/officeDocument/2006/relationships/tags" Target="../tags/tag30.xml"/><Relationship Id="rId32" Type="http://schemas.openxmlformats.org/officeDocument/2006/relationships/tags" Target="../tags/tag29.xml"/><Relationship Id="rId31" Type="http://schemas.openxmlformats.org/officeDocument/2006/relationships/tags" Target="../tags/tag28.xml"/><Relationship Id="rId30" Type="http://schemas.openxmlformats.org/officeDocument/2006/relationships/tags" Target="../tags/tag27.xml"/><Relationship Id="rId3" Type="http://schemas.openxmlformats.org/officeDocument/2006/relationships/tags" Target="../tags/tag1.xml"/><Relationship Id="rId29" Type="http://schemas.openxmlformats.org/officeDocument/2006/relationships/tags" Target="../tags/tag26.xml"/><Relationship Id="rId28" Type="http://schemas.openxmlformats.org/officeDocument/2006/relationships/tags" Target="../tags/tag25.xml"/><Relationship Id="rId27" Type="http://schemas.openxmlformats.org/officeDocument/2006/relationships/tags" Target="../tags/tag24.xml"/><Relationship Id="rId26" Type="http://schemas.openxmlformats.org/officeDocument/2006/relationships/tags" Target="../tags/tag23.xml"/><Relationship Id="rId25" Type="http://schemas.openxmlformats.org/officeDocument/2006/relationships/tags" Target="../tags/tag22.xml"/><Relationship Id="rId24" Type="http://schemas.openxmlformats.org/officeDocument/2006/relationships/tags" Target="../tags/tag21.xml"/><Relationship Id="rId23" Type="http://schemas.openxmlformats.org/officeDocument/2006/relationships/tags" Target="../tags/tag20.xml"/><Relationship Id="rId22" Type="http://schemas.openxmlformats.org/officeDocument/2006/relationships/tags" Target="../tags/tag19.xml"/><Relationship Id="rId21" Type="http://schemas.openxmlformats.org/officeDocument/2006/relationships/tags" Target="../tags/tag18.xml"/><Relationship Id="rId20" Type="http://schemas.openxmlformats.org/officeDocument/2006/relationships/tags" Target="../tags/tag17.xml"/><Relationship Id="rId2" Type="http://schemas.openxmlformats.org/officeDocument/2006/relationships/image" Target="../media/image3.jpeg"/><Relationship Id="rId19" Type="http://schemas.openxmlformats.org/officeDocument/2006/relationships/tags" Target="../tags/tag16.xml"/><Relationship Id="rId18" Type="http://schemas.openxmlformats.org/officeDocument/2006/relationships/tags" Target="../tags/tag15.xml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tags" Target="../tags/tag12.xml"/><Relationship Id="rId14" Type="http://schemas.openxmlformats.org/officeDocument/2006/relationships/tags" Target="../tags/tag11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image" Target="../media/image6.png"/><Relationship Id="rId4" Type="http://schemas.openxmlformats.org/officeDocument/2006/relationships/tags" Target="../tags/tag59.xml"/><Relationship Id="rId3" Type="http://schemas.openxmlformats.org/officeDocument/2006/relationships/image" Target="../media/image5.png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image" Target="../media/image8.png"/><Relationship Id="rId6" Type="http://schemas.openxmlformats.org/officeDocument/2006/relationships/tags" Target="../tags/tag65.xml"/><Relationship Id="rId5" Type="http://schemas.openxmlformats.org/officeDocument/2006/relationships/image" Target="../media/image7.png"/><Relationship Id="rId4" Type="http://schemas.openxmlformats.org/officeDocument/2006/relationships/tags" Target="../tags/tag64.xml"/><Relationship Id="rId3" Type="http://schemas.openxmlformats.org/officeDocument/2006/relationships/image" Target="../media/image4.png"/><Relationship Id="rId2" Type="http://schemas.openxmlformats.org/officeDocument/2006/relationships/tags" Target="../tags/tag63.xml"/><Relationship Id="rId15" Type="http://schemas.openxmlformats.org/officeDocument/2006/relationships/tags" Target="../tags/tag73.xml"/><Relationship Id="rId14" Type="http://schemas.openxmlformats.org/officeDocument/2006/relationships/tags" Target="../tags/tag72.xml"/><Relationship Id="rId13" Type="http://schemas.openxmlformats.org/officeDocument/2006/relationships/tags" Target="../tags/tag71.xml"/><Relationship Id="rId12" Type="http://schemas.openxmlformats.org/officeDocument/2006/relationships/tags" Target="../tags/tag70.xml"/><Relationship Id="rId11" Type="http://schemas.openxmlformats.org/officeDocument/2006/relationships/tags" Target="../tags/tag69.xml"/><Relationship Id="rId10" Type="http://schemas.openxmlformats.org/officeDocument/2006/relationships/tags" Target="../tags/tag68.xml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image" Target="../media/image11.png"/><Relationship Id="rId7" Type="http://schemas.openxmlformats.org/officeDocument/2006/relationships/tags" Target="../tags/tag76.xml"/><Relationship Id="rId6" Type="http://schemas.openxmlformats.org/officeDocument/2006/relationships/image" Target="../media/image10.png"/><Relationship Id="rId5" Type="http://schemas.openxmlformats.org/officeDocument/2006/relationships/tags" Target="../tags/tag75.xml"/><Relationship Id="rId4" Type="http://schemas.openxmlformats.org/officeDocument/2006/relationships/image" Target="../media/image4.png"/><Relationship Id="rId3" Type="http://schemas.openxmlformats.org/officeDocument/2006/relationships/tags" Target="../tags/tag74.xml"/><Relationship Id="rId2" Type="http://schemas.openxmlformats.org/officeDocument/2006/relationships/image" Target="../media/image9.png"/><Relationship Id="rId13" Type="http://schemas.openxmlformats.org/officeDocument/2006/relationships/tags" Target="../tags/tag81.xml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标题 3076"/>
          <p:cNvSpPr>
            <a:spLocks noGrp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lvl="0" algn="ctr">
              <a:defRPr sz="4000" b="1" kern="1200"/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078" name="副标题 3077"/>
          <p:cNvSpPr>
            <a:spLocks noGrp="1"/>
          </p:cNvSpPr>
          <p:nvPr>
            <p:ph type="subTitle" sz="quarter" idx="1"/>
          </p:nvPr>
        </p:nvSpPr>
        <p:spPr>
          <a:xfrm>
            <a:off x="1403350" y="3789363"/>
            <a:ext cx="6400800" cy="1198562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marL="0" lvl="0" indent="0" algn="ctr">
              <a:buNone/>
              <a:defRPr sz="3200" kern="1200"/>
            </a:lvl1pPr>
            <a:lvl2pPr marL="457200" lvl="1" indent="-457200" algn="ctr">
              <a:buNone/>
              <a:defRPr sz="3200" kern="1200"/>
            </a:lvl2pPr>
            <a:lvl3pPr marL="914400" lvl="2" indent="-914400" algn="ctr">
              <a:buNone/>
              <a:defRPr sz="3200" kern="1200"/>
            </a:lvl3pPr>
            <a:lvl4pPr marL="1371600" lvl="3" indent="-1371600" algn="ctr">
              <a:buNone/>
              <a:defRPr sz="3200" kern="1200"/>
            </a:lvl4pPr>
            <a:lvl5pPr marL="1828800" lvl="4" indent="-1828800" algn="ctr">
              <a:buNone/>
              <a:defRPr sz="3200" kern="1200"/>
            </a:lvl5pPr>
          </a:lstStyle>
          <a:p>
            <a:pPr lvl="0"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7" name="日期占位符 307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783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页脚占位符 307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783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07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7838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zh-CN" altLang="en-US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46088" y="1484313"/>
            <a:ext cx="4032504" cy="4598987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3184" y="1484313"/>
            <a:ext cx="4032504" cy="4598987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6622" y="117475"/>
            <a:ext cx="2060178" cy="59658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46088" y="117475"/>
            <a:ext cx="6061103" cy="59658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F:\桌面\党政机关\素材\长城\矢量长城\线稿长城61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175" y="4808538"/>
            <a:ext cx="9147175" cy="1908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7" name="矩形 136"/>
          <p:cNvSpPr/>
          <p:nvPr>
            <p:custDataLst>
              <p:tags r:id="rId5"/>
            </p:custDataLst>
          </p:nvPr>
        </p:nvSpPr>
        <p:spPr>
          <a:xfrm>
            <a:off x="0" y="6688138"/>
            <a:ext cx="9153525" cy="169863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/>
          </a:p>
        </p:txBody>
      </p:sp>
      <p:grpSp>
        <p:nvGrpSpPr>
          <p:cNvPr id="8197" name="组合 70"/>
          <p:cNvGrpSpPr/>
          <p:nvPr/>
        </p:nvGrpSpPr>
        <p:grpSpPr>
          <a:xfrm>
            <a:off x="273050" y="773113"/>
            <a:ext cx="8880475" cy="3709987"/>
            <a:chOff x="365124" y="391090"/>
            <a:chExt cx="11901943" cy="4972620"/>
          </a:xfrm>
        </p:grpSpPr>
        <p:sp>
          <p:nvSpPr>
            <p:cNvPr id="8198" name="Freeform 40"/>
            <p:cNvSpPr>
              <a:spLocks noEditPoints="1"/>
            </p:cNvSpPr>
            <p:nvPr>
              <p:custDataLst>
                <p:tags r:id="rId6"/>
              </p:custDataLst>
            </p:nvPr>
          </p:nvSpPr>
          <p:spPr>
            <a:xfrm>
              <a:off x="365124" y="437563"/>
              <a:ext cx="2771485" cy="2433499"/>
            </a:xfrm>
            <a:custGeom>
              <a:avLst/>
              <a:gdLst/>
              <a:ahLst/>
              <a:cxnLst>
                <a:cxn ang="0">
                  <a:pos x="1218435" y="1751175"/>
                </a:cxn>
                <a:cxn ang="0">
                  <a:pos x="0" y="1978011"/>
                </a:cxn>
                <a:cxn ang="0">
                  <a:pos x="180037" y="2433499"/>
                </a:cxn>
                <a:cxn ang="0">
                  <a:pos x="265509" y="2355467"/>
                </a:cxn>
                <a:cxn ang="0">
                  <a:pos x="1223890" y="1776581"/>
                </a:cxn>
                <a:cxn ang="0">
                  <a:pos x="1218435" y="1751175"/>
                </a:cxn>
                <a:cxn ang="0">
                  <a:pos x="2289566" y="19961"/>
                </a:cxn>
                <a:cxn ang="0">
                  <a:pos x="2104073" y="215948"/>
                </a:cxn>
                <a:cxn ang="0">
                  <a:pos x="1145692" y="215948"/>
                </a:cxn>
                <a:cxn ang="0">
                  <a:pos x="1172971" y="290350"/>
                </a:cxn>
                <a:cxn ang="0">
                  <a:pos x="2138626" y="290350"/>
                </a:cxn>
                <a:cxn ang="0">
                  <a:pos x="2138626" y="1021670"/>
                </a:cxn>
                <a:cxn ang="0">
                  <a:pos x="1673074" y="1021670"/>
                </a:cxn>
                <a:cxn ang="0">
                  <a:pos x="1240257" y="872865"/>
                </a:cxn>
                <a:cxn ang="0">
                  <a:pos x="1240257" y="2112298"/>
                </a:cxn>
                <a:cxn ang="0">
                  <a:pos x="1694897" y="2418981"/>
                </a:cxn>
                <a:cxn ang="0">
                  <a:pos x="2042242" y="2418981"/>
                </a:cxn>
                <a:cxn ang="0">
                  <a:pos x="2771485" y="2210292"/>
                </a:cxn>
                <a:cxn ang="0">
                  <a:pos x="2627818" y="2066931"/>
                </a:cxn>
                <a:cxn ang="0">
                  <a:pos x="2616907" y="1722140"/>
                </a:cxn>
                <a:cxn ang="0">
                  <a:pos x="2587810" y="1722140"/>
                </a:cxn>
                <a:cxn ang="0">
                  <a:pos x="2427777" y="2054228"/>
                </a:cxn>
                <a:cxn ang="0">
                  <a:pos x="2327756" y="2094152"/>
                </a:cxn>
                <a:cxn ang="0">
                  <a:pos x="2084069" y="2099596"/>
                </a:cxn>
                <a:cxn ang="0">
                  <a:pos x="1760365" y="2099596"/>
                </a:cxn>
                <a:cxn ang="0">
                  <a:pos x="1633066" y="2032452"/>
                </a:cxn>
                <a:cxn ang="0">
                  <a:pos x="1633066" y="1094257"/>
                </a:cxn>
                <a:cxn ang="0">
                  <a:pos x="2138626" y="1094257"/>
                </a:cxn>
                <a:cxn ang="0">
                  <a:pos x="2138626" y="1341055"/>
                </a:cxn>
                <a:cxn ang="0">
                  <a:pos x="2204094" y="1341055"/>
                </a:cxn>
                <a:cxn ang="0">
                  <a:pos x="2536890" y="1259394"/>
                </a:cxn>
                <a:cxn ang="0">
                  <a:pos x="2536890" y="368382"/>
                </a:cxn>
                <a:cxn ang="0">
                  <a:pos x="2682375" y="297609"/>
                </a:cxn>
                <a:cxn ang="0">
                  <a:pos x="2289566" y="19961"/>
                </a:cxn>
                <a:cxn ang="0">
                  <a:pos x="534656" y="0"/>
                </a:cxn>
                <a:cxn ang="0">
                  <a:pos x="110932" y="695026"/>
                </a:cxn>
                <a:cxn ang="0">
                  <a:pos x="1818" y="729505"/>
                </a:cxn>
                <a:cxn ang="0">
                  <a:pos x="185493" y="1145069"/>
                </a:cxn>
                <a:cxn ang="0">
                  <a:pos x="249142" y="1099702"/>
                </a:cxn>
                <a:cxn ang="0">
                  <a:pos x="583757" y="954526"/>
                </a:cxn>
                <a:cxn ang="0">
                  <a:pos x="156396" y="1379164"/>
                </a:cxn>
                <a:cxn ang="0">
                  <a:pos x="30915" y="1419087"/>
                </a:cxn>
                <a:cxn ang="0">
                  <a:pos x="214590" y="1831021"/>
                </a:cxn>
                <a:cxn ang="0">
                  <a:pos x="305518" y="1754805"/>
                </a:cxn>
                <a:cxn ang="0">
                  <a:pos x="1198430" y="1344685"/>
                </a:cxn>
                <a:cxn ang="0">
                  <a:pos x="1194793" y="1317464"/>
                </a:cxn>
                <a:cxn ang="0">
                  <a:pos x="410994" y="1388237"/>
                </a:cxn>
                <a:cxn ang="0">
                  <a:pos x="1249350" y="742208"/>
                </a:cxn>
                <a:cxn ang="0">
                  <a:pos x="1267536" y="744022"/>
                </a:cxn>
                <a:cxn ang="0">
                  <a:pos x="1358464" y="702284"/>
                </a:cxn>
                <a:cxn ang="0">
                  <a:pos x="874727" y="471819"/>
                </a:cxn>
                <a:cxn ang="0">
                  <a:pos x="736516" y="731319"/>
                </a:cxn>
                <a:cxn ang="0">
                  <a:pos x="281876" y="742208"/>
                </a:cxn>
                <a:cxn ang="0">
                  <a:pos x="943832" y="241353"/>
                </a:cxn>
                <a:cxn ang="0">
                  <a:pos x="952925" y="241353"/>
                </a:cxn>
                <a:cxn ang="0">
                  <a:pos x="1043853" y="199615"/>
                </a:cxn>
                <a:cxn ang="0">
                  <a:pos x="534656" y="0"/>
                </a:cxn>
              </a:cxnLst>
              <a:pathLst>
                <a:path w="1524" h="1341">
                  <a:moveTo>
                    <a:pt x="670" y="965"/>
                  </a:moveTo>
                  <a:cubicBezTo>
                    <a:pt x="402" y="1024"/>
                    <a:pt x="115" y="1075"/>
                    <a:pt x="0" y="1090"/>
                  </a:cubicBezTo>
                  <a:cubicBezTo>
                    <a:pt x="99" y="1341"/>
                    <a:pt x="99" y="1341"/>
                    <a:pt x="99" y="1341"/>
                  </a:cubicBezTo>
                  <a:cubicBezTo>
                    <a:pt x="119" y="1335"/>
                    <a:pt x="137" y="1319"/>
                    <a:pt x="146" y="1298"/>
                  </a:cubicBezTo>
                  <a:cubicBezTo>
                    <a:pt x="401" y="1164"/>
                    <a:pt x="569" y="1056"/>
                    <a:pt x="673" y="979"/>
                  </a:cubicBezTo>
                  <a:cubicBezTo>
                    <a:pt x="670" y="965"/>
                    <a:pt x="670" y="965"/>
                    <a:pt x="670" y="965"/>
                  </a:cubicBezTo>
                  <a:moveTo>
                    <a:pt x="1259" y="11"/>
                  </a:moveTo>
                  <a:cubicBezTo>
                    <a:pt x="1157" y="119"/>
                    <a:pt x="1157" y="119"/>
                    <a:pt x="1157" y="119"/>
                  </a:cubicBezTo>
                  <a:cubicBezTo>
                    <a:pt x="630" y="119"/>
                    <a:pt x="630" y="119"/>
                    <a:pt x="630" y="119"/>
                  </a:cubicBezTo>
                  <a:cubicBezTo>
                    <a:pt x="645" y="160"/>
                    <a:pt x="645" y="160"/>
                    <a:pt x="645" y="160"/>
                  </a:cubicBezTo>
                  <a:cubicBezTo>
                    <a:pt x="1176" y="160"/>
                    <a:pt x="1176" y="160"/>
                    <a:pt x="1176" y="160"/>
                  </a:cubicBezTo>
                  <a:cubicBezTo>
                    <a:pt x="1176" y="563"/>
                    <a:pt x="1176" y="563"/>
                    <a:pt x="1176" y="563"/>
                  </a:cubicBezTo>
                  <a:cubicBezTo>
                    <a:pt x="920" y="563"/>
                    <a:pt x="920" y="563"/>
                    <a:pt x="920" y="563"/>
                  </a:cubicBezTo>
                  <a:cubicBezTo>
                    <a:pt x="682" y="481"/>
                    <a:pt x="682" y="481"/>
                    <a:pt x="682" y="481"/>
                  </a:cubicBezTo>
                  <a:cubicBezTo>
                    <a:pt x="682" y="1164"/>
                    <a:pt x="682" y="1164"/>
                    <a:pt x="682" y="1164"/>
                  </a:cubicBezTo>
                  <a:cubicBezTo>
                    <a:pt x="682" y="1303"/>
                    <a:pt x="739" y="1333"/>
                    <a:pt x="932" y="1333"/>
                  </a:cubicBezTo>
                  <a:cubicBezTo>
                    <a:pt x="1123" y="1333"/>
                    <a:pt x="1123" y="1333"/>
                    <a:pt x="1123" y="1333"/>
                  </a:cubicBezTo>
                  <a:cubicBezTo>
                    <a:pt x="1437" y="1333"/>
                    <a:pt x="1524" y="1303"/>
                    <a:pt x="1524" y="1218"/>
                  </a:cubicBezTo>
                  <a:cubicBezTo>
                    <a:pt x="1524" y="1183"/>
                    <a:pt x="1506" y="1161"/>
                    <a:pt x="1445" y="1139"/>
                  </a:cubicBezTo>
                  <a:cubicBezTo>
                    <a:pt x="1439" y="949"/>
                    <a:pt x="1439" y="949"/>
                    <a:pt x="1439" y="949"/>
                  </a:cubicBezTo>
                  <a:cubicBezTo>
                    <a:pt x="1423" y="949"/>
                    <a:pt x="1423" y="949"/>
                    <a:pt x="1423" y="949"/>
                  </a:cubicBezTo>
                  <a:cubicBezTo>
                    <a:pt x="1387" y="1040"/>
                    <a:pt x="1355" y="1106"/>
                    <a:pt x="1335" y="1132"/>
                  </a:cubicBezTo>
                  <a:cubicBezTo>
                    <a:pt x="1321" y="1148"/>
                    <a:pt x="1307" y="1152"/>
                    <a:pt x="1280" y="1154"/>
                  </a:cubicBezTo>
                  <a:cubicBezTo>
                    <a:pt x="1253" y="1157"/>
                    <a:pt x="1200" y="1157"/>
                    <a:pt x="1146" y="1157"/>
                  </a:cubicBezTo>
                  <a:cubicBezTo>
                    <a:pt x="968" y="1157"/>
                    <a:pt x="968" y="1157"/>
                    <a:pt x="968" y="1157"/>
                  </a:cubicBezTo>
                  <a:cubicBezTo>
                    <a:pt x="912" y="1157"/>
                    <a:pt x="898" y="1148"/>
                    <a:pt x="898" y="1120"/>
                  </a:cubicBezTo>
                  <a:cubicBezTo>
                    <a:pt x="898" y="603"/>
                    <a:pt x="898" y="603"/>
                    <a:pt x="898" y="603"/>
                  </a:cubicBezTo>
                  <a:cubicBezTo>
                    <a:pt x="1176" y="603"/>
                    <a:pt x="1176" y="603"/>
                    <a:pt x="1176" y="603"/>
                  </a:cubicBezTo>
                  <a:cubicBezTo>
                    <a:pt x="1176" y="739"/>
                    <a:pt x="1176" y="739"/>
                    <a:pt x="1176" y="739"/>
                  </a:cubicBezTo>
                  <a:cubicBezTo>
                    <a:pt x="1212" y="739"/>
                    <a:pt x="1212" y="739"/>
                    <a:pt x="1212" y="739"/>
                  </a:cubicBezTo>
                  <a:cubicBezTo>
                    <a:pt x="1283" y="739"/>
                    <a:pt x="1393" y="706"/>
                    <a:pt x="1395" y="694"/>
                  </a:cubicBezTo>
                  <a:cubicBezTo>
                    <a:pt x="1395" y="203"/>
                    <a:pt x="1395" y="203"/>
                    <a:pt x="1395" y="203"/>
                  </a:cubicBezTo>
                  <a:cubicBezTo>
                    <a:pt x="1437" y="196"/>
                    <a:pt x="1462" y="179"/>
                    <a:pt x="1475" y="164"/>
                  </a:cubicBezTo>
                  <a:cubicBezTo>
                    <a:pt x="1259" y="11"/>
                    <a:pt x="1259" y="11"/>
                    <a:pt x="1259" y="11"/>
                  </a:cubicBezTo>
                  <a:moveTo>
                    <a:pt x="294" y="0"/>
                  </a:moveTo>
                  <a:cubicBezTo>
                    <a:pt x="264" y="116"/>
                    <a:pt x="144" y="326"/>
                    <a:pt x="61" y="383"/>
                  </a:cubicBezTo>
                  <a:cubicBezTo>
                    <a:pt x="42" y="395"/>
                    <a:pt x="1" y="402"/>
                    <a:pt x="1" y="402"/>
                  </a:cubicBezTo>
                  <a:cubicBezTo>
                    <a:pt x="102" y="631"/>
                    <a:pt x="102" y="631"/>
                    <a:pt x="102" y="631"/>
                  </a:cubicBezTo>
                  <a:cubicBezTo>
                    <a:pt x="115" y="625"/>
                    <a:pt x="126" y="618"/>
                    <a:pt x="137" y="606"/>
                  </a:cubicBezTo>
                  <a:cubicBezTo>
                    <a:pt x="204" y="579"/>
                    <a:pt x="266" y="551"/>
                    <a:pt x="321" y="526"/>
                  </a:cubicBezTo>
                  <a:cubicBezTo>
                    <a:pt x="244" y="627"/>
                    <a:pt x="155" y="719"/>
                    <a:pt x="86" y="760"/>
                  </a:cubicBezTo>
                  <a:cubicBezTo>
                    <a:pt x="66" y="773"/>
                    <a:pt x="17" y="782"/>
                    <a:pt x="17" y="782"/>
                  </a:cubicBezTo>
                  <a:cubicBezTo>
                    <a:pt x="118" y="1009"/>
                    <a:pt x="118" y="1009"/>
                    <a:pt x="118" y="1009"/>
                  </a:cubicBezTo>
                  <a:cubicBezTo>
                    <a:pt x="137" y="1002"/>
                    <a:pt x="154" y="989"/>
                    <a:pt x="168" y="967"/>
                  </a:cubicBezTo>
                  <a:cubicBezTo>
                    <a:pt x="388" y="879"/>
                    <a:pt x="564" y="792"/>
                    <a:pt x="659" y="741"/>
                  </a:cubicBezTo>
                  <a:cubicBezTo>
                    <a:pt x="657" y="726"/>
                    <a:pt x="657" y="726"/>
                    <a:pt x="657" y="726"/>
                  </a:cubicBezTo>
                  <a:cubicBezTo>
                    <a:pt x="501" y="742"/>
                    <a:pt x="346" y="757"/>
                    <a:pt x="226" y="765"/>
                  </a:cubicBezTo>
                  <a:cubicBezTo>
                    <a:pt x="398" y="666"/>
                    <a:pt x="588" y="520"/>
                    <a:pt x="687" y="409"/>
                  </a:cubicBezTo>
                  <a:cubicBezTo>
                    <a:pt x="691" y="410"/>
                    <a:pt x="694" y="410"/>
                    <a:pt x="697" y="410"/>
                  </a:cubicBezTo>
                  <a:cubicBezTo>
                    <a:pt x="723" y="410"/>
                    <a:pt x="740" y="400"/>
                    <a:pt x="747" y="387"/>
                  </a:cubicBezTo>
                  <a:cubicBezTo>
                    <a:pt x="481" y="260"/>
                    <a:pt x="481" y="260"/>
                    <a:pt x="481" y="260"/>
                  </a:cubicBezTo>
                  <a:cubicBezTo>
                    <a:pt x="465" y="301"/>
                    <a:pt x="439" y="351"/>
                    <a:pt x="405" y="403"/>
                  </a:cubicBezTo>
                  <a:cubicBezTo>
                    <a:pt x="314" y="406"/>
                    <a:pt x="228" y="409"/>
                    <a:pt x="155" y="409"/>
                  </a:cubicBezTo>
                  <a:cubicBezTo>
                    <a:pt x="284" y="341"/>
                    <a:pt x="434" y="227"/>
                    <a:pt x="519" y="133"/>
                  </a:cubicBezTo>
                  <a:cubicBezTo>
                    <a:pt x="521" y="133"/>
                    <a:pt x="522" y="133"/>
                    <a:pt x="524" y="133"/>
                  </a:cubicBezTo>
                  <a:cubicBezTo>
                    <a:pt x="551" y="133"/>
                    <a:pt x="568" y="124"/>
                    <a:pt x="574" y="110"/>
                  </a:cubicBezTo>
                  <a:cubicBezTo>
                    <a:pt x="294" y="0"/>
                    <a:pt x="294" y="0"/>
                    <a:pt x="294" y="0"/>
                  </a:cubicBezTo>
                </a:path>
              </a:pathLst>
            </a:custGeom>
            <a:solidFill>
              <a:srgbClr val="FBFBFB">
                <a:alpha val="5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199" name="Freeform 41"/>
            <p:cNvSpPr>
              <a:spLocks noEditPoints="1"/>
            </p:cNvSpPr>
            <p:nvPr>
              <p:custDataLst>
                <p:tags r:id="rId7"/>
              </p:custDataLst>
            </p:nvPr>
          </p:nvSpPr>
          <p:spPr>
            <a:xfrm>
              <a:off x="3535854" y="391090"/>
              <a:ext cx="2839082" cy="2454623"/>
            </a:xfrm>
            <a:custGeom>
              <a:avLst/>
              <a:gdLst/>
              <a:ahLst/>
              <a:cxnLst>
                <a:cxn ang="0">
                  <a:pos x="2028435" y="1653965"/>
                </a:cxn>
                <a:cxn ang="0">
                  <a:pos x="2006623" y="1670305"/>
                </a:cxn>
                <a:cxn ang="0">
                  <a:pos x="2288350" y="2231310"/>
                </a:cxn>
                <a:cxn ang="0">
                  <a:pos x="2453752" y="2291223"/>
                </a:cxn>
                <a:cxn ang="0">
                  <a:pos x="2028435" y="1653965"/>
                </a:cxn>
                <a:cxn ang="0">
                  <a:pos x="434404" y="1630363"/>
                </a:cxn>
                <a:cxn ang="0">
                  <a:pos x="399870" y="1633994"/>
                </a:cxn>
                <a:cxn ang="0">
                  <a:pos x="196300" y="1975317"/>
                </a:cxn>
                <a:cxn ang="0">
                  <a:pos x="59980" y="2211339"/>
                </a:cxn>
                <a:cxn ang="0">
                  <a:pos x="245375" y="2329350"/>
                </a:cxn>
                <a:cxn ang="0">
                  <a:pos x="356248" y="2300301"/>
                </a:cxn>
                <a:cxn ang="0">
                  <a:pos x="434404" y="1630363"/>
                </a:cxn>
                <a:cxn ang="0">
                  <a:pos x="1859398" y="891434"/>
                </a:cxn>
                <a:cxn ang="0">
                  <a:pos x="1679456" y="1069358"/>
                </a:cxn>
                <a:cxn ang="0">
                  <a:pos x="479844" y="1069358"/>
                </a:cxn>
                <a:cxn ang="0">
                  <a:pos x="505291" y="1141980"/>
                </a:cxn>
                <a:cxn ang="0">
                  <a:pos x="1672186" y="1141980"/>
                </a:cxn>
                <a:cxn ang="0">
                  <a:pos x="1428628" y="1514168"/>
                </a:cxn>
                <a:cxn ang="0">
                  <a:pos x="1117820" y="1432468"/>
                </a:cxn>
                <a:cxn ang="0">
                  <a:pos x="1094191" y="1445177"/>
                </a:cxn>
                <a:cxn ang="0">
                  <a:pos x="1154172" y="1526877"/>
                </a:cxn>
                <a:cxn ang="0">
                  <a:pos x="670692" y="1496012"/>
                </a:cxn>
                <a:cxn ang="0">
                  <a:pos x="670692" y="2153241"/>
                </a:cxn>
                <a:cxn ang="0">
                  <a:pos x="1119637" y="2454623"/>
                </a:cxn>
                <a:cxn ang="0">
                  <a:pos x="1468616" y="2454623"/>
                </a:cxn>
                <a:cxn ang="0">
                  <a:pos x="2201106" y="2240388"/>
                </a:cxn>
                <a:cxn ang="0">
                  <a:pos x="2053881" y="2091513"/>
                </a:cxn>
                <a:cxn ang="0">
                  <a:pos x="2046610" y="1766529"/>
                </a:cxn>
                <a:cxn ang="0">
                  <a:pos x="2017529" y="1766529"/>
                </a:cxn>
                <a:cxn ang="0">
                  <a:pos x="1852128" y="2080619"/>
                </a:cxn>
                <a:cxn ang="0">
                  <a:pos x="1757613" y="2120561"/>
                </a:cxn>
                <a:cxn ang="0">
                  <a:pos x="1519508" y="2124192"/>
                </a:cxn>
                <a:cxn ang="0">
                  <a:pos x="1194159" y="2124192"/>
                </a:cxn>
                <a:cxn ang="0">
                  <a:pos x="1085103" y="2073357"/>
                </a:cxn>
                <a:cxn ang="0">
                  <a:pos x="1085103" y="1599499"/>
                </a:cxn>
                <a:cxn ang="0">
                  <a:pos x="1170530" y="1550479"/>
                </a:cxn>
                <a:cxn ang="0">
                  <a:pos x="1294127" y="1895433"/>
                </a:cxn>
                <a:cxn ang="0">
                  <a:pos x="1448622" y="1949900"/>
                </a:cxn>
                <a:cxn ang="0">
                  <a:pos x="1568583" y="1606761"/>
                </a:cxn>
                <a:cxn ang="0">
                  <a:pos x="1723079" y="1626732"/>
                </a:cxn>
                <a:cxn ang="0">
                  <a:pos x="1813958" y="1619470"/>
                </a:cxn>
                <a:cxn ang="0">
                  <a:pos x="2082962" y="1221864"/>
                </a:cxn>
                <a:cxn ang="0">
                  <a:pos x="2213829" y="1174660"/>
                </a:cxn>
                <a:cxn ang="0">
                  <a:pos x="1859398" y="891434"/>
                </a:cxn>
                <a:cxn ang="0">
                  <a:pos x="1028758" y="0"/>
                </a:cxn>
                <a:cxn ang="0">
                  <a:pos x="0" y="1140165"/>
                </a:cxn>
                <a:cxn ang="0">
                  <a:pos x="10905" y="1163767"/>
                </a:cxn>
                <a:cxn ang="0">
                  <a:pos x="1036028" y="660860"/>
                </a:cxn>
                <a:cxn ang="0">
                  <a:pos x="1154172" y="984027"/>
                </a:cxn>
                <a:cxn ang="0">
                  <a:pos x="1326843" y="1042125"/>
                </a:cxn>
                <a:cxn ang="0">
                  <a:pos x="1099644" y="610024"/>
                </a:cxn>
                <a:cxn ang="0">
                  <a:pos x="1424993" y="259623"/>
                </a:cxn>
                <a:cxn ang="0">
                  <a:pos x="2462840" y="1111116"/>
                </a:cxn>
                <a:cxn ang="0">
                  <a:pos x="2735479" y="720773"/>
                </a:cxn>
                <a:cxn ang="0">
                  <a:pos x="2735479" y="679015"/>
                </a:cxn>
                <a:cxn ang="0">
                  <a:pos x="1463163" y="230574"/>
                </a:cxn>
                <a:cxn ang="0">
                  <a:pos x="1614023" y="159768"/>
                </a:cxn>
                <a:cxn ang="0">
                  <a:pos x="1028758" y="0"/>
                </a:cxn>
              </a:cxnLst>
              <a:pathLst>
                <a:path w="1562" h="1352">
                  <a:moveTo>
                    <a:pt x="1116" y="911"/>
                  </a:moveTo>
                  <a:cubicBezTo>
                    <a:pt x="1104" y="920"/>
                    <a:pt x="1104" y="920"/>
                    <a:pt x="1104" y="920"/>
                  </a:cubicBezTo>
                  <a:cubicBezTo>
                    <a:pt x="1182" y="997"/>
                    <a:pt x="1248" y="1119"/>
                    <a:pt x="1259" y="1229"/>
                  </a:cubicBezTo>
                  <a:cubicBezTo>
                    <a:pt x="1291" y="1252"/>
                    <a:pt x="1322" y="1262"/>
                    <a:pt x="1350" y="1262"/>
                  </a:cubicBezTo>
                  <a:cubicBezTo>
                    <a:pt x="1502" y="1262"/>
                    <a:pt x="1562" y="978"/>
                    <a:pt x="1116" y="911"/>
                  </a:cubicBezTo>
                  <a:moveTo>
                    <a:pt x="239" y="898"/>
                  </a:moveTo>
                  <a:cubicBezTo>
                    <a:pt x="220" y="900"/>
                    <a:pt x="220" y="900"/>
                    <a:pt x="220" y="900"/>
                  </a:cubicBezTo>
                  <a:cubicBezTo>
                    <a:pt x="226" y="984"/>
                    <a:pt x="165" y="1060"/>
                    <a:pt x="108" y="1088"/>
                  </a:cubicBezTo>
                  <a:cubicBezTo>
                    <a:pt x="53" y="1113"/>
                    <a:pt x="14" y="1158"/>
                    <a:pt x="33" y="1218"/>
                  </a:cubicBezTo>
                  <a:cubicBezTo>
                    <a:pt x="49" y="1260"/>
                    <a:pt x="91" y="1283"/>
                    <a:pt x="135" y="1283"/>
                  </a:cubicBezTo>
                  <a:cubicBezTo>
                    <a:pt x="156" y="1283"/>
                    <a:pt x="177" y="1278"/>
                    <a:pt x="196" y="1267"/>
                  </a:cubicBezTo>
                  <a:cubicBezTo>
                    <a:pt x="281" y="1224"/>
                    <a:pt x="333" y="1088"/>
                    <a:pt x="239" y="898"/>
                  </a:cubicBezTo>
                  <a:moveTo>
                    <a:pt x="1023" y="491"/>
                  </a:moveTo>
                  <a:cubicBezTo>
                    <a:pt x="924" y="589"/>
                    <a:pt x="924" y="589"/>
                    <a:pt x="924" y="589"/>
                  </a:cubicBezTo>
                  <a:cubicBezTo>
                    <a:pt x="264" y="589"/>
                    <a:pt x="264" y="589"/>
                    <a:pt x="264" y="589"/>
                  </a:cubicBezTo>
                  <a:cubicBezTo>
                    <a:pt x="278" y="629"/>
                    <a:pt x="278" y="629"/>
                    <a:pt x="278" y="629"/>
                  </a:cubicBezTo>
                  <a:cubicBezTo>
                    <a:pt x="920" y="629"/>
                    <a:pt x="920" y="629"/>
                    <a:pt x="920" y="629"/>
                  </a:cubicBezTo>
                  <a:cubicBezTo>
                    <a:pt x="883" y="689"/>
                    <a:pt x="832" y="768"/>
                    <a:pt x="786" y="834"/>
                  </a:cubicBezTo>
                  <a:cubicBezTo>
                    <a:pt x="743" y="815"/>
                    <a:pt x="687" y="797"/>
                    <a:pt x="615" y="789"/>
                  </a:cubicBezTo>
                  <a:cubicBezTo>
                    <a:pt x="602" y="796"/>
                    <a:pt x="602" y="796"/>
                    <a:pt x="602" y="796"/>
                  </a:cubicBezTo>
                  <a:cubicBezTo>
                    <a:pt x="613" y="810"/>
                    <a:pt x="626" y="825"/>
                    <a:pt x="635" y="841"/>
                  </a:cubicBezTo>
                  <a:cubicBezTo>
                    <a:pt x="369" y="824"/>
                    <a:pt x="369" y="824"/>
                    <a:pt x="369" y="824"/>
                  </a:cubicBezTo>
                  <a:cubicBezTo>
                    <a:pt x="369" y="1186"/>
                    <a:pt x="369" y="1186"/>
                    <a:pt x="369" y="1186"/>
                  </a:cubicBezTo>
                  <a:cubicBezTo>
                    <a:pt x="369" y="1321"/>
                    <a:pt x="420" y="1352"/>
                    <a:pt x="616" y="1352"/>
                  </a:cubicBezTo>
                  <a:cubicBezTo>
                    <a:pt x="808" y="1352"/>
                    <a:pt x="808" y="1352"/>
                    <a:pt x="808" y="1352"/>
                  </a:cubicBezTo>
                  <a:cubicBezTo>
                    <a:pt x="1124" y="1352"/>
                    <a:pt x="1211" y="1323"/>
                    <a:pt x="1211" y="1234"/>
                  </a:cubicBezTo>
                  <a:cubicBezTo>
                    <a:pt x="1211" y="1196"/>
                    <a:pt x="1195" y="1173"/>
                    <a:pt x="1130" y="1152"/>
                  </a:cubicBezTo>
                  <a:cubicBezTo>
                    <a:pt x="1126" y="973"/>
                    <a:pt x="1126" y="973"/>
                    <a:pt x="1126" y="973"/>
                  </a:cubicBezTo>
                  <a:cubicBezTo>
                    <a:pt x="1110" y="973"/>
                    <a:pt x="1110" y="973"/>
                    <a:pt x="1110" y="973"/>
                  </a:cubicBezTo>
                  <a:cubicBezTo>
                    <a:pt x="1071" y="1063"/>
                    <a:pt x="1041" y="1120"/>
                    <a:pt x="1019" y="1146"/>
                  </a:cubicBezTo>
                  <a:cubicBezTo>
                    <a:pt x="1005" y="1162"/>
                    <a:pt x="993" y="1167"/>
                    <a:pt x="967" y="1168"/>
                  </a:cubicBezTo>
                  <a:cubicBezTo>
                    <a:pt x="940" y="1170"/>
                    <a:pt x="887" y="1170"/>
                    <a:pt x="836" y="1170"/>
                  </a:cubicBezTo>
                  <a:cubicBezTo>
                    <a:pt x="657" y="1170"/>
                    <a:pt x="657" y="1170"/>
                    <a:pt x="657" y="1170"/>
                  </a:cubicBezTo>
                  <a:cubicBezTo>
                    <a:pt x="605" y="1170"/>
                    <a:pt x="597" y="1164"/>
                    <a:pt x="597" y="1142"/>
                  </a:cubicBezTo>
                  <a:cubicBezTo>
                    <a:pt x="597" y="881"/>
                    <a:pt x="597" y="881"/>
                    <a:pt x="597" y="881"/>
                  </a:cubicBezTo>
                  <a:cubicBezTo>
                    <a:pt x="622" y="878"/>
                    <a:pt x="638" y="869"/>
                    <a:pt x="644" y="854"/>
                  </a:cubicBezTo>
                  <a:cubicBezTo>
                    <a:pt x="679" y="913"/>
                    <a:pt x="706" y="980"/>
                    <a:pt x="712" y="1044"/>
                  </a:cubicBezTo>
                  <a:cubicBezTo>
                    <a:pt x="741" y="1065"/>
                    <a:pt x="770" y="1074"/>
                    <a:pt x="797" y="1074"/>
                  </a:cubicBezTo>
                  <a:cubicBezTo>
                    <a:pt x="887" y="1074"/>
                    <a:pt x="946" y="970"/>
                    <a:pt x="863" y="885"/>
                  </a:cubicBezTo>
                  <a:cubicBezTo>
                    <a:pt x="893" y="893"/>
                    <a:pt x="922" y="896"/>
                    <a:pt x="948" y="896"/>
                  </a:cubicBezTo>
                  <a:cubicBezTo>
                    <a:pt x="966" y="896"/>
                    <a:pt x="982" y="895"/>
                    <a:pt x="998" y="892"/>
                  </a:cubicBezTo>
                  <a:cubicBezTo>
                    <a:pt x="1047" y="827"/>
                    <a:pt x="1111" y="730"/>
                    <a:pt x="1146" y="673"/>
                  </a:cubicBezTo>
                  <a:cubicBezTo>
                    <a:pt x="1184" y="669"/>
                    <a:pt x="1206" y="659"/>
                    <a:pt x="1218" y="647"/>
                  </a:cubicBezTo>
                  <a:cubicBezTo>
                    <a:pt x="1023" y="491"/>
                    <a:pt x="1023" y="491"/>
                    <a:pt x="1023" y="491"/>
                  </a:cubicBezTo>
                  <a:moveTo>
                    <a:pt x="566" y="0"/>
                  </a:moveTo>
                  <a:cubicBezTo>
                    <a:pt x="487" y="219"/>
                    <a:pt x="272" y="479"/>
                    <a:pt x="0" y="628"/>
                  </a:cubicBezTo>
                  <a:cubicBezTo>
                    <a:pt x="6" y="641"/>
                    <a:pt x="6" y="641"/>
                    <a:pt x="6" y="641"/>
                  </a:cubicBezTo>
                  <a:cubicBezTo>
                    <a:pt x="229" y="586"/>
                    <a:pt x="424" y="479"/>
                    <a:pt x="570" y="364"/>
                  </a:cubicBezTo>
                  <a:cubicBezTo>
                    <a:pt x="608" y="410"/>
                    <a:pt x="635" y="478"/>
                    <a:pt x="635" y="542"/>
                  </a:cubicBezTo>
                  <a:cubicBezTo>
                    <a:pt x="667" y="565"/>
                    <a:pt x="700" y="574"/>
                    <a:pt x="730" y="574"/>
                  </a:cubicBezTo>
                  <a:cubicBezTo>
                    <a:pt x="874" y="574"/>
                    <a:pt x="952" y="353"/>
                    <a:pt x="605" y="336"/>
                  </a:cubicBezTo>
                  <a:cubicBezTo>
                    <a:pt x="681" y="270"/>
                    <a:pt x="742" y="205"/>
                    <a:pt x="784" y="143"/>
                  </a:cubicBezTo>
                  <a:cubicBezTo>
                    <a:pt x="902" y="364"/>
                    <a:pt x="1093" y="526"/>
                    <a:pt x="1355" y="612"/>
                  </a:cubicBezTo>
                  <a:cubicBezTo>
                    <a:pt x="1371" y="529"/>
                    <a:pt x="1409" y="432"/>
                    <a:pt x="1505" y="397"/>
                  </a:cubicBezTo>
                  <a:cubicBezTo>
                    <a:pt x="1505" y="374"/>
                    <a:pt x="1505" y="374"/>
                    <a:pt x="1505" y="374"/>
                  </a:cubicBezTo>
                  <a:cubicBezTo>
                    <a:pt x="1225" y="346"/>
                    <a:pt x="957" y="257"/>
                    <a:pt x="805" y="127"/>
                  </a:cubicBezTo>
                  <a:cubicBezTo>
                    <a:pt x="865" y="120"/>
                    <a:pt x="882" y="110"/>
                    <a:pt x="888" y="88"/>
                  </a:cubicBezTo>
                  <a:cubicBezTo>
                    <a:pt x="566" y="0"/>
                    <a:pt x="566" y="0"/>
                    <a:pt x="566" y="0"/>
                  </a:cubicBezTo>
                </a:path>
              </a:pathLst>
            </a:custGeom>
            <a:solidFill>
              <a:srgbClr val="FBFBFB">
                <a:alpha val="5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00" name="Freeform 42"/>
            <p:cNvSpPr>
              <a:spLocks noEditPoints="1"/>
            </p:cNvSpPr>
            <p:nvPr>
              <p:custDataLst>
                <p:tags r:id="rId8"/>
              </p:custDataLst>
            </p:nvPr>
          </p:nvSpPr>
          <p:spPr>
            <a:xfrm>
              <a:off x="2534571" y="2847826"/>
              <a:ext cx="2551794" cy="2515884"/>
            </a:xfrm>
            <a:custGeom>
              <a:avLst/>
              <a:gdLst/>
              <a:ahLst/>
              <a:cxnLst>
                <a:cxn ang="0">
                  <a:pos x="1657575" y="388735"/>
                </a:cxn>
                <a:cxn ang="0">
                  <a:pos x="1483093" y="601269"/>
                </a:cxn>
                <a:cxn ang="0">
                  <a:pos x="488912" y="601269"/>
                </a:cxn>
                <a:cxn ang="0">
                  <a:pos x="510722" y="675746"/>
                </a:cxn>
                <a:cxn ang="0">
                  <a:pos x="1005086" y="675746"/>
                </a:cxn>
                <a:cxn ang="0">
                  <a:pos x="1005086" y="1173473"/>
                </a:cxn>
                <a:cxn ang="0">
                  <a:pos x="596145" y="1173473"/>
                </a:cxn>
                <a:cxn ang="0">
                  <a:pos x="619773" y="1247951"/>
                </a:cxn>
                <a:cxn ang="0">
                  <a:pos x="1005086" y="1247951"/>
                </a:cxn>
                <a:cxn ang="0">
                  <a:pos x="1005086" y="1852853"/>
                </a:cxn>
                <a:cxn ang="0">
                  <a:pos x="465284" y="1852853"/>
                </a:cxn>
                <a:cxn ang="0">
                  <a:pos x="488912" y="1927330"/>
                </a:cxn>
                <a:cxn ang="0">
                  <a:pos x="1933838" y="1927330"/>
                </a:cxn>
                <a:cxn ang="0">
                  <a:pos x="2011991" y="1885550"/>
                </a:cxn>
                <a:cxn ang="0">
                  <a:pos x="1768444" y="1689366"/>
                </a:cxn>
                <a:cxn ang="0">
                  <a:pos x="1483093" y="1298813"/>
                </a:cxn>
                <a:cxn ang="0">
                  <a:pos x="1457648" y="1311529"/>
                </a:cxn>
                <a:cxn ang="0">
                  <a:pos x="1577604" y="1645769"/>
                </a:cxn>
                <a:cxn ang="0">
                  <a:pos x="1659393" y="1689366"/>
                </a:cxn>
                <a:cxn ang="0">
                  <a:pos x="1528531" y="1852853"/>
                </a:cxn>
                <a:cxn ang="0">
                  <a:pos x="1377677" y="1852853"/>
                </a:cxn>
                <a:cxn ang="0">
                  <a:pos x="1377677" y="1247951"/>
                </a:cxn>
                <a:cxn ang="0">
                  <a:pos x="1826604" y="1247951"/>
                </a:cxn>
                <a:cxn ang="0">
                  <a:pos x="1902940" y="1206171"/>
                </a:cxn>
                <a:cxn ang="0">
                  <a:pos x="1608502" y="966390"/>
                </a:cxn>
                <a:cxn ang="0">
                  <a:pos x="1444926" y="1173473"/>
                </a:cxn>
                <a:cxn ang="0">
                  <a:pos x="1377677" y="1173473"/>
                </a:cxn>
                <a:cxn ang="0">
                  <a:pos x="1377677" y="675746"/>
                </a:cxn>
                <a:cxn ang="0">
                  <a:pos x="1888400" y="675746"/>
                </a:cxn>
                <a:cxn ang="0">
                  <a:pos x="1968371" y="632149"/>
                </a:cxn>
                <a:cxn ang="0">
                  <a:pos x="1657575" y="388735"/>
                </a:cxn>
                <a:cxn ang="0">
                  <a:pos x="405306" y="2214341"/>
                </a:cxn>
                <a:cxn ang="0">
                  <a:pos x="405306" y="268845"/>
                </a:cxn>
                <a:cxn ang="0">
                  <a:pos x="2022896" y="268845"/>
                </a:cxn>
                <a:cxn ang="0">
                  <a:pos x="2022896" y="2214341"/>
                </a:cxn>
                <a:cxn ang="0">
                  <a:pos x="405306" y="2214341"/>
                </a:cxn>
                <a:cxn ang="0">
                  <a:pos x="2186473" y="0"/>
                </a:cxn>
                <a:cxn ang="0">
                  <a:pos x="1993816" y="196184"/>
                </a:cxn>
                <a:cxn ang="0">
                  <a:pos x="439839" y="196184"/>
                </a:cxn>
                <a:cxn ang="0">
                  <a:pos x="0" y="34513"/>
                </a:cxn>
                <a:cxn ang="0">
                  <a:pos x="0" y="2515884"/>
                </a:cxn>
                <a:cxn ang="0">
                  <a:pos x="67248" y="2515884"/>
                </a:cxn>
                <a:cxn ang="0">
                  <a:pos x="405306" y="2376011"/>
                </a:cxn>
                <a:cxn ang="0">
                  <a:pos x="405306" y="2287002"/>
                </a:cxn>
                <a:cxn ang="0">
                  <a:pos x="2022896" y="2287002"/>
                </a:cxn>
                <a:cxn ang="0">
                  <a:pos x="2022896" y="2503168"/>
                </a:cxn>
                <a:cxn ang="0">
                  <a:pos x="2088327" y="2503168"/>
                </a:cxn>
                <a:cxn ang="0">
                  <a:pos x="2437290" y="2386910"/>
                </a:cxn>
                <a:cxn ang="0">
                  <a:pos x="2437290" y="330607"/>
                </a:cxn>
                <a:cxn ang="0">
                  <a:pos x="2551794" y="272478"/>
                </a:cxn>
                <a:cxn ang="0">
                  <a:pos x="2186473" y="0"/>
                </a:cxn>
              </a:cxnLst>
              <a:pathLst>
                <a:path w="1404" h="1385">
                  <a:moveTo>
                    <a:pt x="912" y="214"/>
                  </a:moveTo>
                  <a:cubicBezTo>
                    <a:pt x="816" y="331"/>
                    <a:pt x="816" y="331"/>
                    <a:pt x="816" y="331"/>
                  </a:cubicBezTo>
                  <a:cubicBezTo>
                    <a:pt x="269" y="331"/>
                    <a:pt x="269" y="331"/>
                    <a:pt x="269" y="331"/>
                  </a:cubicBezTo>
                  <a:cubicBezTo>
                    <a:pt x="281" y="372"/>
                    <a:pt x="281" y="372"/>
                    <a:pt x="281" y="372"/>
                  </a:cubicBezTo>
                  <a:cubicBezTo>
                    <a:pt x="553" y="372"/>
                    <a:pt x="553" y="372"/>
                    <a:pt x="553" y="372"/>
                  </a:cubicBezTo>
                  <a:cubicBezTo>
                    <a:pt x="553" y="646"/>
                    <a:pt x="553" y="646"/>
                    <a:pt x="553" y="646"/>
                  </a:cubicBezTo>
                  <a:cubicBezTo>
                    <a:pt x="328" y="646"/>
                    <a:pt x="328" y="646"/>
                    <a:pt x="328" y="646"/>
                  </a:cubicBezTo>
                  <a:cubicBezTo>
                    <a:pt x="341" y="687"/>
                    <a:pt x="341" y="687"/>
                    <a:pt x="341" y="687"/>
                  </a:cubicBezTo>
                  <a:cubicBezTo>
                    <a:pt x="553" y="687"/>
                    <a:pt x="553" y="687"/>
                    <a:pt x="553" y="687"/>
                  </a:cubicBezTo>
                  <a:cubicBezTo>
                    <a:pt x="553" y="1020"/>
                    <a:pt x="553" y="1020"/>
                    <a:pt x="553" y="1020"/>
                  </a:cubicBezTo>
                  <a:cubicBezTo>
                    <a:pt x="256" y="1020"/>
                    <a:pt x="256" y="1020"/>
                    <a:pt x="256" y="1020"/>
                  </a:cubicBezTo>
                  <a:cubicBezTo>
                    <a:pt x="269" y="1061"/>
                    <a:pt x="269" y="1061"/>
                    <a:pt x="269" y="1061"/>
                  </a:cubicBezTo>
                  <a:cubicBezTo>
                    <a:pt x="1064" y="1061"/>
                    <a:pt x="1064" y="1061"/>
                    <a:pt x="1064" y="1061"/>
                  </a:cubicBezTo>
                  <a:cubicBezTo>
                    <a:pt x="1086" y="1061"/>
                    <a:pt x="1102" y="1054"/>
                    <a:pt x="1107" y="1038"/>
                  </a:cubicBezTo>
                  <a:cubicBezTo>
                    <a:pt x="1066" y="1003"/>
                    <a:pt x="1009" y="959"/>
                    <a:pt x="973" y="930"/>
                  </a:cubicBezTo>
                  <a:cubicBezTo>
                    <a:pt x="1064" y="903"/>
                    <a:pt x="1093" y="751"/>
                    <a:pt x="816" y="715"/>
                  </a:cubicBezTo>
                  <a:cubicBezTo>
                    <a:pt x="802" y="722"/>
                    <a:pt x="802" y="722"/>
                    <a:pt x="802" y="722"/>
                  </a:cubicBezTo>
                  <a:cubicBezTo>
                    <a:pt x="836" y="767"/>
                    <a:pt x="866" y="840"/>
                    <a:pt x="868" y="906"/>
                  </a:cubicBezTo>
                  <a:cubicBezTo>
                    <a:pt x="883" y="918"/>
                    <a:pt x="898" y="925"/>
                    <a:pt x="913" y="930"/>
                  </a:cubicBezTo>
                  <a:cubicBezTo>
                    <a:pt x="841" y="1020"/>
                    <a:pt x="841" y="1020"/>
                    <a:pt x="841" y="1020"/>
                  </a:cubicBezTo>
                  <a:cubicBezTo>
                    <a:pt x="758" y="1020"/>
                    <a:pt x="758" y="1020"/>
                    <a:pt x="758" y="1020"/>
                  </a:cubicBezTo>
                  <a:cubicBezTo>
                    <a:pt x="758" y="687"/>
                    <a:pt x="758" y="687"/>
                    <a:pt x="758" y="687"/>
                  </a:cubicBezTo>
                  <a:cubicBezTo>
                    <a:pt x="1005" y="687"/>
                    <a:pt x="1005" y="687"/>
                    <a:pt x="1005" y="687"/>
                  </a:cubicBezTo>
                  <a:cubicBezTo>
                    <a:pt x="1027" y="687"/>
                    <a:pt x="1042" y="680"/>
                    <a:pt x="1047" y="664"/>
                  </a:cubicBezTo>
                  <a:cubicBezTo>
                    <a:pt x="987" y="610"/>
                    <a:pt x="885" y="532"/>
                    <a:pt x="885" y="532"/>
                  </a:cubicBezTo>
                  <a:cubicBezTo>
                    <a:pt x="795" y="646"/>
                    <a:pt x="795" y="646"/>
                    <a:pt x="795" y="646"/>
                  </a:cubicBezTo>
                  <a:cubicBezTo>
                    <a:pt x="758" y="646"/>
                    <a:pt x="758" y="646"/>
                    <a:pt x="758" y="646"/>
                  </a:cubicBezTo>
                  <a:cubicBezTo>
                    <a:pt x="758" y="372"/>
                    <a:pt x="758" y="372"/>
                    <a:pt x="758" y="372"/>
                  </a:cubicBezTo>
                  <a:cubicBezTo>
                    <a:pt x="1039" y="372"/>
                    <a:pt x="1039" y="372"/>
                    <a:pt x="1039" y="372"/>
                  </a:cubicBezTo>
                  <a:cubicBezTo>
                    <a:pt x="1061" y="372"/>
                    <a:pt x="1078" y="365"/>
                    <a:pt x="1083" y="348"/>
                  </a:cubicBezTo>
                  <a:cubicBezTo>
                    <a:pt x="1019" y="294"/>
                    <a:pt x="912" y="214"/>
                    <a:pt x="912" y="214"/>
                  </a:cubicBezTo>
                  <a:moveTo>
                    <a:pt x="223" y="1219"/>
                  </a:moveTo>
                  <a:cubicBezTo>
                    <a:pt x="223" y="148"/>
                    <a:pt x="223" y="148"/>
                    <a:pt x="223" y="148"/>
                  </a:cubicBezTo>
                  <a:cubicBezTo>
                    <a:pt x="1113" y="148"/>
                    <a:pt x="1113" y="148"/>
                    <a:pt x="1113" y="148"/>
                  </a:cubicBezTo>
                  <a:cubicBezTo>
                    <a:pt x="1113" y="1219"/>
                    <a:pt x="1113" y="1219"/>
                    <a:pt x="1113" y="1219"/>
                  </a:cubicBezTo>
                  <a:cubicBezTo>
                    <a:pt x="223" y="1219"/>
                    <a:pt x="223" y="1219"/>
                    <a:pt x="223" y="1219"/>
                  </a:cubicBezTo>
                  <a:moveTo>
                    <a:pt x="1203" y="0"/>
                  </a:moveTo>
                  <a:cubicBezTo>
                    <a:pt x="1097" y="108"/>
                    <a:pt x="1097" y="108"/>
                    <a:pt x="1097" y="108"/>
                  </a:cubicBezTo>
                  <a:cubicBezTo>
                    <a:pt x="242" y="108"/>
                    <a:pt x="242" y="108"/>
                    <a:pt x="242" y="10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385"/>
                    <a:pt x="0" y="1385"/>
                    <a:pt x="0" y="1385"/>
                  </a:cubicBezTo>
                  <a:cubicBezTo>
                    <a:pt x="37" y="1385"/>
                    <a:pt x="37" y="1385"/>
                    <a:pt x="37" y="1385"/>
                  </a:cubicBezTo>
                  <a:cubicBezTo>
                    <a:pt x="133" y="1385"/>
                    <a:pt x="223" y="1334"/>
                    <a:pt x="223" y="1308"/>
                  </a:cubicBezTo>
                  <a:cubicBezTo>
                    <a:pt x="223" y="1259"/>
                    <a:pt x="223" y="1259"/>
                    <a:pt x="223" y="1259"/>
                  </a:cubicBezTo>
                  <a:cubicBezTo>
                    <a:pt x="1113" y="1259"/>
                    <a:pt x="1113" y="1259"/>
                    <a:pt x="1113" y="1259"/>
                  </a:cubicBezTo>
                  <a:cubicBezTo>
                    <a:pt x="1113" y="1378"/>
                    <a:pt x="1113" y="1378"/>
                    <a:pt x="1113" y="1378"/>
                  </a:cubicBezTo>
                  <a:cubicBezTo>
                    <a:pt x="1149" y="1378"/>
                    <a:pt x="1149" y="1378"/>
                    <a:pt x="1149" y="1378"/>
                  </a:cubicBezTo>
                  <a:cubicBezTo>
                    <a:pt x="1234" y="1378"/>
                    <a:pt x="1340" y="1330"/>
                    <a:pt x="1341" y="1314"/>
                  </a:cubicBezTo>
                  <a:cubicBezTo>
                    <a:pt x="1341" y="182"/>
                    <a:pt x="1341" y="182"/>
                    <a:pt x="1341" y="182"/>
                  </a:cubicBezTo>
                  <a:cubicBezTo>
                    <a:pt x="1374" y="175"/>
                    <a:pt x="1393" y="163"/>
                    <a:pt x="1404" y="150"/>
                  </a:cubicBezTo>
                  <a:cubicBezTo>
                    <a:pt x="1203" y="0"/>
                    <a:pt x="1203" y="0"/>
                    <a:pt x="1203" y="0"/>
                  </a:cubicBezTo>
                </a:path>
              </a:pathLst>
            </a:custGeom>
            <a:solidFill>
              <a:srgbClr val="FBFBFB">
                <a:alpha val="7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01" name="Freeform 43"/>
            <p:cNvSpPr>
              <a:spLocks noEditPoints="1"/>
            </p:cNvSpPr>
            <p:nvPr>
              <p:custDataLst>
                <p:tags r:id="rId9"/>
              </p:custDataLst>
            </p:nvPr>
          </p:nvSpPr>
          <p:spPr>
            <a:xfrm>
              <a:off x="5217334" y="2847826"/>
              <a:ext cx="2701776" cy="2515884"/>
            </a:xfrm>
            <a:custGeom>
              <a:avLst/>
              <a:gdLst/>
              <a:ahLst/>
              <a:cxnLst>
                <a:cxn ang="0">
                  <a:pos x="1287252" y="1923697"/>
                </a:cxn>
                <a:cxn ang="0">
                  <a:pos x="1152709" y="2159845"/>
                </a:cxn>
                <a:cxn ang="0">
                  <a:pos x="1447250" y="1311529"/>
                </a:cxn>
                <a:cxn ang="0">
                  <a:pos x="1521794" y="822884"/>
                </a:cxn>
                <a:cxn ang="0">
                  <a:pos x="1447250" y="1311529"/>
                </a:cxn>
                <a:cxn ang="0">
                  <a:pos x="1038165" y="9082"/>
                </a:cxn>
                <a:cxn ang="0">
                  <a:pos x="1207253" y="352405"/>
                </a:cxn>
                <a:cxn ang="0">
                  <a:pos x="472719" y="366937"/>
                </a:cxn>
                <a:cxn ang="0">
                  <a:pos x="379994" y="205267"/>
                </a:cxn>
                <a:cxn ang="0">
                  <a:pos x="38181" y="746590"/>
                </a:cxn>
                <a:cxn ang="0">
                  <a:pos x="334540" y="837416"/>
                </a:cxn>
                <a:cxn ang="0">
                  <a:pos x="2196329" y="441415"/>
                </a:cxn>
                <a:cxn ang="0">
                  <a:pos x="1965423" y="514075"/>
                </a:cxn>
                <a:cxn ang="0">
                  <a:pos x="449083" y="750223"/>
                </a:cxn>
                <a:cxn ang="0">
                  <a:pos x="961803" y="822884"/>
                </a:cxn>
                <a:cxn ang="0">
                  <a:pos x="152724" y="1438686"/>
                </a:cxn>
                <a:cxn ang="0">
                  <a:pos x="119998" y="1849220"/>
                </a:cxn>
                <a:cxn ang="0">
                  <a:pos x="1252707" y="1460484"/>
                </a:cxn>
                <a:cxn ang="0">
                  <a:pos x="34544" y="2287002"/>
                </a:cxn>
                <a:cxn ang="0">
                  <a:pos x="783624" y="2139863"/>
                </a:cxn>
                <a:cxn ang="0">
                  <a:pos x="1027256" y="2279736"/>
                </a:cxn>
                <a:cxn ang="0">
                  <a:pos x="1570884" y="2388727"/>
                </a:cxn>
                <a:cxn ang="0">
                  <a:pos x="1685428" y="1346043"/>
                </a:cxn>
                <a:cxn ang="0">
                  <a:pos x="2696321" y="2012707"/>
                </a:cxn>
                <a:cxn ang="0">
                  <a:pos x="1747245" y="1333327"/>
                </a:cxn>
                <a:cxn ang="0">
                  <a:pos x="2470870" y="1164391"/>
                </a:cxn>
                <a:cxn ang="0">
                  <a:pos x="2125421" y="822884"/>
                </a:cxn>
                <a:cxn ang="0">
                  <a:pos x="2321781" y="781104"/>
                </a:cxn>
                <a:cxn ang="0">
                  <a:pos x="2465416" y="597635"/>
                </a:cxn>
                <a:cxn ang="0">
                  <a:pos x="2238146" y="392368"/>
                </a:cxn>
                <a:cxn ang="0">
                  <a:pos x="2518142" y="374203"/>
                </a:cxn>
                <a:cxn ang="0">
                  <a:pos x="2359963" y="185285"/>
                </a:cxn>
                <a:cxn ang="0">
                  <a:pos x="1478158" y="366937"/>
                </a:cxn>
              </a:cxnLst>
              <a:pathLst>
                <a:path w="1486" h="1385">
                  <a:moveTo>
                    <a:pt x="431" y="1178"/>
                  </a:moveTo>
                  <a:cubicBezTo>
                    <a:pt x="532" y="1143"/>
                    <a:pt x="625" y="1102"/>
                    <a:pt x="708" y="1059"/>
                  </a:cubicBezTo>
                  <a:cubicBezTo>
                    <a:pt x="705" y="1109"/>
                    <a:pt x="694" y="1150"/>
                    <a:pt x="681" y="1173"/>
                  </a:cubicBezTo>
                  <a:cubicBezTo>
                    <a:pt x="673" y="1186"/>
                    <a:pt x="656" y="1189"/>
                    <a:pt x="634" y="1189"/>
                  </a:cubicBezTo>
                  <a:cubicBezTo>
                    <a:pt x="596" y="1189"/>
                    <a:pt x="497" y="1183"/>
                    <a:pt x="431" y="1178"/>
                  </a:cubicBezTo>
                  <a:moveTo>
                    <a:pt x="796" y="722"/>
                  </a:moveTo>
                  <a:cubicBezTo>
                    <a:pt x="760" y="672"/>
                    <a:pt x="713" y="624"/>
                    <a:pt x="656" y="583"/>
                  </a:cubicBezTo>
                  <a:cubicBezTo>
                    <a:pt x="725" y="544"/>
                    <a:pt x="787" y="500"/>
                    <a:pt x="837" y="453"/>
                  </a:cubicBezTo>
                  <a:cubicBezTo>
                    <a:pt x="1169" y="453"/>
                    <a:pt x="1169" y="453"/>
                    <a:pt x="1169" y="453"/>
                  </a:cubicBezTo>
                  <a:cubicBezTo>
                    <a:pt x="1088" y="526"/>
                    <a:pt x="936" y="640"/>
                    <a:pt x="796" y="722"/>
                  </a:cubicBezTo>
                  <a:moveTo>
                    <a:pt x="662" y="0"/>
                  </a:moveTo>
                  <a:cubicBezTo>
                    <a:pt x="635" y="0"/>
                    <a:pt x="605" y="1"/>
                    <a:pt x="571" y="5"/>
                  </a:cubicBezTo>
                  <a:cubicBezTo>
                    <a:pt x="562" y="13"/>
                    <a:pt x="562" y="13"/>
                    <a:pt x="562" y="13"/>
                  </a:cubicBezTo>
                  <a:cubicBezTo>
                    <a:pt x="614" y="52"/>
                    <a:pt x="658" y="124"/>
                    <a:pt x="664" y="194"/>
                  </a:cubicBezTo>
                  <a:cubicBezTo>
                    <a:pt x="670" y="197"/>
                    <a:pt x="675" y="199"/>
                    <a:pt x="681" y="202"/>
                  </a:cubicBezTo>
                  <a:cubicBezTo>
                    <a:pt x="260" y="202"/>
                    <a:pt x="260" y="202"/>
                    <a:pt x="260" y="202"/>
                  </a:cubicBezTo>
                  <a:cubicBezTo>
                    <a:pt x="252" y="175"/>
                    <a:pt x="242" y="144"/>
                    <a:pt x="228" y="113"/>
                  </a:cubicBezTo>
                  <a:cubicBezTo>
                    <a:pt x="209" y="113"/>
                    <a:pt x="209" y="113"/>
                    <a:pt x="209" y="113"/>
                  </a:cubicBezTo>
                  <a:cubicBezTo>
                    <a:pt x="211" y="186"/>
                    <a:pt x="147" y="253"/>
                    <a:pt x="95" y="280"/>
                  </a:cubicBezTo>
                  <a:cubicBezTo>
                    <a:pt x="40" y="303"/>
                    <a:pt x="0" y="350"/>
                    <a:pt x="21" y="411"/>
                  </a:cubicBezTo>
                  <a:cubicBezTo>
                    <a:pt x="37" y="454"/>
                    <a:pt x="80" y="476"/>
                    <a:pt x="124" y="476"/>
                  </a:cubicBezTo>
                  <a:cubicBezTo>
                    <a:pt x="145" y="476"/>
                    <a:pt x="166" y="471"/>
                    <a:pt x="184" y="461"/>
                  </a:cubicBezTo>
                  <a:cubicBezTo>
                    <a:pt x="242" y="427"/>
                    <a:pt x="282" y="351"/>
                    <a:pt x="268" y="243"/>
                  </a:cubicBezTo>
                  <a:cubicBezTo>
                    <a:pt x="1208" y="243"/>
                    <a:pt x="1208" y="243"/>
                    <a:pt x="1208" y="243"/>
                  </a:cubicBezTo>
                  <a:cubicBezTo>
                    <a:pt x="1208" y="284"/>
                    <a:pt x="1208" y="334"/>
                    <a:pt x="1205" y="373"/>
                  </a:cubicBezTo>
                  <a:cubicBezTo>
                    <a:pt x="1142" y="326"/>
                    <a:pt x="1081" y="283"/>
                    <a:pt x="1081" y="283"/>
                  </a:cubicBezTo>
                  <a:cubicBezTo>
                    <a:pt x="971" y="413"/>
                    <a:pt x="971" y="413"/>
                    <a:pt x="971" y="413"/>
                  </a:cubicBezTo>
                  <a:cubicBezTo>
                    <a:pt x="247" y="413"/>
                    <a:pt x="247" y="413"/>
                    <a:pt x="247" y="413"/>
                  </a:cubicBezTo>
                  <a:cubicBezTo>
                    <a:pt x="260" y="453"/>
                    <a:pt x="260" y="453"/>
                    <a:pt x="260" y="453"/>
                  </a:cubicBezTo>
                  <a:cubicBezTo>
                    <a:pt x="529" y="453"/>
                    <a:pt x="529" y="453"/>
                    <a:pt x="529" y="453"/>
                  </a:cubicBezTo>
                  <a:cubicBezTo>
                    <a:pt x="420" y="566"/>
                    <a:pt x="255" y="694"/>
                    <a:pt x="74" y="776"/>
                  </a:cubicBezTo>
                  <a:cubicBezTo>
                    <a:pt x="84" y="792"/>
                    <a:pt x="84" y="792"/>
                    <a:pt x="84" y="792"/>
                  </a:cubicBezTo>
                  <a:cubicBezTo>
                    <a:pt x="264" y="751"/>
                    <a:pt x="441" y="693"/>
                    <a:pt x="588" y="618"/>
                  </a:cubicBezTo>
                  <a:cubicBezTo>
                    <a:pt x="467" y="764"/>
                    <a:pt x="260" y="929"/>
                    <a:pt x="66" y="1018"/>
                  </a:cubicBezTo>
                  <a:cubicBezTo>
                    <a:pt x="74" y="1035"/>
                    <a:pt x="74" y="1035"/>
                    <a:pt x="74" y="1035"/>
                  </a:cubicBezTo>
                  <a:cubicBezTo>
                    <a:pt x="293" y="985"/>
                    <a:pt x="526" y="896"/>
                    <a:pt x="689" y="804"/>
                  </a:cubicBezTo>
                  <a:cubicBezTo>
                    <a:pt x="691" y="814"/>
                    <a:pt x="691" y="814"/>
                    <a:pt x="691" y="814"/>
                  </a:cubicBezTo>
                  <a:cubicBezTo>
                    <a:pt x="544" y="995"/>
                    <a:pt x="282" y="1172"/>
                    <a:pt x="19" y="1259"/>
                  </a:cubicBezTo>
                  <a:cubicBezTo>
                    <a:pt x="29" y="1278"/>
                    <a:pt x="29" y="1278"/>
                    <a:pt x="29" y="1278"/>
                  </a:cubicBezTo>
                  <a:cubicBezTo>
                    <a:pt x="167" y="1257"/>
                    <a:pt x="304" y="1222"/>
                    <a:pt x="431" y="1178"/>
                  </a:cubicBezTo>
                  <a:cubicBezTo>
                    <a:pt x="431" y="1192"/>
                    <a:pt x="431" y="1192"/>
                    <a:pt x="431" y="1192"/>
                  </a:cubicBezTo>
                  <a:cubicBezTo>
                    <a:pt x="497" y="1210"/>
                    <a:pt x="544" y="1232"/>
                    <a:pt x="565" y="1255"/>
                  </a:cubicBezTo>
                  <a:cubicBezTo>
                    <a:pt x="590" y="1284"/>
                    <a:pt x="603" y="1327"/>
                    <a:pt x="604" y="1385"/>
                  </a:cubicBezTo>
                  <a:cubicBezTo>
                    <a:pt x="728" y="1385"/>
                    <a:pt x="820" y="1367"/>
                    <a:pt x="864" y="1315"/>
                  </a:cubicBezTo>
                  <a:cubicBezTo>
                    <a:pt x="945" y="1216"/>
                    <a:pt x="955" y="967"/>
                    <a:pt x="823" y="760"/>
                  </a:cubicBezTo>
                  <a:cubicBezTo>
                    <a:pt x="857" y="754"/>
                    <a:pt x="892" y="747"/>
                    <a:pt x="927" y="741"/>
                  </a:cubicBezTo>
                  <a:cubicBezTo>
                    <a:pt x="991" y="1013"/>
                    <a:pt x="1112" y="1164"/>
                    <a:pt x="1304" y="1287"/>
                  </a:cubicBezTo>
                  <a:cubicBezTo>
                    <a:pt x="1335" y="1189"/>
                    <a:pt x="1398" y="1125"/>
                    <a:pt x="1483" y="1108"/>
                  </a:cubicBezTo>
                  <a:cubicBezTo>
                    <a:pt x="1486" y="1091"/>
                    <a:pt x="1486" y="1091"/>
                    <a:pt x="1486" y="1091"/>
                  </a:cubicBezTo>
                  <a:cubicBezTo>
                    <a:pt x="1277" y="1030"/>
                    <a:pt x="1066" y="931"/>
                    <a:pt x="961" y="734"/>
                  </a:cubicBezTo>
                  <a:cubicBezTo>
                    <a:pt x="1099" y="705"/>
                    <a:pt x="1232" y="671"/>
                    <a:pt x="1331" y="637"/>
                  </a:cubicBezTo>
                  <a:cubicBezTo>
                    <a:pt x="1342" y="640"/>
                    <a:pt x="1351" y="641"/>
                    <a:pt x="1359" y="641"/>
                  </a:cubicBezTo>
                  <a:cubicBezTo>
                    <a:pt x="1376" y="641"/>
                    <a:pt x="1385" y="635"/>
                    <a:pt x="1392" y="627"/>
                  </a:cubicBezTo>
                  <a:cubicBezTo>
                    <a:pt x="1169" y="453"/>
                    <a:pt x="1169" y="453"/>
                    <a:pt x="1169" y="453"/>
                  </a:cubicBezTo>
                  <a:cubicBezTo>
                    <a:pt x="1233" y="453"/>
                    <a:pt x="1233" y="453"/>
                    <a:pt x="1233" y="453"/>
                  </a:cubicBezTo>
                  <a:cubicBezTo>
                    <a:pt x="1255" y="453"/>
                    <a:pt x="1274" y="446"/>
                    <a:pt x="1277" y="430"/>
                  </a:cubicBezTo>
                  <a:cubicBezTo>
                    <a:pt x="1263" y="418"/>
                    <a:pt x="1249" y="407"/>
                    <a:pt x="1232" y="395"/>
                  </a:cubicBezTo>
                  <a:cubicBezTo>
                    <a:pt x="1272" y="377"/>
                    <a:pt x="1317" y="354"/>
                    <a:pt x="1356" y="329"/>
                  </a:cubicBezTo>
                  <a:cubicBezTo>
                    <a:pt x="1352" y="305"/>
                    <a:pt x="1344" y="287"/>
                    <a:pt x="1335" y="274"/>
                  </a:cubicBezTo>
                  <a:cubicBezTo>
                    <a:pt x="1316" y="252"/>
                    <a:pt x="1283" y="229"/>
                    <a:pt x="1231" y="216"/>
                  </a:cubicBezTo>
                  <a:cubicBezTo>
                    <a:pt x="1231" y="198"/>
                    <a:pt x="1231" y="198"/>
                    <a:pt x="1231" y="198"/>
                  </a:cubicBezTo>
                  <a:cubicBezTo>
                    <a:pt x="1231" y="198"/>
                    <a:pt x="1333" y="206"/>
                    <a:pt x="1385" y="206"/>
                  </a:cubicBezTo>
                  <a:cubicBezTo>
                    <a:pt x="1397" y="206"/>
                    <a:pt x="1405" y="205"/>
                    <a:pt x="1413" y="202"/>
                  </a:cubicBezTo>
                  <a:cubicBezTo>
                    <a:pt x="1298" y="102"/>
                    <a:pt x="1298" y="102"/>
                    <a:pt x="1298" y="102"/>
                  </a:cubicBezTo>
                  <a:cubicBezTo>
                    <a:pt x="1191" y="202"/>
                    <a:pt x="1191" y="202"/>
                    <a:pt x="1191" y="202"/>
                  </a:cubicBezTo>
                  <a:cubicBezTo>
                    <a:pt x="813" y="202"/>
                    <a:pt x="813" y="202"/>
                    <a:pt x="813" y="202"/>
                  </a:cubicBezTo>
                  <a:cubicBezTo>
                    <a:pt x="907" y="152"/>
                    <a:pt x="916" y="0"/>
                    <a:pt x="662" y="0"/>
                  </a:cubicBezTo>
                </a:path>
              </a:pathLst>
            </a:custGeom>
            <a:solidFill>
              <a:srgbClr val="FBFBFB">
                <a:alpha val="7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02" name="Freeform 44"/>
            <p:cNvSpPr>
              <a:spLocks noEditPoints="1"/>
            </p:cNvSpPr>
            <p:nvPr>
              <p:custDataLst>
                <p:tags r:id="rId10"/>
              </p:custDataLst>
            </p:nvPr>
          </p:nvSpPr>
          <p:spPr>
            <a:xfrm>
              <a:off x="7651446" y="1090299"/>
              <a:ext cx="2959490" cy="2515884"/>
            </a:xfrm>
            <a:custGeom>
              <a:avLst/>
              <a:gdLst/>
              <a:ahLst/>
              <a:cxnLst>
                <a:cxn ang="0">
                  <a:pos x="1425208" y="612168"/>
                </a:cxn>
                <a:cxn ang="0">
                  <a:pos x="1639717" y="1342410"/>
                </a:cxn>
                <a:cxn ang="0">
                  <a:pos x="2017834" y="1342410"/>
                </a:cxn>
                <a:cxn ang="0">
                  <a:pos x="2248703" y="612168"/>
                </a:cxn>
                <a:cxn ang="0">
                  <a:pos x="2017834" y="1342410"/>
                </a:cxn>
                <a:cxn ang="0">
                  <a:pos x="516274" y="359671"/>
                </a:cxn>
                <a:cxn ang="0">
                  <a:pos x="59989" y="119890"/>
                </a:cxn>
                <a:cxn ang="0">
                  <a:pos x="30903" y="1028151"/>
                </a:cxn>
                <a:cxn ang="0">
                  <a:pos x="507185" y="773838"/>
                </a:cxn>
                <a:cxn ang="0">
                  <a:pos x="0" y="1798357"/>
                </a:cxn>
                <a:cxn ang="0">
                  <a:pos x="585353" y="1460484"/>
                </a:cxn>
                <a:cxn ang="0">
                  <a:pos x="438106" y="2125331"/>
                </a:cxn>
                <a:cxn ang="0">
                  <a:pos x="107254" y="2118065"/>
                </a:cxn>
                <a:cxn ang="0">
                  <a:pos x="296312" y="2256121"/>
                </a:cxn>
                <a:cxn ang="0">
                  <a:pos x="347212" y="2515884"/>
                </a:cxn>
                <a:cxn ang="0">
                  <a:pos x="910752" y="2054487"/>
                </a:cxn>
                <a:cxn ang="0">
                  <a:pos x="1168889" y="2417791"/>
                </a:cxn>
                <a:cxn ang="0">
                  <a:pos x="2386861" y="2410525"/>
                </a:cxn>
                <a:cxn ang="0">
                  <a:pos x="2183260" y="1633053"/>
                </a:cxn>
                <a:cxn ang="0">
                  <a:pos x="2288696" y="1972743"/>
                </a:cxn>
                <a:cxn ang="0">
                  <a:pos x="2017834" y="1415071"/>
                </a:cxn>
                <a:cxn ang="0">
                  <a:pos x="2248703" y="1544044"/>
                </a:cxn>
                <a:cxn ang="0">
                  <a:pos x="2646816" y="1460484"/>
                </a:cxn>
                <a:cxn ang="0">
                  <a:pos x="2761342" y="615801"/>
                </a:cxn>
                <a:cxn ang="0">
                  <a:pos x="2219617" y="537690"/>
                </a:cxn>
                <a:cxn ang="0">
                  <a:pos x="2017834" y="134422"/>
                </a:cxn>
                <a:cxn ang="0">
                  <a:pos x="1639717" y="25431"/>
                </a:cxn>
                <a:cxn ang="0">
                  <a:pos x="1445205" y="537690"/>
                </a:cxn>
                <a:cxn ang="0">
                  <a:pos x="1050728" y="1625787"/>
                </a:cxn>
                <a:cxn ang="0">
                  <a:pos x="1425208" y="1513163"/>
                </a:cxn>
                <a:cxn ang="0">
                  <a:pos x="1639717" y="1415071"/>
                </a:cxn>
                <a:cxn ang="0">
                  <a:pos x="914387" y="2043588"/>
                </a:cxn>
                <a:cxn ang="0">
                  <a:pos x="725329" y="590369"/>
                </a:cxn>
                <a:cxn ang="0">
                  <a:pos x="1063453" y="257946"/>
                </a:cxn>
                <a:cxn ang="0">
                  <a:pos x="685336" y="0"/>
                </a:cxn>
              </a:cxnLst>
              <a:pathLst>
                <a:path w="1628" h="1385">
                  <a:moveTo>
                    <a:pt x="784" y="739"/>
                  </a:moveTo>
                  <a:cubicBezTo>
                    <a:pt x="784" y="337"/>
                    <a:pt x="784" y="337"/>
                    <a:pt x="784" y="337"/>
                  </a:cubicBezTo>
                  <a:cubicBezTo>
                    <a:pt x="902" y="337"/>
                    <a:pt x="902" y="337"/>
                    <a:pt x="902" y="337"/>
                  </a:cubicBezTo>
                  <a:cubicBezTo>
                    <a:pt x="902" y="739"/>
                    <a:pt x="902" y="739"/>
                    <a:pt x="902" y="739"/>
                  </a:cubicBezTo>
                  <a:cubicBezTo>
                    <a:pt x="784" y="739"/>
                    <a:pt x="784" y="739"/>
                    <a:pt x="784" y="739"/>
                  </a:cubicBezTo>
                  <a:moveTo>
                    <a:pt x="1110" y="739"/>
                  </a:moveTo>
                  <a:cubicBezTo>
                    <a:pt x="1110" y="337"/>
                    <a:pt x="1110" y="337"/>
                    <a:pt x="1110" y="337"/>
                  </a:cubicBezTo>
                  <a:cubicBezTo>
                    <a:pt x="1237" y="337"/>
                    <a:pt x="1237" y="337"/>
                    <a:pt x="1237" y="337"/>
                  </a:cubicBezTo>
                  <a:cubicBezTo>
                    <a:pt x="1237" y="739"/>
                    <a:pt x="1237" y="739"/>
                    <a:pt x="1237" y="739"/>
                  </a:cubicBezTo>
                  <a:cubicBezTo>
                    <a:pt x="1110" y="739"/>
                    <a:pt x="1110" y="739"/>
                    <a:pt x="1110" y="739"/>
                  </a:cubicBezTo>
                  <a:moveTo>
                    <a:pt x="377" y="0"/>
                  </a:moveTo>
                  <a:cubicBezTo>
                    <a:pt x="355" y="58"/>
                    <a:pt x="323" y="127"/>
                    <a:pt x="284" y="198"/>
                  </a:cubicBezTo>
                  <a:cubicBezTo>
                    <a:pt x="223" y="144"/>
                    <a:pt x="144" y="96"/>
                    <a:pt x="47" y="54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21" y="139"/>
                    <a:pt x="183" y="214"/>
                    <a:pt x="228" y="296"/>
                  </a:cubicBezTo>
                  <a:cubicBezTo>
                    <a:pt x="166" y="394"/>
                    <a:pt x="94" y="490"/>
                    <a:pt x="17" y="566"/>
                  </a:cubicBezTo>
                  <a:cubicBezTo>
                    <a:pt x="29" y="579"/>
                    <a:pt x="29" y="579"/>
                    <a:pt x="29" y="579"/>
                  </a:cubicBezTo>
                  <a:cubicBezTo>
                    <a:pt x="121" y="537"/>
                    <a:pt x="204" y="483"/>
                    <a:pt x="279" y="426"/>
                  </a:cubicBezTo>
                  <a:cubicBezTo>
                    <a:pt x="286" y="445"/>
                    <a:pt x="290" y="466"/>
                    <a:pt x="295" y="487"/>
                  </a:cubicBezTo>
                  <a:cubicBezTo>
                    <a:pt x="242" y="666"/>
                    <a:pt x="141" y="847"/>
                    <a:pt x="0" y="990"/>
                  </a:cubicBezTo>
                  <a:cubicBezTo>
                    <a:pt x="11" y="1000"/>
                    <a:pt x="11" y="1000"/>
                    <a:pt x="11" y="1000"/>
                  </a:cubicBezTo>
                  <a:cubicBezTo>
                    <a:pt x="130" y="944"/>
                    <a:pt x="240" y="876"/>
                    <a:pt x="322" y="804"/>
                  </a:cubicBezTo>
                  <a:cubicBezTo>
                    <a:pt x="320" y="959"/>
                    <a:pt x="309" y="1095"/>
                    <a:pt x="264" y="1153"/>
                  </a:cubicBezTo>
                  <a:cubicBezTo>
                    <a:pt x="258" y="1162"/>
                    <a:pt x="250" y="1167"/>
                    <a:pt x="241" y="1170"/>
                  </a:cubicBezTo>
                  <a:cubicBezTo>
                    <a:pt x="233" y="1173"/>
                    <a:pt x="225" y="1174"/>
                    <a:pt x="213" y="1174"/>
                  </a:cubicBezTo>
                  <a:cubicBezTo>
                    <a:pt x="161" y="1174"/>
                    <a:pt x="59" y="1166"/>
                    <a:pt x="59" y="1166"/>
                  </a:cubicBezTo>
                  <a:cubicBezTo>
                    <a:pt x="59" y="1184"/>
                    <a:pt x="59" y="1184"/>
                    <a:pt x="59" y="1184"/>
                  </a:cubicBezTo>
                  <a:cubicBezTo>
                    <a:pt x="111" y="1197"/>
                    <a:pt x="144" y="1220"/>
                    <a:pt x="163" y="1242"/>
                  </a:cubicBezTo>
                  <a:cubicBezTo>
                    <a:pt x="172" y="1255"/>
                    <a:pt x="180" y="1273"/>
                    <a:pt x="184" y="1297"/>
                  </a:cubicBezTo>
                  <a:cubicBezTo>
                    <a:pt x="189" y="1322"/>
                    <a:pt x="191" y="1351"/>
                    <a:pt x="191" y="1385"/>
                  </a:cubicBezTo>
                  <a:cubicBezTo>
                    <a:pt x="297" y="1385"/>
                    <a:pt x="378" y="1362"/>
                    <a:pt x="423" y="1306"/>
                  </a:cubicBezTo>
                  <a:cubicBezTo>
                    <a:pt x="459" y="1260"/>
                    <a:pt x="484" y="1200"/>
                    <a:pt x="501" y="1131"/>
                  </a:cubicBezTo>
                  <a:cubicBezTo>
                    <a:pt x="592" y="1365"/>
                    <a:pt x="592" y="1365"/>
                    <a:pt x="592" y="1365"/>
                  </a:cubicBezTo>
                  <a:cubicBezTo>
                    <a:pt x="611" y="1362"/>
                    <a:pt x="632" y="1349"/>
                    <a:pt x="643" y="1331"/>
                  </a:cubicBezTo>
                  <a:cubicBezTo>
                    <a:pt x="926" y="1250"/>
                    <a:pt x="1129" y="1187"/>
                    <a:pt x="1273" y="1133"/>
                  </a:cubicBezTo>
                  <a:cubicBezTo>
                    <a:pt x="1294" y="1197"/>
                    <a:pt x="1308" y="1263"/>
                    <a:pt x="1313" y="1327"/>
                  </a:cubicBezTo>
                  <a:cubicBezTo>
                    <a:pt x="1348" y="1357"/>
                    <a:pt x="1384" y="1371"/>
                    <a:pt x="1415" y="1371"/>
                  </a:cubicBezTo>
                  <a:cubicBezTo>
                    <a:pt x="1565" y="1371"/>
                    <a:pt x="1628" y="1073"/>
                    <a:pt x="1201" y="899"/>
                  </a:cubicBezTo>
                  <a:cubicBezTo>
                    <a:pt x="1185" y="906"/>
                    <a:pt x="1185" y="906"/>
                    <a:pt x="1185" y="906"/>
                  </a:cubicBezTo>
                  <a:cubicBezTo>
                    <a:pt x="1210" y="962"/>
                    <a:pt x="1237" y="1023"/>
                    <a:pt x="1259" y="1086"/>
                  </a:cubicBezTo>
                  <a:cubicBezTo>
                    <a:pt x="1110" y="1095"/>
                    <a:pt x="1110" y="1095"/>
                    <a:pt x="1110" y="1095"/>
                  </a:cubicBezTo>
                  <a:cubicBezTo>
                    <a:pt x="1110" y="779"/>
                    <a:pt x="1110" y="779"/>
                    <a:pt x="1110" y="779"/>
                  </a:cubicBezTo>
                  <a:cubicBezTo>
                    <a:pt x="1237" y="779"/>
                    <a:pt x="1237" y="779"/>
                    <a:pt x="1237" y="779"/>
                  </a:cubicBezTo>
                  <a:cubicBezTo>
                    <a:pt x="1237" y="850"/>
                    <a:pt x="1237" y="850"/>
                    <a:pt x="1237" y="850"/>
                  </a:cubicBezTo>
                  <a:cubicBezTo>
                    <a:pt x="1275" y="850"/>
                    <a:pt x="1275" y="850"/>
                    <a:pt x="1275" y="850"/>
                  </a:cubicBezTo>
                  <a:cubicBezTo>
                    <a:pt x="1346" y="850"/>
                    <a:pt x="1454" y="815"/>
                    <a:pt x="1456" y="804"/>
                  </a:cubicBezTo>
                  <a:cubicBezTo>
                    <a:pt x="1456" y="369"/>
                    <a:pt x="1456" y="369"/>
                    <a:pt x="1456" y="369"/>
                  </a:cubicBezTo>
                  <a:cubicBezTo>
                    <a:pt x="1489" y="363"/>
                    <a:pt x="1509" y="350"/>
                    <a:pt x="1519" y="339"/>
                  </a:cubicBezTo>
                  <a:cubicBezTo>
                    <a:pt x="1317" y="197"/>
                    <a:pt x="1317" y="197"/>
                    <a:pt x="1317" y="197"/>
                  </a:cubicBezTo>
                  <a:cubicBezTo>
                    <a:pt x="1221" y="296"/>
                    <a:pt x="1221" y="296"/>
                    <a:pt x="1221" y="296"/>
                  </a:cubicBezTo>
                  <a:cubicBezTo>
                    <a:pt x="1110" y="296"/>
                    <a:pt x="1110" y="296"/>
                    <a:pt x="1110" y="296"/>
                  </a:cubicBezTo>
                  <a:cubicBezTo>
                    <a:pt x="1110" y="74"/>
                    <a:pt x="1110" y="74"/>
                    <a:pt x="1110" y="74"/>
                  </a:cubicBezTo>
                  <a:cubicBezTo>
                    <a:pt x="1147" y="68"/>
                    <a:pt x="1158" y="55"/>
                    <a:pt x="1162" y="36"/>
                  </a:cubicBezTo>
                  <a:cubicBezTo>
                    <a:pt x="902" y="14"/>
                    <a:pt x="902" y="14"/>
                    <a:pt x="902" y="14"/>
                  </a:cubicBezTo>
                  <a:cubicBezTo>
                    <a:pt x="902" y="296"/>
                    <a:pt x="902" y="296"/>
                    <a:pt x="902" y="296"/>
                  </a:cubicBezTo>
                  <a:cubicBezTo>
                    <a:pt x="795" y="296"/>
                    <a:pt x="795" y="296"/>
                    <a:pt x="795" y="296"/>
                  </a:cubicBezTo>
                  <a:cubicBezTo>
                    <a:pt x="578" y="217"/>
                    <a:pt x="578" y="217"/>
                    <a:pt x="578" y="217"/>
                  </a:cubicBezTo>
                  <a:cubicBezTo>
                    <a:pt x="578" y="895"/>
                    <a:pt x="578" y="895"/>
                    <a:pt x="578" y="895"/>
                  </a:cubicBezTo>
                  <a:cubicBezTo>
                    <a:pt x="608" y="895"/>
                    <a:pt x="608" y="895"/>
                    <a:pt x="608" y="895"/>
                  </a:cubicBezTo>
                  <a:cubicBezTo>
                    <a:pt x="695" y="895"/>
                    <a:pt x="784" y="851"/>
                    <a:pt x="784" y="833"/>
                  </a:cubicBezTo>
                  <a:cubicBezTo>
                    <a:pt x="784" y="779"/>
                    <a:pt x="784" y="779"/>
                    <a:pt x="784" y="779"/>
                  </a:cubicBezTo>
                  <a:cubicBezTo>
                    <a:pt x="902" y="779"/>
                    <a:pt x="902" y="779"/>
                    <a:pt x="902" y="779"/>
                  </a:cubicBezTo>
                  <a:cubicBezTo>
                    <a:pt x="902" y="1108"/>
                    <a:pt x="902" y="1108"/>
                    <a:pt x="902" y="1108"/>
                  </a:cubicBezTo>
                  <a:cubicBezTo>
                    <a:pt x="729" y="1117"/>
                    <a:pt x="584" y="1124"/>
                    <a:pt x="503" y="1125"/>
                  </a:cubicBezTo>
                  <a:cubicBezTo>
                    <a:pt x="525" y="1023"/>
                    <a:pt x="531" y="905"/>
                    <a:pt x="525" y="785"/>
                  </a:cubicBezTo>
                  <a:cubicBezTo>
                    <a:pt x="518" y="616"/>
                    <a:pt x="490" y="460"/>
                    <a:pt x="399" y="325"/>
                  </a:cubicBezTo>
                  <a:cubicBezTo>
                    <a:pt x="465" y="263"/>
                    <a:pt x="523" y="200"/>
                    <a:pt x="569" y="141"/>
                  </a:cubicBezTo>
                  <a:cubicBezTo>
                    <a:pt x="575" y="142"/>
                    <a:pt x="580" y="142"/>
                    <a:pt x="585" y="142"/>
                  </a:cubicBezTo>
                  <a:cubicBezTo>
                    <a:pt x="611" y="142"/>
                    <a:pt x="623" y="133"/>
                    <a:pt x="630" y="121"/>
                  </a:cubicBezTo>
                  <a:cubicBezTo>
                    <a:pt x="377" y="0"/>
                    <a:pt x="377" y="0"/>
                    <a:pt x="377" y="0"/>
                  </a:cubicBezTo>
                </a:path>
              </a:pathLst>
            </a:custGeom>
            <a:solidFill>
              <a:srgbClr val="FBFBFB">
                <a:alpha val="7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03" name="Freeform 45"/>
            <p:cNvSpPr>
              <a:spLocks noEditPoints="1"/>
            </p:cNvSpPr>
            <p:nvPr>
              <p:custDataLst>
                <p:tags r:id="rId11"/>
              </p:custDataLst>
            </p:nvPr>
          </p:nvSpPr>
          <p:spPr>
            <a:xfrm>
              <a:off x="10429268" y="1088186"/>
              <a:ext cx="1837799" cy="2332103"/>
            </a:xfrm>
            <a:custGeom>
              <a:avLst/>
              <a:gdLst/>
              <a:ahLst/>
              <a:cxnLst>
                <a:cxn ang="0">
                  <a:pos x="1739637" y="1050807"/>
                </a:cxn>
                <a:cxn ang="0">
                  <a:pos x="1446971" y="2257693"/>
                </a:cxn>
                <a:cxn ang="0">
                  <a:pos x="0" y="2257693"/>
                </a:cxn>
                <a:cxn ang="0">
                  <a:pos x="23631" y="2332103"/>
                </a:cxn>
                <a:cxn ang="0">
                  <a:pos x="1739637" y="2332103"/>
                </a:cxn>
                <a:cxn ang="0">
                  <a:pos x="1739637" y="2257693"/>
                </a:cxn>
                <a:cxn ang="0">
                  <a:pos x="1537861" y="2257693"/>
                </a:cxn>
                <a:cxn ang="0">
                  <a:pos x="1739637" y="1958240"/>
                </a:cxn>
                <a:cxn ang="0">
                  <a:pos x="1739637" y="1050807"/>
                </a:cxn>
                <a:cxn ang="0">
                  <a:pos x="521709" y="838468"/>
                </a:cxn>
                <a:cxn ang="0">
                  <a:pos x="487171" y="849357"/>
                </a:cxn>
                <a:cxn ang="0">
                  <a:pos x="783473" y="2045354"/>
                </a:cxn>
                <a:cxn ang="0">
                  <a:pos x="988884" y="2139727"/>
                </a:cxn>
                <a:cxn ang="0">
                  <a:pos x="521709" y="838468"/>
                </a:cxn>
                <a:cxn ang="0">
                  <a:pos x="1739637" y="609795"/>
                </a:cxn>
                <a:cxn ang="0">
                  <a:pos x="112703" y="609795"/>
                </a:cxn>
                <a:cxn ang="0">
                  <a:pos x="134517" y="684204"/>
                </a:cxn>
                <a:cxn ang="0">
                  <a:pos x="1739637" y="684204"/>
                </a:cxn>
                <a:cxn ang="0">
                  <a:pos x="1739637" y="609795"/>
                </a:cxn>
                <a:cxn ang="0">
                  <a:pos x="1021605" y="0"/>
                </a:cxn>
                <a:cxn ang="0">
                  <a:pos x="1001609" y="14518"/>
                </a:cxn>
                <a:cxn ang="0">
                  <a:pos x="1241559" y="522681"/>
                </a:cxn>
                <a:cxn ang="0">
                  <a:pos x="1417886" y="582572"/>
                </a:cxn>
                <a:cxn ang="0">
                  <a:pos x="1021605" y="0"/>
                </a:cxn>
              </a:cxnLst>
              <a:pathLst>
                <a:path w="1011" h="1285">
                  <a:moveTo>
                    <a:pt x="957" y="579"/>
                  </a:moveTo>
                  <a:cubicBezTo>
                    <a:pt x="916" y="790"/>
                    <a:pt x="855" y="1048"/>
                    <a:pt x="796" y="1244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13" y="1285"/>
                    <a:pt x="13" y="1285"/>
                    <a:pt x="13" y="1285"/>
                  </a:cubicBezTo>
                  <a:cubicBezTo>
                    <a:pt x="957" y="1285"/>
                    <a:pt x="957" y="1285"/>
                    <a:pt x="957" y="1285"/>
                  </a:cubicBezTo>
                  <a:cubicBezTo>
                    <a:pt x="957" y="1244"/>
                    <a:pt x="957" y="1244"/>
                    <a:pt x="957" y="1244"/>
                  </a:cubicBezTo>
                  <a:cubicBezTo>
                    <a:pt x="846" y="1244"/>
                    <a:pt x="846" y="1244"/>
                    <a:pt x="846" y="1244"/>
                  </a:cubicBezTo>
                  <a:cubicBezTo>
                    <a:pt x="884" y="1192"/>
                    <a:pt x="921" y="1136"/>
                    <a:pt x="957" y="1079"/>
                  </a:cubicBezTo>
                  <a:cubicBezTo>
                    <a:pt x="957" y="579"/>
                    <a:pt x="957" y="579"/>
                    <a:pt x="957" y="579"/>
                  </a:cubicBezTo>
                  <a:moveTo>
                    <a:pt x="287" y="462"/>
                  </a:moveTo>
                  <a:cubicBezTo>
                    <a:pt x="268" y="468"/>
                    <a:pt x="268" y="468"/>
                    <a:pt x="268" y="468"/>
                  </a:cubicBezTo>
                  <a:cubicBezTo>
                    <a:pt x="346" y="673"/>
                    <a:pt x="423" y="911"/>
                    <a:pt x="431" y="1127"/>
                  </a:cubicBezTo>
                  <a:cubicBezTo>
                    <a:pt x="472" y="1163"/>
                    <a:pt x="510" y="1179"/>
                    <a:pt x="544" y="1179"/>
                  </a:cubicBezTo>
                  <a:cubicBezTo>
                    <a:pt x="713" y="1179"/>
                    <a:pt x="756" y="776"/>
                    <a:pt x="287" y="462"/>
                  </a:cubicBezTo>
                  <a:moveTo>
                    <a:pt x="957" y="336"/>
                  </a:moveTo>
                  <a:cubicBezTo>
                    <a:pt x="62" y="336"/>
                    <a:pt x="62" y="336"/>
                    <a:pt x="62" y="336"/>
                  </a:cubicBezTo>
                  <a:cubicBezTo>
                    <a:pt x="74" y="377"/>
                    <a:pt x="74" y="377"/>
                    <a:pt x="74" y="377"/>
                  </a:cubicBezTo>
                  <a:cubicBezTo>
                    <a:pt x="957" y="377"/>
                    <a:pt x="957" y="377"/>
                    <a:pt x="957" y="377"/>
                  </a:cubicBezTo>
                  <a:cubicBezTo>
                    <a:pt x="957" y="336"/>
                    <a:pt x="957" y="336"/>
                    <a:pt x="957" y="336"/>
                  </a:cubicBezTo>
                  <a:moveTo>
                    <a:pt x="562" y="0"/>
                  </a:moveTo>
                  <a:cubicBezTo>
                    <a:pt x="551" y="8"/>
                    <a:pt x="551" y="8"/>
                    <a:pt x="551" y="8"/>
                  </a:cubicBezTo>
                  <a:cubicBezTo>
                    <a:pt x="609" y="82"/>
                    <a:pt x="667" y="186"/>
                    <a:pt x="683" y="288"/>
                  </a:cubicBezTo>
                  <a:cubicBezTo>
                    <a:pt x="717" y="311"/>
                    <a:pt x="750" y="321"/>
                    <a:pt x="780" y="321"/>
                  </a:cubicBezTo>
                  <a:cubicBezTo>
                    <a:pt x="941" y="321"/>
                    <a:pt x="1011" y="43"/>
                    <a:pt x="562" y="0"/>
                  </a:cubicBezTo>
                </a:path>
              </a:pathLst>
            </a:custGeom>
            <a:solidFill>
              <a:srgbClr val="FBFBFB">
                <a:alpha val="7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04" name="组合 77"/>
          <p:cNvGrpSpPr/>
          <p:nvPr/>
        </p:nvGrpSpPr>
        <p:grpSpPr>
          <a:xfrm>
            <a:off x="279400" y="1050925"/>
            <a:ext cx="1616075" cy="2389188"/>
            <a:chOff x="-2643595" y="1088186"/>
            <a:chExt cx="2164661" cy="3201997"/>
          </a:xfrm>
        </p:grpSpPr>
        <p:sp>
          <p:nvSpPr>
            <p:cNvPr id="8205" name="Freeform 85"/>
            <p:cNvSpPr>
              <a:spLocks noEditPoints="1"/>
            </p:cNvSpPr>
            <p:nvPr>
              <p:custDataLst>
                <p:tags r:id="rId12"/>
              </p:custDataLst>
            </p:nvPr>
          </p:nvSpPr>
          <p:spPr>
            <a:xfrm>
              <a:off x="-2643595" y="2981751"/>
              <a:ext cx="924122" cy="922680"/>
            </a:xfrm>
            <a:custGeom>
              <a:avLst/>
              <a:gdLst/>
              <a:ahLst/>
              <a:cxnLst>
                <a:cxn ang="0">
                  <a:pos x="924122" y="461340"/>
                </a:cxn>
                <a:cxn ang="0">
                  <a:pos x="924122" y="461340"/>
                </a:cxn>
                <a:cxn ang="0">
                  <a:pos x="924122" y="461340"/>
                </a:cxn>
                <a:cxn ang="0">
                  <a:pos x="924122" y="461340"/>
                </a:cxn>
                <a:cxn ang="0">
                  <a:pos x="924122" y="461340"/>
                </a:cxn>
                <a:cxn ang="0">
                  <a:pos x="924122" y="461340"/>
                </a:cxn>
                <a:cxn ang="0">
                  <a:pos x="924122" y="461340"/>
                </a:cxn>
                <a:cxn ang="0">
                  <a:pos x="924122" y="461340"/>
                </a:cxn>
                <a:cxn ang="0">
                  <a:pos x="924122" y="461340"/>
                </a:cxn>
                <a:cxn ang="0">
                  <a:pos x="462061" y="0"/>
                </a:cxn>
                <a:cxn ang="0">
                  <a:pos x="462061" y="0"/>
                </a:cxn>
                <a:cxn ang="0">
                  <a:pos x="282599" y="37071"/>
                </a:cxn>
                <a:cxn ang="0">
                  <a:pos x="78385" y="203895"/>
                </a:cxn>
                <a:cxn ang="0">
                  <a:pos x="0" y="461340"/>
                </a:cxn>
                <a:cxn ang="0">
                  <a:pos x="37129" y="640521"/>
                </a:cxn>
                <a:cxn ang="0">
                  <a:pos x="204214" y="844416"/>
                </a:cxn>
                <a:cxn ang="0">
                  <a:pos x="462061" y="922680"/>
                </a:cxn>
                <a:cxn ang="0">
                  <a:pos x="462061" y="922680"/>
                </a:cxn>
                <a:cxn ang="0">
                  <a:pos x="641522" y="885608"/>
                </a:cxn>
                <a:cxn ang="0">
                  <a:pos x="843673" y="718784"/>
                </a:cxn>
                <a:cxn ang="0">
                  <a:pos x="924122" y="461340"/>
                </a:cxn>
                <a:cxn ang="0">
                  <a:pos x="849862" y="461340"/>
                </a:cxn>
                <a:cxn ang="0">
                  <a:pos x="775602" y="461340"/>
                </a:cxn>
                <a:cxn ang="0">
                  <a:pos x="750849" y="582853"/>
                </a:cxn>
                <a:cxn ang="0">
                  <a:pos x="637396" y="720843"/>
                </a:cxn>
                <a:cxn ang="0">
                  <a:pos x="462061" y="774392"/>
                </a:cxn>
                <a:cxn ang="0">
                  <a:pos x="340357" y="749677"/>
                </a:cxn>
                <a:cxn ang="0">
                  <a:pos x="202151" y="636402"/>
                </a:cxn>
                <a:cxn ang="0">
                  <a:pos x="148519" y="461340"/>
                </a:cxn>
                <a:cxn ang="0">
                  <a:pos x="173272" y="339826"/>
                </a:cxn>
                <a:cxn ang="0">
                  <a:pos x="286725" y="201836"/>
                </a:cxn>
                <a:cxn ang="0">
                  <a:pos x="462061" y="148287"/>
                </a:cxn>
                <a:cxn ang="0">
                  <a:pos x="583764" y="173002"/>
                </a:cxn>
                <a:cxn ang="0">
                  <a:pos x="721970" y="286277"/>
                </a:cxn>
                <a:cxn ang="0">
                  <a:pos x="775602" y="461340"/>
                </a:cxn>
                <a:cxn ang="0">
                  <a:pos x="849862" y="461340"/>
                </a:cxn>
                <a:cxn ang="0">
                  <a:pos x="924122" y="461340"/>
                </a:cxn>
                <a:cxn ang="0">
                  <a:pos x="924122" y="461340"/>
                </a:cxn>
                <a:cxn ang="0">
                  <a:pos x="886992" y="282158"/>
                </a:cxn>
                <a:cxn ang="0">
                  <a:pos x="719907" y="78263"/>
                </a:cxn>
                <a:cxn ang="0">
                  <a:pos x="462061" y="0"/>
                </a:cxn>
              </a:cxnLst>
              <a:pathLst>
                <a:path w="448" h="448">
                  <a:moveTo>
                    <a:pt x="448" y="224"/>
                  </a:moveTo>
                  <a:cubicBezTo>
                    <a:pt x="448" y="224"/>
                    <a:pt x="448" y="224"/>
                    <a:pt x="448" y="224"/>
                  </a:cubicBezTo>
                  <a:cubicBezTo>
                    <a:pt x="448" y="224"/>
                    <a:pt x="448" y="224"/>
                    <a:pt x="448" y="224"/>
                  </a:cubicBezTo>
                  <a:moveTo>
                    <a:pt x="448" y="224"/>
                  </a:moveTo>
                  <a:cubicBezTo>
                    <a:pt x="448" y="224"/>
                    <a:pt x="448" y="224"/>
                    <a:pt x="448" y="224"/>
                  </a:cubicBezTo>
                  <a:cubicBezTo>
                    <a:pt x="448" y="224"/>
                    <a:pt x="448" y="224"/>
                    <a:pt x="448" y="224"/>
                  </a:cubicBezTo>
                  <a:moveTo>
                    <a:pt x="448" y="224"/>
                  </a:moveTo>
                  <a:cubicBezTo>
                    <a:pt x="448" y="224"/>
                    <a:pt x="448" y="224"/>
                    <a:pt x="448" y="224"/>
                  </a:cubicBezTo>
                  <a:cubicBezTo>
                    <a:pt x="448" y="224"/>
                    <a:pt x="448" y="224"/>
                    <a:pt x="448" y="224"/>
                  </a:cubicBezTo>
                  <a:moveTo>
                    <a:pt x="224" y="0"/>
                  </a:moveTo>
                  <a:cubicBezTo>
                    <a:pt x="224" y="0"/>
                    <a:pt x="224" y="0"/>
                    <a:pt x="224" y="0"/>
                  </a:cubicBezTo>
                  <a:cubicBezTo>
                    <a:pt x="193" y="0"/>
                    <a:pt x="164" y="6"/>
                    <a:pt x="137" y="18"/>
                  </a:cubicBezTo>
                  <a:cubicBezTo>
                    <a:pt x="97" y="35"/>
                    <a:pt x="62" y="63"/>
                    <a:pt x="38" y="99"/>
                  </a:cubicBezTo>
                  <a:cubicBezTo>
                    <a:pt x="14" y="134"/>
                    <a:pt x="0" y="178"/>
                    <a:pt x="0" y="224"/>
                  </a:cubicBezTo>
                  <a:cubicBezTo>
                    <a:pt x="0" y="255"/>
                    <a:pt x="6" y="284"/>
                    <a:pt x="18" y="311"/>
                  </a:cubicBezTo>
                  <a:cubicBezTo>
                    <a:pt x="35" y="351"/>
                    <a:pt x="63" y="385"/>
                    <a:pt x="99" y="410"/>
                  </a:cubicBezTo>
                  <a:cubicBezTo>
                    <a:pt x="134" y="434"/>
                    <a:pt x="178" y="448"/>
                    <a:pt x="224" y="448"/>
                  </a:cubicBezTo>
                  <a:cubicBezTo>
                    <a:pt x="224" y="448"/>
                    <a:pt x="224" y="448"/>
                    <a:pt x="224" y="448"/>
                  </a:cubicBezTo>
                  <a:cubicBezTo>
                    <a:pt x="255" y="448"/>
                    <a:pt x="284" y="442"/>
                    <a:pt x="311" y="430"/>
                  </a:cubicBezTo>
                  <a:cubicBezTo>
                    <a:pt x="351" y="413"/>
                    <a:pt x="385" y="385"/>
                    <a:pt x="409" y="349"/>
                  </a:cubicBezTo>
                  <a:cubicBezTo>
                    <a:pt x="434" y="313"/>
                    <a:pt x="448" y="270"/>
                    <a:pt x="448" y="224"/>
                  </a:cubicBezTo>
                  <a:cubicBezTo>
                    <a:pt x="412" y="224"/>
                    <a:pt x="412" y="224"/>
                    <a:pt x="412" y="224"/>
                  </a:cubicBezTo>
                  <a:cubicBezTo>
                    <a:pt x="376" y="224"/>
                    <a:pt x="376" y="224"/>
                    <a:pt x="376" y="224"/>
                  </a:cubicBezTo>
                  <a:cubicBezTo>
                    <a:pt x="376" y="245"/>
                    <a:pt x="371" y="265"/>
                    <a:pt x="364" y="283"/>
                  </a:cubicBezTo>
                  <a:cubicBezTo>
                    <a:pt x="352" y="310"/>
                    <a:pt x="333" y="334"/>
                    <a:pt x="309" y="350"/>
                  </a:cubicBezTo>
                  <a:cubicBezTo>
                    <a:pt x="284" y="366"/>
                    <a:pt x="255" y="376"/>
                    <a:pt x="224" y="376"/>
                  </a:cubicBezTo>
                  <a:cubicBezTo>
                    <a:pt x="203" y="376"/>
                    <a:pt x="183" y="372"/>
                    <a:pt x="165" y="364"/>
                  </a:cubicBezTo>
                  <a:cubicBezTo>
                    <a:pt x="138" y="352"/>
                    <a:pt x="114" y="333"/>
                    <a:pt x="98" y="309"/>
                  </a:cubicBezTo>
                  <a:cubicBezTo>
                    <a:pt x="82" y="285"/>
                    <a:pt x="72" y="256"/>
                    <a:pt x="72" y="224"/>
                  </a:cubicBezTo>
                  <a:cubicBezTo>
                    <a:pt x="72" y="203"/>
                    <a:pt x="76" y="183"/>
                    <a:pt x="84" y="165"/>
                  </a:cubicBezTo>
                  <a:cubicBezTo>
                    <a:pt x="95" y="138"/>
                    <a:pt x="115" y="114"/>
                    <a:pt x="139" y="98"/>
                  </a:cubicBezTo>
                  <a:cubicBezTo>
                    <a:pt x="163" y="82"/>
                    <a:pt x="192" y="72"/>
                    <a:pt x="224" y="72"/>
                  </a:cubicBezTo>
                  <a:cubicBezTo>
                    <a:pt x="245" y="72"/>
                    <a:pt x="265" y="76"/>
                    <a:pt x="283" y="84"/>
                  </a:cubicBezTo>
                  <a:cubicBezTo>
                    <a:pt x="310" y="96"/>
                    <a:pt x="333" y="115"/>
                    <a:pt x="350" y="139"/>
                  </a:cubicBezTo>
                  <a:cubicBezTo>
                    <a:pt x="366" y="163"/>
                    <a:pt x="376" y="192"/>
                    <a:pt x="376" y="224"/>
                  </a:cubicBezTo>
                  <a:cubicBezTo>
                    <a:pt x="412" y="224"/>
                    <a:pt x="412" y="224"/>
                    <a:pt x="412" y="22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48" y="193"/>
                    <a:pt x="441" y="164"/>
                    <a:pt x="430" y="137"/>
                  </a:cubicBezTo>
                  <a:cubicBezTo>
                    <a:pt x="413" y="97"/>
                    <a:pt x="385" y="63"/>
                    <a:pt x="349" y="38"/>
                  </a:cubicBezTo>
                  <a:cubicBezTo>
                    <a:pt x="313" y="14"/>
                    <a:pt x="270" y="0"/>
                    <a:pt x="224" y="0"/>
                  </a:cubicBezTo>
                </a:path>
              </a:pathLst>
            </a:custGeom>
            <a:solidFill>
              <a:schemeClr val="accent1">
                <a:alpha val="39998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06" name="Freeform 86"/>
            <p:cNvSpPr>
              <a:spLocks noEditPoints="1"/>
            </p:cNvSpPr>
            <p:nvPr>
              <p:custDataLst>
                <p:tags r:id="rId13"/>
              </p:custDataLst>
            </p:nvPr>
          </p:nvSpPr>
          <p:spPr>
            <a:xfrm>
              <a:off x="-729760" y="1092949"/>
              <a:ext cx="230188" cy="241301"/>
            </a:xfrm>
            <a:custGeom>
              <a:avLst/>
              <a:gdLst/>
              <a:ahLst/>
              <a:cxnLst>
                <a:cxn ang="0">
                  <a:pos x="230188" y="18041"/>
                </a:cxn>
                <a:cxn ang="0">
                  <a:pos x="218792" y="22551"/>
                </a:cxn>
                <a:cxn ang="0">
                  <a:pos x="218792" y="232280"/>
                </a:cxn>
                <a:cxn ang="0">
                  <a:pos x="200559" y="241301"/>
                </a:cxn>
                <a:cxn ang="0">
                  <a:pos x="198280" y="241301"/>
                </a:cxn>
                <a:cxn ang="0">
                  <a:pos x="198280" y="223259"/>
                </a:cxn>
                <a:cxn ang="0">
                  <a:pos x="20511" y="223259"/>
                </a:cxn>
                <a:cxn ang="0">
                  <a:pos x="20511" y="234535"/>
                </a:cxn>
                <a:cxn ang="0">
                  <a:pos x="4558" y="241301"/>
                </a:cxn>
                <a:cxn ang="0">
                  <a:pos x="0" y="241301"/>
                </a:cxn>
                <a:cxn ang="0">
                  <a:pos x="0" y="2255"/>
                </a:cxn>
                <a:cxn ang="0">
                  <a:pos x="22790" y="11275"/>
                </a:cxn>
                <a:cxn ang="0">
                  <a:pos x="193722" y="11275"/>
                </a:cxn>
                <a:cxn ang="0">
                  <a:pos x="205118" y="0"/>
                </a:cxn>
                <a:cxn ang="0">
                  <a:pos x="230188" y="18041"/>
                </a:cxn>
                <a:cxn ang="0">
                  <a:pos x="198280" y="214239"/>
                </a:cxn>
                <a:cxn ang="0">
                  <a:pos x="198280" y="20296"/>
                </a:cxn>
                <a:cxn ang="0">
                  <a:pos x="20511" y="20296"/>
                </a:cxn>
                <a:cxn ang="0">
                  <a:pos x="20511" y="214239"/>
                </a:cxn>
                <a:cxn ang="0">
                  <a:pos x="198280" y="214239"/>
                </a:cxn>
                <a:cxn ang="0">
                  <a:pos x="166373" y="160115"/>
                </a:cxn>
                <a:cxn ang="0">
                  <a:pos x="189164" y="180411"/>
                </a:cxn>
                <a:cxn ang="0">
                  <a:pos x="182327" y="184922"/>
                </a:cxn>
                <a:cxn ang="0">
                  <a:pos x="34186" y="184922"/>
                </a:cxn>
                <a:cxn ang="0">
                  <a:pos x="31907" y="175901"/>
                </a:cxn>
                <a:cxn ang="0">
                  <a:pos x="98000" y="175901"/>
                </a:cxn>
                <a:cxn ang="0">
                  <a:pos x="98000" y="117267"/>
                </a:cxn>
                <a:cxn ang="0">
                  <a:pos x="50139" y="117267"/>
                </a:cxn>
                <a:cxn ang="0">
                  <a:pos x="47860" y="108247"/>
                </a:cxn>
                <a:cxn ang="0">
                  <a:pos x="98000" y="108247"/>
                </a:cxn>
                <a:cxn ang="0">
                  <a:pos x="98000" y="60889"/>
                </a:cxn>
                <a:cxn ang="0">
                  <a:pos x="38744" y="60889"/>
                </a:cxn>
                <a:cxn ang="0">
                  <a:pos x="36465" y="51868"/>
                </a:cxn>
                <a:cxn ang="0">
                  <a:pos x="148140" y="51868"/>
                </a:cxn>
                <a:cxn ang="0">
                  <a:pos x="161815" y="36082"/>
                </a:cxn>
                <a:cxn ang="0">
                  <a:pos x="184606" y="56378"/>
                </a:cxn>
                <a:cxn ang="0">
                  <a:pos x="177768" y="60889"/>
                </a:cxn>
                <a:cxn ang="0">
                  <a:pos x="118512" y="60889"/>
                </a:cxn>
                <a:cxn ang="0">
                  <a:pos x="118512" y="108247"/>
                </a:cxn>
                <a:cxn ang="0">
                  <a:pos x="143582" y="108247"/>
                </a:cxn>
                <a:cxn ang="0">
                  <a:pos x="154978" y="92461"/>
                </a:cxn>
                <a:cxn ang="0">
                  <a:pos x="175489" y="112757"/>
                </a:cxn>
                <a:cxn ang="0">
                  <a:pos x="168652" y="117267"/>
                </a:cxn>
                <a:cxn ang="0">
                  <a:pos x="118512" y="117267"/>
                </a:cxn>
                <a:cxn ang="0">
                  <a:pos x="118512" y="175901"/>
                </a:cxn>
                <a:cxn ang="0">
                  <a:pos x="154978" y="175901"/>
                </a:cxn>
                <a:cxn ang="0">
                  <a:pos x="166373" y="160115"/>
                </a:cxn>
                <a:cxn ang="0">
                  <a:pos x="134466" y="124033"/>
                </a:cxn>
                <a:cxn ang="0">
                  <a:pos x="150419" y="160115"/>
                </a:cxn>
                <a:cxn ang="0">
                  <a:pos x="132187" y="124033"/>
                </a:cxn>
                <a:cxn ang="0">
                  <a:pos x="134466" y="124033"/>
                </a:cxn>
              </a:cxnLst>
              <a:pathLst>
                <a:path w="101" h="107">
                  <a:moveTo>
                    <a:pt x="101" y="8"/>
                  </a:moveTo>
                  <a:cubicBezTo>
                    <a:pt x="100" y="9"/>
                    <a:pt x="98" y="10"/>
                    <a:pt x="96" y="10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6" y="104"/>
                    <a:pt x="91" y="107"/>
                    <a:pt x="88" y="107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9" y="105"/>
                    <a:pt x="6" y="107"/>
                    <a:pt x="2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101" y="8"/>
                  </a:lnTo>
                  <a:close/>
                  <a:moveTo>
                    <a:pt x="87" y="95"/>
                  </a:moveTo>
                  <a:cubicBezTo>
                    <a:pt x="87" y="9"/>
                    <a:pt x="87" y="9"/>
                    <a:pt x="87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5"/>
                    <a:pt x="9" y="95"/>
                    <a:pt x="9" y="95"/>
                  </a:cubicBezTo>
                  <a:lnTo>
                    <a:pt x="87" y="95"/>
                  </a:lnTo>
                  <a:close/>
                  <a:moveTo>
                    <a:pt x="73" y="71"/>
                  </a:moveTo>
                  <a:cubicBezTo>
                    <a:pt x="73" y="71"/>
                    <a:pt x="79" y="76"/>
                    <a:pt x="83" y="80"/>
                  </a:cubicBezTo>
                  <a:cubicBezTo>
                    <a:pt x="83" y="81"/>
                    <a:pt x="82" y="82"/>
                    <a:pt x="80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7" y="21"/>
                    <a:pt x="81" y="25"/>
                  </a:cubicBezTo>
                  <a:cubicBezTo>
                    <a:pt x="80" y="26"/>
                    <a:pt x="79" y="27"/>
                    <a:pt x="78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41"/>
                    <a:pt x="74" y="46"/>
                    <a:pt x="77" y="50"/>
                  </a:cubicBezTo>
                  <a:cubicBezTo>
                    <a:pt x="77" y="51"/>
                    <a:pt x="76" y="52"/>
                    <a:pt x="74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68" y="78"/>
                    <a:pt x="68" y="78"/>
                    <a:pt x="68" y="78"/>
                  </a:cubicBezTo>
                  <a:lnTo>
                    <a:pt x="73" y="71"/>
                  </a:lnTo>
                  <a:close/>
                  <a:moveTo>
                    <a:pt x="59" y="55"/>
                  </a:moveTo>
                  <a:cubicBezTo>
                    <a:pt x="81" y="61"/>
                    <a:pt x="74" y="76"/>
                    <a:pt x="66" y="71"/>
                  </a:cubicBezTo>
                  <a:cubicBezTo>
                    <a:pt x="65" y="66"/>
                    <a:pt x="61" y="59"/>
                    <a:pt x="58" y="55"/>
                  </a:cubicBezTo>
                  <a:lnTo>
                    <a:pt x="59" y="55"/>
                  </a:lnTo>
                  <a:close/>
                </a:path>
              </a:pathLst>
            </a:custGeom>
            <a:solidFill>
              <a:srgbClr val="3E3A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07" name="Freeform 87"/>
            <p:cNvSpPr>
              <a:spLocks noEditPoints="1"/>
            </p:cNvSpPr>
            <p:nvPr>
              <p:custDataLst>
                <p:tags r:id="rId14"/>
              </p:custDataLst>
            </p:nvPr>
          </p:nvSpPr>
          <p:spPr>
            <a:xfrm>
              <a:off x="-745635" y="1354887"/>
              <a:ext cx="252413" cy="249238"/>
            </a:xfrm>
            <a:custGeom>
              <a:avLst/>
              <a:gdLst/>
              <a:ahLst/>
              <a:cxnLst>
                <a:cxn ang="0">
                  <a:pos x="50027" y="113290"/>
                </a:cxn>
                <a:cxn ang="0">
                  <a:pos x="2273" y="249238"/>
                </a:cxn>
                <a:cxn ang="0">
                  <a:pos x="0" y="246972"/>
                </a:cxn>
                <a:cxn ang="0">
                  <a:pos x="29561" y="113290"/>
                </a:cxn>
                <a:cxn ang="0">
                  <a:pos x="29561" y="31721"/>
                </a:cxn>
                <a:cxn ang="0">
                  <a:pos x="54575" y="43050"/>
                </a:cxn>
                <a:cxn ang="0">
                  <a:pos x="211481" y="43050"/>
                </a:cxn>
                <a:cxn ang="0">
                  <a:pos x="225125" y="24923"/>
                </a:cxn>
                <a:cxn ang="0">
                  <a:pos x="252413" y="45316"/>
                </a:cxn>
                <a:cxn ang="0">
                  <a:pos x="243317" y="49847"/>
                </a:cxn>
                <a:cxn ang="0">
                  <a:pos x="50027" y="49847"/>
                </a:cxn>
                <a:cxn ang="0">
                  <a:pos x="50027" y="113290"/>
                </a:cxn>
                <a:cxn ang="0">
                  <a:pos x="152357" y="122353"/>
                </a:cxn>
                <a:cxn ang="0">
                  <a:pos x="252413" y="224314"/>
                </a:cxn>
                <a:cxn ang="0">
                  <a:pos x="250139" y="226580"/>
                </a:cxn>
                <a:cxn ang="0">
                  <a:pos x="231947" y="246972"/>
                </a:cxn>
                <a:cxn ang="0">
                  <a:pos x="147809" y="131416"/>
                </a:cxn>
                <a:cxn ang="0">
                  <a:pos x="36383" y="249238"/>
                </a:cxn>
                <a:cxn ang="0">
                  <a:pos x="34109" y="244706"/>
                </a:cxn>
                <a:cxn ang="0">
                  <a:pos x="127343" y="122353"/>
                </a:cxn>
                <a:cxn ang="0">
                  <a:pos x="61397" y="122353"/>
                </a:cxn>
                <a:cxn ang="0">
                  <a:pos x="59123" y="113290"/>
                </a:cxn>
                <a:cxn ang="0">
                  <a:pos x="129617" y="113290"/>
                </a:cxn>
                <a:cxn ang="0">
                  <a:pos x="131891" y="56645"/>
                </a:cxn>
                <a:cxn ang="0">
                  <a:pos x="166001" y="61176"/>
                </a:cxn>
                <a:cxn ang="0">
                  <a:pos x="156905" y="67974"/>
                </a:cxn>
                <a:cxn ang="0">
                  <a:pos x="152357" y="113290"/>
                </a:cxn>
                <a:cxn ang="0">
                  <a:pos x="197837" y="113290"/>
                </a:cxn>
                <a:cxn ang="0">
                  <a:pos x="213755" y="95163"/>
                </a:cxn>
                <a:cxn ang="0">
                  <a:pos x="241043" y="117821"/>
                </a:cxn>
                <a:cxn ang="0">
                  <a:pos x="234221" y="122353"/>
                </a:cxn>
                <a:cxn ang="0">
                  <a:pos x="152357" y="122353"/>
                </a:cxn>
                <a:cxn ang="0">
                  <a:pos x="113699" y="0"/>
                </a:cxn>
                <a:cxn ang="0">
                  <a:pos x="136439" y="38518"/>
                </a:cxn>
                <a:cxn ang="0">
                  <a:pos x="111425" y="2265"/>
                </a:cxn>
                <a:cxn ang="0">
                  <a:pos x="113699" y="0"/>
                </a:cxn>
              </a:cxnLst>
              <a:pathLst>
                <a:path w="111" h="110">
                  <a:moveTo>
                    <a:pt x="22" y="50"/>
                  </a:moveTo>
                  <a:cubicBezTo>
                    <a:pt x="22" y="69"/>
                    <a:pt x="21" y="94"/>
                    <a:pt x="1" y="110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11" y="92"/>
                    <a:pt x="13" y="71"/>
                    <a:pt x="13" y="50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9" y="11"/>
                    <a:pt x="106" y="16"/>
                    <a:pt x="111" y="20"/>
                  </a:cubicBezTo>
                  <a:cubicBezTo>
                    <a:pt x="110" y="22"/>
                    <a:pt x="109" y="22"/>
                    <a:pt x="107" y="22"/>
                  </a:cubicBezTo>
                  <a:cubicBezTo>
                    <a:pt x="22" y="22"/>
                    <a:pt x="22" y="22"/>
                    <a:pt x="22" y="22"/>
                  </a:cubicBezTo>
                  <a:lnTo>
                    <a:pt x="22" y="50"/>
                  </a:lnTo>
                  <a:close/>
                  <a:moveTo>
                    <a:pt x="67" y="54"/>
                  </a:moveTo>
                  <a:cubicBezTo>
                    <a:pt x="74" y="78"/>
                    <a:pt x="91" y="92"/>
                    <a:pt x="111" y="99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06" y="102"/>
                    <a:pt x="102" y="105"/>
                    <a:pt x="102" y="109"/>
                  </a:cubicBezTo>
                  <a:cubicBezTo>
                    <a:pt x="84" y="100"/>
                    <a:pt x="71" y="83"/>
                    <a:pt x="65" y="58"/>
                  </a:cubicBezTo>
                  <a:cubicBezTo>
                    <a:pt x="60" y="81"/>
                    <a:pt x="47" y="99"/>
                    <a:pt x="16" y="110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41" y="96"/>
                    <a:pt x="52" y="77"/>
                    <a:pt x="56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8" y="42"/>
                    <a:pt x="58" y="34"/>
                    <a:pt x="58" y="25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3" y="29"/>
                    <a:pt x="71" y="30"/>
                    <a:pt x="69" y="30"/>
                  </a:cubicBezTo>
                  <a:cubicBezTo>
                    <a:pt x="68" y="37"/>
                    <a:pt x="68" y="44"/>
                    <a:pt x="67" y="50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94" y="42"/>
                    <a:pt x="102" y="48"/>
                    <a:pt x="106" y="52"/>
                  </a:cubicBezTo>
                  <a:cubicBezTo>
                    <a:pt x="106" y="53"/>
                    <a:pt x="105" y="54"/>
                    <a:pt x="103" y="54"/>
                  </a:cubicBezTo>
                  <a:lnTo>
                    <a:pt x="67" y="54"/>
                  </a:lnTo>
                  <a:close/>
                  <a:moveTo>
                    <a:pt x="50" y="0"/>
                  </a:moveTo>
                  <a:cubicBezTo>
                    <a:pt x="77" y="4"/>
                    <a:pt x="70" y="23"/>
                    <a:pt x="60" y="17"/>
                  </a:cubicBezTo>
                  <a:cubicBezTo>
                    <a:pt x="59" y="12"/>
                    <a:pt x="53" y="5"/>
                    <a:pt x="49" y="1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3E3A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08" name="Freeform 88"/>
            <p:cNvSpPr>
              <a:spLocks noEditPoints="1"/>
            </p:cNvSpPr>
            <p:nvPr>
              <p:custDataLst>
                <p:tags r:id="rId15"/>
              </p:custDataLst>
            </p:nvPr>
          </p:nvSpPr>
          <p:spPr>
            <a:xfrm>
              <a:off x="-747223" y="1627938"/>
              <a:ext cx="254001" cy="236538"/>
            </a:xfrm>
            <a:custGeom>
              <a:avLst/>
              <a:gdLst/>
              <a:ahLst/>
              <a:cxnLst>
                <a:cxn ang="0">
                  <a:pos x="115661" y="63076"/>
                </a:cxn>
                <a:cxn ang="0">
                  <a:pos x="104321" y="65329"/>
                </a:cxn>
                <a:cxn ang="0">
                  <a:pos x="24946" y="144175"/>
                </a:cxn>
                <a:cxn ang="0">
                  <a:pos x="104321" y="132911"/>
                </a:cxn>
                <a:cxn ang="0">
                  <a:pos x="104321" y="137417"/>
                </a:cxn>
                <a:cxn ang="0">
                  <a:pos x="20410" y="166702"/>
                </a:cxn>
                <a:cxn ang="0">
                  <a:pos x="13607" y="173461"/>
                </a:cxn>
                <a:cxn ang="0">
                  <a:pos x="2267" y="144175"/>
                </a:cxn>
                <a:cxn ang="0">
                  <a:pos x="11339" y="141922"/>
                </a:cxn>
                <a:cxn ang="0">
                  <a:pos x="63500" y="85604"/>
                </a:cxn>
                <a:cxn ang="0">
                  <a:pos x="18142" y="99120"/>
                </a:cxn>
                <a:cxn ang="0">
                  <a:pos x="11339" y="103626"/>
                </a:cxn>
                <a:cxn ang="0">
                  <a:pos x="0" y="74340"/>
                </a:cxn>
                <a:cxn ang="0">
                  <a:pos x="9071" y="72087"/>
                </a:cxn>
                <a:cxn ang="0">
                  <a:pos x="54428" y="0"/>
                </a:cxn>
                <a:cxn ang="0">
                  <a:pos x="83911" y="13516"/>
                </a:cxn>
                <a:cxn ang="0">
                  <a:pos x="74839" y="18021"/>
                </a:cxn>
                <a:cxn ang="0">
                  <a:pos x="18142" y="76593"/>
                </a:cxn>
                <a:cxn ang="0">
                  <a:pos x="70303" y="74340"/>
                </a:cxn>
                <a:cxn ang="0">
                  <a:pos x="88446" y="45054"/>
                </a:cxn>
                <a:cxn ang="0">
                  <a:pos x="115661" y="63076"/>
                </a:cxn>
                <a:cxn ang="0">
                  <a:pos x="2267" y="202746"/>
                </a:cxn>
                <a:cxn ang="0">
                  <a:pos x="108857" y="177966"/>
                </a:cxn>
                <a:cxn ang="0">
                  <a:pos x="108857" y="180219"/>
                </a:cxn>
                <a:cxn ang="0">
                  <a:pos x="22678" y="223021"/>
                </a:cxn>
                <a:cxn ang="0">
                  <a:pos x="15875" y="232032"/>
                </a:cxn>
                <a:cxn ang="0">
                  <a:pos x="2267" y="202746"/>
                </a:cxn>
                <a:cxn ang="0">
                  <a:pos x="244929" y="214010"/>
                </a:cxn>
                <a:cxn ang="0">
                  <a:pos x="254001" y="223021"/>
                </a:cxn>
                <a:cxn ang="0">
                  <a:pos x="188232" y="236538"/>
                </a:cxn>
                <a:cxn ang="0">
                  <a:pos x="149679" y="236538"/>
                </a:cxn>
                <a:cxn ang="0">
                  <a:pos x="115661" y="214010"/>
                </a:cxn>
                <a:cxn ang="0">
                  <a:pos x="115661" y="90109"/>
                </a:cxn>
                <a:cxn ang="0">
                  <a:pos x="138339" y="101373"/>
                </a:cxn>
                <a:cxn ang="0">
                  <a:pos x="210911" y="101373"/>
                </a:cxn>
                <a:cxn ang="0">
                  <a:pos x="210911" y="27032"/>
                </a:cxn>
                <a:cxn ang="0">
                  <a:pos x="106589" y="27032"/>
                </a:cxn>
                <a:cxn ang="0">
                  <a:pos x="104321" y="20274"/>
                </a:cxn>
                <a:cxn ang="0">
                  <a:pos x="208643" y="20274"/>
                </a:cxn>
                <a:cxn ang="0">
                  <a:pos x="219983" y="6758"/>
                </a:cxn>
                <a:cxn ang="0">
                  <a:pos x="244929" y="27032"/>
                </a:cxn>
                <a:cxn ang="0">
                  <a:pos x="231322" y="31538"/>
                </a:cxn>
                <a:cxn ang="0">
                  <a:pos x="231322" y="123900"/>
                </a:cxn>
                <a:cxn ang="0">
                  <a:pos x="215447" y="130659"/>
                </a:cxn>
                <a:cxn ang="0">
                  <a:pos x="210911" y="130659"/>
                </a:cxn>
                <a:cxn ang="0">
                  <a:pos x="210911" y="108131"/>
                </a:cxn>
                <a:cxn ang="0">
                  <a:pos x="136071" y="108131"/>
                </a:cxn>
                <a:cxn ang="0">
                  <a:pos x="136071" y="211757"/>
                </a:cxn>
                <a:cxn ang="0">
                  <a:pos x="151947" y="218516"/>
                </a:cxn>
                <a:cxn ang="0">
                  <a:pos x="188232" y="218516"/>
                </a:cxn>
                <a:cxn ang="0">
                  <a:pos x="222250" y="216263"/>
                </a:cxn>
                <a:cxn ang="0">
                  <a:pos x="229054" y="214010"/>
                </a:cxn>
                <a:cxn ang="0">
                  <a:pos x="240393" y="175713"/>
                </a:cxn>
                <a:cxn ang="0">
                  <a:pos x="242661" y="175713"/>
                </a:cxn>
                <a:cxn ang="0">
                  <a:pos x="244929" y="214010"/>
                </a:cxn>
              </a:cxnLst>
              <a:pathLst>
                <a:path w="112" h="105">
                  <a:moveTo>
                    <a:pt x="51" y="28"/>
                  </a:moveTo>
                  <a:cubicBezTo>
                    <a:pt x="50" y="29"/>
                    <a:pt x="49" y="30"/>
                    <a:pt x="46" y="29"/>
                  </a:cubicBezTo>
                  <a:cubicBezTo>
                    <a:pt x="39" y="39"/>
                    <a:pt x="24" y="54"/>
                    <a:pt x="11" y="64"/>
                  </a:cubicBezTo>
                  <a:cubicBezTo>
                    <a:pt x="20" y="63"/>
                    <a:pt x="33" y="61"/>
                    <a:pt x="46" y="59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38" y="64"/>
                    <a:pt x="25" y="69"/>
                    <a:pt x="9" y="74"/>
                  </a:cubicBezTo>
                  <a:cubicBezTo>
                    <a:pt x="8" y="75"/>
                    <a:pt x="7" y="76"/>
                    <a:pt x="6" y="77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4" y="64"/>
                    <a:pt x="5" y="63"/>
                  </a:cubicBezTo>
                  <a:cubicBezTo>
                    <a:pt x="12" y="58"/>
                    <a:pt x="21" y="47"/>
                    <a:pt x="28" y="38"/>
                  </a:cubicBezTo>
                  <a:cubicBezTo>
                    <a:pt x="22" y="39"/>
                    <a:pt x="15" y="42"/>
                    <a:pt x="8" y="44"/>
                  </a:cubicBezTo>
                  <a:cubicBezTo>
                    <a:pt x="7" y="45"/>
                    <a:pt x="6" y="45"/>
                    <a:pt x="5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3" y="33"/>
                    <a:pt x="4" y="32"/>
                  </a:cubicBezTo>
                  <a:cubicBezTo>
                    <a:pt x="11" y="26"/>
                    <a:pt x="21" y="9"/>
                    <a:pt x="24" y="0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7"/>
                    <a:pt x="35" y="8"/>
                    <a:pt x="33" y="8"/>
                  </a:cubicBezTo>
                  <a:cubicBezTo>
                    <a:pt x="27" y="16"/>
                    <a:pt x="17" y="27"/>
                    <a:pt x="8" y="34"/>
                  </a:cubicBezTo>
                  <a:cubicBezTo>
                    <a:pt x="14" y="34"/>
                    <a:pt x="22" y="34"/>
                    <a:pt x="31" y="33"/>
                  </a:cubicBezTo>
                  <a:cubicBezTo>
                    <a:pt x="34" y="28"/>
                    <a:pt x="37" y="24"/>
                    <a:pt x="39" y="20"/>
                  </a:cubicBezTo>
                  <a:lnTo>
                    <a:pt x="51" y="28"/>
                  </a:lnTo>
                  <a:close/>
                  <a:moveTo>
                    <a:pt x="1" y="90"/>
                  </a:moveTo>
                  <a:cubicBezTo>
                    <a:pt x="10" y="89"/>
                    <a:pt x="29" y="84"/>
                    <a:pt x="48" y="79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39" y="85"/>
                    <a:pt x="27" y="92"/>
                    <a:pt x="10" y="99"/>
                  </a:cubicBezTo>
                  <a:cubicBezTo>
                    <a:pt x="9" y="101"/>
                    <a:pt x="8" y="102"/>
                    <a:pt x="7" y="103"/>
                  </a:cubicBezTo>
                  <a:lnTo>
                    <a:pt x="1" y="90"/>
                  </a:lnTo>
                  <a:close/>
                  <a:moveTo>
                    <a:pt x="108" y="95"/>
                  </a:moveTo>
                  <a:cubicBezTo>
                    <a:pt x="111" y="96"/>
                    <a:pt x="112" y="97"/>
                    <a:pt x="112" y="99"/>
                  </a:cubicBezTo>
                  <a:cubicBezTo>
                    <a:pt x="112" y="104"/>
                    <a:pt x="107" y="105"/>
                    <a:pt x="83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54" y="105"/>
                    <a:pt x="51" y="103"/>
                    <a:pt x="51" y="95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7" y="13"/>
                    <a:pt x="105" y="14"/>
                    <a:pt x="102" y="14"/>
                  </a:cubicBezTo>
                  <a:cubicBezTo>
                    <a:pt x="102" y="55"/>
                    <a:pt x="102" y="55"/>
                    <a:pt x="102" y="55"/>
                  </a:cubicBezTo>
                  <a:cubicBezTo>
                    <a:pt x="102" y="56"/>
                    <a:pt x="98" y="58"/>
                    <a:pt x="95" y="58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0" y="96"/>
                    <a:pt x="61" y="97"/>
                    <a:pt x="67" y="97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90" y="97"/>
                    <a:pt x="96" y="97"/>
                    <a:pt x="98" y="96"/>
                  </a:cubicBezTo>
                  <a:cubicBezTo>
                    <a:pt x="100" y="96"/>
                    <a:pt x="101" y="96"/>
                    <a:pt x="101" y="95"/>
                  </a:cubicBezTo>
                  <a:cubicBezTo>
                    <a:pt x="103" y="92"/>
                    <a:pt x="104" y="86"/>
                    <a:pt x="106" y="78"/>
                  </a:cubicBezTo>
                  <a:cubicBezTo>
                    <a:pt x="107" y="78"/>
                    <a:pt x="107" y="78"/>
                    <a:pt x="107" y="78"/>
                  </a:cubicBezTo>
                  <a:lnTo>
                    <a:pt x="108" y="95"/>
                  </a:lnTo>
                  <a:close/>
                </a:path>
              </a:pathLst>
            </a:custGeom>
            <a:solidFill>
              <a:srgbClr val="3E3A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09" name="Freeform 89"/>
            <p:cNvSpPr>
              <a:spLocks noEditPoints="1"/>
            </p:cNvSpPr>
            <p:nvPr>
              <p:custDataLst>
                <p:tags r:id="rId16"/>
              </p:custDataLst>
            </p:nvPr>
          </p:nvSpPr>
          <p:spPr>
            <a:xfrm>
              <a:off x="-745635" y="1891463"/>
              <a:ext cx="266701" cy="241301"/>
            </a:xfrm>
            <a:custGeom>
              <a:avLst/>
              <a:gdLst/>
              <a:ahLst/>
              <a:cxnLst>
                <a:cxn ang="0">
                  <a:pos x="145887" y="9105"/>
                </a:cxn>
                <a:cxn ang="0">
                  <a:pos x="134490" y="13658"/>
                </a:cxn>
                <a:cxn ang="0">
                  <a:pos x="253024" y="79674"/>
                </a:cxn>
                <a:cxn ang="0">
                  <a:pos x="253024" y="84227"/>
                </a:cxn>
                <a:cxn ang="0">
                  <a:pos x="234788" y="104715"/>
                </a:cxn>
                <a:cxn ang="0">
                  <a:pos x="129931" y="18211"/>
                </a:cxn>
                <a:cxn ang="0">
                  <a:pos x="0" y="109268"/>
                </a:cxn>
                <a:cxn ang="0">
                  <a:pos x="0" y="106991"/>
                </a:cxn>
                <a:cxn ang="0">
                  <a:pos x="109415" y="0"/>
                </a:cxn>
                <a:cxn ang="0">
                  <a:pos x="145887" y="9105"/>
                </a:cxn>
                <a:cxn ang="0">
                  <a:pos x="43310" y="168455"/>
                </a:cxn>
                <a:cxn ang="0">
                  <a:pos x="27353" y="227642"/>
                </a:cxn>
                <a:cxn ang="0">
                  <a:pos x="4558" y="227642"/>
                </a:cxn>
                <a:cxn ang="0">
                  <a:pos x="13676" y="211707"/>
                </a:cxn>
                <a:cxn ang="0">
                  <a:pos x="38751" y="168455"/>
                </a:cxn>
                <a:cxn ang="0">
                  <a:pos x="43310" y="168455"/>
                </a:cxn>
                <a:cxn ang="0">
                  <a:pos x="205154" y="109268"/>
                </a:cxn>
                <a:cxn ang="0">
                  <a:pos x="191477" y="113821"/>
                </a:cxn>
                <a:cxn ang="0">
                  <a:pos x="164123" y="161626"/>
                </a:cxn>
                <a:cxn ang="0">
                  <a:pos x="143608" y="159349"/>
                </a:cxn>
                <a:cxn ang="0">
                  <a:pos x="170962" y="109268"/>
                </a:cxn>
                <a:cxn ang="0">
                  <a:pos x="45589" y="109268"/>
                </a:cxn>
                <a:cxn ang="0">
                  <a:pos x="43310" y="100162"/>
                </a:cxn>
                <a:cxn ang="0">
                  <a:pos x="170962" y="100162"/>
                </a:cxn>
                <a:cxn ang="0">
                  <a:pos x="182359" y="88780"/>
                </a:cxn>
                <a:cxn ang="0">
                  <a:pos x="205154" y="109268"/>
                </a:cxn>
                <a:cxn ang="0">
                  <a:pos x="193757" y="218536"/>
                </a:cxn>
                <a:cxn ang="0">
                  <a:pos x="202875" y="227642"/>
                </a:cxn>
                <a:cxn ang="0">
                  <a:pos x="139049" y="241301"/>
                </a:cxn>
                <a:cxn ang="0">
                  <a:pos x="100297" y="241301"/>
                </a:cxn>
                <a:cxn ang="0">
                  <a:pos x="66105" y="220813"/>
                </a:cxn>
                <a:cxn ang="0">
                  <a:pos x="66105" y="154796"/>
                </a:cxn>
                <a:cxn ang="0">
                  <a:pos x="95738" y="157073"/>
                </a:cxn>
                <a:cxn ang="0">
                  <a:pos x="88900" y="163902"/>
                </a:cxn>
                <a:cxn ang="0">
                  <a:pos x="88900" y="216260"/>
                </a:cxn>
                <a:cxn ang="0">
                  <a:pos x="102577" y="220813"/>
                </a:cxn>
                <a:cxn ang="0">
                  <a:pos x="139049" y="220813"/>
                </a:cxn>
                <a:cxn ang="0">
                  <a:pos x="173241" y="220813"/>
                </a:cxn>
                <a:cxn ang="0">
                  <a:pos x="180080" y="216260"/>
                </a:cxn>
                <a:cxn ang="0">
                  <a:pos x="189198" y="184390"/>
                </a:cxn>
                <a:cxn ang="0">
                  <a:pos x="193757" y="184390"/>
                </a:cxn>
                <a:cxn ang="0">
                  <a:pos x="193757" y="218536"/>
                </a:cxn>
                <a:cxn ang="0">
                  <a:pos x="102577" y="56910"/>
                </a:cxn>
                <a:cxn ang="0">
                  <a:pos x="118533" y="93333"/>
                </a:cxn>
                <a:cxn ang="0">
                  <a:pos x="100297" y="59187"/>
                </a:cxn>
                <a:cxn ang="0">
                  <a:pos x="102577" y="56910"/>
                </a:cxn>
                <a:cxn ang="0">
                  <a:pos x="107136" y="145691"/>
                </a:cxn>
                <a:cxn ang="0">
                  <a:pos x="132210" y="193496"/>
                </a:cxn>
                <a:cxn ang="0">
                  <a:pos x="104856" y="147967"/>
                </a:cxn>
                <a:cxn ang="0">
                  <a:pos x="107136" y="145691"/>
                </a:cxn>
                <a:cxn ang="0">
                  <a:pos x="193757" y="168455"/>
                </a:cxn>
                <a:cxn ang="0">
                  <a:pos x="227949" y="225366"/>
                </a:cxn>
                <a:cxn ang="0">
                  <a:pos x="191477" y="168455"/>
                </a:cxn>
                <a:cxn ang="0">
                  <a:pos x="193757" y="168455"/>
                </a:cxn>
              </a:cxnLst>
              <a:pathLst>
                <a:path w="117" h="106">
                  <a:moveTo>
                    <a:pt x="64" y="4"/>
                  </a:moveTo>
                  <a:cubicBezTo>
                    <a:pt x="63" y="5"/>
                    <a:pt x="62" y="6"/>
                    <a:pt x="59" y="6"/>
                  </a:cubicBezTo>
                  <a:cubicBezTo>
                    <a:pt x="70" y="19"/>
                    <a:pt x="89" y="30"/>
                    <a:pt x="111" y="35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06" y="38"/>
                    <a:pt x="104" y="42"/>
                    <a:pt x="103" y="46"/>
                  </a:cubicBezTo>
                  <a:cubicBezTo>
                    <a:pt x="82" y="38"/>
                    <a:pt x="66" y="24"/>
                    <a:pt x="57" y="8"/>
                  </a:cubicBezTo>
                  <a:cubicBezTo>
                    <a:pt x="46" y="23"/>
                    <a:pt x="25" y="40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21" y="36"/>
                    <a:pt x="41" y="16"/>
                    <a:pt x="48" y="0"/>
                  </a:cubicBezTo>
                  <a:lnTo>
                    <a:pt x="64" y="4"/>
                  </a:lnTo>
                  <a:close/>
                  <a:moveTo>
                    <a:pt x="19" y="74"/>
                  </a:moveTo>
                  <a:cubicBezTo>
                    <a:pt x="23" y="88"/>
                    <a:pt x="17" y="97"/>
                    <a:pt x="12" y="100"/>
                  </a:cubicBezTo>
                  <a:cubicBezTo>
                    <a:pt x="9" y="103"/>
                    <a:pt x="4" y="103"/>
                    <a:pt x="2" y="100"/>
                  </a:cubicBezTo>
                  <a:cubicBezTo>
                    <a:pt x="1" y="97"/>
                    <a:pt x="3" y="95"/>
                    <a:pt x="6" y="93"/>
                  </a:cubicBezTo>
                  <a:cubicBezTo>
                    <a:pt x="11" y="90"/>
                    <a:pt x="17" y="83"/>
                    <a:pt x="17" y="74"/>
                  </a:cubicBezTo>
                  <a:lnTo>
                    <a:pt x="19" y="74"/>
                  </a:lnTo>
                  <a:close/>
                  <a:moveTo>
                    <a:pt x="90" y="48"/>
                  </a:moveTo>
                  <a:cubicBezTo>
                    <a:pt x="89" y="49"/>
                    <a:pt x="87" y="50"/>
                    <a:pt x="84" y="50"/>
                  </a:cubicBezTo>
                  <a:cubicBezTo>
                    <a:pt x="81" y="55"/>
                    <a:pt x="76" y="65"/>
                    <a:pt x="72" y="71"/>
                  </a:cubicBezTo>
                  <a:cubicBezTo>
                    <a:pt x="69" y="72"/>
                    <a:pt x="66" y="72"/>
                    <a:pt x="63" y="70"/>
                  </a:cubicBezTo>
                  <a:cubicBezTo>
                    <a:pt x="67" y="63"/>
                    <a:pt x="71" y="54"/>
                    <a:pt x="75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80" y="39"/>
                    <a:pt x="80" y="39"/>
                    <a:pt x="80" y="39"/>
                  </a:cubicBezTo>
                  <a:lnTo>
                    <a:pt x="90" y="48"/>
                  </a:lnTo>
                  <a:close/>
                  <a:moveTo>
                    <a:pt x="85" y="96"/>
                  </a:moveTo>
                  <a:cubicBezTo>
                    <a:pt x="88" y="97"/>
                    <a:pt x="89" y="98"/>
                    <a:pt x="89" y="100"/>
                  </a:cubicBezTo>
                  <a:cubicBezTo>
                    <a:pt x="89" y="105"/>
                    <a:pt x="84" y="106"/>
                    <a:pt x="61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32" y="106"/>
                    <a:pt x="29" y="104"/>
                    <a:pt x="29" y="97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2" y="70"/>
                    <a:pt x="41" y="72"/>
                    <a:pt x="39" y="72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39" y="97"/>
                    <a:pt x="39" y="97"/>
                    <a:pt x="45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8" y="97"/>
                    <a:pt x="74" y="97"/>
                    <a:pt x="76" y="97"/>
                  </a:cubicBezTo>
                  <a:cubicBezTo>
                    <a:pt x="78" y="97"/>
                    <a:pt x="78" y="97"/>
                    <a:pt x="79" y="95"/>
                  </a:cubicBezTo>
                  <a:cubicBezTo>
                    <a:pt x="80" y="93"/>
                    <a:pt x="81" y="88"/>
                    <a:pt x="83" y="81"/>
                  </a:cubicBezTo>
                  <a:cubicBezTo>
                    <a:pt x="85" y="81"/>
                    <a:pt x="85" y="81"/>
                    <a:pt x="85" y="81"/>
                  </a:cubicBezTo>
                  <a:lnTo>
                    <a:pt x="85" y="96"/>
                  </a:lnTo>
                  <a:close/>
                  <a:moveTo>
                    <a:pt x="45" y="25"/>
                  </a:moveTo>
                  <a:cubicBezTo>
                    <a:pt x="69" y="30"/>
                    <a:pt x="60" y="48"/>
                    <a:pt x="52" y="41"/>
                  </a:cubicBezTo>
                  <a:cubicBezTo>
                    <a:pt x="51" y="36"/>
                    <a:pt x="47" y="29"/>
                    <a:pt x="44" y="26"/>
                  </a:cubicBezTo>
                  <a:lnTo>
                    <a:pt x="45" y="25"/>
                  </a:lnTo>
                  <a:close/>
                  <a:moveTo>
                    <a:pt x="47" y="64"/>
                  </a:moveTo>
                  <a:cubicBezTo>
                    <a:pt x="74" y="72"/>
                    <a:pt x="67" y="92"/>
                    <a:pt x="58" y="85"/>
                  </a:cubicBezTo>
                  <a:cubicBezTo>
                    <a:pt x="57" y="78"/>
                    <a:pt x="51" y="70"/>
                    <a:pt x="46" y="65"/>
                  </a:cubicBezTo>
                  <a:lnTo>
                    <a:pt x="47" y="64"/>
                  </a:lnTo>
                  <a:close/>
                  <a:moveTo>
                    <a:pt x="85" y="74"/>
                  </a:moveTo>
                  <a:cubicBezTo>
                    <a:pt x="117" y="84"/>
                    <a:pt x="109" y="106"/>
                    <a:pt x="100" y="99"/>
                  </a:cubicBezTo>
                  <a:cubicBezTo>
                    <a:pt x="98" y="91"/>
                    <a:pt x="91" y="80"/>
                    <a:pt x="84" y="74"/>
                  </a:cubicBezTo>
                  <a:lnTo>
                    <a:pt x="85" y="74"/>
                  </a:lnTo>
                  <a:close/>
                </a:path>
              </a:pathLst>
            </a:custGeom>
            <a:solidFill>
              <a:srgbClr val="3E3A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0" name="Freeform 90"/>
            <p:cNvSpPr>
              <a:spLocks noEditPoints="1"/>
            </p:cNvSpPr>
            <p:nvPr>
              <p:custDataLst>
                <p:tags r:id="rId17"/>
              </p:custDataLst>
            </p:nvPr>
          </p:nvSpPr>
          <p:spPr>
            <a:xfrm>
              <a:off x="-702772" y="2177214"/>
              <a:ext cx="177801" cy="231776"/>
            </a:xfrm>
            <a:custGeom>
              <a:avLst/>
              <a:gdLst/>
              <a:ahLst/>
              <a:cxnLst>
                <a:cxn ang="0">
                  <a:pos x="177801" y="18178"/>
                </a:cxn>
                <a:cxn ang="0">
                  <a:pos x="166403" y="24995"/>
                </a:cxn>
                <a:cxn ang="0">
                  <a:pos x="166403" y="222686"/>
                </a:cxn>
                <a:cxn ang="0">
                  <a:pos x="145888" y="229503"/>
                </a:cxn>
                <a:cxn ang="0">
                  <a:pos x="143608" y="229503"/>
                </a:cxn>
                <a:cxn ang="0">
                  <a:pos x="143608" y="206780"/>
                </a:cxn>
                <a:cxn ang="0">
                  <a:pos x="22795" y="206780"/>
                </a:cxn>
                <a:cxn ang="0">
                  <a:pos x="22795" y="222686"/>
                </a:cxn>
                <a:cxn ang="0">
                  <a:pos x="4559" y="231776"/>
                </a:cxn>
                <a:cxn ang="0">
                  <a:pos x="0" y="231776"/>
                </a:cxn>
                <a:cxn ang="0">
                  <a:pos x="0" y="2272"/>
                </a:cxn>
                <a:cxn ang="0">
                  <a:pos x="25074" y="11361"/>
                </a:cxn>
                <a:cxn ang="0">
                  <a:pos x="141329" y="11361"/>
                </a:cxn>
                <a:cxn ang="0">
                  <a:pos x="152726" y="0"/>
                </a:cxn>
                <a:cxn ang="0">
                  <a:pos x="177801" y="18178"/>
                </a:cxn>
                <a:cxn ang="0">
                  <a:pos x="22795" y="20450"/>
                </a:cxn>
                <a:cxn ang="0">
                  <a:pos x="22795" y="104526"/>
                </a:cxn>
                <a:cxn ang="0">
                  <a:pos x="143608" y="104526"/>
                </a:cxn>
                <a:cxn ang="0">
                  <a:pos x="143608" y="20450"/>
                </a:cxn>
                <a:cxn ang="0">
                  <a:pos x="22795" y="20450"/>
                </a:cxn>
                <a:cxn ang="0">
                  <a:pos x="143608" y="199963"/>
                </a:cxn>
                <a:cxn ang="0">
                  <a:pos x="143608" y="111343"/>
                </a:cxn>
                <a:cxn ang="0">
                  <a:pos x="22795" y="111343"/>
                </a:cxn>
                <a:cxn ang="0">
                  <a:pos x="22795" y="199963"/>
                </a:cxn>
                <a:cxn ang="0">
                  <a:pos x="143608" y="199963"/>
                </a:cxn>
              </a:cxnLst>
              <a:pathLst>
                <a:path w="78" h="102">
                  <a:moveTo>
                    <a:pt x="78" y="8"/>
                  </a:moveTo>
                  <a:cubicBezTo>
                    <a:pt x="77" y="9"/>
                    <a:pt x="75" y="10"/>
                    <a:pt x="73" y="11"/>
                  </a:cubicBezTo>
                  <a:cubicBezTo>
                    <a:pt x="73" y="98"/>
                    <a:pt x="73" y="98"/>
                    <a:pt x="73" y="98"/>
                  </a:cubicBezTo>
                  <a:cubicBezTo>
                    <a:pt x="73" y="99"/>
                    <a:pt x="68" y="101"/>
                    <a:pt x="64" y="101"/>
                  </a:cubicBezTo>
                  <a:cubicBezTo>
                    <a:pt x="63" y="101"/>
                    <a:pt x="63" y="101"/>
                    <a:pt x="63" y="101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10" y="99"/>
                    <a:pt x="6" y="102"/>
                    <a:pt x="2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7" y="0"/>
                    <a:pt x="67" y="0"/>
                    <a:pt x="67" y="0"/>
                  </a:cubicBezTo>
                  <a:lnTo>
                    <a:pt x="78" y="8"/>
                  </a:lnTo>
                  <a:close/>
                  <a:moveTo>
                    <a:pt x="10" y="9"/>
                  </a:moveTo>
                  <a:cubicBezTo>
                    <a:pt x="10" y="46"/>
                    <a:pt x="10" y="46"/>
                    <a:pt x="10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9"/>
                    <a:pt x="63" y="9"/>
                    <a:pt x="63" y="9"/>
                  </a:cubicBezTo>
                  <a:lnTo>
                    <a:pt x="10" y="9"/>
                  </a:lnTo>
                  <a:close/>
                  <a:moveTo>
                    <a:pt x="63" y="88"/>
                  </a:moveTo>
                  <a:cubicBezTo>
                    <a:pt x="63" y="49"/>
                    <a:pt x="63" y="49"/>
                    <a:pt x="63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88"/>
                    <a:pt x="10" y="88"/>
                    <a:pt x="10" y="88"/>
                  </a:cubicBezTo>
                  <a:lnTo>
                    <a:pt x="63" y="88"/>
                  </a:lnTo>
                  <a:close/>
                </a:path>
              </a:pathLst>
            </a:custGeom>
            <a:solidFill>
              <a:srgbClr val="3E3A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1" name="Freeform 91"/>
            <p:cNvSpPr>
              <a:spLocks noEditPoints="1"/>
            </p:cNvSpPr>
            <p:nvPr>
              <p:custDataLst>
                <p:tags r:id="rId18"/>
              </p:custDataLst>
            </p:nvPr>
          </p:nvSpPr>
          <p:spPr>
            <a:xfrm>
              <a:off x="-745635" y="2435977"/>
              <a:ext cx="250826" cy="242888"/>
            </a:xfrm>
            <a:custGeom>
              <a:avLst/>
              <a:gdLst/>
              <a:ahLst/>
              <a:cxnLst>
                <a:cxn ang="0">
                  <a:pos x="136814" y="217918"/>
                </a:cxn>
                <a:cxn ang="0">
                  <a:pos x="161896" y="217918"/>
                </a:cxn>
                <a:cxn ang="0">
                  <a:pos x="250826" y="217918"/>
                </a:cxn>
                <a:cxn ang="0">
                  <a:pos x="250826" y="222458"/>
                </a:cxn>
                <a:cxn ang="0">
                  <a:pos x="239424" y="238348"/>
                </a:cxn>
                <a:cxn ang="0">
                  <a:pos x="161896" y="238348"/>
                </a:cxn>
                <a:cxn ang="0">
                  <a:pos x="66126" y="186138"/>
                </a:cxn>
                <a:cxn ang="0">
                  <a:pos x="2280" y="242888"/>
                </a:cxn>
                <a:cxn ang="0">
                  <a:pos x="0" y="240618"/>
                </a:cxn>
                <a:cxn ang="0">
                  <a:pos x="59286" y="138468"/>
                </a:cxn>
                <a:cxn ang="0">
                  <a:pos x="91209" y="145278"/>
                </a:cxn>
                <a:cxn ang="0">
                  <a:pos x="82088" y="152088"/>
                </a:cxn>
                <a:cxn ang="0">
                  <a:pos x="70687" y="179328"/>
                </a:cxn>
                <a:cxn ang="0">
                  <a:pos x="116292" y="215648"/>
                </a:cxn>
                <a:cxn ang="0">
                  <a:pos x="116292" y="127118"/>
                </a:cxn>
                <a:cxn ang="0">
                  <a:pos x="4560" y="127118"/>
                </a:cxn>
                <a:cxn ang="0">
                  <a:pos x="2280" y="118039"/>
                </a:cxn>
                <a:cxn ang="0">
                  <a:pos x="209781" y="118039"/>
                </a:cxn>
                <a:cxn ang="0">
                  <a:pos x="223463" y="99879"/>
                </a:cxn>
                <a:cxn ang="0">
                  <a:pos x="248545" y="122578"/>
                </a:cxn>
                <a:cxn ang="0">
                  <a:pos x="241705" y="127118"/>
                </a:cxn>
                <a:cxn ang="0">
                  <a:pos x="136814" y="127118"/>
                </a:cxn>
                <a:cxn ang="0">
                  <a:pos x="136814" y="163438"/>
                </a:cxn>
                <a:cxn ang="0">
                  <a:pos x="184699" y="163438"/>
                </a:cxn>
                <a:cxn ang="0">
                  <a:pos x="198380" y="145278"/>
                </a:cxn>
                <a:cxn ang="0">
                  <a:pos x="225743" y="165708"/>
                </a:cxn>
                <a:cxn ang="0">
                  <a:pos x="218902" y="170248"/>
                </a:cxn>
                <a:cxn ang="0">
                  <a:pos x="136814" y="170248"/>
                </a:cxn>
                <a:cxn ang="0">
                  <a:pos x="136814" y="217918"/>
                </a:cxn>
                <a:cxn ang="0">
                  <a:pos x="70687" y="102149"/>
                </a:cxn>
                <a:cxn ang="0">
                  <a:pos x="52445" y="108959"/>
                </a:cxn>
                <a:cxn ang="0">
                  <a:pos x="47884" y="108959"/>
                </a:cxn>
                <a:cxn ang="0">
                  <a:pos x="47884" y="2269"/>
                </a:cxn>
                <a:cxn ang="0">
                  <a:pos x="72967" y="11349"/>
                </a:cxn>
                <a:cxn ang="0">
                  <a:pos x="180138" y="11349"/>
                </a:cxn>
                <a:cxn ang="0">
                  <a:pos x="191539" y="0"/>
                </a:cxn>
                <a:cxn ang="0">
                  <a:pos x="216622" y="18159"/>
                </a:cxn>
                <a:cxn ang="0">
                  <a:pos x="205221" y="22699"/>
                </a:cxn>
                <a:cxn ang="0">
                  <a:pos x="205221" y="99879"/>
                </a:cxn>
                <a:cxn ang="0">
                  <a:pos x="184699" y="106689"/>
                </a:cxn>
                <a:cxn ang="0">
                  <a:pos x="182418" y="106689"/>
                </a:cxn>
                <a:cxn ang="0">
                  <a:pos x="182418" y="93069"/>
                </a:cxn>
                <a:cxn ang="0">
                  <a:pos x="70687" y="93069"/>
                </a:cxn>
                <a:cxn ang="0">
                  <a:pos x="70687" y="102149"/>
                </a:cxn>
                <a:cxn ang="0">
                  <a:pos x="70687" y="20429"/>
                </a:cxn>
                <a:cxn ang="0">
                  <a:pos x="70687" y="47669"/>
                </a:cxn>
                <a:cxn ang="0">
                  <a:pos x="182418" y="47669"/>
                </a:cxn>
                <a:cxn ang="0">
                  <a:pos x="182418" y="20429"/>
                </a:cxn>
                <a:cxn ang="0">
                  <a:pos x="70687" y="20429"/>
                </a:cxn>
                <a:cxn ang="0">
                  <a:pos x="182418" y="86259"/>
                </a:cxn>
                <a:cxn ang="0">
                  <a:pos x="182418" y="56749"/>
                </a:cxn>
                <a:cxn ang="0">
                  <a:pos x="70687" y="56749"/>
                </a:cxn>
                <a:cxn ang="0">
                  <a:pos x="70687" y="86259"/>
                </a:cxn>
                <a:cxn ang="0">
                  <a:pos x="182418" y="86259"/>
                </a:cxn>
              </a:cxnLst>
              <a:pathLst>
                <a:path w="110" h="107">
                  <a:moveTo>
                    <a:pt x="60" y="96"/>
                  </a:moveTo>
                  <a:cubicBezTo>
                    <a:pt x="64" y="96"/>
                    <a:pt x="67" y="96"/>
                    <a:pt x="71" y="96"/>
                  </a:cubicBezTo>
                  <a:cubicBezTo>
                    <a:pt x="80" y="96"/>
                    <a:pt x="101" y="96"/>
                    <a:pt x="110" y="96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07" y="98"/>
                    <a:pt x="105" y="101"/>
                    <a:pt x="105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49" y="105"/>
                    <a:pt x="37" y="101"/>
                    <a:pt x="29" y="82"/>
                  </a:cubicBezTo>
                  <a:cubicBezTo>
                    <a:pt x="24" y="92"/>
                    <a:pt x="15" y="101"/>
                    <a:pt x="1" y="107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6" y="95"/>
                    <a:pt x="23" y="77"/>
                    <a:pt x="26" y="61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66"/>
                    <a:pt x="38" y="67"/>
                    <a:pt x="36" y="67"/>
                  </a:cubicBezTo>
                  <a:cubicBezTo>
                    <a:pt x="35" y="71"/>
                    <a:pt x="33" y="75"/>
                    <a:pt x="31" y="79"/>
                  </a:cubicBezTo>
                  <a:cubicBezTo>
                    <a:pt x="36" y="88"/>
                    <a:pt x="42" y="93"/>
                    <a:pt x="51" y="95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98" y="44"/>
                    <a:pt x="98" y="44"/>
                    <a:pt x="98" y="44"/>
                  </a:cubicBezTo>
                  <a:cubicBezTo>
                    <a:pt x="98" y="44"/>
                    <a:pt x="105" y="50"/>
                    <a:pt x="109" y="54"/>
                  </a:cubicBezTo>
                  <a:cubicBezTo>
                    <a:pt x="109" y="55"/>
                    <a:pt x="108" y="56"/>
                    <a:pt x="106" y="56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7" y="64"/>
                    <a:pt x="95" y="69"/>
                    <a:pt x="99" y="73"/>
                  </a:cubicBezTo>
                  <a:cubicBezTo>
                    <a:pt x="99" y="75"/>
                    <a:pt x="98" y="75"/>
                    <a:pt x="96" y="75"/>
                  </a:cubicBezTo>
                  <a:cubicBezTo>
                    <a:pt x="60" y="75"/>
                    <a:pt x="60" y="75"/>
                    <a:pt x="60" y="75"/>
                  </a:cubicBezTo>
                  <a:lnTo>
                    <a:pt x="60" y="96"/>
                  </a:lnTo>
                  <a:close/>
                  <a:moveTo>
                    <a:pt x="31" y="45"/>
                  </a:moveTo>
                  <a:cubicBezTo>
                    <a:pt x="31" y="46"/>
                    <a:pt x="27" y="48"/>
                    <a:pt x="23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4" y="9"/>
                    <a:pt x="92" y="10"/>
                    <a:pt x="90" y="10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90" y="45"/>
                    <a:pt x="84" y="47"/>
                    <a:pt x="81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31" y="41"/>
                    <a:pt x="31" y="41"/>
                    <a:pt x="31" y="41"/>
                  </a:cubicBezTo>
                  <a:lnTo>
                    <a:pt x="31" y="45"/>
                  </a:lnTo>
                  <a:close/>
                  <a:moveTo>
                    <a:pt x="31" y="9"/>
                  </a:moveTo>
                  <a:cubicBezTo>
                    <a:pt x="31" y="21"/>
                    <a:pt x="31" y="21"/>
                    <a:pt x="31" y="21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0" y="9"/>
                    <a:pt x="80" y="9"/>
                    <a:pt x="80" y="9"/>
                  </a:cubicBezTo>
                  <a:lnTo>
                    <a:pt x="31" y="9"/>
                  </a:lnTo>
                  <a:close/>
                  <a:moveTo>
                    <a:pt x="80" y="38"/>
                  </a:moveTo>
                  <a:cubicBezTo>
                    <a:pt x="80" y="25"/>
                    <a:pt x="80" y="25"/>
                    <a:pt x="8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38"/>
                    <a:pt x="31" y="38"/>
                    <a:pt x="31" y="38"/>
                  </a:cubicBezTo>
                  <a:lnTo>
                    <a:pt x="80" y="38"/>
                  </a:lnTo>
                  <a:close/>
                </a:path>
              </a:pathLst>
            </a:custGeom>
            <a:solidFill>
              <a:srgbClr val="3E3A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2" name="Freeform 92"/>
            <p:cNvSpPr>
              <a:spLocks noEditPoints="1"/>
            </p:cNvSpPr>
            <p:nvPr>
              <p:custDataLst>
                <p:tags r:id="rId19"/>
              </p:custDataLst>
            </p:nvPr>
          </p:nvSpPr>
          <p:spPr>
            <a:xfrm>
              <a:off x="-745635" y="2701091"/>
              <a:ext cx="252413" cy="244476"/>
            </a:xfrm>
            <a:custGeom>
              <a:avLst/>
              <a:gdLst/>
              <a:ahLst/>
              <a:cxnLst>
                <a:cxn ang="0">
                  <a:pos x="125069" y="92810"/>
                </a:cxn>
                <a:cxn ang="0">
                  <a:pos x="79589" y="203730"/>
                </a:cxn>
                <a:cxn ang="0">
                  <a:pos x="166001" y="219575"/>
                </a:cxn>
                <a:cxn ang="0">
                  <a:pos x="252413" y="217312"/>
                </a:cxn>
                <a:cxn ang="0">
                  <a:pos x="252413" y="221839"/>
                </a:cxn>
                <a:cxn ang="0">
                  <a:pos x="236495" y="239948"/>
                </a:cxn>
                <a:cxn ang="0">
                  <a:pos x="159179" y="239948"/>
                </a:cxn>
                <a:cxn ang="0">
                  <a:pos x="56849" y="196939"/>
                </a:cxn>
                <a:cxn ang="0">
                  <a:pos x="47753" y="196939"/>
                </a:cxn>
                <a:cxn ang="0">
                  <a:pos x="18191" y="237685"/>
                </a:cxn>
                <a:cxn ang="0">
                  <a:pos x="15917" y="244476"/>
                </a:cxn>
                <a:cxn ang="0">
                  <a:pos x="0" y="221839"/>
                </a:cxn>
                <a:cxn ang="0">
                  <a:pos x="38657" y="192411"/>
                </a:cxn>
                <a:cxn ang="0">
                  <a:pos x="38657" y="99601"/>
                </a:cxn>
                <a:cxn ang="0">
                  <a:pos x="4547" y="99601"/>
                </a:cxn>
                <a:cxn ang="0">
                  <a:pos x="2273" y="92810"/>
                </a:cxn>
                <a:cxn ang="0">
                  <a:pos x="36383" y="92810"/>
                </a:cxn>
                <a:cxn ang="0">
                  <a:pos x="47753" y="76964"/>
                </a:cxn>
                <a:cxn ang="0">
                  <a:pos x="72767" y="97337"/>
                </a:cxn>
                <a:cxn ang="0">
                  <a:pos x="59123" y="101865"/>
                </a:cxn>
                <a:cxn ang="0">
                  <a:pos x="59123" y="187884"/>
                </a:cxn>
                <a:cxn ang="0">
                  <a:pos x="61397" y="187884"/>
                </a:cxn>
                <a:cxn ang="0">
                  <a:pos x="77315" y="203730"/>
                </a:cxn>
                <a:cxn ang="0">
                  <a:pos x="75041" y="201466"/>
                </a:cxn>
                <a:cxn ang="0">
                  <a:pos x="104603" y="83755"/>
                </a:cxn>
                <a:cxn ang="0">
                  <a:pos x="104603" y="20373"/>
                </a:cxn>
                <a:cxn ang="0">
                  <a:pos x="125069" y="27164"/>
                </a:cxn>
                <a:cxn ang="0">
                  <a:pos x="209207" y="0"/>
                </a:cxn>
                <a:cxn ang="0">
                  <a:pos x="231947" y="22636"/>
                </a:cxn>
                <a:cxn ang="0">
                  <a:pos x="216029" y="20373"/>
                </a:cxn>
                <a:cxn ang="0">
                  <a:pos x="125069" y="33955"/>
                </a:cxn>
                <a:cxn ang="0">
                  <a:pos x="125069" y="83755"/>
                </a:cxn>
                <a:cxn ang="0">
                  <a:pos x="125069" y="86019"/>
                </a:cxn>
                <a:cxn ang="0">
                  <a:pos x="211481" y="86019"/>
                </a:cxn>
                <a:cxn ang="0">
                  <a:pos x="225125" y="67910"/>
                </a:cxn>
                <a:cxn ang="0">
                  <a:pos x="250139" y="88283"/>
                </a:cxn>
                <a:cxn ang="0">
                  <a:pos x="243317" y="92810"/>
                </a:cxn>
                <a:cxn ang="0">
                  <a:pos x="197837" y="92810"/>
                </a:cxn>
                <a:cxn ang="0">
                  <a:pos x="197837" y="203730"/>
                </a:cxn>
                <a:cxn ang="0">
                  <a:pos x="179645" y="210521"/>
                </a:cxn>
                <a:cxn ang="0">
                  <a:pos x="177371" y="210521"/>
                </a:cxn>
                <a:cxn ang="0">
                  <a:pos x="177371" y="92810"/>
                </a:cxn>
                <a:cxn ang="0">
                  <a:pos x="125069" y="92810"/>
                </a:cxn>
                <a:cxn ang="0">
                  <a:pos x="15917" y="4527"/>
                </a:cxn>
                <a:cxn ang="0">
                  <a:pos x="47753" y="61119"/>
                </a:cxn>
                <a:cxn ang="0">
                  <a:pos x="13643" y="6791"/>
                </a:cxn>
                <a:cxn ang="0">
                  <a:pos x="15917" y="4527"/>
                </a:cxn>
              </a:cxnLst>
              <a:pathLst>
                <a:path w="111" h="108">
                  <a:moveTo>
                    <a:pt x="55" y="41"/>
                  </a:moveTo>
                  <a:cubicBezTo>
                    <a:pt x="55" y="57"/>
                    <a:pt x="52" y="77"/>
                    <a:pt x="35" y="90"/>
                  </a:cubicBezTo>
                  <a:cubicBezTo>
                    <a:pt x="44" y="96"/>
                    <a:pt x="56" y="97"/>
                    <a:pt x="73" y="97"/>
                  </a:cubicBezTo>
                  <a:cubicBezTo>
                    <a:pt x="86" y="97"/>
                    <a:pt x="97" y="97"/>
                    <a:pt x="111" y="96"/>
                  </a:cubicBezTo>
                  <a:cubicBezTo>
                    <a:pt x="111" y="98"/>
                    <a:pt x="111" y="98"/>
                    <a:pt x="111" y="98"/>
                  </a:cubicBezTo>
                  <a:cubicBezTo>
                    <a:pt x="107" y="99"/>
                    <a:pt x="105" y="102"/>
                    <a:pt x="104" y="106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47" y="106"/>
                    <a:pt x="36" y="101"/>
                    <a:pt x="25" y="87"/>
                  </a:cubicBezTo>
                  <a:cubicBezTo>
                    <a:pt x="24" y="85"/>
                    <a:pt x="22" y="85"/>
                    <a:pt x="21" y="87"/>
                  </a:cubicBezTo>
                  <a:cubicBezTo>
                    <a:pt x="19" y="91"/>
                    <a:pt x="12" y="100"/>
                    <a:pt x="8" y="105"/>
                  </a:cubicBezTo>
                  <a:cubicBezTo>
                    <a:pt x="9" y="107"/>
                    <a:pt x="8" y="107"/>
                    <a:pt x="7" y="10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5" y="94"/>
                    <a:pt x="12" y="88"/>
                    <a:pt x="17" y="85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1" y="44"/>
                    <a:pt x="29" y="45"/>
                    <a:pt x="26" y="45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9" y="86"/>
                    <a:pt x="32" y="88"/>
                    <a:pt x="34" y="90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45" y="73"/>
                    <a:pt x="46" y="54"/>
                    <a:pt x="46" y="37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69" y="9"/>
                    <a:pt x="84" y="4"/>
                    <a:pt x="92" y="0"/>
                  </a:cubicBezTo>
                  <a:cubicBezTo>
                    <a:pt x="102" y="10"/>
                    <a:pt x="102" y="10"/>
                    <a:pt x="102" y="10"/>
                  </a:cubicBezTo>
                  <a:cubicBezTo>
                    <a:pt x="101" y="11"/>
                    <a:pt x="98" y="11"/>
                    <a:pt x="95" y="9"/>
                  </a:cubicBezTo>
                  <a:cubicBezTo>
                    <a:pt x="85" y="11"/>
                    <a:pt x="70" y="14"/>
                    <a:pt x="55" y="15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9" y="30"/>
                    <a:pt x="106" y="35"/>
                    <a:pt x="110" y="39"/>
                  </a:cubicBezTo>
                  <a:cubicBezTo>
                    <a:pt x="110" y="41"/>
                    <a:pt x="109" y="41"/>
                    <a:pt x="107" y="41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7" y="90"/>
                    <a:pt x="87" y="90"/>
                    <a:pt x="87" y="90"/>
                  </a:cubicBezTo>
                  <a:cubicBezTo>
                    <a:pt x="87" y="91"/>
                    <a:pt x="84" y="93"/>
                    <a:pt x="79" y="93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78" y="41"/>
                    <a:pt x="78" y="41"/>
                    <a:pt x="78" y="41"/>
                  </a:cubicBezTo>
                  <a:lnTo>
                    <a:pt x="55" y="41"/>
                  </a:lnTo>
                  <a:close/>
                  <a:moveTo>
                    <a:pt x="7" y="2"/>
                  </a:moveTo>
                  <a:cubicBezTo>
                    <a:pt x="37" y="14"/>
                    <a:pt x="30" y="34"/>
                    <a:pt x="21" y="27"/>
                  </a:cubicBezTo>
                  <a:cubicBezTo>
                    <a:pt x="18" y="20"/>
                    <a:pt x="11" y="9"/>
                    <a:pt x="6" y="3"/>
                  </a:cubicBezTo>
                  <a:lnTo>
                    <a:pt x="7" y="2"/>
                  </a:lnTo>
                  <a:close/>
                </a:path>
              </a:pathLst>
            </a:custGeom>
            <a:solidFill>
              <a:srgbClr val="3E3A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3" name="Freeform 93"/>
            <p:cNvSpPr>
              <a:spLocks noEditPoints="1"/>
            </p:cNvSpPr>
            <p:nvPr>
              <p:custDataLst>
                <p:tags r:id="rId20"/>
              </p:custDataLst>
            </p:nvPr>
          </p:nvSpPr>
          <p:spPr>
            <a:xfrm>
              <a:off x="-747223" y="2967792"/>
              <a:ext cx="254001" cy="254001"/>
            </a:xfrm>
            <a:custGeom>
              <a:avLst/>
              <a:gdLst/>
              <a:ahLst/>
              <a:cxnLst>
                <a:cxn ang="0">
                  <a:pos x="97518" y="11339"/>
                </a:cxn>
                <a:cxn ang="0">
                  <a:pos x="86178" y="15875"/>
                </a:cxn>
                <a:cxn ang="0">
                  <a:pos x="58964" y="72571"/>
                </a:cxn>
                <a:cxn ang="0">
                  <a:pos x="72571" y="77107"/>
                </a:cxn>
                <a:cxn ang="0">
                  <a:pos x="63500" y="81643"/>
                </a:cxn>
                <a:cxn ang="0">
                  <a:pos x="63500" y="242661"/>
                </a:cxn>
                <a:cxn ang="0">
                  <a:pos x="47625" y="249465"/>
                </a:cxn>
                <a:cxn ang="0">
                  <a:pos x="43089" y="249465"/>
                </a:cxn>
                <a:cxn ang="0">
                  <a:pos x="43089" y="97518"/>
                </a:cxn>
                <a:cxn ang="0">
                  <a:pos x="4535" y="140607"/>
                </a:cxn>
                <a:cxn ang="0">
                  <a:pos x="0" y="138339"/>
                </a:cxn>
                <a:cxn ang="0">
                  <a:pos x="63500" y="0"/>
                </a:cxn>
                <a:cxn ang="0">
                  <a:pos x="97518" y="11339"/>
                </a:cxn>
                <a:cxn ang="0">
                  <a:pos x="244929" y="224518"/>
                </a:cxn>
                <a:cxn ang="0">
                  <a:pos x="251733" y="244929"/>
                </a:cxn>
                <a:cxn ang="0">
                  <a:pos x="213179" y="235858"/>
                </a:cxn>
                <a:cxn ang="0">
                  <a:pos x="140607" y="97518"/>
                </a:cxn>
                <a:cxn ang="0">
                  <a:pos x="79375" y="104321"/>
                </a:cxn>
                <a:cxn ang="0">
                  <a:pos x="74839" y="95250"/>
                </a:cxn>
                <a:cxn ang="0">
                  <a:pos x="138339" y="88446"/>
                </a:cxn>
                <a:cxn ang="0">
                  <a:pos x="133804" y="4535"/>
                </a:cxn>
                <a:cxn ang="0">
                  <a:pos x="165554" y="9071"/>
                </a:cxn>
                <a:cxn ang="0">
                  <a:pos x="156482" y="15875"/>
                </a:cxn>
                <a:cxn ang="0">
                  <a:pos x="161018" y="86178"/>
                </a:cxn>
                <a:cxn ang="0">
                  <a:pos x="210911" y="81643"/>
                </a:cxn>
                <a:cxn ang="0">
                  <a:pos x="222250" y="61232"/>
                </a:cxn>
                <a:cxn ang="0">
                  <a:pos x="251733" y="79375"/>
                </a:cxn>
                <a:cxn ang="0">
                  <a:pos x="244929" y="83911"/>
                </a:cxn>
                <a:cxn ang="0">
                  <a:pos x="161018" y="95250"/>
                </a:cxn>
                <a:cxn ang="0">
                  <a:pos x="224518" y="213179"/>
                </a:cxn>
                <a:cxn ang="0">
                  <a:pos x="233590" y="213179"/>
                </a:cxn>
                <a:cxn ang="0">
                  <a:pos x="247197" y="181429"/>
                </a:cxn>
                <a:cxn ang="0">
                  <a:pos x="249465" y="181429"/>
                </a:cxn>
                <a:cxn ang="0">
                  <a:pos x="244929" y="224518"/>
                </a:cxn>
                <a:cxn ang="0">
                  <a:pos x="179161" y="11339"/>
                </a:cxn>
                <a:cxn ang="0">
                  <a:pos x="206375" y="47625"/>
                </a:cxn>
                <a:cxn ang="0">
                  <a:pos x="176893" y="13607"/>
                </a:cxn>
                <a:cxn ang="0">
                  <a:pos x="179161" y="11339"/>
                </a:cxn>
              </a:cxnLst>
              <a:pathLst>
                <a:path w="112" h="112">
                  <a:moveTo>
                    <a:pt x="43" y="5"/>
                  </a:moveTo>
                  <a:cubicBezTo>
                    <a:pt x="42" y="7"/>
                    <a:pt x="41" y="8"/>
                    <a:pt x="38" y="7"/>
                  </a:cubicBezTo>
                  <a:cubicBezTo>
                    <a:pt x="35" y="16"/>
                    <a:pt x="31" y="24"/>
                    <a:pt x="26" y="32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5"/>
                    <a:pt x="30" y="36"/>
                    <a:pt x="28" y="36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8" y="107"/>
                    <a:pt x="24" y="110"/>
                    <a:pt x="21" y="110"/>
                  </a:cubicBezTo>
                  <a:cubicBezTo>
                    <a:pt x="19" y="110"/>
                    <a:pt x="19" y="110"/>
                    <a:pt x="19" y="110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4" y="51"/>
                    <a:pt x="8" y="57"/>
                    <a:pt x="2" y="6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1" y="47"/>
                    <a:pt x="22" y="23"/>
                    <a:pt x="28" y="0"/>
                  </a:cubicBezTo>
                  <a:lnTo>
                    <a:pt x="43" y="5"/>
                  </a:lnTo>
                  <a:close/>
                  <a:moveTo>
                    <a:pt x="108" y="99"/>
                  </a:moveTo>
                  <a:cubicBezTo>
                    <a:pt x="112" y="104"/>
                    <a:pt x="112" y="106"/>
                    <a:pt x="111" y="108"/>
                  </a:cubicBezTo>
                  <a:cubicBezTo>
                    <a:pt x="108" y="112"/>
                    <a:pt x="99" y="108"/>
                    <a:pt x="94" y="104"/>
                  </a:cubicBezTo>
                  <a:cubicBezTo>
                    <a:pt x="75" y="91"/>
                    <a:pt x="66" y="69"/>
                    <a:pt x="62" y="43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0" y="27"/>
                    <a:pt x="59" y="15"/>
                    <a:pt x="59" y="2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5"/>
                    <a:pt x="72" y="7"/>
                    <a:pt x="69" y="7"/>
                  </a:cubicBezTo>
                  <a:cubicBezTo>
                    <a:pt x="69" y="17"/>
                    <a:pt x="70" y="28"/>
                    <a:pt x="71" y="38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106" y="32"/>
                    <a:pt x="111" y="35"/>
                  </a:cubicBezTo>
                  <a:cubicBezTo>
                    <a:pt x="111" y="36"/>
                    <a:pt x="109" y="37"/>
                    <a:pt x="108" y="37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5" y="64"/>
                    <a:pt x="83" y="84"/>
                    <a:pt x="99" y="94"/>
                  </a:cubicBezTo>
                  <a:cubicBezTo>
                    <a:pt x="101" y="96"/>
                    <a:pt x="102" y="96"/>
                    <a:pt x="103" y="94"/>
                  </a:cubicBezTo>
                  <a:cubicBezTo>
                    <a:pt x="105" y="91"/>
                    <a:pt x="107" y="85"/>
                    <a:pt x="109" y="80"/>
                  </a:cubicBezTo>
                  <a:cubicBezTo>
                    <a:pt x="110" y="80"/>
                    <a:pt x="110" y="80"/>
                    <a:pt x="110" y="80"/>
                  </a:cubicBezTo>
                  <a:lnTo>
                    <a:pt x="108" y="99"/>
                  </a:lnTo>
                  <a:close/>
                  <a:moveTo>
                    <a:pt x="79" y="5"/>
                  </a:moveTo>
                  <a:cubicBezTo>
                    <a:pt x="106" y="8"/>
                    <a:pt x="100" y="27"/>
                    <a:pt x="91" y="21"/>
                  </a:cubicBezTo>
                  <a:cubicBezTo>
                    <a:pt x="89" y="16"/>
                    <a:pt x="83" y="9"/>
                    <a:pt x="78" y="6"/>
                  </a:cubicBezTo>
                  <a:lnTo>
                    <a:pt x="79" y="5"/>
                  </a:lnTo>
                  <a:close/>
                </a:path>
              </a:pathLst>
            </a:custGeom>
            <a:solidFill>
              <a:srgbClr val="3E3A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4" name="Freeform 94"/>
            <p:cNvSpPr>
              <a:spLocks noEditPoints="1"/>
            </p:cNvSpPr>
            <p:nvPr>
              <p:custDataLst>
                <p:tags r:id="rId21"/>
              </p:custDataLst>
            </p:nvPr>
          </p:nvSpPr>
          <p:spPr>
            <a:xfrm>
              <a:off x="-720235" y="3242430"/>
              <a:ext cx="227013" cy="246063"/>
            </a:xfrm>
            <a:custGeom>
              <a:avLst/>
              <a:gdLst/>
              <a:ahLst/>
              <a:cxnLst>
                <a:cxn ang="0">
                  <a:pos x="215662" y="221230"/>
                </a:cxn>
                <a:cxn ang="0">
                  <a:pos x="224742" y="237033"/>
                </a:cxn>
                <a:cxn ang="0">
                  <a:pos x="188420" y="237033"/>
                </a:cxn>
                <a:cxn ang="0">
                  <a:pos x="104425" y="135447"/>
                </a:cxn>
                <a:cxn ang="0">
                  <a:pos x="31781" y="135447"/>
                </a:cxn>
                <a:cxn ang="0">
                  <a:pos x="31781" y="209943"/>
                </a:cxn>
                <a:cxn ang="0">
                  <a:pos x="102155" y="185111"/>
                </a:cxn>
                <a:cxn ang="0">
                  <a:pos x="104425" y="189626"/>
                </a:cxn>
                <a:cxn ang="0">
                  <a:pos x="18161" y="237033"/>
                </a:cxn>
                <a:cxn ang="0">
                  <a:pos x="13620" y="241548"/>
                </a:cxn>
                <a:cxn ang="0">
                  <a:pos x="0" y="218973"/>
                </a:cxn>
                <a:cxn ang="0">
                  <a:pos x="9080" y="205428"/>
                </a:cxn>
                <a:cxn ang="0">
                  <a:pos x="9080" y="2257"/>
                </a:cxn>
                <a:cxn ang="0">
                  <a:pos x="34051" y="13544"/>
                </a:cxn>
                <a:cxn ang="0">
                  <a:pos x="167989" y="13544"/>
                </a:cxn>
                <a:cxn ang="0">
                  <a:pos x="179340" y="0"/>
                </a:cxn>
                <a:cxn ang="0">
                  <a:pos x="204311" y="20317"/>
                </a:cxn>
                <a:cxn ang="0">
                  <a:pos x="192961" y="24832"/>
                </a:cxn>
                <a:cxn ang="0">
                  <a:pos x="192961" y="88040"/>
                </a:cxn>
                <a:cxn ang="0">
                  <a:pos x="174800" y="94813"/>
                </a:cxn>
                <a:cxn ang="0">
                  <a:pos x="170259" y="94813"/>
                </a:cxn>
                <a:cxn ang="0">
                  <a:pos x="170259" y="81268"/>
                </a:cxn>
                <a:cxn ang="0">
                  <a:pos x="118046" y="81268"/>
                </a:cxn>
                <a:cxn ang="0">
                  <a:pos x="124857" y="128675"/>
                </a:cxn>
                <a:cxn ang="0">
                  <a:pos x="181610" y="128675"/>
                </a:cxn>
                <a:cxn ang="0">
                  <a:pos x="197501" y="110615"/>
                </a:cxn>
                <a:cxn ang="0">
                  <a:pos x="222472" y="133190"/>
                </a:cxn>
                <a:cxn ang="0">
                  <a:pos x="215662" y="135447"/>
                </a:cxn>
                <a:cxn ang="0">
                  <a:pos x="127127" y="135447"/>
                </a:cxn>
                <a:cxn ang="0">
                  <a:pos x="195231" y="214458"/>
                </a:cxn>
                <a:cxn ang="0">
                  <a:pos x="206581" y="212201"/>
                </a:cxn>
                <a:cxn ang="0">
                  <a:pos x="215662" y="187369"/>
                </a:cxn>
                <a:cxn ang="0">
                  <a:pos x="220202" y="187369"/>
                </a:cxn>
                <a:cxn ang="0">
                  <a:pos x="215662" y="221230"/>
                </a:cxn>
                <a:cxn ang="0">
                  <a:pos x="31781" y="72238"/>
                </a:cxn>
                <a:cxn ang="0">
                  <a:pos x="170259" y="72238"/>
                </a:cxn>
                <a:cxn ang="0">
                  <a:pos x="170259" y="20317"/>
                </a:cxn>
                <a:cxn ang="0">
                  <a:pos x="31781" y="20317"/>
                </a:cxn>
                <a:cxn ang="0">
                  <a:pos x="31781" y="72238"/>
                </a:cxn>
                <a:cxn ang="0">
                  <a:pos x="102155" y="128675"/>
                </a:cxn>
                <a:cxn ang="0">
                  <a:pos x="95345" y="81268"/>
                </a:cxn>
                <a:cxn ang="0">
                  <a:pos x="31781" y="81268"/>
                </a:cxn>
                <a:cxn ang="0">
                  <a:pos x="31781" y="128675"/>
                </a:cxn>
                <a:cxn ang="0">
                  <a:pos x="102155" y="128675"/>
                </a:cxn>
              </a:cxnLst>
              <a:pathLst>
                <a:path w="100" h="109">
                  <a:moveTo>
                    <a:pt x="95" y="98"/>
                  </a:moveTo>
                  <a:cubicBezTo>
                    <a:pt x="99" y="101"/>
                    <a:pt x="100" y="103"/>
                    <a:pt x="99" y="105"/>
                  </a:cubicBezTo>
                  <a:cubicBezTo>
                    <a:pt x="96" y="109"/>
                    <a:pt x="89" y="107"/>
                    <a:pt x="83" y="105"/>
                  </a:cubicBezTo>
                  <a:cubicBezTo>
                    <a:pt x="62" y="96"/>
                    <a:pt x="51" y="80"/>
                    <a:pt x="46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22" y="90"/>
                    <a:pt x="34" y="86"/>
                    <a:pt x="45" y="82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38" y="88"/>
                    <a:pt x="24" y="96"/>
                    <a:pt x="8" y="105"/>
                  </a:cubicBezTo>
                  <a:cubicBezTo>
                    <a:pt x="7" y="106"/>
                    <a:pt x="6" y="107"/>
                    <a:pt x="6" y="10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4" y="95"/>
                    <a:pt x="4" y="94"/>
                    <a:pt x="4" y="9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89" y="10"/>
                    <a:pt x="87" y="10"/>
                    <a:pt x="85" y="11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4" y="40"/>
                    <a:pt x="80" y="42"/>
                    <a:pt x="77" y="42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43"/>
                    <a:pt x="53" y="50"/>
                    <a:pt x="55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7" y="49"/>
                    <a:pt x="94" y="54"/>
                    <a:pt x="98" y="59"/>
                  </a:cubicBezTo>
                  <a:cubicBezTo>
                    <a:pt x="98" y="60"/>
                    <a:pt x="97" y="60"/>
                    <a:pt x="95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60" y="76"/>
                    <a:pt x="70" y="89"/>
                    <a:pt x="86" y="95"/>
                  </a:cubicBezTo>
                  <a:cubicBezTo>
                    <a:pt x="89" y="96"/>
                    <a:pt x="90" y="96"/>
                    <a:pt x="91" y="94"/>
                  </a:cubicBezTo>
                  <a:cubicBezTo>
                    <a:pt x="92" y="92"/>
                    <a:pt x="94" y="87"/>
                    <a:pt x="95" y="83"/>
                  </a:cubicBezTo>
                  <a:cubicBezTo>
                    <a:pt x="97" y="83"/>
                    <a:pt x="97" y="83"/>
                    <a:pt x="97" y="83"/>
                  </a:cubicBezTo>
                  <a:lnTo>
                    <a:pt x="95" y="98"/>
                  </a:lnTo>
                  <a:close/>
                  <a:moveTo>
                    <a:pt x="14" y="32"/>
                  </a:moveTo>
                  <a:cubicBezTo>
                    <a:pt x="75" y="32"/>
                    <a:pt x="75" y="32"/>
                    <a:pt x="75" y="32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14" y="9"/>
                    <a:pt x="14" y="9"/>
                    <a:pt x="14" y="9"/>
                  </a:cubicBezTo>
                  <a:lnTo>
                    <a:pt x="14" y="32"/>
                  </a:lnTo>
                  <a:close/>
                  <a:moveTo>
                    <a:pt x="45" y="57"/>
                  </a:moveTo>
                  <a:cubicBezTo>
                    <a:pt x="44" y="50"/>
                    <a:pt x="43" y="43"/>
                    <a:pt x="42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57"/>
                    <a:pt x="14" y="57"/>
                    <a:pt x="14" y="57"/>
                  </a:cubicBezTo>
                  <a:lnTo>
                    <a:pt x="45" y="57"/>
                  </a:lnTo>
                  <a:close/>
                </a:path>
              </a:pathLst>
            </a:custGeom>
            <a:solidFill>
              <a:srgbClr val="3E3A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5" name="Freeform 95"/>
            <p:cNvSpPr>
              <a:spLocks noEditPoints="1"/>
            </p:cNvSpPr>
            <p:nvPr>
              <p:custDataLst>
                <p:tags r:id="rId22"/>
              </p:custDataLst>
            </p:nvPr>
          </p:nvSpPr>
          <p:spPr>
            <a:xfrm>
              <a:off x="-747223" y="3507543"/>
              <a:ext cx="255588" cy="246063"/>
            </a:xfrm>
            <a:custGeom>
              <a:avLst/>
              <a:gdLst/>
              <a:ahLst/>
              <a:cxnLst>
                <a:cxn ang="0">
                  <a:pos x="101782" y="110615"/>
                </a:cxn>
                <a:cxn ang="0">
                  <a:pos x="56546" y="243805"/>
                </a:cxn>
                <a:cxn ang="0">
                  <a:pos x="33927" y="221230"/>
                </a:cxn>
                <a:cxn ang="0">
                  <a:pos x="58807" y="218973"/>
                </a:cxn>
                <a:cxn ang="0">
                  <a:pos x="83688" y="108358"/>
                </a:cxn>
                <a:cxn ang="0">
                  <a:pos x="4523" y="246063"/>
                </a:cxn>
                <a:cxn ang="0">
                  <a:pos x="33927" y="60951"/>
                </a:cxn>
                <a:cxn ang="0">
                  <a:pos x="2261" y="51921"/>
                </a:cxn>
                <a:cxn ang="0">
                  <a:pos x="94997" y="33861"/>
                </a:cxn>
                <a:cxn ang="0">
                  <a:pos x="113092" y="60951"/>
                </a:cxn>
                <a:cxn ang="0">
                  <a:pos x="54284" y="99328"/>
                </a:cxn>
                <a:cxn ang="0">
                  <a:pos x="90473" y="88040"/>
                </a:cxn>
                <a:cxn ang="0">
                  <a:pos x="36189" y="0"/>
                </a:cxn>
                <a:cxn ang="0">
                  <a:pos x="33927" y="2257"/>
                </a:cxn>
                <a:cxn ang="0">
                  <a:pos x="189994" y="155764"/>
                </a:cxn>
                <a:cxn ang="0">
                  <a:pos x="253326" y="228003"/>
                </a:cxn>
                <a:cxn ang="0">
                  <a:pos x="185470" y="155764"/>
                </a:cxn>
                <a:cxn ang="0">
                  <a:pos x="92735" y="241548"/>
                </a:cxn>
                <a:cxn ang="0">
                  <a:pos x="110830" y="155764"/>
                </a:cxn>
                <a:cxn ang="0">
                  <a:pos x="165114" y="146734"/>
                </a:cxn>
                <a:cxn ang="0">
                  <a:pos x="147019" y="103843"/>
                </a:cxn>
                <a:cxn ang="0">
                  <a:pos x="110830" y="135447"/>
                </a:cxn>
                <a:cxn ang="0">
                  <a:pos x="171899" y="67723"/>
                </a:cxn>
                <a:cxn ang="0">
                  <a:pos x="151543" y="94813"/>
                </a:cxn>
                <a:cxn ang="0">
                  <a:pos x="219398" y="79011"/>
                </a:cxn>
                <a:cxn ang="0">
                  <a:pos x="237493" y="103843"/>
                </a:cxn>
                <a:cxn ang="0">
                  <a:pos x="185470" y="146734"/>
                </a:cxn>
                <a:cxn ang="0">
                  <a:pos x="228445" y="128675"/>
                </a:cxn>
                <a:cxn ang="0">
                  <a:pos x="246540" y="155764"/>
                </a:cxn>
                <a:cxn ang="0">
                  <a:pos x="101782" y="88040"/>
                </a:cxn>
                <a:cxn ang="0">
                  <a:pos x="171899" y="9029"/>
                </a:cxn>
                <a:cxn ang="0">
                  <a:pos x="147019" y="42891"/>
                </a:cxn>
                <a:cxn ang="0">
                  <a:pos x="226184" y="24832"/>
                </a:cxn>
                <a:cxn ang="0">
                  <a:pos x="244278" y="51921"/>
                </a:cxn>
                <a:cxn ang="0">
                  <a:pos x="104044" y="90298"/>
                </a:cxn>
              </a:cxnLst>
              <a:pathLst>
                <a:path w="113" h="109">
                  <a:moveTo>
                    <a:pt x="50" y="47"/>
                  </a:moveTo>
                  <a:cubicBezTo>
                    <a:pt x="49" y="48"/>
                    <a:pt x="48" y="49"/>
                    <a:pt x="45" y="49"/>
                  </a:cubicBezTo>
                  <a:cubicBezTo>
                    <a:pt x="44" y="83"/>
                    <a:pt x="42" y="98"/>
                    <a:pt x="37" y="103"/>
                  </a:cubicBezTo>
                  <a:cubicBezTo>
                    <a:pt x="33" y="106"/>
                    <a:pt x="29" y="108"/>
                    <a:pt x="25" y="108"/>
                  </a:cubicBezTo>
                  <a:cubicBezTo>
                    <a:pt x="25" y="105"/>
                    <a:pt x="24" y="103"/>
                    <a:pt x="23" y="102"/>
                  </a:cubicBezTo>
                  <a:cubicBezTo>
                    <a:pt x="22" y="100"/>
                    <a:pt x="18" y="99"/>
                    <a:pt x="15" y="98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9" y="97"/>
                    <a:pt x="24" y="97"/>
                    <a:pt x="26" y="97"/>
                  </a:cubicBezTo>
                  <a:cubicBezTo>
                    <a:pt x="29" y="97"/>
                    <a:pt x="29" y="97"/>
                    <a:pt x="30" y="96"/>
                  </a:cubicBezTo>
                  <a:cubicBezTo>
                    <a:pt x="34" y="93"/>
                    <a:pt x="36" y="78"/>
                    <a:pt x="37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3" y="71"/>
                    <a:pt x="18" y="92"/>
                    <a:pt x="2" y="109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5" y="84"/>
                    <a:pt x="15" y="54"/>
                    <a:pt x="15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9" y="21"/>
                    <a:pt x="53" y="25"/>
                  </a:cubicBezTo>
                  <a:cubicBezTo>
                    <a:pt x="52" y="26"/>
                    <a:pt x="51" y="27"/>
                    <a:pt x="50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33"/>
                    <a:pt x="25" y="38"/>
                    <a:pt x="24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40" y="39"/>
                    <a:pt x="40" y="39"/>
                    <a:pt x="40" y="39"/>
                  </a:cubicBezTo>
                  <a:lnTo>
                    <a:pt x="50" y="47"/>
                  </a:lnTo>
                  <a:close/>
                  <a:moveTo>
                    <a:pt x="16" y="0"/>
                  </a:moveTo>
                  <a:cubicBezTo>
                    <a:pt x="41" y="8"/>
                    <a:pt x="33" y="26"/>
                    <a:pt x="24" y="19"/>
                  </a:cubicBezTo>
                  <a:cubicBezTo>
                    <a:pt x="24" y="13"/>
                    <a:pt x="19" y="5"/>
                    <a:pt x="15" y="1"/>
                  </a:cubicBezTo>
                  <a:lnTo>
                    <a:pt x="16" y="0"/>
                  </a:lnTo>
                  <a:close/>
                  <a:moveTo>
                    <a:pt x="84" y="69"/>
                  </a:moveTo>
                  <a:cubicBezTo>
                    <a:pt x="87" y="81"/>
                    <a:pt x="94" y="93"/>
                    <a:pt x="113" y="100"/>
                  </a:cubicBezTo>
                  <a:cubicBezTo>
                    <a:pt x="112" y="101"/>
                    <a:pt x="112" y="101"/>
                    <a:pt x="112" y="101"/>
                  </a:cubicBezTo>
                  <a:cubicBezTo>
                    <a:pt x="108" y="102"/>
                    <a:pt x="105" y="104"/>
                    <a:pt x="105" y="109"/>
                  </a:cubicBezTo>
                  <a:cubicBezTo>
                    <a:pt x="89" y="101"/>
                    <a:pt x="84" y="84"/>
                    <a:pt x="82" y="69"/>
                  </a:cubicBezTo>
                  <a:cubicBezTo>
                    <a:pt x="79" y="87"/>
                    <a:pt x="70" y="100"/>
                    <a:pt x="42" y="109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63" y="97"/>
                    <a:pt x="70" y="85"/>
                    <a:pt x="73" y="69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4" y="59"/>
                    <a:pt x="74" y="53"/>
                    <a:pt x="74" y="46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1" y="52"/>
                    <a:pt x="56" y="58"/>
                    <a:pt x="50" y="61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55" y="52"/>
                    <a:pt x="61" y="40"/>
                    <a:pt x="63" y="26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6" y="32"/>
                    <a:pt x="75" y="33"/>
                    <a:pt x="72" y="33"/>
                  </a:cubicBezTo>
                  <a:cubicBezTo>
                    <a:pt x="71" y="36"/>
                    <a:pt x="69" y="39"/>
                    <a:pt x="67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97" y="35"/>
                    <a:pt x="104" y="40"/>
                    <a:pt x="108" y="44"/>
                  </a:cubicBezTo>
                  <a:cubicBezTo>
                    <a:pt x="108" y="45"/>
                    <a:pt x="106" y="46"/>
                    <a:pt x="105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53"/>
                    <a:pt x="83" y="59"/>
                    <a:pt x="82" y="65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101" y="57"/>
                    <a:pt x="108" y="63"/>
                    <a:pt x="112" y="67"/>
                  </a:cubicBezTo>
                  <a:cubicBezTo>
                    <a:pt x="112" y="68"/>
                    <a:pt x="111" y="69"/>
                    <a:pt x="109" y="69"/>
                  </a:cubicBezTo>
                  <a:lnTo>
                    <a:pt x="84" y="69"/>
                  </a:lnTo>
                  <a:close/>
                  <a:moveTo>
                    <a:pt x="45" y="39"/>
                  </a:moveTo>
                  <a:cubicBezTo>
                    <a:pt x="52" y="29"/>
                    <a:pt x="59" y="15"/>
                    <a:pt x="62" y="0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5" y="5"/>
                    <a:pt x="74" y="6"/>
                    <a:pt x="71" y="6"/>
                  </a:cubicBezTo>
                  <a:cubicBezTo>
                    <a:pt x="69" y="11"/>
                    <a:pt x="67" y="15"/>
                    <a:pt x="65" y="19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100" y="11"/>
                    <a:pt x="107" y="17"/>
                    <a:pt x="111" y="21"/>
                  </a:cubicBezTo>
                  <a:cubicBezTo>
                    <a:pt x="111" y="22"/>
                    <a:pt x="110" y="23"/>
                    <a:pt x="108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58" y="30"/>
                    <a:pt x="52" y="36"/>
                    <a:pt x="46" y="40"/>
                  </a:cubicBezTo>
                  <a:lnTo>
                    <a:pt x="45" y="39"/>
                  </a:lnTo>
                  <a:close/>
                </a:path>
              </a:pathLst>
            </a:custGeom>
            <a:solidFill>
              <a:srgbClr val="3E3A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6" name="Freeform 96"/>
            <p:cNvSpPr>
              <a:spLocks noEditPoints="1"/>
            </p:cNvSpPr>
            <p:nvPr>
              <p:custDataLst>
                <p:tags r:id="rId23"/>
              </p:custDataLst>
            </p:nvPr>
          </p:nvSpPr>
          <p:spPr>
            <a:xfrm>
              <a:off x="-1183787" y="1092949"/>
              <a:ext cx="230188" cy="241301"/>
            </a:xfrm>
            <a:custGeom>
              <a:avLst/>
              <a:gdLst/>
              <a:ahLst/>
              <a:cxnLst>
                <a:cxn ang="0">
                  <a:pos x="230188" y="18041"/>
                </a:cxn>
                <a:cxn ang="0">
                  <a:pos x="218792" y="22551"/>
                </a:cxn>
                <a:cxn ang="0">
                  <a:pos x="218792" y="232280"/>
                </a:cxn>
                <a:cxn ang="0">
                  <a:pos x="200559" y="241301"/>
                </a:cxn>
                <a:cxn ang="0">
                  <a:pos x="198280" y="241301"/>
                </a:cxn>
                <a:cxn ang="0">
                  <a:pos x="198280" y="223259"/>
                </a:cxn>
                <a:cxn ang="0">
                  <a:pos x="20511" y="223259"/>
                </a:cxn>
                <a:cxn ang="0">
                  <a:pos x="20511" y="234535"/>
                </a:cxn>
                <a:cxn ang="0">
                  <a:pos x="4558" y="241301"/>
                </a:cxn>
                <a:cxn ang="0">
                  <a:pos x="0" y="241301"/>
                </a:cxn>
                <a:cxn ang="0">
                  <a:pos x="0" y="2255"/>
                </a:cxn>
                <a:cxn ang="0">
                  <a:pos x="22790" y="11275"/>
                </a:cxn>
                <a:cxn ang="0">
                  <a:pos x="193722" y="11275"/>
                </a:cxn>
                <a:cxn ang="0">
                  <a:pos x="205118" y="0"/>
                </a:cxn>
                <a:cxn ang="0">
                  <a:pos x="230188" y="18041"/>
                </a:cxn>
                <a:cxn ang="0">
                  <a:pos x="198280" y="214239"/>
                </a:cxn>
                <a:cxn ang="0">
                  <a:pos x="198280" y="20296"/>
                </a:cxn>
                <a:cxn ang="0">
                  <a:pos x="20511" y="20296"/>
                </a:cxn>
                <a:cxn ang="0">
                  <a:pos x="20511" y="214239"/>
                </a:cxn>
                <a:cxn ang="0">
                  <a:pos x="198280" y="214239"/>
                </a:cxn>
                <a:cxn ang="0">
                  <a:pos x="166373" y="160115"/>
                </a:cxn>
                <a:cxn ang="0">
                  <a:pos x="189164" y="180411"/>
                </a:cxn>
                <a:cxn ang="0">
                  <a:pos x="182327" y="184922"/>
                </a:cxn>
                <a:cxn ang="0">
                  <a:pos x="34186" y="184922"/>
                </a:cxn>
                <a:cxn ang="0">
                  <a:pos x="31907" y="175901"/>
                </a:cxn>
                <a:cxn ang="0">
                  <a:pos x="98000" y="175901"/>
                </a:cxn>
                <a:cxn ang="0">
                  <a:pos x="98000" y="117267"/>
                </a:cxn>
                <a:cxn ang="0">
                  <a:pos x="50139" y="117267"/>
                </a:cxn>
                <a:cxn ang="0">
                  <a:pos x="47860" y="108247"/>
                </a:cxn>
                <a:cxn ang="0">
                  <a:pos x="98000" y="108247"/>
                </a:cxn>
                <a:cxn ang="0">
                  <a:pos x="98000" y="60889"/>
                </a:cxn>
                <a:cxn ang="0">
                  <a:pos x="38744" y="60889"/>
                </a:cxn>
                <a:cxn ang="0">
                  <a:pos x="38744" y="51868"/>
                </a:cxn>
                <a:cxn ang="0">
                  <a:pos x="148140" y="51868"/>
                </a:cxn>
                <a:cxn ang="0">
                  <a:pos x="161815" y="36082"/>
                </a:cxn>
                <a:cxn ang="0">
                  <a:pos x="184606" y="56378"/>
                </a:cxn>
                <a:cxn ang="0">
                  <a:pos x="177768" y="60889"/>
                </a:cxn>
                <a:cxn ang="0">
                  <a:pos x="118512" y="60889"/>
                </a:cxn>
                <a:cxn ang="0">
                  <a:pos x="118512" y="108247"/>
                </a:cxn>
                <a:cxn ang="0">
                  <a:pos x="143582" y="108247"/>
                </a:cxn>
                <a:cxn ang="0">
                  <a:pos x="154978" y="92461"/>
                </a:cxn>
                <a:cxn ang="0">
                  <a:pos x="177768" y="112757"/>
                </a:cxn>
                <a:cxn ang="0">
                  <a:pos x="170931" y="117267"/>
                </a:cxn>
                <a:cxn ang="0">
                  <a:pos x="118512" y="117267"/>
                </a:cxn>
                <a:cxn ang="0">
                  <a:pos x="118512" y="175901"/>
                </a:cxn>
                <a:cxn ang="0">
                  <a:pos x="154978" y="175901"/>
                </a:cxn>
                <a:cxn ang="0">
                  <a:pos x="166373" y="160115"/>
                </a:cxn>
                <a:cxn ang="0">
                  <a:pos x="134466" y="124033"/>
                </a:cxn>
                <a:cxn ang="0">
                  <a:pos x="150419" y="160115"/>
                </a:cxn>
                <a:cxn ang="0">
                  <a:pos x="132187" y="124033"/>
                </a:cxn>
                <a:cxn ang="0">
                  <a:pos x="134466" y="124033"/>
                </a:cxn>
              </a:cxnLst>
              <a:pathLst>
                <a:path w="101" h="107">
                  <a:moveTo>
                    <a:pt x="101" y="8"/>
                  </a:moveTo>
                  <a:cubicBezTo>
                    <a:pt x="100" y="9"/>
                    <a:pt x="99" y="10"/>
                    <a:pt x="96" y="10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6" y="104"/>
                    <a:pt x="92" y="107"/>
                    <a:pt x="88" y="107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9" y="105"/>
                    <a:pt x="6" y="107"/>
                    <a:pt x="2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101" y="8"/>
                  </a:lnTo>
                  <a:close/>
                  <a:moveTo>
                    <a:pt x="87" y="95"/>
                  </a:moveTo>
                  <a:cubicBezTo>
                    <a:pt x="87" y="9"/>
                    <a:pt x="87" y="9"/>
                    <a:pt x="87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5"/>
                    <a:pt x="9" y="95"/>
                    <a:pt x="9" y="95"/>
                  </a:cubicBezTo>
                  <a:lnTo>
                    <a:pt x="87" y="95"/>
                  </a:lnTo>
                  <a:close/>
                  <a:moveTo>
                    <a:pt x="73" y="71"/>
                  </a:moveTo>
                  <a:cubicBezTo>
                    <a:pt x="73" y="71"/>
                    <a:pt x="80" y="76"/>
                    <a:pt x="83" y="80"/>
                  </a:cubicBezTo>
                  <a:cubicBezTo>
                    <a:pt x="83" y="81"/>
                    <a:pt x="82" y="82"/>
                    <a:pt x="80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7" y="21"/>
                    <a:pt x="81" y="25"/>
                  </a:cubicBezTo>
                  <a:cubicBezTo>
                    <a:pt x="80" y="26"/>
                    <a:pt x="79" y="27"/>
                    <a:pt x="78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41"/>
                    <a:pt x="74" y="46"/>
                    <a:pt x="78" y="50"/>
                  </a:cubicBezTo>
                  <a:cubicBezTo>
                    <a:pt x="77" y="51"/>
                    <a:pt x="76" y="52"/>
                    <a:pt x="75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68" y="78"/>
                    <a:pt x="68" y="78"/>
                    <a:pt x="68" y="78"/>
                  </a:cubicBezTo>
                  <a:lnTo>
                    <a:pt x="73" y="71"/>
                  </a:lnTo>
                  <a:close/>
                  <a:moveTo>
                    <a:pt x="59" y="55"/>
                  </a:moveTo>
                  <a:cubicBezTo>
                    <a:pt x="81" y="61"/>
                    <a:pt x="74" y="76"/>
                    <a:pt x="66" y="71"/>
                  </a:cubicBezTo>
                  <a:cubicBezTo>
                    <a:pt x="65" y="66"/>
                    <a:pt x="61" y="59"/>
                    <a:pt x="58" y="55"/>
                  </a:cubicBezTo>
                  <a:lnTo>
                    <a:pt x="59" y="55"/>
                  </a:lnTo>
                  <a:close/>
                </a:path>
              </a:pathLst>
            </a:custGeom>
            <a:solidFill>
              <a:srgbClr val="3E3A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7" name="Freeform 97"/>
            <p:cNvSpPr>
              <a:spLocks noEditPoints="1"/>
            </p:cNvSpPr>
            <p:nvPr>
              <p:custDataLst>
                <p:tags r:id="rId24"/>
              </p:custDataLst>
            </p:nvPr>
          </p:nvSpPr>
          <p:spPr>
            <a:xfrm>
              <a:off x="-1198074" y="1354887"/>
              <a:ext cx="247651" cy="249238"/>
            </a:xfrm>
            <a:custGeom>
              <a:avLst/>
              <a:gdLst/>
              <a:ahLst/>
              <a:cxnLst>
                <a:cxn ang="0">
                  <a:pos x="36352" y="45316"/>
                </a:cxn>
                <a:cxn ang="0">
                  <a:pos x="22720" y="79303"/>
                </a:cxn>
                <a:cxn ang="0">
                  <a:pos x="2272" y="77037"/>
                </a:cxn>
                <a:cxn ang="0">
                  <a:pos x="9088" y="61176"/>
                </a:cxn>
                <a:cxn ang="0">
                  <a:pos x="29536" y="24923"/>
                </a:cxn>
                <a:cxn ang="0">
                  <a:pos x="31808" y="24923"/>
                </a:cxn>
                <a:cxn ang="0">
                  <a:pos x="36352" y="36252"/>
                </a:cxn>
                <a:cxn ang="0">
                  <a:pos x="211298" y="36252"/>
                </a:cxn>
                <a:cxn ang="0">
                  <a:pos x="222658" y="24923"/>
                </a:cxn>
                <a:cxn ang="0">
                  <a:pos x="245378" y="45316"/>
                </a:cxn>
                <a:cxn ang="0">
                  <a:pos x="236290" y="49847"/>
                </a:cxn>
                <a:cxn ang="0">
                  <a:pos x="209026" y="72505"/>
                </a:cxn>
                <a:cxn ang="0">
                  <a:pos x="206754" y="72505"/>
                </a:cxn>
                <a:cxn ang="0">
                  <a:pos x="211298" y="45316"/>
                </a:cxn>
                <a:cxn ang="0">
                  <a:pos x="36352" y="45316"/>
                </a:cxn>
                <a:cxn ang="0">
                  <a:pos x="227202" y="113290"/>
                </a:cxn>
                <a:cxn ang="0">
                  <a:pos x="215842" y="113290"/>
                </a:cxn>
                <a:cxn ang="0">
                  <a:pos x="156769" y="138213"/>
                </a:cxn>
                <a:cxn ang="0">
                  <a:pos x="247651" y="210719"/>
                </a:cxn>
                <a:cxn ang="0">
                  <a:pos x="247651" y="212985"/>
                </a:cxn>
                <a:cxn ang="0">
                  <a:pos x="229474" y="231111"/>
                </a:cxn>
                <a:cxn ang="0">
                  <a:pos x="149953" y="140479"/>
                </a:cxn>
                <a:cxn ang="0">
                  <a:pos x="134049" y="145011"/>
                </a:cxn>
                <a:cxn ang="0">
                  <a:pos x="136321" y="240174"/>
                </a:cxn>
                <a:cxn ang="0">
                  <a:pos x="102241" y="249238"/>
                </a:cxn>
                <a:cxn ang="0">
                  <a:pos x="97697" y="235643"/>
                </a:cxn>
                <a:cxn ang="0">
                  <a:pos x="74976" y="228845"/>
                </a:cxn>
                <a:cxn ang="0">
                  <a:pos x="74976" y="224314"/>
                </a:cxn>
                <a:cxn ang="0">
                  <a:pos x="111329" y="226580"/>
                </a:cxn>
                <a:cxn ang="0">
                  <a:pos x="118145" y="224314"/>
                </a:cxn>
                <a:cxn ang="0">
                  <a:pos x="124961" y="178998"/>
                </a:cxn>
                <a:cxn ang="0">
                  <a:pos x="4544" y="235643"/>
                </a:cxn>
                <a:cxn ang="0">
                  <a:pos x="2272" y="231111"/>
                </a:cxn>
                <a:cxn ang="0">
                  <a:pos x="120417" y="151808"/>
                </a:cxn>
                <a:cxn ang="0">
                  <a:pos x="115873" y="138213"/>
                </a:cxn>
                <a:cxn ang="0">
                  <a:pos x="11360" y="188061"/>
                </a:cxn>
                <a:cxn ang="0">
                  <a:pos x="9088" y="183529"/>
                </a:cxn>
                <a:cxn ang="0">
                  <a:pos x="104513" y="117821"/>
                </a:cxn>
                <a:cxn ang="0">
                  <a:pos x="97697" y="108758"/>
                </a:cxn>
                <a:cxn ang="0">
                  <a:pos x="13632" y="142745"/>
                </a:cxn>
                <a:cxn ang="0">
                  <a:pos x="11360" y="138213"/>
                </a:cxn>
                <a:cxn ang="0">
                  <a:pos x="99969" y="83834"/>
                </a:cxn>
                <a:cxn ang="0">
                  <a:pos x="40896" y="83834"/>
                </a:cxn>
                <a:cxn ang="0">
                  <a:pos x="38624" y="74771"/>
                </a:cxn>
                <a:cxn ang="0">
                  <a:pos x="172674" y="74771"/>
                </a:cxn>
                <a:cxn ang="0">
                  <a:pos x="186306" y="58910"/>
                </a:cxn>
                <a:cxn ang="0">
                  <a:pos x="211298" y="79303"/>
                </a:cxn>
                <a:cxn ang="0">
                  <a:pos x="204482" y="83834"/>
                </a:cxn>
                <a:cxn ang="0">
                  <a:pos x="131777" y="83834"/>
                </a:cxn>
                <a:cxn ang="0">
                  <a:pos x="102241" y="104226"/>
                </a:cxn>
                <a:cxn ang="0">
                  <a:pos x="131777" y="140479"/>
                </a:cxn>
                <a:cxn ang="0">
                  <a:pos x="202210" y="92897"/>
                </a:cxn>
                <a:cxn ang="0">
                  <a:pos x="227202" y="113290"/>
                </a:cxn>
                <a:cxn ang="0">
                  <a:pos x="102241" y="0"/>
                </a:cxn>
                <a:cxn ang="0">
                  <a:pos x="120417" y="33987"/>
                </a:cxn>
                <a:cxn ang="0">
                  <a:pos x="99969" y="2265"/>
                </a:cxn>
                <a:cxn ang="0">
                  <a:pos x="102241" y="0"/>
                </a:cxn>
              </a:cxnLst>
              <a:pathLst>
                <a:path w="109" h="110">
                  <a:moveTo>
                    <a:pt x="16" y="20"/>
                  </a:moveTo>
                  <a:cubicBezTo>
                    <a:pt x="16" y="27"/>
                    <a:pt x="13" y="32"/>
                    <a:pt x="10" y="35"/>
                  </a:cubicBezTo>
                  <a:cubicBezTo>
                    <a:pt x="7" y="37"/>
                    <a:pt x="2" y="37"/>
                    <a:pt x="1" y="34"/>
                  </a:cubicBezTo>
                  <a:cubicBezTo>
                    <a:pt x="0" y="31"/>
                    <a:pt x="1" y="28"/>
                    <a:pt x="4" y="27"/>
                  </a:cubicBezTo>
                  <a:cubicBezTo>
                    <a:pt x="9" y="24"/>
                    <a:pt x="13" y="18"/>
                    <a:pt x="1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2"/>
                    <a:pt x="16" y="14"/>
                    <a:pt x="16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8" y="11"/>
                    <a:pt x="98" y="11"/>
                    <a:pt x="98" y="11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7" y="21"/>
                    <a:pt x="106" y="21"/>
                    <a:pt x="104" y="22"/>
                  </a:cubicBezTo>
                  <a:cubicBezTo>
                    <a:pt x="101" y="25"/>
                    <a:pt x="96" y="30"/>
                    <a:pt x="92" y="32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1" y="28"/>
                    <a:pt x="93" y="24"/>
                    <a:pt x="93" y="20"/>
                  </a:cubicBezTo>
                  <a:lnTo>
                    <a:pt x="16" y="20"/>
                  </a:lnTo>
                  <a:close/>
                  <a:moveTo>
                    <a:pt x="100" y="50"/>
                  </a:moveTo>
                  <a:cubicBezTo>
                    <a:pt x="99" y="50"/>
                    <a:pt x="98" y="51"/>
                    <a:pt x="95" y="50"/>
                  </a:cubicBezTo>
                  <a:cubicBezTo>
                    <a:pt x="89" y="54"/>
                    <a:pt x="79" y="58"/>
                    <a:pt x="69" y="61"/>
                  </a:cubicBezTo>
                  <a:cubicBezTo>
                    <a:pt x="76" y="77"/>
                    <a:pt x="92" y="88"/>
                    <a:pt x="109" y="93"/>
                  </a:cubicBezTo>
                  <a:cubicBezTo>
                    <a:pt x="109" y="94"/>
                    <a:pt x="109" y="94"/>
                    <a:pt x="109" y="94"/>
                  </a:cubicBezTo>
                  <a:cubicBezTo>
                    <a:pt x="105" y="95"/>
                    <a:pt x="102" y="98"/>
                    <a:pt x="101" y="102"/>
                  </a:cubicBezTo>
                  <a:cubicBezTo>
                    <a:pt x="84" y="94"/>
                    <a:pt x="72" y="81"/>
                    <a:pt x="66" y="62"/>
                  </a:cubicBezTo>
                  <a:cubicBezTo>
                    <a:pt x="64" y="63"/>
                    <a:pt x="62" y="64"/>
                    <a:pt x="59" y="64"/>
                  </a:cubicBezTo>
                  <a:cubicBezTo>
                    <a:pt x="67" y="81"/>
                    <a:pt x="66" y="99"/>
                    <a:pt x="60" y="106"/>
                  </a:cubicBezTo>
                  <a:cubicBezTo>
                    <a:pt x="57" y="109"/>
                    <a:pt x="52" y="110"/>
                    <a:pt x="45" y="110"/>
                  </a:cubicBezTo>
                  <a:cubicBezTo>
                    <a:pt x="45" y="107"/>
                    <a:pt x="44" y="105"/>
                    <a:pt x="43" y="104"/>
                  </a:cubicBezTo>
                  <a:cubicBezTo>
                    <a:pt x="41" y="103"/>
                    <a:pt x="37" y="101"/>
                    <a:pt x="33" y="101"/>
                  </a:cubicBezTo>
                  <a:cubicBezTo>
                    <a:pt x="33" y="99"/>
                    <a:pt x="33" y="99"/>
                    <a:pt x="33" y="99"/>
                  </a:cubicBezTo>
                  <a:cubicBezTo>
                    <a:pt x="37" y="99"/>
                    <a:pt x="46" y="100"/>
                    <a:pt x="49" y="100"/>
                  </a:cubicBezTo>
                  <a:cubicBezTo>
                    <a:pt x="50" y="100"/>
                    <a:pt x="51" y="99"/>
                    <a:pt x="52" y="99"/>
                  </a:cubicBezTo>
                  <a:cubicBezTo>
                    <a:pt x="55" y="95"/>
                    <a:pt x="56" y="88"/>
                    <a:pt x="55" y="79"/>
                  </a:cubicBezTo>
                  <a:cubicBezTo>
                    <a:pt x="42" y="90"/>
                    <a:pt x="22" y="99"/>
                    <a:pt x="2" y="104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21" y="95"/>
                    <a:pt x="41" y="81"/>
                    <a:pt x="53" y="67"/>
                  </a:cubicBezTo>
                  <a:cubicBezTo>
                    <a:pt x="52" y="65"/>
                    <a:pt x="51" y="63"/>
                    <a:pt x="51" y="61"/>
                  </a:cubicBezTo>
                  <a:cubicBezTo>
                    <a:pt x="39" y="70"/>
                    <a:pt x="21" y="78"/>
                    <a:pt x="5" y="83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19" y="75"/>
                    <a:pt x="36" y="63"/>
                    <a:pt x="46" y="52"/>
                  </a:cubicBezTo>
                  <a:cubicBezTo>
                    <a:pt x="45" y="51"/>
                    <a:pt x="44" y="49"/>
                    <a:pt x="43" y="48"/>
                  </a:cubicBezTo>
                  <a:cubicBezTo>
                    <a:pt x="32" y="54"/>
                    <a:pt x="19" y="59"/>
                    <a:pt x="6" y="63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20" y="55"/>
                    <a:pt x="34" y="46"/>
                    <a:pt x="44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6"/>
                    <a:pt x="89" y="31"/>
                    <a:pt x="93" y="35"/>
                  </a:cubicBezTo>
                  <a:cubicBezTo>
                    <a:pt x="93" y="36"/>
                    <a:pt x="92" y="37"/>
                    <a:pt x="90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4" y="40"/>
                    <a:pt x="50" y="43"/>
                    <a:pt x="45" y="46"/>
                  </a:cubicBezTo>
                  <a:cubicBezTo>
                    <a:pt x="51" y="51"/>
                    <a:pt x="55" y="57"/>
                    <a:pt x="58" y="62"/>
                  </a:cubicBezTo>
                  <a:cubicBezTo>
                    <a:pt x="69" y="56"/>
                    <a:pt x="82" y="47"/>
                    <a:pt x="89" y="41"/>
                  </a:cubicBezTo>
                  <a:lnTo>
                    <a:pt x="100" y="50"/>
                  </a:lnTo>
                  <a:close/>
                  <a:moveTo>
                    <a:pt x="45" y="0"/>
                  </a:moveTo>
                  <a:cubicBezTo>
                    <a:pt x="70" y="2"/>
                    <a:pt x="62" y="21"/>
                    <a:pt x="53" y="15"/>
                  </a:cubicBezTo>
                  <a:cubicBezTo>
                    <a:pt x="52" y="10"/>
                    <a:pt x="48" y="4"/>
                    <a:pt x="44" y="1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3E3A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8" name="Freeform 98"/>
            <p:cNvSpPr>
              <a:spLocks noEditPoints="1"/>
            </p:cNvSpPr>
            <p:nvPr>
              <p:custDataLst>
                <p:tags r:id="rId25"/>
              </p:custDataLst>
            </p:nvPr>
          </p:nvSpPr>
          <p:spPr>
            <a:xfrm>
              <a:off x="-1185374" y="1624763"/>
              <a:ext cx="234951" cy="247651"/>
            </a:xfrm>
            <a:custGeom>
              <a:avLst/>
              <a:gdLst/>
              <a:ahLst/>
              <a:cxnLst>
                <a:cxn ang="0">
                  <a:pos x="103920" y="54528"/>
                </a:cxn>
                <a:cxn ang="0">
                  <a:pos x="92624" y="61344"/>
                </a:cxn>
                <a:cxn ang="0">
                  <a:pos x="92624" y="224930"/>
                </a:cxn>
                <a:cxn ang="0">
                  <a:pos x="74551" y="231746"/>
                </a:cxn>
                <a:cxn ang="0">
                  <a:pos x="72292" y="231746"/>
                </a:cxn>
                <a:cxn ang="0">
                  <a:pos x="72292" y="211298"/>
                </a:cxn>
                <a:cxn ang="0">
                  <a:pos x="20332" y="211298"/>
                </a:cxn>
                <a:cxn ang="0">
                  <a:pos x="20332" y="231746"/>
                </a:cxn>
                <a:cxn ang="0">
                  <a:pos x="4518" y="240834"/>
                </a:cxn>
                <a:cxn ang="0">
                  <a:pos x="0" y="240834"/>
                </a:cxn>
                <a:cxn ang="0">
                  <a:pos x="0" y="38624"/>
                </a:cxn>
                <a:cxn ang="0">
                  <a:pos x="20332" y="49984"/>
                </a:cxn>
                <a:cxn ang="0">
                  <a:pos x="27109" y="49984"/>
                </a:cxn>
                <a:cxn ang="0">
                  <a:pos x="36146" y="0"/>
                </a:cxn>
                <a:cxn ang="0">
                  <a:pos x="70033" y="9088"/>
                </a:cxn>
                <a:cxn ang="0">
                  <a:pos x="58737" y="13632"/>
                </a:cxn>
                <a:cxn ang="0">
                  <a:pos x="38405" y="49984"/>
                </a:cxn>
                <a:cxn ang="0">
                  <a:pos x="70033" y="49984"/>
                </a:cxn>
                <a:cxn ang="0">
                  <a:pos x="79070" y="36352"/>
                </a:cxn>
                <a:cxn ang="0">
                  <a:pos x="103920" y="54528"/>
                </a:cxn>
                <a:cxn ang="0">
                  <a:pos x="20332" y="56800"/>
                </a:cxn>
                <a:cxn ang="0">
                  <a:pos x="20332" y="124961"/>
                </a:cxn>
                <a:cxn ang="0">
                  <a:pos x="72292" y="124961"/>
                </a:cxn>
                <a:cxn ang="0">
                  <a:pos x="72292" y="56800"/>
                </a:cxn>
                <a:cxn ang="0">
                  <a:pos x="20332" y="56800"/>
                </a:cxn>
                <a:cxn ang="0">
                  <a:pos x="72292" y="204482"/>
                </a:cxn>
                <a:cxn ang="0">
                  <a:pos x="72292" y="131777"/>
                </a:cxn>
                <a:cxn ang="0">
                  <a:pos x="20332" y="131777"/>
                </a:cxn>
                <a:cxn ang="0">
                  <a:pos x="20332" y="204482"/>
                </a:cxn>
                <a:cxn ang="0">
                  <a:pos x="72292" y="204482"/>
                </a:cxn>
                <a:cxn ang="0">
                  <a:pos x="234951" y="54528"/>
                </a:cxn>
                <a:cxn ang="0">
                  <a:pos x="223655" y="61344"/>
                </a:cxn>
                <a:cxn ang="0">
                  <a:pos x="203322" y="234018"/>
                </a:cxn>
                <a:cxn ang="0">
                  <a:pos x="169435" y="247651"/>
                </a:cxn>
                <a:cxn ang="0">
                  <a:pos x="164917" y="231746"/>
                </a:cxn>
                <a:cxn ang="0">
                  <a:pos x="137807" y="222658"/>
                </a:cxn>
                <a:cxn ang="0">
                  <a:pos x="137807" y="218114"/>
                </a:cxn>
                <a:cxn ang="0">
                  <a:pos x="176213" y="220386"/>
                </a:cxn>
                <a:cxn ang="0">
                  <a:pos x="185249" y="218114"/>
                </a:cxn>
                <a:cxn ang="0">
                  <a:pos x="201063" y="56800"/>
                </a:cxn>
                <a:cxn ang="0">
                  <a:pos x="140066" y="56800"/>
                </a:cxn>
                <a:cxn ang="0">
                  <a:pos x="99402" y="113601"/>
                </a:cxn>
                <a:cxn ang="0">
                  <a:pos x="94884" y="111329"/>
                </a:cxn>
                <a:cxn ang="0">
                  <a:pos x="137807" y="0"/>
                </a:cxn>
                <a:cxn ang="0">
                  <a:pos x="169435" y="9088"/>
                </a:cxn>
                <a:cxn ang="0">
                  <a:pos x="158140" y="15904"/>
                </a:cxn>
                <a:cxn ang="0">
                  <a:pos x="144585" y="49984"/>
                </a:cxn>
                <a:cxn ang="0">
                  <a:pos x="198804" y="49984"/>
                </a:cxn>
                <a:cxn ang="0">
                  <a:pos x="210100" y="36352"/>
                </a:cxn>
                <a:cxn ang="0">
                  <a:pos x="234951" y="54528"/>
                </a:cxn>
                <a:cxn ang="0">
                  <a:pos x="121993" y="104513"/>
                </a:cxn>
                <a:cxn ang="0">
                  <a:pos x="149103" y="161313"/>
                </a:cxn>
                <a:cxn ang="0">
                  <a:pos x="119734" y="106785"/>
                </a:cxn>
                <a:cxn ang="0">
                  <a:pos x="121993" y="104513"/>
                </a:cxn>
              </a:cxnLst>
              <a:pathLst>
                <a:path w="104" h="109">
                  <a:moveTo>
                    <a:pt x="46" y="24"/>
                  </a:moveTo>
                  <a:cubicBezTo>
                    <a:pt x="45" y="25"/>
                    <a:pt x="43" y="26"/>
                    <a:pt x="41" y="27"/>
                  </a:cubicBezTo>
                  <a:cubicBezTo>
                    <a:pt x="41" y="99"/>
                    <a:pt x="41" y="99"/>
                    <a:pt x="41" y="99"/>
                  </a:cubicBezTo>
                  <a:cubicBezTo>
                    <a:pt x="41" y="100"/>
                    <a:pt x="36" y="102"/>
                    <a:pt x="33" y="102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9" y="104"/>
                    <a:pt x="5" y="106"/>
                    <a:pt x="2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4" y="16"/>
                    <a:pt x="15" y="7"/>
                    <a:pt x="16" y="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5"/>
                    <a:pt x="29" y="6"/>
                    <a:pt x="26" y="6"/>
                  </a:cubicBezTo>
                  <a:cubicBezTo>
                    <a:pt x="24" y="11"/>
                    <a:pt x="20" y="17"/>
                    <a:pt x="17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5" y="16"/>
                    <a:pt x="35" y="16"/>
                    <a:pt x="35" y="16"/>
                  </a:cubicBezTo>
                  <a:lnTo>
                    <a:pt x="46" y="24"/>
                  </a:lnTo>
                  <a:close/>
                  <a:moveTo>
                    <a:pt x="9" y="25"/>
                  </a:moveTo>
                  <a:cubicBezTo>
                    <a:pt x="9" y="55"/>
                    <a:pt x="9" y="55"/>
                    <a:pt x="9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25"/>
                    <a:pt x="32" y="25"/>
                    <a:pt x="32" y="25"/>
                  </a:cubicBezTo>
                  <a:lnTo>
                    <a:pt x="9" y="25"/>
                  </a:lnTo>
                  <a:close/>
                  <a:moveTo>
                    <a:pt x="32" y="90"/>
                  </a:moveTo>
                  <a:cubicBezTo>
                    <a:pt x="32" y="58"/>
                    <a:pt x="32" y="58"/>
                    <a:pt x="32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90"/>
                    <a:pt x="9" y="90"/>
                    <a:pt x="9" y="90"/>
                  </a:cubicBezTo>
                  <a:lnTo>
                    <a:pt x="32" y="90"/>
                  </a:lnTo>
                  <a:close/>
                  <a:moveTo>
                    <a:pt x="104" y="24"/>
                  </a:moveTo>
                  <a:cubicBezTo>
                    <a:pt x="103" y="26"/>
                    <a:pt x="101" y="26"/>
                    <a:pt x="99" y="27"/>
                  </a:cubicBezTo>
                  <a:cubicBezTo>
                    <a:pt x="98" y="71"/>
                    <a:pt x="96" y="97"/>
                    <a:pt x="90" y="103"/>
                  </a:cubicBezTo>
                  <a:cubicBezTo>
                    <a:pt x="86" y="108"/>
                    <a:pt x="82" y="109"/>
                    <a:pt x="75" y="109"/>
                  </a:cubicBezTo>
                  <a:cubicBezTo>
                    <a:pt x="75" y="106"/>
                    <a:pt x="75" y="104"/>
                    <a:pt x="73" y="102"/>
                  </a:cubicBezTo>
                  <a:cubicBezTo>
                    <a:pt x="71" y="101"/>
                    <a:pt x="66" y="99"/>
                    <a:pt x="61" y="98"/>
                  </a:cubicBezTo>
                  <a:cubicBezTo>
                    <a:pt x="61" y="96"/>
                    <a:pt x="61" y="96"/>
                    <a:pt x="61" y="96"/>
                  </a:cubicBezTo>
                  <a:cubicBezTo>
                    <a:pt x="67" y="97"/>
                    <a:pt x="75" y="97"/>
                    <a:pt x="78" y="97"/>
                  </a:cubicBezTo>
                  <a:cubicBezTo>
                    <a:pt x="80" y="97"/>
                    <a:pt x="81" y="97"/>
                    <a:pt x="82" y="96"/>
                  </a:cubicBezTo>
                  <a:cubicBezTo>
                    <a:pt x="87" y="92"/>
                    <a:pt x="88" y="66"/>
                    <a:pt x="89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57" y="35"/>
                    <a:pt x="51" y="44"/>
                    <a:pt x="44" y="50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50" y="37"/>
                    <a:pt x="57" y="19"/>
                    <a:pt x="61" y="0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4" y="6"/>
                    <a:pt x="73" y="7"/>
                    <a:pt x="70" y="7"/>
                  </a:cubicBezTo>
                  <a:cubicBezTo>
                    <a:pt x="68" y="12"/>
                    <a:pt x="66" y="17"/>
                    <a:pt x="64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93" y="16"/>
                    <a:pt x="93" y="16"/>
                    <a:pt x="93" y="16"/>
                  </a:cubicBezTo>
                  <a:lnTo>
                    <a:pt x="104" y="24"/>
                  </a:lnTo>
                  <a:close/>
                  <a:moveTo>
                    <a:pt x="54" y="46"/>
                  </a:moveTo>
                  <a:cubicBezTo>
                    <a:pt x="84" y="58"/>
                    <a:pt x="76" y="79"/>
                    <a:pt x="66" y="71"/>
                  </a:cubicBezTo>
                  <a:cubicBezTo>
                    <a:pt x="65" y="63"/>
                    <a:pt x="58" y="53"/>
                    <a:pt x="53" y="47"/>
                  </a:cubicBezTo>
                  <a:lnTo>
                    <a:pt x="54" y="46"/>
                  </a:lnTo>
                  <a:close/>
                </a:path>
              </a:pathLst>
            </a:custGeom>
            <a:solidFill>
              <a:srgbClr val="3E3A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9" name="Freeform 99"/>
            <p:cNvSpPr/>
            <p:nvPr>
              <p:custDataLst>
                <p:tags r:id="rId26"/>
              </p:custDataLst>
            </p:nvPr>
          </p:nvSpPr>
          <p:spPr>
            <a:xfrm>
              <a:off x="-1198074" y="1942264"/>
              <a:ext cx="247651" cy="33338"/>
            </a:xfrm>
            <a:custGeom>
              <a:avLst/>
              <a:gdLst/>
              <a:ahLst/>
              <a:cxnLst>
                <a:cxn ang="0">
                  <a:pos x="195394" y="24447"/>
                </a:cxn>
                <a:cxn ang="0">
                  <a:pos x="213570" y="0"/>
                </a:cxn>
                <a:cxn ang="0">
                  <a:pos x="247651" y="28892"/>
                </a:cxn>
                <a:cxn ang="0">
                  <a:pos x="238562" y="33338"/>
                </a:cxn>
                <a:cxn ang="0">
                  <a:pos x="2272" y="33338"/>
                </a:cxn>
                <a:cxn ang="0">
                  <a:pos x="0" y="24447"/>
                </a:cxn>
                <a:cxn ang="0">
                  <a:pos x="195394" y="24447"/>
                </a:cxn>
              </a:cxnLst>
              <a:pathLst>
                <a:path w="109" h="15">
                  <a:moveTo>
                    <a:pt x="86" y="11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103" y="8"/>
                    <a:pt x="109" y="13"/>
                  </a:cubicBezTo>
                  <a:cubicBezTo>
                    <a:pt x="109" y="15"/>
                    <a:pt x="107" y="15"/>
                    <a:pt x="105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86" y="11"/>
                  </a:lnTo>
                  <a:close/>
                </a:path>
              </a:pathLst>
            </a:custGeom>
            <a:solidFill>
              <a:srgbClr val="3E3A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0" name="Freeform 100"/>
            <p:cNvSpPr>
              <a:spLocks noEditPoints="1"/>
            </p:cNvSpPr>
            <p:nvPr>
              <p:custDataLst>
                <p:tags r:id="rId27"/>
              </p:custDataLst>
            </p:nvPr>
          </p:nvSpPr>
          <p:spPr>
            <a:xfrm>
              <a:off x="-1201249" y="2086726"/>
              <a:ext cx="254001" cy="249238"/>
            </a:xfrm>
            <a:custGeom>
              <a:avLst/>
              <a:gdLst/>
              <a:ahLst/>
              <a:cxnLst>
                <a:cxn ang="0">
                  <a:pos x="242661" y="70239"/>
                </a:cxn>
                <a:cxn ang="0">
                  <a:pos x="226786" y="172200"/>
                </a:cxn>
                <a:cxn ang="0">
                  <a:pos x="222250" y="156340"/>
                </a:cxn>
                <a:cxn ang="0">
                  <a:pos x="185965" y="237909"/>
                </a:cxn>
                <a:cxn ang="0">
                  <a:pos x="165554" y="246972"/>
                </a:cxn>
                <a:cxn ang="0">
                  <a:pos x="129268" y="156340"/>
                </a:cxn>
                <a:cxn ang="0">
                  <a:pos x="113393" y="176732"/>
                </a:cxn>
                <a:cxn ang="0">
                  <a:pos x="111125" y="154074"/>
                </a:cxn>
                <a:cxn ang="0">
                  <a:pos x="70303" y="120087"/>
                </a:cxn>
                <a:cxn ang="0">
                  <a:pos x="52160" y="249238"/>
                </a:cxn>
                <a:cxn ang="0">
                  <a:pos x="49893" y="138213"/>
                </a:cxn>
                <a:cxn ang="0">
                  <a:pos x="0" y="197124"/>
                </a:cxn>
                <a:cxn ang="0">
                  <a:pos x="6803" y="90632"/>
                </a:cxn>
                <a:cxn ang="0">
                  <a:pos x="49893" y="81568"/>
                </a:cxn>
                <a:cxn ang="0">
                  <a:pos x="4535" y="47581"/>
                </a:cxn>
                <a:cxn ang="0">
                  <a:pos x="86178" y="0"/>
                </a:cxn>
                <a:cxn ang="0">
                  <a:pos x="97518" y="22658"/>
                </a:cxn>
                <a:cxn ang="0">
                  <a:pos x="70303" y="81568"/>
                </a:cxn>
                <a:cxn ang="0">
                  <a:pos x="92982" y="65708"/>
                </a:cxn>
                <a:cxn ang="0">
                  <a:pos x="111125" y="49847"/>
                </a:cxn>
                <a:cxn ang="0">
                  <a:pos x="165554" y="58910"/>
                </a:cxn>
                <a:cxn ang="0">
                  <a:pos x="197304" y="9063"/>
                </a:cxn>
                <a:cxn ang="0">
                  <a:pos x="185965" y="58910"/>
                </a:cxn>
                <a:cxn ang="0">
                  <a:pos x="231322" y="47581"/>
                </a:cxn>
                <a:cxn ang="0">
                  <a:pos x="70303" y="115555"/>
                </a:cxn>
                <a:cxn ang="0">
                  <a:pos x="111125" y="90632"/>
                </a:cxn>
                <a:cxn ang="0">
                  <a:pos x="70303" y="90632"/>
                </a:cxn>
                <a:cxn ang="0">
                  <a:pos x="165554" y="147277"/>
                </a:cxn>
                <a:cxn ang="0">
                  <a:pos x="129268" y="67974"/>
                </a:cxn>
                <a:cxn ang="0">
                  <a:pos x="165554" y="147277"/>
                </a:cxn>
                <a:cxn ang="0">
                  <a:pos x="222250" y="67974"/>
                </a:cxn>
                <a:cxn ang="0">
                  <a:pos x="185965" y="147277"/>
                </a:cxn>
              </a:cxnLst>
              <a:pathLst>
                <a:path w="112" h="110">
                  <a:moveTo>
                    <a:pt x="112" y="29"/>
                  </a:moveTo>
                  <a:cubicBezTo>
                    <a:pt x="111" y="30"/>
                    <a:pt x="109" y="31"/>
                    <a:pt x="107" y="31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7" y="74"/>
                    <a:pt x="102" y="76"/>
                    <a:pt x="100" y="76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82" y="69"/>
                    <a:pt x="82" y="69"/>
                    <a:pt x="82" y="69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82" y="107"/>
                    <a:pt x="78" y="109"/>
                    <a:pt x="74" y="109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57" y="76"/>
                    <a:pt x="54" y="78"/>
                    <a:pt x="50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68"/>
                    <a:pt x="49" y="68"/>
                    <a:pt x="49" y="68"/>
                  </a:cubicBezTo>
                  <a:cubicBezTo>
                    <a:pt x="48" y="72"/>
                    <a:pt x="45" y="74"/>
                    <a:pt x="41" y="71"/>
                  </a:cubicBezTo>
                  <a:cubicBezTo>
                    <a:pt x="40" y="65"/>
                    <a:pt x="35" y="58"/>
                    <a:pt x="31" y="53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31" y="107"/>
                    <a:pt x="28" y="110"/>
                    <a:pt x="23" y="110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16" y="71"/>
                    <a:pt x="10" y="80"/>
                    <a:pt x="1" y="88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" y="74"/>
                    <a:pt x="16" y="57"/>
                    <a:pt x="19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15" y="18"/>
                    <a:pt x="8" y="20"/>
                    <a:pt x="2" y="21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4" y="14"/>
                    <a:pt x="30" y="6"/>
                    <a:pt x="38" y="0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49" y="11"/>
                    <a:pt x="47" y="11"/>
                    <a:pt x="43" y="10"/>
                  </a:cubicBezTo>
                  <a:cubicBezTo>
                    <a:pt x="40" y="11"/>
                    <a:pt x="36" y="13"/>
                    <a:pt x="31" y="14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5" y="33"/>
                    <a:pt x="49" y="36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6" y="6"/>
                    <a:pt x="86" y="7"/>
                    <a:pt x="82" y="8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102" y="21"/>
                    <a:pt x="102" y="21"/>
                    <a:pt x="102" y="21"/>
                  </a:cubicBezTo>
                  <a:lnTo>
                    <a:pt x="112" y="29"/>
                  </a:lnTo>
                  <a:close/>
                  <a:moveTo>
                    <a:pt x="31" y="51"/>
                  </a:moveTo>
                  <a:cubicBezTo>
                    <a:pt x="44" y="56"/>
                    <a:pt x="48" y="62"/>
                    <a:pt x="49" y="67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31" y="40"/>
                    <a:pt x="31" y="40"/>
                    <a:pt x="31" y="40"/>
                  </a:cubicBezTo>
                  <a:lnTo>
                    <a:pt x="31" y="51"/>
                  </a:lnTo>
                  <a:close/>
                  <a:moveTo>
                    <a:pt x="73" y="65"/>
                  </a:moveTo>
                  <a:cubicBezTo>
                    <a:pt x="73" y="30"/>
                    <a:pt x="73" y="30"/>
                    <a:pt x="73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65"/>
                    <a:pt x="57" y="65"/>
                    <a:pt x="57" y="65"/>
                  </a:cubicBezTo>
                  <a:lnTo>
                    <a:pt x="73" y="65"/>
                  </a:lnTo>
                  <a:close/>
                  <a:moveTo>
                    <a:pt x="98" y="65"/>
                  </a:moveTo>
                  <a:cubicBezTo>
                    <a:pt x="98" y="30"/>
                    <a:pt x="98" y="30"/>
                    <a:pt x="98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65"/>
                    <a:pt x="82" y="65"/>
                    <a:pt x="82" y="65"/>
                  </a:cubicBezTo>
                  <a:lnTo>
                    <a:pt x="98" y="65"/>
                  </a:lnTo>
                  <a:close/>
                </a:path>
              </a:pathLst>
            </a:custGeom>
            <a:solidFill>
              <a:srgbClr val="3E3A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1" name="Freeform 101"/>
            <p:cNvSpPr>
              <a:spLocks noEditPoints="1"/>
            </p:cNvSpPr>
            <p:nvPr>
              <p:custDataLst>
                <p:tags r:id="rId28"/>
              </p:custDataLst>
            </p:nvPr>
          </p:nvSpPr>
          <p:spPr>
            <a:xfrm>
              <a:off x="-1201249" y="2356602"/>
              <a:ext cx="254001" cy="246063"/>
            </a:xfrm>
            <a:custGeom>
              <a:avLst/>
              <a:gdLst/>
              <a:ahLst/>
              <a:cxnLst>
                <a:cxn ang="0">
                  <a:pos x="68035" y="137704"/>
                </a:cxn>
                <a:cxn ang="0">
                  <a:pos x="52160" y="246063"/>
                </a:cxn>
                <a:cxn ang="0">
                  <a:pos x="47625" y="146734"/>
                </a:cxn>
                <a:cxn ang="0">
                  <a:pos x="13607" y="169309"/>
                </a:cxn>
                <a:cxn ang="0">
                  <a:pos x="47625" y="128675"/>
                </a:cxn>
                <a:cxn ang="0">
                  <a:pos x="27214" y="72238"/>
                </a:cxn>
                <a:cxn ang="0">
                  <a:pos x="2267" y="110615"/>
                </a:cxn>
                <a:cxn ang="0">
                  <a:pos x="47625" y="24832"/>
                </a:cxn>
                <a:cxn ang="0">
                  <a:pos x="29482" y="63208"/>
                </a:cxn>
                <a:cxn ang="0">
                  <a:pos x="47625" y="0"/>
                </a:cxn>
                <a:cxn ang="0">
                  <a:pos x="68035" y="9029"/>
                </a:cxn>
                <a:cxn ang="0">
                  <a:pos x="72571" y="63208"/>
                </a:cxn>
                <a:cxn ang="0">
                  <a:pos x="111125" y="67723"/>
                </a:cxn>
                <a:cxn ang="0">
                  <a:pos x="68035" y="72238"/>
                </a:cxn>
                <a:cxn ang="0">
                  <a:pos x="106589" y="110615"/>
                </a:cxn>
                <a:cxn ang="0">
                  <a:pos x="102053" y="38376"/>
                </a:cxn>
                <a:cxn ang="0">
                  <a:pos x="154214" y="0"/>
                </a:cxn>
                <a:cxn ang="0">
                  <a:pos x="176893" y="11287"/>
                </a:cxn>
                <a:cxn ang="0">
                  <a:pos x="204107" y="38376"/>
                </a:cxn>
                <a:cxn ang="0">
                  <a:pos x="242661" y="42891"/>
                </a:cxn>
                <a:cxn ang="0">
                  <a:pos x="176893" y="47406"/>
                </a:cxn>
                <a:cxn ang="0">
                  <a:pos x="215447" y="88040"/>
                </a:cxn>
                <a:cxn ang="0">
                  <a:pos x="254001" y="92555"/>
                </a:cxn>
                <a:cxn ang="0">
                  <a:pos x="88446" y="94813"/>
                </a:cxn>
                <a:cxn ang="0">
                  <a:pos x="154214" y="88040"/>
                </a:cxn>
                <a:cxn ang="0">
                  <a:pos x="104321" y="47406"/>
                </a:cxn>
                <a:cxn ang="0">
                  <a:pos x="231322" y="115130"/>
                </a:cxn>
                <a:cxn ang="0">
                  <a:pos x="247197" y="139962"/>
                </a:cxn>
                <a:cxn ang="0">
                  <a:pos x="210911" y="216716"/>
                </a:cxn>
                <a:cxn ang="0">
                  <a:pos x="170089" y="232518"/>
                </a:cxn>
                <a:cxn ang="0">
                  <a:pos x="145143" y="218973"/>
                </a:cxn>
                <a:cxn ang="0">
                  <a:pos x="190500" y="216716"/>
                </a:cxn>
                <a:cxn ang="0">
                  <a:pos x="90714" y="139962"/>
                </a:cxn>
                <a:cxn ang="0">
                  <a:pos x="190500" y="133190"/>
                </a:cxn>
                <a:cxn ang="0">
                  <a:pos x="219983" y="101585"/>
                </a:cxn>
                <a:cxn ang="0">
                  <a:pos x="210911" y="133190"/>
                </a:cxn>
                <a:cxn ang="0">
                  <a:pos x="231322" y="115130"/>
                </a:cxn>
                <a:cxn ang="0">
                  <a:pos x="136071" y="196398"/>
                </a:cxn>
                <a:cxn ang="0">
                  <a:pos x="111125" y="148992"/>
                </a:cxn>
              </a:cxnLst>
              <a:pathLst>
                <a:path w="112" h="109">
                  <a:moveTo>
                    <a:pt x="48" y="51"/>
                  </a:moveTo>
                  <a:cubicBezTo>
                    <a:pt x="43" y="53"/>
                    <a:pt x="37" y="57"/>
                    <a:pt x="30" y="61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7"/>
                    <a:pt x="26" y="109"/>
                    <a:pt x="23" y="109"/>
                  </a:cubicBezTo>
                  <a:cubicBezTo>
                    <a:pt x="21" y="109"/>
                    <a:pt x="21" y="109"/>
                    <a:pt x="21" y="109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17" y="67"/>
                    <a:pt x="13" y="69"/>
                    <a:pt x="8" y="71"/>
                  </a:cubicBezTo>
                  <a:cubicBezTo>
                    <a:pt x="8" y="73"/>
                    <a:pt x="7" y="74"/>
                    <a:pt x="6" y="75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4" y="62"/>
                    <a:pt x="12" y="60"/>
                    <a:pt x="21" y="57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9" y="39"/>
                    <a:pt x="7" y="45"/>
                    <a:pt x="3" y="50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5" y="38"/>
                    <a:pt x="7" y="23"/>
                    <a:pt x="8" y="8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2"/>
                    <a:pt x="19" y="14"/>
                    <a:pt x="16" y="14"/>
                  </a:cubicBezTo>
                  <a:cubicBezTo>
                    <a:pt x="15" y="19"/>
                    <a:pt x="14" y="24"/>
                    <a:pt x="13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3"/>
                    <a:pt x="33" y="4"/>
                    <a:pt x="30" y="4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45" y="26"/>
                    <a:pt x="49" y="30"/>
                  </a:cubicBezTo>
                  <a:cubicBezTo>
                    <a:pt x="48" y="31"/>
                    <a:pt x="47" y="32"/>
                    <a:pt x="45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5" y="53"/>
                    <a:pt x="41" y="51"/>
                    <a:pt x="47" y="49"/>
                  </a:cubicBezTo>
                  <a:lnTo>
                    <a:pt x="48" y="51"/>
                  </a:lnTo>
                  <a:close/>
                  <a:moveTo>
                    <a:pt x="45" y="17"/>
                  </a:moveTo>
                  <a:cubicBezTo>
                    <a:pt x="68" y="17"/>
                    <a:pt x="68" y="17"/>
                    <a:pt x="68" y="17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82" y="3"/>
                    <a:pt x="81" y="4"/>
                    <a:pt x="78" y="5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96" y="10"/>
                    <a:pt x="96" y="10"/>
                    <a:pt x="96" y="10"/>
                  </a:cubicBezTo>
                  <a:cubicBezTo>
                    <a:pt x="96" y="10"/>
                    <a:pt x="103" y="15"/>
                    <a:pt x="107" y="19"/>
                  </a:cubicBezTo>
                  <a:cubicBezTo>
                    <a:pt x="106" y="20"/>
                    <a:pt x="105" y="21"/>
                    <a:pt x="103" y="21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101" y="31"/>
                    <a:pt x="101" y="31"/>
                    <a:pt x="101" y="31"/>
                  </a:cubicBezTo>
                  <a:cubicBezTo>
                    <a:pt x="101" y="31"/>
                    <a:pt x="108" y="37"/>
                    <a:pt x="112" y="41"/>
                  </a:cubicBezTo>
                  <a:cubicBezTo>
                    <a:pt x="112" y="42"/>
                    <a:pt x="111" y="42"/>
                    <a:pt x="10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46" y="21"/>
                    <a:pt x="46" y="21"/>
                    <a:pt x="46" y="21"/>
                  </a:cubicBezTo>
                  <a:lnTo>
                    <a:pt x="45" y="17"/>
                  </a:lnTo>
                  <a:close/>
                  <a:moveTo>
                    <a:pt x="102" y="51"/>
                  </a:moveTo>
                  <a:cubicBezTo>
                    <a:pt x="102" y="51"/>
                    <a:pt x="108" y="57"/>
                    <a:pt x="112" y="60"/>
                  </a:cubicBezTo>
                  <a:cubicBezTo>
                    <a:pt x="112" y="62"/>
                    <a:pt x="110" y="62"/>
                    <a:pt x="109" y="62"/>
                  </a:cubicBezTo>
                  <a:cubicBezTo>
                    <a:pt x="93" y="62"/>
                    <a:pt x="93" y="62"/>
                    <a:pt x="93" y="62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104"/>
                    <a:pt x="91" y="108"/>
                    <a:pt x="79" y="109"/>
                  </a:cubicBezTo>
                  <a:cubicBezTo>
                    <a:pt x="78" y="106"/>
                    <a:pt x="77" y="104"/>
                    <a:pt x="75" y="103"/>
                  </a:cubicBezTo>
                  <a:cubicBezTo>
                    <a:pt x="73" y="101"/>
                    <a:pt x="70" y="100"/>
                    <a:pt x="64" y="99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78" y="98"/>
                    <a:pt x="81" y="98"/>
                  </a:cubicBezTo>
                  <a:cubicBezTo>
                    <a:pt x="83" y="98"/>
                    <a:pt x="84" y="98"/>
                    <a:pt x="84" y="96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97" y="45"/>
                    <a:pt x="97" y="45"/>
                    <a:pt x="97" y="45"/>
                  </a:cubicBezTo>
                  <a:cubicBezTo>
                    <a:pt x="97" y="47"/>
                    <a:pt x="96" y="48"/>
                    <a:pt x="93" y="4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6" y="59"/>
                    <a:pt x="96" y="59"/>
                    <a:pt x="96" y="59"/>
                  </a:cubicBezTo>
                  <a:lnTo>
                    <a:pt x="102" y="51"/>
                  </a:lnTo>
                  <a:close/>
                  <a:moveTo>
                    <a:pt x="49" y="66"/>
                  </a:moveTo>
                  <a:cubicBezTo>
                    <a:pt x="78" y="74"/>
                    <a:pt x="70" y="94"/>
                    <a:pt x="60" y="87"/>
                  </a:cubicBezTo>
                  <a:cubicBezTo>
                    <a:pt x="59" y="81"/>
                    <a:pt x="53" y="72"/>
                    <a:pt x="48" y="67"/>
                  </a:cubicBezTo>
                  <a:lnTo>
                    <a:pt x="49" y="66"/>
                  </a:lnTo>
                  <a:close/>
                </a:path>
              </a:pathLst>
            </a:custGeom>
            <a:solidFill>
              <a:srgbClr val="3E3A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2" name="Freeform 102"/>
            <p:cNvSpPr>
              <a:spLocks noEditPoints="1"/>
            </p:cNvSpPr>
            <p:nvPr>
              <p:custDataLst>
                <p:tags r:id="rId29"/>
              </p:custDataLst>
            </p:nvPr>
          </p:nvSpPr>
          <p:spPr>
            <a:xfrm>
              <a:off x="-1201249" y="2626478"/>
              <a:ext cx="255588" cy="246063"/>
            </a:xfrm>
            <a:custGeom>
              <a:avLst/>
              <a:gdLst/>
              <a:ahLst/>
              <a:cxnLst>
                <a:cxn ang="0">
                  <a:pos x="90473" y="67723"/>
                </a:cxn>
                <a:cxn ang="0">
                  <a:pos x="81426" y="72238"/>
                </a:cxn>
                <a:cxn ang="0">
                  <a:pos x="56546" y="103843"/>
                </a:cxn>
                <a:cxn ang="0">
                  <a:pos x="67855" y="106100"/>
                </a:cxn>
                <a:cxn ang="0">
                  <a:pos x="58807" y="110615"/>
                </a:cxn>
                <a:cxn ang="0">
                  <a:pos x="58807" y="239290"/>
                </a:cxn>
                <a:cxn ang="0">
                  <a:pos x="40713" y="246063"/>
                </a:cxn>
                <a:cxn ang="0">
                  <a:pos x="38451" y="246063"/>
                </a:cxn>
                <a:cxn ang="0">
                  <a:pos x="38451" y="121902"/>
                </a:cxn>
                <a:cxn ang="0">
                  <a:pos x="2261" y="151249"/>
                </a:cxn>
                <a:cxn ang="0">
                  <a:pos x="0" y="148992"/>
                </a:cxn>
                <a:cxn ang="0">
                  <a:pos x="61069" y="54179"/>
                </a:cxn>
                <a:cxn ang="0">
                  <a:pos x="90473" y="67723"/>
                </a:cxn>
                <a:cxn ang="0">
                  <a:pos x="85949" y="13544"/>
                </a:cxn>
                <a:cxn ang="0">
                  <a:pos x="74640" y="18059"/>
                </a:cxn>
                <a:cxn ang="0">
                  <a:pos x="4523" y="74496"/>
                </a:cxn>
                <a:cxn ang="0">
                  <a:pos x="2261" y="69981"/>
                </a:cxn>
                <a:cxn ang="0">
                  <a:pos x="56546" y="0"/>
                </a:cxn>
                <a:cxn ang="0">
                  <a:pos x="85949" y="13544"/>
                </a:cxn>
                <a:cxn ang="0">
                  <a:pos x="230707" y="209943"/>
                </a:cxn>
                <a:cxn ang="0">
                  <a:pos x="255588" y="232518"/>
                </a:cxn>
                <a:cxn ang="0">
                  <a:pos x="248802" y="237033"/>
                </a:cxn>
                <a:cxn ang="0">
                  <a:pos x="72378" y="237033"/>
                </a:cxn>
                <a:cxn ang="0">
                  <a:pos x="70117" y="228003"/>
                </a:cxn>
                <a:cxn ang="0">
                  <a:pos x="101782" y="228003"/>
                </a:cxn>
                <a:cxn ang="0">
                  <a:pos x="101782" y="83525"/>
                </a:cxn>
                <a:cxn ang="0">
                  <a:pos x="131186" y="88040"/>
                </a:cxn>
                <a:cxn ang="0">
                  <a:pos x="122139" y="94813"/>
                </a:cxn>
                <a:cxn ang="0">
                  <a:pos x="122139" y="228003"/>
                </a:cxn>
                <a:cxn ang="0">
                  <a:pos x="156067" y="228003"/>
                </a:cxn>
                <a:cxn ang="0">
                  <a:pos x="156067" y="33861"/>
                </a:cxn>
                <a:cxn ang="0">
                  <a:pos x="88211" y="33861"/>
                </a:cxn>
                <a:cxn ang="0">
                  <a:pos x="85949" y="24832"/>
                </a:cxn>
                <a:cxn ang="0">
                  <a:pos x="212613" y="24832"/>
                </a:cxn>
                <a:cxn ang="0">
                  <a:pos x="226184" y="9029"/>
                </a:cxn>
                <a:cxn ang="0">
                  <a:pos x="251064" y="29346"/>
                </a:cxn>
                <a:cxn ang="0">
                  <a:pos x="244278" y="33861"/>
                </a:cxn>
                <a:cxn ang="0">
                  <a:pos x="178685" y="33861"/>
                </a:cxn>
                <a:cxn ang="0">
                  <a:pos x="178685" y="119645"/>
                </a:cxn>
                <a:cxn ang="0">
                  <a:pos x="208089" y="119645"/>
                </a:cxn>
                <a:cxn ang="0">
                  <a:pos x="219398" y="101585"/>
                </a:cxn>
                <a:cxn ang="0">
                  <a:pos x="244278" y="121902"/>
                </a:cxn>
                <a:cxn ang="0">
                  <a:pos x="237493" y="126417"/>
                </a:cxn>
                <a:cxn ang="0">
                  <a:pos x="178685" y="126417"/>
                </a:cxn>
                <a:cxn ang="0">
                  <a:pos x="178685" y="228003"/>
                </a:cxn>
                <a:cxn ang="0">
                  <a:pos x="217136" y="228003"/>
                </a:cxn>
                <a:cxn ang="0">
                  <a:pos x="230707" y="209943"/>
                </a:cxn>
              </a:cxnLst>
              <a:pathLst>
                <a:path w="113" h="109">
                  <a:moveTo>
                    <a:pt x="40" y="30"/>
                  </a:moveTo>
                  <a:cubicBezTo>
                    <a:pt x="39" y="32"/>
                    <a:pt x="39" y="32"/>
                    <a:pt x="36" y="32"/>
                  </a:cubicBezTo>
                  <a:cubicBezTo>
                    <a:pt x="33" y="36"/>
                    <a:pt x="29" y="41"/>
                    <a:pt x="25" y="46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6" y="49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6" y="107"/>
                    <a:pt x="22" y="109"/>
                    <a:pt x="18" y="109"/>
                  </a:cubicBezTo>
                  <a:cubicBezTo>
                    <a:pt x="17" y="109"/>
                    <a:pt x="17" y="109"/>
                    <a:pt x="17" y="109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2" y="59"/>
                    <a:pt x="7" y="63"/>
                    <a:pt x="1" y="6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1" y="54"/>
                    <a:pt x="22" y="36"/>
                    <a:pt x="27" y="24"/>
                  </a:cubicBezTo>
                  <a:lnTo>
                    <a:pt x="40" y="30"/>
                  </a:lnTo>
                  <a:close/>
                  <a:moveTo>
                    <a:pt x="38" y="6"/>
                  </a:moveTo>
                  <a:cubicBezTo>
                    <a:pt x="37" y="8"/>
                    <a:pt x="36" y="8"/>
                    <a:pt x="33" y="8"/>
                  </a:cubicBezTo>
                  <a:cubicBezTo>
                    <a:pt x="27" y="16"/>
                    <a:pt x="15" y="26"/>
                    <a:pt x="2" y="33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1" y="22"/>
                    <a:pt x="21" y="9"/>
                    <a:pt x="25" y="0"/>
                  </a:cubicBezTo>
                  <a:lnTo>
                    <a:pt x="38" y="6"/>
                  </a:lnTo>
                  <a:close/>
                  <a:moveTo>
                    <a:pt x="102" y="93"/>
                  </a:moveTo>
                  <a:cubicBezTo>
                    <a:pt x="102" y="93"/>
                    <a:pt x="109" y="99"/>
                    <a:pt x="113" y="103"/>
                  </a:cubicBezTo>
                  <a:cubicBezTo>
                    <a:pt x="113" y="104"/>
                    <a:pt x="112" y="105"/>
                    <a:pt x="110" y="105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31" y="101"/>
                    <a:pt x="31" y="101"/>
                    <a:pt x="31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41"/>
                    <a:pt x="57" y="42"/>
                    <a:pt x="54" y="42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9" y="101"/>
                    <a:pt x="69" y="101"/>
                    <a:pt x="69" y="101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0" y="4"/>
                    <a:pt x="107" y="9"/>
                    <a:pt x="111" y="13"/>
                  </a:cubicBezTo>
                  <a:cubicBezTo>
                    <a:pt x="110" y="14"/>
                    <a:pt x="109" y="15"/>
                    <a:pt x="108" y="15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7" y="45"/>
                    <a:pt x="97" y="45"/>
                    <a:pt x="97" y="45"/>
                  </a:cubicBezTo>
                  <a:cubicBezTo>
                    <a:pt x="97" y="45"/>
                    <a:pt x="104" y="50"/>
                    <a:pt x="108" y="54"/>
                  </a:cubicBezTo>
                  <a:cubicBezTo>
                    <a:pt x="108" y="56"/>
                    <a:pt x="107" y="56"/>
                    <a:pt x="105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96" y="101"/>
                    <a:pt x="96" y="101"/>
                    <a:pt x="96" y="101"/>
                  </a:cubicBezTo>
                  <a:lnTo>
                    <a:pt x="102" y="93"/>
                  </a:lnTo>
                  <a:close/>
                </a:path>
              </a:pathLst>
            </a:custGeom>
            <a:solidFill>
              <a:srgbClr val="3E3A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3" name="Freeform 103"/>
            <p:cNvSpPr/>
            <p:nvPr>
              <p:custDataLst>
                <p:tags r:id="rId30"/>
              </p:custDataLst>
            </p:nvPr>
          </p:nvSpPr>
          <p:spPr>
            <a:xfrm>
              <a:off x="-1010749" y="2904291"/>
              <a:ext cx="42863" cy="88900"/>
            </a:xfrm>
            <a:custGeom>
              <a:avLst/>
              <a:gdLst/>
              <a:ahLst/>
              <a:cxnLst>
                <a:cxn ang="0">
                  <a:pos x="0" y="82061"/>
                </a:cxn>
                <a:cxn ang="0">
                  <a:pos x="29327" y="43310"/>
                </a:cxn>
                <a:cxn ang="0">
                  <a:pos x="4511" y="18235"/>
                </a:cxn>
                <a:cxn ang="0">
                  <a:pos x="22559" y="0"/>
                </a:cxn>
                <a:cxn ang="0">
                  <a:pos x="42863" y="27353"/>
                </a:cxn>
                <a:cxn ang="0">
                  <a:pos x="4511" y="88900"/>
                </a:cxn>
                <a:cxn ang="0">
                  <a:pos x="0" y="82061"/>
                </a:cxn>
              </a:cxnLst>
              <a:pathLst>
                <a:path w="19" h="39">
                  <a:moveTo>
                    <a:pt x="0" y="36"/>
                  </a:moveTo>
                  <a:cubicBezTo>
                    <a:pt x="9" y="31"/>
                    <a:pt x="12" y="24"/>
                    <a:pt x="13" y="19"/>
                  </a:cubicBezTo>
                  <a:cubicBezTo>
                    <a:pt x="8" y="17"/>
                    <a:pt x="2" y="14"/>
                    <a:pt x="2" y="8"/>
                  </a:cubicBezTo>
                  <a:cubicBezTo>
                    <a:pt x="2" y="4"/>
                    <a:pt x="5" y="0"/>
                    <a:pt x="10" y="0"/>
                  </a:cubicBezTo>
                  <a:cubicBezTo>
                    <a:pt x="16" y="0"/>
                    <a:pt x="19" y="5"/>
                    <a:pt x="19" y="12"/>
                  </a:cubicBezTo>
                  <a:cubicBezTo>
                    <a:pt x="19" y="21"/>
                    <a:pt x="15" y="33"/>
                    <a:pt x="2" y="39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3E3A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4" name="Freeform 104"/>
            <p:cNvSpPr>
              <a:spLocks noEditPoints="1"/>
            </p:cNvSpPr>
            <p:nvPr>
              <p:custDataLst>
                <p:tags r:id="rId31"/>
              </p:custDataLst>
            </p:nvPr>
          </p:nvSpPr>
          <p:spPr>
            <a:xfrm>
              <a:off x="-1199662" y="3031292"/>
              <a:ext cx="249238" cy="244476"/>
            </a:xfrm>
            <a:custGeom>
              <a:avLst/>
              <a:gdLst/>
              <a:ahLst/>
              <a:cxnLst>
                <a:cxn ang="0">
                  <a:pos x="138213" y="217312"/>
                </a:cxn>
                <a:cxn ang="0">
                  <a:pos x="160871" y="219575"/>
                </a:cxn>
                <a:cxn ang="0">
                  <a:pos x="249238" y="217312"/>
                </a:cxn>
                <a:cxn ang="0">
                  <a:pos x="249238" y="221839"/>
                </a:cxn>
                <a:cxn ang="0">
                  <a:pos x="237909" y="237685"/>
                </a:cxn>
                <a:cxn ang="0">
                  <a:pos x="160871" y="237685"/>
                </a:cxn>
                <a:cxn ang="0">
                  <a:pos x="65708" y="185620"/>
                </a:cxn>
                <a:cxn ang="0">
                  <a:pos x="2265" y="244476"/>
                </a:cxn>
                <a:cxn ang="0">
                  <a:pos x="0" y="239948"/>
                </a:cxn>
                <a:cxn ang="0">
                  <a:pos x="58910" y="138083"/>
                </a:cxn>
                <a:cxn ang="0">
                  <a:pos x="90632" y="147138"/>
                </a:cxn>
                <a:cxn ang="0">
                  <a:pos x="81568" y="151665"/>
                </a:cxn>
                <a:cxn ang="0">
                  <a:pos x="70239" y="181093"/>
                </a:cxn>
                <a:cxn ang="0">
                  <a:pos x="115555" y="215048"/>
                </a:cxn>
                <a:cxn ang="0">
                  <a:pos x="115555" y="126765"/>
                </a:cxn>
                <a:cxn ang="0">
                  <a:pos x="4531" y="126765"/>
                </a:cxn>
                <a:cxn ang="0">
                  <a:pos x="2265" y="117710"/>
                </a:cxn>
                <a:cxn ang="0">
                  <a:pos x="208453" y="117710"/>
                </a:cxn>
                <a:cxn ang="0">
                  <a:pos x="222048" y="99601"/>
                </a:cxn>
                <a:cxn ang="0">
                  <a:pos x="246972" y="122238"/>
                </a:cxn>
                <a:cxn ang="0">
                  <a:pos x="240174" y="126765"/>
                </a:cxn>
                <a:cxn ang="0">
                  <a:pos x="138213" y="126765"/>
                </a:cxn>
                <a:cxn ang="0">
                  <a:pos x="138213" y="162984"/>
                </a:cxn>
                <a:cxn ang="0">
                  <a:pos x="183529" y="162984"/>
                </a:cxn>
                <a:cxn ang="0">
                  <a:pos x="197124" y="144874"/>
                </a:cxn>
                <a:cxn ang="0">
                  <a:pos x="224314" y="167511"/>
                </a:cxn>
                <a:cxn ang="0">
                  <a:pos x="217516" y="172038"/>
                </a:cxn>
                <a:cxn ang="0">
                  <a:pos x="138213" y="172038"/>
                </a:cxn>
                <a:cxn ang="0">
                  <a:pos x="138213" y="217312"/>
                </a:cxn>
                <a:cxn ang="0">
                  <a:pos x="70239" y="101865"/>
                </a:cxn>
                <a:cxn ang="0">
                  <a:pos x="52113" y="110919"/>
                </a:cxn>
                <a:cxn ang="0">
                  <a:pos x="49847" y="110919"/>
                </a:cxn>
                <a:cxn ang="0">
                  <a:pos x="49847" y="2263"/>
                </a:cxn>
                <a:cxn ang="0">
                  <a:pos x="72505" y="11318"/>
                </a:cxn>
                <a:cxn ang="0">
                  <a:pos x="178998" y="11318"/>
                </a:cxn>
                <a:cxn ang="0">
                  <a:pos x="190327" y="0"/>
                </a:cxn>
                <a:cxn ang="0">
                  <a:pos x="215251" y="18109"/>
                </a:cxn>
                <a:cxn ang="0">
                  <a:pos x="203922" y="24900"/>
                </a:cxn>
                <a:cxn ang="0">
                  <a:pos x="203922" y="99601"/>
                </a:cxn>
                <a:cxn ang="0">
                  <a:pos x="183529" y="106392"/>
                </a:cxn>
                <a:cxn ang="0">
                  <a:pos x="181264" y="106392"/>
                </a:cxn>
                <a:cxn ang="0">
                  <a:pos x="181264" y="95074"/>
                </a:cxn>
                <a:cxn ang="0">
                  <a:pos x="70239" y="95074"/>
                </a:cxn>
                <a:cxn ang="0">
                  <a:pos x="70239" y="101865"/>
                </a:cxn>
                <a:cxn ang="0">
                  <a:pos x="70239" y="20373"/>
                </a:cxn>
                <a:cxn ang="0">
                  <a:pos x="70239" y="49800"/>
                </a:cxn>
                <a:cxn ang="0">
                  <a:pos x="181264" y="49800"/>
                </a:cxn>
                <a:cxn ang="0">
                  <a:pos x="181264" y="20373"/>
                </a:cxn>
                <a:cxn ang="0">
                  <a:pos x="70239" y="20373"/>
                </a:cxn>
                <a:cxn ang="0">
                  <a:pos x="181264" y="86019"/>
                </a:cxn>
                <a:cxn ang="0">
                  <a:pos x="181264" y="56591"/>
                </a:cxn>
                <a:cxn ang="0">
                  <a:pos x="70239" y="56591"/>
                </a:cxn>
                <a:cxn ang="0">
                  <a:pos x="70239" y="86019"/>
                </a:cxn>
                <a:cxn ang="0">
                  <a:pos x="181264" y="86019"/>
                </a:cxn>
              </a:cxnLst>
              <a:pathLst>
                <a:path w="110" h="108">
                  <a:moveTo>
                    <a:pt x="61" y="96"/>
                  </a:moveTo>
                  <a:cubicBezTo>
                    <a:pt x="64" y="96"/>
                    <a:pt x="67" y="97"/>
                    <a:pt x="71" y="97"/>
                  </a:cubicBezTo>
                  <a:cubicBezTo>
                    <a:pt x="80" y="97"/>
                    <a:pt x="101" y="97"/>
                    <a:pt x="110" y="96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07" y="99"/>
                    <a:pt x="105" y="102"/>
                    <a:pt x="105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49" y="105"/>
                    <a:pt x="37" y="101"/>
                    <a:pt x="29" y="82"/>
                  </a:cubicBezTo>
                  <a:cubicBezTo>
                    <a:pt x="24" y="92"/>
                    <a:pt x="15" y="101"/>
                    <a:pt x="1" y="108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6" y="95"/>
                    <a:pt x="23" y="77"/>
                    <a:pt x="26" y="6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6"/>
                    <a:pt x="38" y="67"/>
                    <a:pt x="36" y="67"/>
                  </a:cubicBezTo>
                  <a:cubicBezTo>
                    <a:pt x="35" y="71"/>
                    <a:pt x="33" y="76"/>
                    <a:pt x="31" y="80"/>
                  </a:cubicBezTo>
                  <a:cubicBezTo>
                    <a:pt x="36" y="89"/>
                    <a:pt x="42" y="93"/>
                    <a:pt x="51" y="95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98" y="44"/>
                    <a:pt x="98" y="44"/>
                    <a:pt x="98" y="44"/>
                  </a:cubicBezTo>
                  <a:cubicBezTo>
                    <a:pt x="98" y="44"/>
                    <a:pt x="105" y="50"/>
                    <a:pt x="109" y="54"/>
                  </a:cubicBezTo>
                  <a:cubicBezTo>
                    <a:pt x="109" y="55"/>
                    <a:pt x="108" y="56"/>
                    <a:pt x="106" y="56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7" y="64"/>
                    <a:pt x="95" y="70"/>
                    <a:pt x="99" y="74"/>
                  </a:cubicBezTo>
                  <a:cubicBezTo>
                    <a:pt x="99" y="75"/>
                    <a:pt x="98" y="76"/>
                    <a:pt x="96" y="76"/>
                  </a:cubicBezTo>
                  <a:cubicBezTo>
                    <a:pt x="61" y="76"/>
                    <a:pt x="61" y="76"/>
                    <a:pt x="61" y="76"/>
                  </a:cubicBezTo>
                  <a:lnTo>
                    <a:pt x="61" y="96"/>
                  </a:lnTo>
                  <a:close/>
                  <a:moveTo>
                    <a:pt x="31" y="45"/>
                  </a:moveTo>
                  <a:cubicBezTo>
                    <a:pt x="31" y="46"/>
                    <a:pt x="27" y="49"/>
                    <a:pt x="23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4" y="9"/>
                    <a:pt x="92" y="10"/>
                    <a:pt x="90" y="11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90" y="45"/>
                    <a:pt x="85" y="47"/>
                    <a:pt x="81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31" y="42"/>
                    <a:pt x="31" y="42"/>
                    <a:pt x="31" y="42"/>
                  </a:cubicBezTo>
                  <a:lnTo>
                    <a:pt x="31" y="45"/>
                  </a:lnTo>
                  <a:close/>
                  <a:moveTo>
                    <a:pt x="31" y="9"/>
                  </a:moveTo>
                  <a:cubicBezTo>
                    <a:pt x="31" y="22"/>
                    <a:pt x="31" y="22"/>
                    <a:pt x="31" y="22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80" y="9"/>
                    <a:pt x="80" y="9"/>
                    <a:pt x="80" y="9"/>
                  </a:cubicBezTo>
                  <a:lnTo>
                    <a:pt x="31" y="9"/>
                  </a:lnTo>
                  <a:close/>
                  <a:moveTo>
                    <a:pt x="80" y="38"/>
                  </a:moveTo>
                  <a:cubicBezTo>
                    <a:pt x="80" y="25"/>
                    <a:pt x="80" y="25"/>
                    <a:pt x="8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38"/>
                    <a:pt x="31" y="38"/>
                    <a:pt x="31" y="38"/>
                  </a:cubicBezTo>
                  <a:lnTo>
                    <a:pt x="80" y="38"/>
                  </a:lnTo>
                  <a:close/>
                </a:path>
              </a:pathLst>
            </a:custGeom>
            <a:solidFill>
              <a:srgbClr val="3E3A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5" name="Freeform 105"/>
            <p:cNvSpPr>
              <a:spLocks noEditPoints="1"/>
            </p:cNvSpPr>
            <p:nvPr>
              <p:custDataLst>
                <p:tags r:id="rId32"/>
              </p:custDataLst>
            </p:nvPr>
          </p:nvSpPr>
          <p:spPr>
            <a:xfrm>
              <a:off x="-1201249" y="3296405"/>
              <a:ext cx="254001" cy="247651"/>
            </a:xfrm>
            <a:custGeom>
              <a:avLst/>
              <a:gdLst/>
              <a:ahLst/>
              <a:cxnLst>
                <a:cxn ang="0">
                  <a:pos x="90714" y="9088"/>
                </a:cxn>
                <a:cxn ang="0">
                  <a:pos x="81643" y="15904"/>
                </a:cxn>
                <a:cxn ang="0">
                  <a:pos x="49893" y="81792"/>
                </a:cxn>
                <a:cxn ang="0">
                  <a:pos x="68035" y="86337"/>
                </a:cxn>
                <a:cxn ang="0">
                  <a:pos x="58964" y="93153"/>
                </a:cxn>
                <a:cxn ang="0">
                  <a:pos x="58964" y="243106"/>
                </a:cxn>
                <a:cxn ang="0">
                  <a:pos x="40821" y="247651"/>
                </a:cxn>
                <a:cxn ang="0">
                  <a:pos x="36285" y="247651"/>
                </a:cxn>
                <a:cxn ang="0">
                  <a:pos x="36285" y="99969"/>
                </a:cxn>
                <a:cxn ang="0">
                  <a:pos x="4535" y="138593"/>
                </a:cxn>
                <a:cxn ang="0">
                  <a:pos x="0" y="136321"/>
                </a:cxn>
                <a:cxn ang="0">
                  <a:pos x="58964" y="0"/>
                </a:cxn>
                <a:cxn ang="0">
                  <a:pos x="90714" y="9088"/>
                </a:cxn>
                <a:cxn ang="0">
                  <a:pos x="229054" y="136321"/>
                </a:cxn>
                <a:cxn ang="0">
                  <a:pos x="254001" y="159041"/>
                </a:cxn>
                <a:cxn ang="0">
                  <a:pos x="247197" y="163585"/>
                </a:cxn>
                <a:cxn ang="0">
                  <a:pos x="170089" y="163585"/>
                </a:cxn>
                <a:cxn ang="0">
                  <a:pos x="170089" y="240834"/>
                </a:cxn>
                <a:cxn ang="0">
                  <a:pos x="151947" y="247651"/>
                </a:cxn>
                <a:cxn ang="0">
                  <a:pos x="147411" y="247651"/>
                </a:cxn>
                <a:cxn ang="0">
                  <a:pos x="147411" y="163585"/>
                </a:cxn>
                <a:cxn ang="0">
                  <a:pos x="72571" y="163585"/>
                </a:cxn>
                <a:cxn ang="0">
                  <a:pos x="72571" y="154497"/>
                </a:cxn>
                <a:cxn ang="0">
                  <a:pos x="147411" y="154497"/>
                </a:cxn>
                <a:cxn ang="0">
                  <a:pos x="147411" y="102241"/>
                </a:cxn>
                <a:cxn ang="0">
                  <a:pos x="79375" y="102241"/>
                </a:cxn>
                <a:cxn ang="0">
                  <a:pos x="77107" y="95425"/>
                </a:cxn>
                <a:cxn ang="0">
                  <a:pos x="147411" y="95425"/>
                </a:cxn>
                <a:cxn ang="0">
                  <a:pos x="147411" y="2272"/>
                </a:cxn>
                <a:cxn ang="0">
                  <a:pos x="179161" y="4544"/>
                </a:cxn>
                <a:cxn ang="0">
                  <a:pos x="170089" y="13632"/>
                </a:cxn>
                <a:cxn ang="0">
                  <a:pos x="170089" y="95425"/>
                </a:cxn>
                <a:cxn ang="0">
                  <a:pos x="208643" y="95425"/>
                </a:cxn>
                <a:cxn ang="0">
                  <a:pos x="222250" y="77248"/>
                </a:cxn>
                <a:cxn ang="0">
                  <a:pos x="247197" y="97697"/>
                </a:cxn>
                <a:cxn ang="0">
                  <a:pos x="240393" y="102241"/>
                </a:cxn>
                <a:cxn ang="0">
                  <a:pos x="170089" y="102241"/>
                </a:cxn>
                <a:cxn ang="0">
                  <a:pos x="170089" y="154497"/>
                </a:cxn>
                <a:cxn ang="0">
                  <a:pos x="213179" y="154497"/>
                </a:cxn>
                <a:cxn ang="0">
                  <a:pos x="229054" y="136321"/>
                </a:cxn>
                <a:cxn ang="0">
                  <a:pos x="92982" y="20448"/>
                </a:cxn>
                <a:cxn ang="0">
                  <a:pos x="108857" y="77248"/>
                </a:cxn>
                <a:cxn ang="0">
                  <a:pos x="88446" y="22720"/>
                </a:cxn>
                <a:cxn ang="0">
                  <a:pos x="92982" y="20448"/>
                </a:cxn>
                <a:cxn ang="0">
                  <a:pos x="240393" y="29536"/>
                </a:cxn>
                <a:cxn ang="0">
                  <a:pos x="229054" y="34080"/>
                </a:cxn>
                <a:cxn ang="0">
                  <a:pos x="190500" y="79520"/>
                </a:cxn>
                <a:cxn ang="0">
                  <a:pos x="185965" y="79520"/>
                </a:cxn>
                <a:cxn ang="0">
                  <a:pos x="208643" y="15904"/>
                </a:cxn>
                <a:cxn ang="0">
                  <a:pos x="240393" y="29536"/>
                </a:cxn>
              </a:cxnLst>
              <a:pathLst>
                <a:path w="112" h="109">
                  <a:moveTo>
                    <a:pt x="40" y="4"/>
                  </a:moveTo>
                  <a:cubicBezTo>
                    <a:pt x="40" y="6"/>
                    <a:pt x="38" y="7"/>
                    <a:pt x="36" y="7"/>
                  </a:cubicBezTo>
                  <a:cubicBezTo>
                    <a:pt x="32" y="17"/>
                    <a:pt x="27" y="27"/>
                    <a:pt x="22" y="36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9" y="39"/>
                    <a:pt x="28" y="40"/>
                    <a:pt x="26" y="41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26" y="107"/>
                    <a:pt x="22" y="109"/>
                    <a:pt x="18" y="109"/>
                  </a:cubicBezTo>
                  <a:cubicBezTo>
                    <a:pt x="16" y="109"/>
                    <a:pt x="16" y="109"/>
                    <a:pt x="16" y="109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2" y="51"/>
                    <a:pt x="7" y="56"/>
                    <a:pt x="2" y="61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0" y="46"/>
                    <a:pt x="21" y="23"/>
                    <a:pt x="26" y="0"/>
                  </a:cubicBezTo>
                  <a:lnTo>
                    <a:pt x="40" y="4"/>
                  </a:lnTo>
                  <a:close/>
                  <a:moveTo>
                    <a:pt x="101" y="60"/>
                  </a:moveTo>
                  <a:cubicBezTo>
                    <a:pt x="101" y="60"/>
                    <a:pt x="108" y="66"/>
                    <a:pt x="112" y="70"/>
                  </a:cubicBezTo>
                  <a:cubicBezTo>
                    <a:pt x="112" y="71"/>
                    <a:pt x="110" y="72"/>
                    <a:pt x="109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5" y="107"/>
                    <a:pt x="71" y="109"/>
                    <a:pt x="67" y="109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72"/>
                    <a:pt x="65" y="72"/>
                    <a:pt x="65" y="72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9" y="4"/>
                    <a:pt x="78" y="5"/>
                    <a:pt x="75" y="6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98" y="34"/>
                    <a:pt x="105" y="39"/>
                    <a:pt x="109" y="43"/>
                  </a:cubicBezTo>
                  <a:cubicBezTo>
                    <a:pt x="109" y="45"/>
                    <a:pt x="107" y="45"/>
                    <a:pt x="106" y="45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5" y="68"/>
                    <a:pt x="75" y="68"/>
                    <a:pt x="75" y="68"/>
                  </a:cubicBezTo>
                  <a:cubicBezTo>
                    <a:pt x="94" y="68"/>
                    <a:pt x="94" y="68"/>
                    <a:pt x="94" y="68"/>
                  </a:cubicBezTo>
                  <a:lnTo>
                    <a:pt x="101" y="60"/>
                  </a:lnTo>
                  <a:close/>
                  <a:moveTo>
                    <a:pt x="41" y="9"/>
                  </a:moveTo>
                  <a:cubicBezTo>
                    <a:pt x="65" y="24"/>
                    <a:pt x="57" y="42"/>
                    <a:pt x="48" y="34"/>
                  </a:cubicBezTo>
                  <a:cubicBezTo>
                    <a:pt x="48" y="26"/>
                    <a:pt x="43" y="16"/>
                    <a:pt x="39" y="10"/>
                  </a:cubicBezTo>
                  <a:lnTo>
                    <a:pt x="41" y="9"/>
                  </a:lnTo>
                  <a:close/>
                  <a:moveTo>
                    <a:pt x="106" y="13"/>
                  </a:moveTo>
                  <a:cubicBezTo>
                    <a:pt x="105" y="14"/>
                    <a:pt x="104" y="15"/>
                    <a:pt x="101" y="15"/>
                  </a:cubicBezTo>
                  <a:cubicBezTo>
                    <a:pt x="96" y="22"/>
                    <a:pt x="89" y="30"/>
                    <a:pt x="84" y="35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5" y="28"/>
                    <a:pt x="89" y="17"/>
                    <a:pt x="92" y="7"/>
                  </a:cubicBezTo>
                  <a:lnTo>
                    <a:pt x="106" y="13"/>
                  </a:lnTo>
                  <a:close/>
                </a:path>
              </a:pathLst>
            </a:custGeom>
            <a:solidFill>
              <a:srgbClr val="3E3A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6" name="Freeform 106"/>
            <p:cNvSpPr>
              <a:spLocks noEditPoints="1"/>
            </p:cNvSpPr>
            <p:nvPr>
              <p:custDataLst>
                <p:tags r:id="rId33"/>
              </p:custDataLst>
            </p:nvPr>
          </p:nvSpPr>
          <p:spPr>
            <a:xfrm>
              <a:off x="-1188549" y="3566281"/>
              <a:ext cx="241301" cy="246063"/>
            </a:xfrm>
            <a:custGeom>
              <a:avLst/>
              <a:gdLst/>
              <a:ahLst/>
              <a:cxnLst>
                <a:cxn ang="0">
                  <a:pos x="68292" y="29346"/>
                </a:cxn>
                <a:cxn ang="0">
                  <a:pos x="68292" y="155764"/>
                </a:cxn>
                <a:cxn ang="0">
                  <a:pos x="31869" y="178339"/>
                </a:cxn>
                <a:cxn ang="0">
                  <a:pos x="20487" y="171566"/>
                </a:cxn>
                <a:cxn ang="0">
                  <a:pos x="43252" y="169309"/>
                </a:cxn>
                <a:cxn ang="0">
                  <a:pos x="27317" y="92555"/>
                </a:cxn>
                <a:cxn ang="0">
                  <a:pos x="20487" y="24832"/>
                </a:cxn>
                <a:cxn ang="0">
                  <a:pos x="2276" y="246063"/>
                </a:cxn>
                <a:cxn ang="0">
                  <a:pos x="0" y="4514"/>
                </a:cxn>
                <a:cxn ang="0">
                  <a:pos x="45528" y="15802"/>
                </a:cxn>
                <a:cxn ang="0">
                  <a:pos x="81951" y="27089"/>
                </a:cxn>
                <a:cxn ang="0">
                  <a:pos x="182113" y="221230"/>
                </a:cxn>
                <a:cxn ang="0">
                  <a:pos x="239024" y="223488"/>
                </a:cxn>
                <a:cxn ang="0">
                  <a:pos x="177561" y="239290"/>
                </a:cxn>
                <a:cxn ang="0">
                  <a:pos x="97886" y="205428"/>
                </a:cxn>
                <a:cxn ang="0">
                  <a:pos x="68292" y="243805"/>
                </a:cxn>
                <a:cxn ang="0">
                  <a:pos x="88780" y="198656"/>
                </a:cxn>
                <a:cxn ang="0">
                  <a:pos x="66016" y="115130"/>
                </a:cxn>
                <a:cxn ang="0">
                  <a:pos x="86504" y="106100"/>
                </a:cxn>
                <a:cxn ang="0">
                  <a:pos x="120650" y="110615"/>
                </a:cxn>
                <a:cxn ang="0">
                  <a:pos x="109268" y="196398"/>
                </a:cxn>
                <a:cxn ang="0">
                  <a:pos x="79674" y="13544"/>
                </a:cxn>
                <a:cxn ang="0">
                  <a:pos x="75122" y="15802"/>
                </a:cxn>
                <a:cxn ang="0">
                  <a:pos x="109268" y="36119"/>
                </a:cxn>
                <a:cxn ang="0">
                  <a:pos x="154796" y="0"/>
                </a:cxn>
                <a:cxn ang="0">
                  <a:pos x="175284" y="13544"/>
                </a:cxn>
                <a:cxn ang="0">
                  <a:pos x="202601" y="36119"/>
                </a:cxn>
                <a:cxn ang="0">
                  <a:pos x="241301" y="38376"/>
                </a:cxn>
                <a:cxn ang="0">
                  <a:pos x="163902" y="42891"/>
                </a:cxn>
                <a:cxn ang="0">
                  <a:pos x="161626" y="72238"/>
                </a:cxn>
                <a:cxn ang="0">
                  <a:pos x="209431" y="60951"/>
                </a:cxn>
                <a:cxn ang="0">
                  <a:pos x="220813" y="83525"/>
                </a:cxn>
                <a:cxn ang="0">
                  <a:pos x="195772" y="207686"/>
                </a:cxn>
                <a:cxn ang="0">
                  <a:pos x="177561" y="187369"/>
                </a:cxn>
                <a:cxn ang="0">
                  <a:pos x="198048" y="185111"/>
                </a:cxn>
                <a:cxn ang="0">
                  <a:pos x="202601" y="151249"/>
                </a:cxn>
                <a:cxn ang="0">
                  <a:pos x="157073" y="200913"/>
                </a:cxn>
                <a:cxn ang="0">
                  <a:pos x="138861" y="207686"/>
                </a:cxn>
                <a:cxn ang="0">
                  <a:pos x="113821" y="106100"/>
                </a:cxn>
                <a:cxn ang="0">
                  <a:pos x="143414" y="42891"/>
                </a:cxn>
                <a:cxn ang="0">
                  <a:pos x="109268" y="36119"/>
                </a:cxn>
                <a:cxn ang="0">
                  <a:pos x="157073" y="108358"/>
                </a:cxn>
                <a:cxn ang="0">
                  <a:pos x="202601" y="79011"/>
                </a:cxn>
                <a:cxn ang="0">
                  <a:pos x="202601" y="144477"/>
                </a:cxn>
                <a:cxn ang="0">
                  <a:pos x="157073" y="115130"/>
                </a:cxn>
                <a:cxn ang="0">
                  <a:pos x="202601" y="144477"/>
                </a:cxn>
              </a:cxnLst>
              <a:pathLst>
                <a:path w="106" h="109">
                  <a:moveTo>
                    <a:pt x="36" y="12"/>
                  </a:moveTo>
                  <a:cubicBezTo>
                    <a:pt x="35" y="13"/>
                    <a:pt x="33" y="13"/>
                    <a:pt x="30" y="13"/>
                  </a:cubicBezTo>
                  <a:cubicBezTo>
                    <a:pt x="27" y="20"/>
                    <a:pt x="20" y="34"/>
                    <a:pt x="15" y="41"/>
                  </a:cubicBezTo>
                  <a:cubicBezTo>
                    <a:pt x="26" y="50"/>
                    <a:pt x="30" y="60"/>
                    <a:pt x="30" y="69"/>
                  </a:cubicBezTo>
                  <a:cubicBezTo>
                    <a:pt x="30" y="80"/>
                    <a:pt x="26" y="86"/>
                    <a:pt x="15" y="86"/>
                  </a:cubicBezTo>
                  <a:cubicBezTo>
                    <a:pt x="15" y="83"/>
                    <a:pt x="15" y="81"/>
                    <a:pt x="14" y="79"/>
                  </a:cubicBezTo>
                  <a:cubicBezTo>
                    <a:pt x="13" y="78"/>
                    <a:pt x="11" y="78"/>
                    <a:pt x="9" y="77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7" y="76"/>
                    <a:pt x="18" y="75"/>
                    <a:pt x="19" y="75"/>
                  </a:cubicBezTo>
                  <a:cubicBezTo>
                    <a:pt x="21" y="74"/>
                    <a:pt x="22" y="71"/>
                    <a:pt x="22" y="67"/>
                  </a:cubicBezTo>
                  <a:cubicBezTo>
                    <a:pt x="22" y="59"/>
                    <a:pt x="19" y="50"/>
                    <a:pt x="12" y="41"/>
                  </a:cubicBezTo>
                  <a:cubicBezTo>
                    <a:pt x="15" y="34"/>
                    <a:pt x="19" y="20"/>
                    <a:pt x="21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6"/>
                    <a:pt x="9" y="106"/>
                    <a:pt x="9" y="106"/>
                  </a:cubicBezTo>
                  <a:cubicBezTo>
                    <a:pt x="9" y="107"/>
                    <a:pt x="6" y="109"/>
                    <a:pt x="1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6" y="2"/>
                    <a:pt x="26" y="2"/>
                    <a:pt x="26" y="2"/>
                  </a:cubicBezTo>
                  <a:lnTo>
                    <a:pt x="36" y="12"/>
                  </a:lnTo>
                  <a:close/>
                  <a:moveTo>
                    <a:pt x="48" y="88"/>
                  </a:moveTo>
                  <a:cubicBezTo>
                    <a:pt x="56" y="96"/>
                    <a:pt x="65" y="98"/>
                    <a:pt x="80" y="98"/>
                  </a:cubicBezTo>
                  <a:cubicBezTo>
                    <a:pt x="88" y="98"/>
                    <a:pt x="96" y="98"/>
                    <a:pt x="105" y="98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2" y="100"/>
                    <a:pt x="101" y="103"/>
                    <a:pt x="100" y="106"/>
                  </a:cubicBezTo>
                  <a:cubicBezTo>
                    <a:pt x="78" y="106"/>
                    <a:pt x="78" y="106"/>
                    <a:pt x="78" y="106"/>
                  </a:cubicBezTo>
                  <a:cubicBezTo>
                    <a:pt x="62" y="106"/>
                    <a:pt x="54" y="102"/>
                    <a:pt x="46" y="91"/>
                  </a:cubicBezTo>
                  <a:cubicBezTo>
                    <a:pt x="45" y="89"/>
                    <a:pt x="44" y="90"/>
                    <a:pt x="43" y="91"/>
                  </a:cubicBezTo>
                  <a:cubicBezTo>
                    <a:pt x="40" y="94"/>
                    <a:pt x="35" y="101"/>
                    <a:pt x="31" y="106"/>
                  </a:cubicBezTo>
                  <a:cubicBezTo>
                    <a:pt x="32" y="107"/>
                    <a:pt x="31" y="108"/>
                    <a:pt x="30" y="108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8" y="96"/>
                    <a:pt x="35" y="91"/>
                    <a:pt x="39" y="88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0"/>
                    <a:pt x="51" y="51"/>
                    <a:pt x="48" y="52"/>
                  </a:cubicBezTo>
                  <a:cubicBezTo>
                    <a:pt x="48" y="87"/>
                    <a:pt x="48" y="87"/>
                    <a:pt x="48" y="87"/>
                  </a:cubicBezTo>
                  <a:lnTo>
                    <a:pt x="48" y="88"/>
                  </a:lnTo>
                  <a:close/>
                  <a:moveTo>
                    <a:pt x="35" y="6"/>
                  </a:moveTo>
                  <a:cubicBezTo>
                    <a:pt x="57" y="21"/>
                    <a:pt x="49" y="39"/>
                    <a:pt x="41" y="31"/>
                  </a:cubicBezTo>
                  <a:cubicBezTo>
                    <a:pt x="41" y="23"/>
                    <a:pt x="37" y="13"/>
                    <a:pt x="33" y="7"/>
                  </a:cubicBezTo>
                  <a:lnTo>
                    <a:pt x="35" y="6"/>
                  </a:lnTo>
                  <a:close/>
                  <a:moveTo>
                    <a:pt x="48" y="16"/>
                  </a:moveTo>
                  <a:cubicBezTo>
                    <a:pt x="64" y="16"/>
                    <a:pt x="64" y="16"/>
                    <a:pt x="64" y="16"/>
                  </a:cubicBezTo>
                  <a:cubicBezTo>
                    <a:pt x="66" y="11"/>
                    <a:pt x="67" y="5"/>
                    <a:pt x="68" y="0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1" y="4"/>
                    <a:pt x="79" y="6"/>
                    <a:pt x="77" y="6"/>
                  </a:cubicBezTo>
                  <a:cubicBezTo>
                    <a:pt x="76" y="9"/>
                    <a:pt x="75" y="12"/>
                    <a:pt x="73" y="16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5" y="8"/>
                    <a:pt x="102" y="14"/>
                    <a:pt x="106" y="17"/>
                  </a:cubicBezTo>
                  <a:cubicBezTo>
                    <a:pt x="106" y="19"/>
                    <a:pt x="104" y="19"/>
                    <a:pt x="103" y="19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0" y="23"/>
                    <a:pt x="68" y="27"/>
                    <a:pt x="66" y="30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1" y="36"/>
                    <a:pt x="99" y="37"/>
                    <a:pt x="97" y="37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97" y="87"/>
                    <a:pt x="96" y="91"/>
                    <a:pt x="86" y="92"/>
                  </a:cubicBezTo>
                  <a:cubicBezTo>
                    <a:pt x="86" y="89"/>
                    <a:pt x="86" y="87"/>
                    <a:pt x="85" y="86"/>
                  </a:cubicBezTo>
                  <a:cubicBezTo>
                    <a:pt x="83" y="84"/>
                    <a:pt x="82" y="83"/>
                    <a:pt x="78" y="83"/>
                  </a:cubicBezTo>
                  <a:cubicBezTo>
                    <a:pt x="78" y="81"/>
                    <a:pt x="78" y="81"/>
                    <a:pt x="78" y="81"/>
                  </a:cubicBezTo>
                  <a:cubicBezTo>
                    <a:pt x="78" y="81"/>
                    <a:pt x="85" y="82"/>
                    <a:pt x="87" y="82"/>
                  </a:cubicBezTo>
                  <a:cubicBezTo>
                    <a:pt x="88" y="82"/>
                    <a:pt x="89" y="81"/>
                    <a:pt x="89" y="79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69" y="89"/>
                    <a:pt x="69" y="89"/>
                    <a:pt x="69" y="89"/>
                  </a:cubicBezTo>
                  <a:cubicBezTo>
                    <a:pt x="69" y="90"/>
                    <a:pt x="66" y="92"/>
                    <a:pt x="62" y="92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58" y="41"/>
                    <a:pt x="54" y="44"/>
                    <a:pt x="50" y="47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5" y="39"/>
                    <a:pt x="59" y="30"/>
                    <a:pt x="63" y="19"/>
                  </a:cubicBezTo>
                  <a:cubicBezTo>
                    <a:pt x="49" y="19"/>
                    <a:pt x="49" y="19"/>
                    <a:pt x="49" y="19"/>
                  </a:cubicBezTo>
                  <a:lnTo>
                    <a:pt x="48" y="16"/>
                  </a:lnTo>
                  <a:close/>
                  <a:moveTo>
                    <a:pt x="69" y="35"/>
                  </a:moveTo>
                  <a:cubicBezTo>
                    <a:pt x="69" y="48"/>
                    <a:pt x="69" y="48"/>
                    <a:pt x="69" y="48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35"/>
                    <a:pt x="89" y="35"/>
                    <a:pt x="89" y="35"/>
                  </a:cubicBezTo>
                  <a:lnTo>
                    <a:pt x="69" y="35"/>
                  </a:lnTo>
                  <a:close/>
                  <a:moveTo>
                    <a:pt x="89" y="64"/>
                  </a:moveTo>
                  <a:cubicBezTo>
                    <a:pt x="89" y="51"/>
                    <a:pt x="89" y="51"/>
                    <a:pt x="8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64"/>
                    <a:pt x="69" y="64"/>
                    <a:pt x="69" y="64"/>
                  </a:cubicBezTo>
                  <a:lnTo>
                    <a:pt x="89" y="64"/>
                  </a:lnTo>
                  <a:close/>
                </a:path>
              </a:pathLst>
            </a:custGeom>
            <a:solidFill>
              <a:srgbClr val="3E3A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7" name="Freeform 107"/>
            <p:cNvSpPr>
              <a:spLocks noEditPoints="1"/>
            </p:cNvSpPr>
            <p:nvPr>
              <p:custDataLst>
                <p:tags r:id="rId34"/>
              </p:custDataLst>
            </p:nvPr>
          </p:nvSpPr>
          <p:spPr>
            <a:xfrm>
              <a:off x="-1199662" y="3832982"/>
              <a:ext cx="247651" cy="249238"/>
            </a:xfrm>
            <a:custGeom>
              <a:avLst/>
              <a:gdLst/>
              <a:ahLst/>
              <a:cxnLst>
                <a:cxn ang="0">
                  <a:pos x="247651" y="106492"/>
                </a:cxn>
                <a:cxn ang="0">
                  <a:pos x="102241" y="108758"/>
                </a:cxn>
                <a:cxn ang="0">
                  <a:pos x="90881" y="133682"/>
                </a:cxn>
                <a:cxn ang="0">
                  <a:pos x="195394" y="120087"/>
                </a:cxn>
                <a:cxn ang="0">
                  <a:pos x="209026" y="145011"/>
                </a:cxn>
                <a:cxn ang="0">
                  <a:pos x="190850" y="249238"/>
                </a:cxn>
                <a:cxn ang="0">
                  <a:pos x="188578" y="231111"/>
                </a:cxn>
                <a:cxn ang="0">
                  <a:pos x="90881" y="242440"/>
                </a:cxn>
                <a:cxn ang="0">
                  <a:pos x="68160" y="249238"/>
                </a:cxn>
                <a:cxn ang="0">
                  <a:pos x="4544" y="192593"/>
                </a:cxn>
                <a:cxn ang="0">
                  <a:pos x="77248" y="108758"/>
                </a:cxn>
                <a:cxn ang="0">
                  <a:pos x="4544" y="101961"/>
                </a:cxn>
                <a:cxn ang="0">
                  <a:pos x="93153" y="79303"/>
                </a:cxn>
                <a:cxn ang="0">
                  <a:pos x="24992" y="70239"/>
                </a:cxn>
                <a:cxn ang="0">
                  <a:pos x="106785" y="47581"/>
                </a:cxn>
                <a:cxn ang="0">
                  <a:pos x="15904" y="38518"/>
                </a:cxn>
                <a:cxn ang="0">
                  <a:pos x="165858" y="0"/>
                </a:cxn>
                <a:cxn ang="0">
                  <a:pos x="186306" y="13594"/>
                </a:cxn>
                <a:cxn ang="0">
                  <a:pos x="199938" y="38518"/>
                </a:cxn>
                <a:cxn ang="0">
                  <a:pos x="240834" y="43050"/>
                </a:cxn>
                <a:cxn ang="0">
                  <a:pos x="134049" y="47581"/>
                </a:cxn>
                <a:cxn ang="0">
                  <a:pos x="193122" y="70239"/>
                </a:cxn>
                <a:cxn ang="0">
                  <a:pos x="229474" y="74771"/>
                </a:cxn>
                <a:cxn ang="0">
                  <a:pos x="120417" y="79303"/>
                </a:cxn>
                <a:cxn ang="0">
                  <a:pos x="209026" y="101961"/>
                </a:cxn>
                <a:cxn ang="0">
                  <a:pos x="63616" y="2265"/>
                </a:cxn>
                <a:cxn ang="0">
                  <a:pos x="61344" y="4531"/>
                </a:cxn>
                <a:cxn ang="0">
                  <a:pos x="90881" y="140479"/>
                </a:cxn>
                <a:cxn ang="0">
                  <a:pos x="188578" y="163137"/>
                </a:cxn>
                <a:cxn ang="0">
                  <a:pos x="90881" y="140479"/>
                </a:cxn>
                <a:cxn ang="0">
                  <a:pos x="90881" y="169935"/>
                </a:cxn>
                <a:cxn ang="0">
                  <a:pos x="188578" y="192593"/>
                </a:cxn>
                <a:cxn ang="0">
                  <a:pos x="188578" y="224314"/>
                </a:cxn>
                <a:cxn ang="0">
                  <a:pos x="90881" y="201656"/>
                </a:cxn>
                <a:cxn ang="0">
                  <a:pos x="188578" y="224314"/>
                </a:cxn>
              </a:cxnLst>
              <a:pathLst>
                <a:path w="109" h="110">
                  <a:moveTo>
                    <a:pt x="98" y="37"/>
                  </a:moveTo>
                  <a:cubicBezTo>
                    <a:pt x="98" y="37"/>
                    <a:pt x="105" y="43"/>
                    <a:pt x="109" y="47"/>
                  </a:cubicBezTo>
                  <a:cubicBezTo>
                    <a:pt x="109" y="48"/>
                    <a:pt x="107" y="48"/>
                    <a:pt x="106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2" y="52"/>
                    <a:pt x="40" y="55"/>
                    <a:pt x="37" y="58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97" y="61"/>
                    <a:pt x="97" y="61"/>
                    <a:pt x="97" y="61"/>
                  </a:cubicBezTo>
                  <a:cubicBezTo>
                    <a:pt x="96" y="62"/>
                    <a:pt x="94" y="63"/>
                    <a:pt x="92" y="64"/>
                  </a:cubicBezTo>
                  <a:cubicBezTo>
                    <a:pt x="92" y="107"/>
                    <a:pt x="92" y="107"/>
                    <a:pt x="92" y="107"/>
                  </a:cubicBezTo>
                  <a:cubicBezTo>
                    <a:pt x="92" y="108"/>
                    <a:pt x="87" y="110"/>
                    <a:pt x="84" y="110"/>
                  </a:cubicBezTo>
                  <a:cubicBezTo>
                    <a:pt x="83" y="110"/>
                    <a:pt x="83" y="110"/>
                    <a:pt x="83" y="110"/>
                  </a:cubicBezTo>
                  <a:cubicBezTo>
                    <a:pt x="83" y="102"/>
                    <a:pt x="83" y="102"/>
                    <a:pt x="83" y="102"/>
                  </a:cubicBezTo>
                  <a:cubicBezTo>
                    <a:pt x="40" y="102"/>
                    <a:pt x="40" y="102"/>
                    <a:pt x="40" y="102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40" y="108"/>
                    <a:pt x="36" y="110"/>
                    <a:pt x="32" y="110"/>
                  </a:cubicBezTo>
                  <a:cubicBezTo>
                    <a:pt x="30" y="110"/>
                    <a:pt x="30" y="110"/>
                    <a:pt x="30" y="110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22" y="73"/>
                    <a:pt x="13" y="80"/>
                    <a:pt x="2" y="85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4" y="74"/>
                    <a:pt x="25" y="62"/>
                    <a:pt x="34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8" y="41"/>
                    <a:pt x="40" y="38"/>
                    <a:pt x="41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4" y="28"/>
                    <a:pt x="46" y="24"/>
                    <a:pt x="4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8" y="12"/>
                    <a:pt x="71" y="5"/>
                    <a:pt x="73" y="0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6" y="5"/>
                    <a:pt x="85" y="6"/>
                    <a:pt x="82" y="6"/>
                  </a:cubicBezTo>
                  <a:cubicBezTo>
                    <a:pt x="79" y="10"/>
                    <a:pt x="74" y="14"/>
                    <a:pt x="69" y="17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4" y="10"/>
                    <a:pt x="101" y="15"/>
                    <a:pt x="106" y="19"/>
                  </a:cubicBezTo>
                  <a:cubicBezTo>
                    <a:pt x="105" y="20"/>
                    <a:pt x="104" y="21"/>
                    <a:pt x="102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7" y="24"/>
                    <a:pt x="56" y="28"/>
                    <a:pt x="55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90" y="24"/>
                    <a:pt x="97" y="29"/>
                    <a:pt x="101" y="33"/>
                  </a:cubicBezTo>
                  <a:cubicBezTo>
                    <a:pt x="101" y="34"/>
                    <a:pt x="99" y="35"/>
                    <a:pt x="98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1" y="38"/>
                    <a:pt x="49" y="42"/>
                    <a:pt x="47" y="45"/>
                  </a:cubicBezTo>
                  <a:cubicBezTo>
                    <a:pt x="92" y="45"/>
                    <a:pt x="92" y="45"/>
                    <a:pt x="92" y="45"/>
                  </a:cubicBezTo>
                  <a:lnTo>
                    <a:pt x="98" y="37"/>
                  </a:lnTo>
                  <a:close/>
                  <a:moveTo>
                    <a:pt x="28" y="1"/>
                  </a:moveTo>
                  <a:cubicBezTo>
                    <a:pt x="53" y="5"/>
                    <a:pt x="45" y="22"/>
                    <a:pt x="36" y="16"/>
                  </a:cubicBezTo>
                  <a:cubicBezTo>
                    <a:pt x="35" y="11"/>
                    <a:pt x="31" y="5"/>
                    <a:pt x="27" y="2"/>
                  </a:cubicBezTo>
                  <a:lnTo>
                    <a:pt x="28" y="1"/>
                  </a:lnTo>
                  <a:close/>
                  <a:moveTo>
                    <a:pt x="40" y="62"/>
                  </a:moveTo>
                  <a:cubicBezTo>
                    <a:pt x="40" y="72"/>
                    <a:pt x="40" y="72"/>
                    <a:pt x="40" y="72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3" y="62"/>
                    <a:pt x="83" y="62"/>
                    <a:pt x="83" y="62"/>
                  </a:cubicBezTo>
                  <a:lnTo>
                    <a:pt x="40" y="62"/>
                  </a:lnTo>
                  <a:close/>
                  <a:moveTo>
                    <a:pt x="83" y="75"/>
                  </a:moveTo>
                  <a:cubicBezTo>
                    <a:pt x="40" y="75"/>
                    <a:pt x="40" y="75"/>
                    <a:pt x="40" y="75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83" y="85"/>
                    <a:pt x="83" y="85"/>
                    <a:pt x="83" y="85"/>
                  </a:cubicBezTo>
                  <a:lnTo>
                    <a:pt x="83" y="75"/>
                  </a:lnTo>
                  <a:close/>
                  <a:moveTo>
                    <a:pt x="83" y="99"/>
                  </a:moveTo>
                  <a:cubicBezTo>
                    <a:pt x="83" y="89"/>
                    <a:pt x="83" y="89"/>
                    <a:pt x="83" y="89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40" y="99"/>
                    <a:pt x="40" y="99"/>
                    <a:pt x="40" y="99"/>
                  </a:cubicBezTo>
                  <a:lnTo>
                    <a:pt x="83" y="99"/>
                  </a:lnTo>
                  <a:close/>
                </a:path>
              </a:pathLst>
            </a:custGeom>
            <a:solidFill>
              <a:srgbClr val="3E3A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8" name="Freeform 108"/>
            <p:cNvSpPr>
              <a:spLocks noEditPoints="1"/>
            </p:cNvSpPr>
            <p:nvPr>
              <p:custDataLst>
                <p:tags r:id="rId35"/>
              </p:custDataLst>
            </p:nvPr>
          </p:nvSpPr>
          <p:spPr>
            <a:xfrm>
              <a:off x="-1653689" y="1088186"/>
              <a:ext cx="252413" cy="244476"/>
            </a:xfrm>
            <a:custGeom>
              <a:avLst/>
              <a:gdLst/>
              <a:ahLst/>
              <a:cxnLst>
                <a:cxn ang="0">
                  <a:pos x="127343" y="95074"/>
                </a:cxn>
                <a:cxn ang="0">
                  <a:pos x="79589" y="203730"/>
                </a:cxn>
                <a:cxn ang="0">
                  <a:pos x="166001" y="219575"/>
                </a:cxn>
                <a:cxn ang="0">
                  <a:pos x="252413" y="217312"/>
                </a:cxn>
                <a:cxn ang="0">
                  <a:pos x="252413" y="221839"/>
                </a:cxn>
                <a:cxn ang="0">
                  <a:pos x="236495" y="239948"/>
                </a:cxn>
                <a:cxn ang="0">
                  <a:pos x="159179" y="239948"/>
                </a:cxn>
                <a:cxn ang="0">
                  <a:pos x="56849" y="196939"/>
                </a:cxn>
                <a:cxn ang="0">
                  <a:pos x="47753" y="196939"/>
                </a:cxn>
                <a:cxn ang="0">
                  <a:pos x="18191" y="239948"/>
                </a:cxn>
                <a:cxn ang="0">
                  <a:pos x="18191" y="244476"/>
                </a:cxn>
                <a:cxn ang="0">
                  <a:pos x="0" y="221839"/>
                </a:cxn>
                <a:cxn ang="0">
                  <a:pos x="38657" y="192411"/>
                </a:cxn>
                <a:cxn ang="0">
                  <a:pos x="38657" y="99601"/>
                </a:cxn>
                <a:cxn ang="0">
                  <a:pos x="4547" y="99601"/>
                </a:cxn>
                <a:cxn ang="0">
                  <a:pos x="2273" y="92810"/>
                </a:cxn>
                <a:cxn ang="0">
                  <a:pos x="36383" y="92810"/>
                </a:cxn>
                <a:cxn ang="0">
                  <a:pos x="47753" y="76964"/>
                </a:cxn>
                <a:cxn ang="0">
                  <a:pos x="72767" y="97337"/>
                </a:cxn>
                <a:cxn ang="0">
                  <a:pos x="59123" y="104128"/>
                </a:cxn>
                <a:cxn ang="0">
                  <a:pos x="59123" y="187884"/>
                </a:cxn>
                <a:cxn ang="0">
                  <a:pos x="61397" y="190148"/>
                </a:cxn>
                <a:cxn ang="0">
                  <a:pos x="77315" y="203730"/>
                </a:cxn>
                <a:cxn ang="0">
                  <a:pos x="75041" y="201466"/>
                </a:cxn>
                <a:cxn ang="0">
                  <a:pos x="104603" y="83755"/>
                </a:cxn>
                <a:cxn ang="0">
                  <a:pos x="104603" y="20373"/>
                </a:cxn>
                <a:cxn ang="0">
                  <a:pos x="125069" y="27164"/>
                </a:cxn>
                <a:cxn ang="0">
                  <a:pos x="209207" y="0"/>
                </a:cxn>
                <a:cxn ang="0">
                  <a:pos x="231947" y="22636"/>
                </a:cxn>
                <a:cxn ang="0">
                  <a:pos x="218303" y="22636"/>
                </a:cxn>
                <a:cxn ang="0">
                  <a:pos x="127343" y="33955"/>
                </a:cxn>
                <a:cxn ang="0">
                  <a:pos x="127343" y="83755"/>
                </a:cxn>
                <a:cxn ang="0">
                  <a:pos x="127343" y="86019"/>
                </a:cxn>
                <a:cxn ang="0">
                  <a:pos x="211481" y="86019"/>
                </a:cxn>
                <a:cxn ang="0">
                  <a:pos x="225125" y="67910"/>
                </a:cxn>
                <a:cxn ang="0">
                  <a:pos x="250139" y="90546"/>
                </a:cxn>
                <a:cxn ang="0">
                  <a:pos x="243317" y="95074"/>
                </a:cxn>
                <a:cxn ang="0">
                  <a:pos x="197837" y="95074"/>
                </a:cxn>
                <a:cxn ang="0">
                  <a:pos x="197837" y="205993"/>
                </a:cxn>
                <a:cxn ang="0">
                  <a:pos x="179645" y="210521"/>
                </a:cxn>
                <a:cxn ang="0">
                  <a:pos x="177371" y="210521"/>
                </a:cxn>
                <a:cxn ang="0">
                  <a:pos x="177371" y="95074"/>
                </a:cxn>
                <a:cxn ang="0">
                  <a:pos x="127343" y="95074"/>
                </a:cxn>
                <a:cxn ang="0">
                  <a:pos x="18191" y="4527"/>
                </a:cxn>
                <a:cxn ang="0">
                  <a:pos x="47753" y="63382"/>
                </a:cxn>
                <a:cxn ang="0">
                  <a:pos x="13643" y="6791"/>
                </a:cxn>
                <a:cxn ang="0">
                  <a:pos x="18191" y="4527"/>
                </a:cxn>
              </a:cxnLst>
              <a:pathLst>
                <a:path w="111" h="108">
                  <a:moveTo>
                    <a:pt x="56" y="42"/>
                  </a:moveTo>
                  <a:cubicBezTo>
                    <a:pt x="55" y="57"/>
                    <a:pt x="52" y="77"/>
                    <a:pt x="35" y="90"/>
                  </a:cubicBezTo>
                  <a:cubicBezTo>
                    <a:pt x="44" y="96"/>
                    <a:pt x="56" y="97"/>
                    <a:pt x="73" y="97"/>
                  </a:cubicBezTo>
                  <a:cubicBezTo>
                    <a:pt x="86" y="97"/>
                    <a:pt x="97" y="97"/>
                    <a:pt x="111" y="96"/>
                  </a:cubicBezTo>
                  <a:cubicBezTo>
                    <a:pt x="111" y="98"/>
                    <a:pt x="111" y="98"/>
                    <a:pt x="111" y="98"/>
                  </a:cubicBezTo>
                  <a:cubicBezTo>
                    <a:pt x="107" y="99"/>
                    <a:pt x="105" y="102"/>
                    <a:pt x="104" y="106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47" y="106"/>
                    <a:pt x="36" y="101"/>
                    <a:pt x="25" y="87"/>
                  </a:cubicBezTo>
                  <a:cubicBezTo>
                    <a:pt x="24" y="85"/>
                    <a:pt x="23" y="86"/>
                    <a:pt x="21" y="87"/>
                  </a:cubicBezTo>
                  <a:cubicBezTo>
                    <a:pt x="19" y="91"/>
                    <a:pt x="12" y="100"/>
                    <a:pt x="8" y="106"/>
                  </a:cubicBezTo>
                  <a:cubicBezTo>
                    <a:pt x="9" y="107"/>
                    <a:pt x="8" y="108"/>
                    <a:pt x="8" y="10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5" y="95"/>
                    <a:pt x="12" y="89"/>
                    <a:pt x="17" y="85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1" y="44"/>
                    <a:pt x="29" y="45"/>
                    <a:pt x="26" y="46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9" y="86"/>
                    <a:pt x="32" y="88"/>
                    <a:pt x="34" y="90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45" y="74"/>
                    <a:pt x="46" y="55"/>
                    <a:pt x="46" y="37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69" y="9"/>
                    <a:pt x="84" y="4"/>
                    <a:pt x="92" y="0"/>
                  </a:cubicBezTo>
                  <a:cubicBezTo>
                    <a:pt x="102" y="10"/>
                    <a:pt x="102" y="10"/>
                    <a:pt x="102" y="10"/>
                  </a:cubicBezTo>
                  <a:cubicBezTo>
                    <a:pt x="101" y="11"/>
                    <a:pt x="99" y="11"/>
                    <a:pt x="96" y="10"/>
                  </a:cubicBezTo>
                  <a:cubicBezTo>
                    <a:pt x="85" y="12"/>
                    <a:pt x="70" y="14"/>
                    <a:pt x="56" y="15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9" y="30"/>
                    <a:pt x="106" y="36"/>
                    <a:pt x="110" y="40"/>
                  </a:cubicBezTo>
                  <a:cubicBezTo>
                    <a:pt x="110" y="41"/>
                    <a:pt x="109" y="42"/>
                    <a:pt x="107" y="42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7" y="91"/>
                    <a:pt x="84" y="93"/>
                    <a:pt x="79" y="93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78" y="42"/>
                    <a:pt x="78" y="42"/>
                    <a:pt x="78" y="42"/>
                  </a:cubicBezTo>
                  <a:lnTo>
                    <a:pt x="56" y="42"/>
                  </a:lnTo>
                  <a:close/>
                  <a:moveTo>
                    <a:pt x="8" y="2"/>
                  </a:moveTo>
                  <a:cubicBezTo>
                    <a:pt x="37" y="14"/>
                    <a:pt x="30" y="35"/>
                    <a:pt x="21" y="28"/>
                  </a:cubicBezTo>
                  <a:cubicBezTo>
                    <a:pt x="19" y="20"/>
                    <a:pt x="12" y="9"/>
                    <a:pt x="6" y="3"/>
                  </a:cubicBezTo>
                  <a:lnTo>
                    <a:pt x="8" y="2"/>
                  </a:lnTo>
                  <a:close/>
                </a:path>
              </a:pathLst>
            </a:custGeom>
            <a:solidFill>
              <a:srgbClr val="3E3A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9" name="Freeform 109"/>
            <p:cNvSpPr>
              <a:spLocks noEditPoints="1"/>
            </p:cNvSpPr>
            <p:nvPr>
              <p:custDataLst>
                <p:tags r:id="rId36"/>
              </p:custDataLst>
            </p:nvPr>
          </p:nvSpPr>
          <p:spPr>
            <a:xfrm>
              <a:off x="-1656864" y="1354887"/>
              <a:ext cx="255588" cy="254001"/>
            </a:xfrm>
            <a:custGeom>
              <a:avLst/>
              <a:gdLst/>
              <a:ahLst/>
              <a:cxnLst>
                <a:cxn ang="0">
                  <a:pos x="98127" y="11339"/>
                </a:cxn>
                <a:cxn ang="0">
                  <a:pos x="86717" y="18142"/>
                </a:cxn>
                <a:cxn ang="0">
                  <a:pos x="59332" y="72571"/>
                </a:cxn>
                <a:cxn ang="0">
                  <a:pos x="73025" y="77107"/>
                </a:cxn>
                <a:cxn ang="0">
                  <a:pos x="63897" y="81643"/>
                </a:cxn>
                <a:cxn ang="0">
                  <a:pos x="63897" y="242661"/>
                </a:cxn>
                <a:cxn ang="0">
                  <a:pos x="47922" y="249465"/>
                </a:cxn>
                <a:cxn ang="0">
                  <a:pos x="43358" y="249465"/>
                </a:cxn>
                <a:cxn ang="0">
                  <a:pos x="43358" y="99786"/>
                </a:cxn>
                <a:cxn ang="0">
                  <a:pos x="4564" y="140607"/>
                </a:cxn>
                <a:cxn ang="0">
                  <a:pos x="0" y="138339"/>
                </a:cxn>
                <a:cxn ang="0">
                  <a:pos x="63897" y="0"/>
                </a:cxn>
                <a:cxn ang="0">
                  <a:pos x="98127" y="11339"/>
                </a:cxn>
                <a:cxn ang="0">
                  <a:pos x="246459" y="224518"/>
                </a:cxn>
                <a:cxn ang="0">
                  <a:pos x="253305" y="244929"/>
                </a:cxn>
                <a:cxn ang="0">
                  <a:pos x="214511" y="235858"/>
                </a:cxn>
                <a:cxn ang="0">
                  <a:pos x="141486" y="97518"/>
                </a:cxn>
                <a:cxn ang="0">
                  <a:pos x="79871" y="104321"/>
                </a:cxn>
                <a:cxn ang="0">
                  <a:pos x="77589" y="97518"/>
                </a:cxn>
                <a:cxn ang="0">
                  <a:pos x="141486" y="88446"/>
                </a:cxn>
                <a:cxn ang="0">
                  <a:pos x="134640" y="4535"/>
                </a:cxn>
                <a:cxn ang="0">
                  <a:pos x="168870" y="9071"/>
                </a:cxn>
                <a:cxn ang="0">
                  <a:pos x="157460" y="15875"/>
                </a:cxn>
                <a:cxn ang="0">
                  <a:pos x="162024" y="86178"/>
                </a:cxn>
                <a:cxn ang="0">
                  <a:pos x="212229" y="81643"/>
                </a:cxn>
                <a:cxn ang="0">
                  <a:pos x="223639" y="61232"/>
                </a:cxn>
                <a:cxn ang="0">
                  <a:pos x="253305" y="79375"/>
                </a:cxn>
                <a:cxn ang="0">
                  <a:pos x="246459" y="83911"/>
                </a:cxn>
                <a:cxn ang="0">
                  <a:pos x="162024" y="95250"/>
                </a:cxn>
                <a:cxn ang="0">
                  <a:pos x="225921" y="215447"/>
                </a:cxn>
                <a:cxn ang="0">
                  <a:pos x="235049" y="213179"/>
                </a:cxn>
                <a:cxn ang="0">
                  <a:pos x="248741" y="181429"/>
                </a:cxn>
                <a:cxn ang="0">
                  <a:pos x="251023" y="183697"/>
                </a:cxn>
                <a:cxn ang="0">
                  <a:pos x="246459" y="224518"/>
                </a:cxn>
                <a:cxn ang="0">
                  <a:pos x="180280" y="11339"/>
                </a:cxn>
                <a:cxn ang="0">
                  <a:pos x="207665" y="49893"/>
                </a:cxn>
                <a:cxn ang="0">
                  <a:pos x="177998" y="13607"/>
                </a:cxn>
                <a:cxn ang="0">
                  <a:pos x="180280" y="11339"/>
                </a:cxn>
              </a:cxnLst>
              <a:pathLst>
                <a:path w="112" h="112">
                  <a:moveTo>
                    <a:pt x="43" y="5"/>
                  </a:moveTo>
                  <a:cubicBezTo>
                    <a:pt x="42" y="7"/>
                    <a:pt x="41" y="8"/>
                    <a:pt x="38" y="8"/>
                  </a:cubicBezTo>
                  <a:cubicBezTo>
                    <a:pt x="35" y="16"/>
                    <a:pt x="31" y="25"/>
                    <a:pt x="26" y="32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5"/>
                    <a:pt x="31" y="36"/>
                    <a:pt x="28" y="36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8" y="108"/>
                    <a:pt x="24" y="110"/>
                    <a:pt x="21" y="110"/>
                  </a:cubicBezTo>
                  <a:cubicBezTo>
                    <a:pt x="19" y="110"/>
                    <a:pt x="19" y="110"/>
                    <a:pt x="19" y="110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4" y="51"/>
                    <a:pt x="8" y="57"/>
                    <a:pt x="2" y="6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1" y="47"/>
                    <a:pt x="22" y="23"/>
                    <a:pt x="28" y="0"/>
                  </a:cubicBezTo>
                  <a:lnTo>
                    <a:pt x="43" y="5"/>
                  </a:lnTo>
                  <a:close/>
                  <a:moveTo>
                    <a:pt x="108" y="99"/>
                  </a:moveTo>
                  <a:cubicBezTo>
                    <a:pt x="112" y="104"/>
                    <a:pt x="112" y="106"/>
                    <a:pt x="111" y="108"/>
                  </a:cubicBezTo>
                  <a:cubicBezTo>
                    <a:pt x="108" y="112"/>
                    <a:pt x="99" y="109"/>
                    <a:pt x="94" y="104"/>
                  </a:cubicBezTo>
                  <a:cubicBezTo>
                    <a:pt x="75" y="91"/>
                    <a:pt x="66" y="69"/>
                    <a:pt x="62" y="43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0" y="28"/>
                    <a:pt x="59" y="15"/>
                    <a:pt x="59" y="2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3" y="5"/>
                    <a:pt x="72" y="7"/>
                    <a:pt x="69" y="7"/>
                  </a:cubicBezTo>
                  <a:cubicBezTo>
                    <a:pt x="69" y="18"/>
                    <a:pt x="70" y="28"/>
                    <a:pt x="71" y="38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106" y="32"/>
                    <a:pt x="111" y="35"/>
                  </a:cubicBezTo>
                  <a:cubicBezTo>
                    <a:pt x="111" y="36"/>
                    <a:pt x="110" y="37"/>
                    <a:pt x="108" y="37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5" y="64"/>
                    <a:pt x="83" y="84"/>
                    <a:pt x="99" y="95"/>
                  </a:cubicBezTo>
                  <a:cubicBezTo>
                    <a:pt x="101" y="96"/>
                    <a:pt x="102" y="96"/>
                    <a:pt x="103" y="94"/>
                  </a:cubicBezTo>
                  <a:cubicBezTo>
                    <a:pt x="105" y="91"/>
                    <a:pt x="107" y="85"/>
                    <a:pt x="109" y="80"/>
                  </a:cubicBezTo>
                  <a:cubicBezTo>
                    <a:pt x="110" y="81"/>
                    <a:pt x="110" y="81"/>
                    <a:pt x="110" y="81"/>
                  </a:cubicBezTo>
                  <a:lnTo>
                    <a:pt x="108" y="99"/>
                  </a:lnTo>
                  <a:close/>
                  <a:moveTo>
                    <a:pt x="79" y="5"/>
                  </a:moveTo>
                  <a:cubicBezTo>
                    <a:pt x="107" y="9"/>
                    <a:pt x="101" y="27"/>
                    <a:pt x="91" y="22"/>
                  </a:cubicBezTo>
                  <a:cubicBezTo>
                    <a:pt x="89" y="16"/>
                    <a:pt x="83" y="10"/>
                    <a:pt x="78" y="6"/>
                  </a:cubicBezTo>
                  <a:lnTo>
                    <a:pt x="79" y="5"/>
                  </a:lnTo>
                  <a:close/>
                </a:path>
              </a:pathLst>
            </a:custGeom>
            <a:solidFill>
              <a:srgbClr val="3E3A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0" name="Freeform 110"/>
            <p:cNvSpPr>
              <a:spLocks noEditPoints="1"/>
            </p:cNvSpPr>
            <p:nvPr>
              <p:custDataLst>
                <p:tags r:id="rId37"/>
              </p:custDataLst>
            </p:nvPr>
          </p:nvSpPr>
          <p:spPr>
            <a:xfrm>
              <a:off x="-1628288" y="1629525"/>
              <a:ext cx="227013" cy="246063"/>
            </a:xfrm>
            <a:custGeom>
              <a:avLst/>
              <a:gdLst/>
              <a:ahLst/>
              <a:cxnLst>
                <a:cxn ang="0">
                  <a:pos x="217932" y="221230"/>
                </a:cxn>
                <a:cxn ang="0">
                  <a:pos x="224742" y="237033"/>
                </a:cxn>
                <a:cxn ang="0">
                  <a:pos x="188420" y="237033"/>
                </a:cxn>
                <a:cxn ang="0">
                  <a:pos x="104425" y="137704"/>
                </a:cxn>
                <a:cxn ang="0">
                  <a:pos x="31781" y="137704"/>
                </a:cxn>
                <a:cxn ang="0">
                  <a:pos x="31781" y="209943"/>
                </a:cxn>
                <a:cxn ang="0">
                  <a:pos x="102155" y="185111"/>
                </a:cxn>
                <a:cxn ang="0">
                  <a:pos x="104425" y="189626"/>
                </a:cxn>
                <a:cxn ang="0">
                  <a:pos x="18161" y="237033"/>
                </a:cxn>
                <a:cxn ang="0">
                  <a:pos x="13620" y="243805"/>
                </a:cxn>
                <a:cxn ang="0">
                  <a:pos x="0" y="218973"/>
                </a:cxn>
                <a:cxn ang="0">
                  <a:pos x="11350" y="207686"/>
                </a:cxn>
                <a:cxn ang="0">
                  <a:pos x="11350" y="2257"/>
                </a:cxn>
                <a:cxn ang="0">
                  <a:pos x="36322" y="13544"/>
                </a:cxn>
                <a:cxn ang="0">
                  <a:pos x="167989" y="13544"/>
                </a:cxn>
                <a:cxn ang="0">
                  <a:pos x="179340" y="0"/>
                </a:cxn>
                <a:cxn ang="0">
                  <a:pos x="204311" y="20317"/>
                </a:cxn>
                <a:cxn ang="0">
                  <a:pos x="192961" y="24832"/>
                </a:cxn>
                <a:cxn ang="0">
                  <a:pos x="192961" y="88040"/>
                </a:cxn>
                <a:cxn ang="0">
                  <a:pos x="174800" y="94813"/>
                </a:cxn>
                <a:cxn ang="0">
                  <a:pos x="170259" y="94813"/>
                </a:cxn>
                <a:cxn ang="0">
                  <a:pos x="170259" y="81268"/>
                </a:cxn>
                <a:cxn ang="0">
                  <a:pos x="118046" y="81268"/>
                </a:cxn>
                <a:cxn ang="0">
                  <a:pos x="124857" y="128675"/>
                </a:cxn>
                <a:cxn ang="0">
                  <a:pos x="181610" y="128675"/>
                </a:cxn>
                <a:cxn ang="0">
                  <a:pos x="197501" y="110615"/>
                </a:cxn>
                <a:cxn ang="0">
                  <a:pos x="224742" y="133190"/>
                </a:cxn>
                <a:cxn ang="0">
                  <a:pos x="215662" y="137704"/>
                </a:cxn>
                <a:cxn ang="0">
                  <a:pos x="127127" y="137704"/>
                </a:cxn>
                <a:cxn ang="0">
                  <a:pos x="195231" y="214458"/>
                </a:cxn>
                <a:cxn ang="0">
                  <a:pos x="206581" y="212201"/>
                </a:cxn>
                <a:cxn ang="0">
                  <a:pos x="217932" y="187369"/>
                </a:cxn>
                <a:cxn ang="0">
                  <a:pos x="220202" y="187369"/>
                </a:cxn>
                <a:cxn ang="0">
                  <a:pos x="217932" y="221230"/>
                </a:cxn>
                <a:cxn ang="0">
                  <a:pos x="31781" y="72238"/>
                </a:cxn>
                <a:cxn ang="0">
                  <a:pos x="170259" y="72238"/>
                </a:cxn>
                <a:cxn ang="0">
                  <a:pos x="170259" y="20317"/>
                </a:cxn>
                <a:cxn ang="0">
                  <a:pos x="31781" y="20317"/>
                </a:cxn>
                <a:cxn ang="0">
                  <a:pos x="31781" y="72238"/>
                </a:cxn>
                <a:cxn ang="0">
                  <a:pos x="102155" y="128675"/>
                </a:cxn>
                <a:cxn ang="0">
                  <a:pos x="97615" y="81268"/>
                </a:cxn>
                <a:cxn ang="0">
                  <a:pos x="31781" y="81268"/>
                </a:cxn>
                <a:cxn ang="0">
                  <a:pos x="31781" y="128675"/>
                </a:cxn>
                <a:cxn ang="0">
                  <a:pos x="102155" y="128675"/>
                </a:cxn>
              </a:cxnLst>
              <a:pathLst>
                <a:path w="100" h="109">
                  <a:moveTo>
                    <a:pt x="96" y="98"/>
                  </a:moveTo>
                  <a:cubicBezTo>
                    <a:pt x="99" y="101"/>
                    <a:pt x="100" y="103"/>
                    <a:pt x="99" y="105"/>
                  </a:cubicBezTo>
                  <a:cubicBezTo>
                    <a:pt x="96" y="109"/>
                    <a:pt x="89" y="108"/>
                    <a:pt x="83" y="105"/>
                  </a:cubicBezTo>
                  <a:cubicBezTo>
                    <a:pt x="62" y="96"/>
                    <a:pt x="51" y="80"/>
                    <a:pt x="46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23" y="90"/>
                    <a:pt x="34" y="86"/>
                    <a:pt x="45" y="82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38" y="88"/>
                    <a:pt x="24" y="97"/>
                    <a:pt x="8" y="105"/>
                  </a:cubicBezTo>
                  <a:cubicBezTo>
                    <a:pt x="8" y="106"/>
                    <a:pt x="7" y="107"/>
                    <a:pt x="6" y="10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4" y="95"/>
                    <a:pt x="5" y="94"/>
                    <a:pt x="5" y="9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89" y="10"/>
                    <a:pt x="87" y="11"/>
                    <a:pt x="85" y="11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40"/>
                    <a:pt x="80" y="42"/>
                    <a:pt x="77" y="42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43"/>
                    <a:pt x="53" y="50"/>
                    <a:pt x="55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7" y="49"/>
                    <a:pt x="94" y="55"/>
                    <a:pt x="99" y="59"/>
                  </a:cubicBezTo>
                  <a:cubicBezTo>
                    <a:pt x="98" y="60"/>
                    <a:pt x="97" y="61"/>
                    <a:pt x="95" y="61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60" y="76"/>
                    <a:pt x="70" y="90"/>
                    <a:pt x="86" y="95"/>
                  </a:cubicBezTo>
                  <a:cubicBezTo>
                    <a:pt x="89" y="96"/>
                    <a:pt x="90" y="96"/>
                    <a:pt x="91" y="94"/>
                  </a:cubicBezTo>
                  <a:cubicBezTo>
                    <a:pt x="92" y="92"/>
                    <a:pt x="94" y="87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lnTo>
                    <a:pt x="96" y="98"/>
                  </a:lnTo>
                  <a:close/>
                  <a:moveTo>
                    <a:pt x="14" y="32"/>
                  </a:moveTo>
                  <a:cubicBezTo>
                    <a:pt x="75" y="32"/>
                    <a:pt x="75" y="32"/>
                    <a:pt x="75" y="32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14" y="9"/>
                    <a:pt x="14" y="9"/>
                    <a:pt x="14" y="9"/>
                  </a:cubicBezTo>
                  <a:lnTo>
                    <a:pt x="14" y="32"/>
                  </a:lnTo>
                  <a:close/>
                  <a:moveTo>
                    <a:pt x="45" y="57"/>
                  </a:moveTo>
                  <a:cubicBezTo>
                    <a:pt x="44" y="50"/>
                    <a:pt x="43" y="43"/>
                    <a:pt x="43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57"/>
                    <a:pt x="14" y="57"/>
                    <a:pt x="14" y="57"/>
                  </a:cubicBezTo>
                  <a:lnTo>
                    <a:pt x="45" y="57"/>
                  </a:lnTo>
                  <a:close/>
                </a:path>
              </a:pathLst>
            </a:custGeom>
            <a:solidFill>
              <a:srgbClr val="3E3A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1" name="Freeform 111"/>
            <p:cNvSpPr>
              <a:spLocks noEditPoints="1"/>
            </p:cNvSpPr>
            <p:nvPr>
              <p:custDataLst>
                <p:tags r:id="rId38"/>
              </p:custDataLst>
            </p:nvPr>
          </p:nvSpPr>
          <p:spPr>
            <a:xfrm>
              <a:off x="-1656864" y="1894638"/>
              <a:ext cx="257176" cy="246063"/>
            </a:xfrm>
            <a:custGeom>
              <a:avLst/>
              <a:gdLst/>
              <a:ahLst/>
              <a:cxnLst>
                <a:cxn ang="0">
                  <a:pos x="102415" y="110615"/>
                </a:cxn>
                <a:cxn ang="0">
                  <a:pos x="56897" y="243805"/>
                </a:cxn>
                <a:cxn ang="0">
                  <a:pos x="34138" y="223488"/>
                </a:cxn>
                <a:cxn ang="0">
                  <a:pos x="61449" y="218973"/>
                </a:cxn>
                <a:cxn ang="0">
                  <a:pos x="84208" y="108358"/>
                </a:cxn>
                <a:cxn ang="0">
                  <a:pos x="4551" y="246063"/>
                </a:cxn>
                <a:cxn ang="0">
                  <a:pos x="34138" y="60951"/>
                </a:cxn>
                <a:cxn ang="0">
                  <a:pos x="2275" y="51921"/>
                </a:cxn>
                <a:cxn ang="0">
                  <a:pos x="95587" y="36119"/>
                </a:cxn>
                <a:cxn ang="0">
                  <a:pos x="113794" y="60951"/>
                </a:cxn>
                <a:cxn ang="0">
                  <a:pos x="54621" y="99328"/>
                </a:cxn>
                <a:cxn ang="0">
                  <a:pos x="93311" y="88040"/>
                </a:cxn>
                <a:cxn ang="0">
                  <a:pos x="36414" y="0"/>
                </a:cxn>
                <a:cxn ang="0">
                  <a:pos x="34138" y="2257"/>
                </a:cxn>
                <a:cxn ang="0">
                  <a:pos x="191175" y="155764"/>
                </a:cxn>
                <a:cxn ang="0">
                  <a:pos x="257176" y="228003"/>
                </a:cxn>
                <a:cxn ang="0">
                  <a:pos x="186623" y="158022"/>
                </a:cxn>
                <a:cxn ang="0">
                  <a:pos x="93311" y="241548"/>
                </a:cxn>
                <a:cxn ang="0">
                  <a:pos x="111518" y="155764"/>
                </a:cxn>
                <a:cxn ang="0">
                  <a:pos x="166140" y="146734"/>
                </a:cxn>
                <a:cxn ang="0">
                  <a:pos x="147933" y="103843"/>
                </a:cxn>
                <a:cxn ang="0">
                  <a:pos x="111518" y="135447"/>
                </a:cxn>
                <a:cxn ang="0">
                  <a:pos x="175243" y="67723"/>
                </a:cxn>
                <a:cxn ang="0">
                  <a:pos x="152484" y="97070"/>
                </a:cxn>
                <a:cxn ang="0">
                  <a:pos x="220761" y="79011"/>
                </a:cxn>
                <a:cxn ang="0">
                  <a:pos x="238968" y="103843"/>
                </a:cxn>
                <a:cxn ang="0">
                  <a:pos x="186623" y="146734"/>
                </a:cxn>
                <a:cxn ang="0">
                  <a:pos x="232141" y="130932"/>
                </a:cxn>
                <a:cxn ang="0">
                  <a:pos x="248072" y="155764"/>
                </a:cxn>
                <a:cxn ang="0">
                  <a:pos x="102415" y="88040"/>
                </a:cxn>
                <a:cxn ang="0">
                  <a:pos x="172967" y="9029"/>
                </a:cxn>
                <a:cxn ang="0">
                  <a:pos x="147933" y="45149"/>
                </a:cxn>
                <a:cxn ang="0">
                  <a:pos x="227589" y="27089"/>
                </a:cxn>
                <a:cxn ang="0">
                  <a:pos x="245796" y="51921"/>
                </a:cxn>
                <a:cxn ang="0">
                  <a:pos x="104691" y="90298"/>
                </a:cxn>
              </a:cxnLst>
              <a:pathLst>
                <a:path w="113" h="109">
                  <a:moveTo>
                    <a:pt x="50" y="47"/>
                  </a:moveTo>
                  <a:cubicBezTo>
                    <a:pt x="49" y="48"/>
                    <a:pt x="48" y="49"/>
                    <a:pt x="45" y="49"/>
                  </a:cubicBezTo>
                  <a:cubicBezTo>
                    <a:pt x="44" y="83"/>
                    <a:pt x="42" y="98"/>
                    <a:pt x="37" y="104"/>
                  </a:cubicBezTo>
                  <a:cubicBezTo>
                    <a:pt x="34" y="107"/>
                    <a:pt x="29" y="108"/>
                    <a:pt x="25" y="108"/>
                  </a:cubicBezTo>
                  <a:cubicBezTo>
                    <a:pt x="25" y="105"/>
                    <a:pt x="24" y="103"/>
                    <a:pt x="23" y="102"/>
                  </a:cubicBezTo>
                  <a:cubicBezTo>
                    <a:pt x="22" y="100"/>
                    <a:pt x="19" y="99"/>
                    <a:pt x="15" y="99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9" y="97"/>
                    <a:pt x="24" y="97"/>
                    <a:pt x="27" y="97"/>
                  </a:cubicBezTo>
                  <a:cubicBezTo>
                    <a:pt x="29" y="97"/>
                    <a:pt x="29" y="97"/>
                    <a:pt x="31" y="96"/>
                  </a:cubicBezTo>
                  <a:cubicBezTo>
                    <a:pt x="34" y="93"/>
                    <a:pt x="36" y="78"/>
                    <a:pt x="37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3" y="71"/>
                    <a:pt x="18" y="92"/>
                    <a:pt x="2" y="109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5" y="84"/>
                    <a:pt x="15" y="55"/>
                    <a:pt x="15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9" y="21"/>
                    <a:pt x="53" y="25"/>
                  </a:cubicBezTo>
                  <a:cubicBezTo>
                    <a:pt x="52" y="26"/>
                    <a:pt x="51" y="27"/>
                    <a:pt x="50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33"/>
                    <a:pt x="25" y="39"/>
                    <a:pt x="24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41" y="39"/>
                    <a:pt x="41" y="39"/>
                    <a:pt x="41" y="39"/>
                  </a:cubicBezTo>
                  <a:lnTo>
                    <a:pt x="50" y="47"/>
                  </a:lnTo>
                  <a:close/>
                  <a:moveTo>
                    <a:pt x="16" y="0"/>
                  </a:moveTo>
                  <a:cubicBezTo>
                    <a:pt x="41" y="8"/>
                    <a:pt x="33" y="26"/>
                    <a:pt x="24" y="19"/>
                  </a:cubicBezTo>
                  <a:cubicBezTo>
                    <a:pt x="24" y="13"/>
                    <a:pt x="19" y="5"/>
                    <a:pt x="15" y="1"/>
                  </a:cubicBezTo>
                  <a:lnTo>
                    <a:pt x="16" y="0"/>
                  </a:lnTo>
                  <a:close/>
                  <a:moveTo>
                    <a:pt x="84" y="69"/>
                  </a:moveTo>
                  <a:cubicBezTo>
                    <a:pt x="87" y="81"/>
                    <a:pt x="94" y="93"/>
                    <a:pt x="113" y="100"/>
                  </a:cubicBezTo>
                  <a:cubicBezTo>
                    <a:pt x="113" y="101"/>
                    <a:pt x="113" y="101"/>
                    <a:pt x="113" y="101"/>
                  </a:cubicBezTo>
                  <a:cubicBezTo>
                    <a:pt x="108" y="102"/>
                    <a:pt x="105" y="104"/>
                    <a:pt x="105" y="109"/>
                  </a:cubicBezTo>
                  <a:cubicBezTo>
                    <a:pt x="89" y="101"/>
                    <a:pt x="84" y="84"/>
                    <a:pt x="82" y="70"/>
                  </a:cubicBezTo>
                  <a:cubicBezTo>
                    <a:pt x="79" y="87"/>
                    <a:pt x="70" y="100"/>
                    <a:pt x="43" y="109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63" y="97"/>
                    <a:pt x="70" y="85"/>
                    <a:pt x="73" y="69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4" y="59"/>
                    <a:pt x="74" y="53"/>
                    <a:pt x="74" y="46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1" y="53"/>
                    <a:pt x="56" y="58"/>
                    <a:pt x="51" y="62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55" y="52"/>
                    <a:pt x="61" y="40"/>
                    <a:pt x="63" y="27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6" y="32"/>
                    <a:pt x="75" y="33"/>
                    <a:pt x="72" y="33"/>
                  </a:cubicBezTo>
                  <a:cubicBezTo>
                    <a:pt x="71" y="36"/>
                    <a:pt x="69" y="40"/>
                    <a:pt x="67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97" y="35"/>
                    <a:pt x="104" y="40"/>
                    <a:pt x="108" y="44"/>
                  </a:cubicBezTo>
                  <a:cubicBezTo>
                    <a:pt x="108" y="46"/>
                    <a:pt x="107" y="46"/>
                    <a:pt x="105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53"/>
                    <a:pt x="83" y="59"/>
                    <a:pt x="82" y="65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2" y="58"/>
                    <a:pt x="108" y="63"/>
                    <a:pt x="112" y="67"/>
                  </a:cubicBezTo>
                  <a:cubicBezTo>
                    <a:pt x="112" y="68"/>
                    <a:pt x="111" y="69"/>
                    <a:pt x="109" y="69"/>
                  </a:cubicBezTo>
                  <a:lnTo>
                    <a:pt x="84" y="69"/>
                  </a:lnTo>
                  <a:close/>
                  <a:moveTo>
                    <a:pt x="45" y="39"/>
                  </a:moveTo>
                  <a:cubicBezTo>
                    <a:pt x="52" y="30"/>
                    <a:pt x="59" y="15"/>
                    <a:pt x="62" y="0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6"/>
                    <a:pt x="74" y="7"/>
                    <a:pt x="71" y="7"/>
                  </a:cubicBezTo>
                  <a:cubicBezTo>
                    <a:pt x="70" y="11"/>
                    <a:pt x="67" y="16"/>
                    <a:pt x="65" y="20"/>
                  </a:cubicBezTo>
                  <a:cubicBezTo>
                    <a:pt x="94" y="20"/>
                    <a:pt x="94" y="20"/>
                    <a:pt x="94" y="20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0" y="12"/>
                    <a:pt x="107" y="17"/>
                    <a:pt x="111" y="21"/>
                  </a:cubicBezTo>
                  <a:cubicBezTo>
                    <a:pt x="111" y="22"/>
                    <a:pt x="110" y="23"/>
                    <a:pt x="108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58" y="30"/>
                    <a:pt x="52" y="36"/>
                    <a:pt x="46" y="40"/>
                  </a:cubicBezTo>
                  <a:lnTo>
                    <a:pt x="45" y="39"/>
                  </a:lnTo>
                  <a:close/>
                </a:path>
              </a:pathLst>
            </a:custGeom>
            <a:solidFill>
              <a:srgbClr val="3E3A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2" name="Freeform 112"/>
            <p:cNvSpPr>
              <a:spLocks noEditPoints="1"/>
            </p:cNvSpPr>
            <p:nvPr>
              <p:custDataLst>
                <p:tags r:id="rId39"/>
              </p:custDataLst>
            </p:nvPr>
          </p:nvSpPr>
          <p:spPr>
            <a:xfrm>
              <a:off x="-1637813" y="2166102"/>
              <a:ext cx="228601" cy="244476"/>
            </a:xfrm>
            <a:custGeom>
              <a:avLst/>
              <a:gdLst/>
              <a:ahLst/>
              <a:cxnLst>
                <a:cxn ang="0">
                  <a:pos x="228601" y="20373"/>
                </a:cxn>
                <a:cxn ang="0">
                  <a:pos x="217284" y="24900"/>
                </a:cxn>
                <a:cxn ang="0">
                  <a:pos x="217284" y="235421"/>
                </a:cxn>
                <a:cxn ang="0">
                  <a:pos x="199177" y="242212"/>
                </a:cxn>
                <a:cxn ang="0">
                  <a:pos x="196913" y="242212"/>
                </a:cxn>
                <a:cxn ang="0">
                  <a:pos x="196913" y="224103"/>
                </a:cxn>
                <a:cxn ang="0">
                  <a:pos x="20370" y="224103"/>
                </a:cxn>
                <a:cxn ang="0">
                  <a:pos x="20370" y="235421"/>
                </a:cxn>
                <a:cxn ang="0">
                  <a:pos x="4526" y="244476"/>
                </a:cxn>
                <a:cxn ang="0">
                  <a:pos x="0" y="244476"/>
                </a:cxn>
                <a:cxn ang="0">
                  <a:pos x="0" y="2263"/>
                </a:cxn>
                <a:cxn ang="0">
                  <a:pos x="22633" y="13582"/>
                </a:cxn>
                <a:cxn ang="0">
                  <a:pos x="194650" y="13582"/>
                </a:cxn>
                <a:cxn ang="0">
                  <a:pos x="205967" y="0"/>
                </a:cxn>
                <a:cxn ang="0">
                  <a:pos x="228601" y="20373"/>
                </a:cxn>
                <a:cxn ang="0">
                  <a:pos x="196913" y="217312"/>
                </a:cxn>
                <a:cxn ang="0">
                  <a:pos x="196913" y="20373"/>
                </a:cxn>
                <a:cxn ang="0">
                  <a:pos x="20370" y="20373"/>
                </a:cxn>
                <a:cxn ang="0">
                  <a:pos x="20370" y="217312"/>
                </a:cxn>
                <a:cxn ang="0">
                  <a:pos x="196913" y="217312"/>
                </a:cxn>
                <a:cxn ang="0">
                  <a:pos x="167489" y="162984"/>
                </a:cxn>
                <a:cxn ang="0">
                  <a:pos x="190123" y="181093"/>
                </a:cxn>
                <a:cxn ang="0">
                  <a:pos x="181070" y="185620"/>
                </a:cxn>
                <a:cxn ang="0">
                  <a:pos x="33950" y="185620"/>
                </a:cxn>
                <a:cxn ang="0">
                  <a:pos x="31687" y="178829"/>
                </a:cxn>
                <a:cxn ang="0">
                  <a:pos x="97325" y="178829"/>
                </a:cxn>
                <a:cxn ang="0">
                  <a:pos x="97325" y="117710"/>
                </a:cxn>
                <a:cxn ang="0">
                  <a:pos x="49794" y="117710"/>
                </a:cxn>
                <a:cxn ang="0">
                  <a:pos x="47530" y="110919"/>
                </a:cxn>
                <a:cxn ang="0">
                  <a:pos x="97325" y="110919"/>
                </a:cxn>
                <a:cxn ang="0">
                  <a:pos x="97325" y="61119"/>
                </a:cxn>
                <a:cxn ang="0">
                  <a:pos x="40740" y="61119"/>
                </a:cxn>
                <a:cxn ang="0">
                  <a:pos x="38477" y="54328"/>
                </a:cxn>
                <a:cxn ang="0">
                  <a:pos x="147119" y="54328"/>
                </a:cxn>
                <a:cxn ang="0">
                  <a:pos x="160699" y="38482"/>
                </a:cxn>
                <a:cxn ang="0">
                  <a:pos x="183333" y="56591"/>
                </a:cxn>
                <a:cxn ang="0">
                  <a:pos x="176543" y="61119"/>
                </a:cxn>
                <a:cxn ang="0">
                  <a:pos x="117695" y="61119"/>
                </a:cxn>
                <a:cxn ang="0">
                  <a:pos x="117695" y="110919"/>
                </a:cxn>
                <a:cxn ang="0">
                  <a:pos x="142592" y="110919"/>
                </a:cxn>
                <a:cxn ang="0">
                  <a:pos x="153909" y="95074"/>
                </a:cxn>
                <a:cxn ang="0">
                  <a:pos x="176543" y="113183"/>
                </a:cxn>
                <a:cxn ang="0">
                  <a:pos x="169753" y="117710"/>
                </a:cxn>
                <a:cxn ang="0">
                  <a:pos x="117695" y="117710"/>
                </a:cxn>
                <a:cxn ang="0">
                  <a:pos x="117695" y="178829"/>
                </a:cxn>
                <a:cxn ang="0">
                  <a:pos x="153909" y="178829"/>
                </a:cxn>
                <a:cxn ang="0">
                  <a:pos x="167489" y="162984"/>
                </a:cxn>
                <a:cxn ang="0">
                  <a:pos x="133539" y="124501"/>
                </a:cxn>
                <a:cxn ang="0">
                  <a:pos x="149382" y="160720"/>
                </a:cxn>
                <a:cxn ang="0">
                  <a:pos x="131275" y="126765"/>
                </a:cxn>
                <a:cxn ang="0">
                  <a:pos x="133539" y="124501"/>
                </a:cxn>
              </a:cxnLst>
              <a:pathLst>
                <a:path w="101" h="108">
                  <a:moveTo>
                    <a:pt x="101" y="9"/>
                  </a:moveTo>
                  <a:cubicBezTo>
                    <a:pt x="100" y="10"/>
                    <a:pt x="99" y="11"/>
                    <a:pt x="96" y="11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96" y="105"/>
                    <a:pt x="92" y="107"/>
                    <a:pt x="88" y="107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9" y="105"/>
                    <a:pt x="6" y="108"/>
                    <a:pt x="2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91" y="0"/>
                    <a:pt x="91" y="0"/>
                    <a:pt x="91" y="0"/>
                  </a:cubicBezTo>
                  <a:lnTo>
                    <a:pt x="101" y="9"/>
                  </a:lnTo>
                  <a:close/>
                  <a:moveTo>
                    <a:pt x="87" y="96"/>
                  </a:moveTo>
                  <a:cubicBezTo>
                    <a:pt x="87" y="9"/>
                    <a:pt x="87" y="9"/>
                    <a:pt x="87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6"/>
                    <a:pt x="9" y="96"/>
                    <a:pt x="9" y="96"/>
                  </a:cubicBezTo>
                  <a:lnTo>
                    <a:pt x="87" y="96"/>
                  </a:lnTo>
                  <a:close/>
                  <a:moveTo>
                    <a:pt x="74" y="72"/>
                  </a:moveTo>
                  <a:cubicBezTo>
                    <a:pt x="74" y="72"/>
                    <a:pt x="80" y="77"/>
                    <a:pt x="84" y="80"/>
                  </a:cubicBezTo>
                  <a:cubicBezTo>
                    <a:pt x="83" y="82"/>
                    <a:pt x="82" y="82"/>
                    <a:pt x="80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77" y="22"/>
                    <a:pt x="81" y="25"/>
                  </a:cubicBezTo>
                  <a:cubicBezTo>
                    <a:pt x="80" y="27"/>
                    <a:pt x="79" y="27"/>
                    <a:pt x="78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68" y="42"/>
                    <a:pt x="74" y="47"/>
                    <a:pt x="78" y="50"/>
                  </a:cubicBezTo>
                  <a:cubicBezTo>
                    <a:pt x="77" y="52"/>
                    <a:pt x="76" y="52"/>
                    <a:pt x="75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68" y="79"/>
                    <a:pt x="68" y="79"/>
                    <a:pt x="68" y="79"/>
                  </a:cubicBezTo>
                  <a:lnTo>
                    <a:pt x="74" y="72"/>
                  </a:lnTo>
                  <a:close/>
                  <a:moveTo>
                    <a:pt x="59" y="55"/>
                  </a:moveTo>
                  <a:cubicBezTo>
                    <a:pt x="81" y="62"/>
                    <a:pt x="74" y="77"/>
                    <a:pt x="66" y="71"/>
                  </a:cubicBezTo>
                  <a:cubicBezTo>
                    <a:pt x="65" y="66"/>
                    <a:pt x="61" y="60"/>
                    <a:pt x="58" y="56"/>
                  </a:cubicBezTo>
                  <a:lnTo>
                    <a:pt x="59" y="55"/>
                  </a:lnTo>
                  <a:close/>
                </a:path>
              </a:pathLst>
            </a:custGeom>
            <a:solidFill>
              <a:srgbClr val="3E3A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3" name="Freeform 113"/>
            <p:cNvSpPr>
              <a:spLocks noEditPoints="1"/>
            </p:cNvSpPr>
            <p:nvPr>
              <p:custDataLst>
                <p:tags r:id="rId40"/>
              </p:custDataLst>
            </p:nvPr>
          </p:nvSpPr>
          <p:spPr>
            <a:xfrm>
              <a:off x="-1652101" y="2431215"/>
              <a:ext cx="247651" cy="249238"/>
            </a:xfrm>
            <a:custGeom>
              <a:avLst/>
              <a:gdLst/>
              <a:ahLst/>
              <a:cxnLst>
                <a:cxn ang="0">
                  <a:pos x="36352" y="43050"/>
                </a:cxn>
                <a:cxn ang="0">
                  <a:pos x="22720" y="77037"/>
                </a:cxn>
                <a:cxn ang="0">
                  <a:pos x="2272" y="74771"/>
                </a:cxn>
                <a:cxn ang="0">
                  <a:pos x="9088" y="58910"/>
                </a:cxn>
                <a:cxn ang="0">
                  <a:pos x="29536" y="22658"/>
                </a:cxn>
                <a:cxn ang="0">
                  <a:pos x="34080" y="22658"/>
                </a:cxn>
                <a:cxn ang="0">
                  <a:pos x="36352" y="36252"/>
                </a:cxn>
                <a:cxn ang="0">
                  <a:pos x="211298" y="36252"/>
                </a:cxn>
                <a:cxn ang="0">
                  <a:pos x="222658" y="22658"/>
                </a:cxn>
                <a:cxn ang="0">
                  <a:pos x="245378" y="45316"/>
                </a:cxn>
                <a:cxn ang="0">
                  <a:pos x="236290" y="47581"/>
                </a:cxn>
                <a:cxn ang="0">
                  <a:pos x="209026" y="72505"/>
                </a:cxn>
                <a:cxn ang="0">
                  <a:pos x="206754" y="70239"/>
                </a:cxn>
                <a:cxn ang="0">
                  <a:pos x="211298" y="43050"/>
                </a:cxn>
                <a:cxn ang="0">
                  <a:pos x="36352" y="43050"/>
                </a:cxn>
                <a:cxn ang="0">
                  <a:pos x="227202" y="111024"/>
                </a:cxn>
                <a:cxn ang="0">
                  <a:pos x="215842" y="113290"/>
                </a:cxn>
                <a:cxn ang="0">
                  <a:pos x="156769" y="138213"/>
                </a:cxn>
                <a:cxn ang="0">
                  <a:pos x="247651" y="210719"/>
                </a:cxn>
                <a:cxn ang="0">
                  <a:pos x="247651" y="212985"/>
                </a:cxn>
                <a:cxn ang="0">
                  <a:pos x="229474" y="231111"/>
                </a:cxn>
                <a:cxn ang="0">
                  <a:pos x="152225" y="140479"/>
                </a:cxn>
                <a:cxn ang="0">
                  <a:pos x="136321" y="145011"/>
                </a:cxn>
                <a:cxn ang="0">
                  <a:pos x="136321" y="237909"/>
                </a:cxn>
                <a:cxn ang="0">
                  <a:pos x="102241" y="249238"/>
                </a:cxn>
                <a:cxn ang="0">
                  <a:pos x="97697" y="235643"/>
                </a:cxn>
                <a:cxn ang="0">
                  <a:pos x="74976" y="226580"/>
                </a:cxn>
                <a:cxn ang="0">
                  <a:pos x="74976" y="222048"/>
                </a:cxn>
                <a:cxn ang="0">
                  <a:pos x="111329" y="224314"/>
                </a:cxn>
                <a:cxn ang="0">
                  <a:pos x="118145" y="222048"/>
                </a:cxn>
                <a:cxn ang="0">
                  <a:pos x="124961" y="176732"/>
                </a:cxn>
                <a:cxn ang="0">
                  <a:pos x="4544" y="235643"/>
                </a:cxn>
                <a:cxn ang="0">
                  <a:pos x="2272" y="231111"/>
                </a:cxn>
                <a:cxn ang="0">
                  <a:pos x="120417" y="149542"/>
                </a:cxn>
                <a:cxn ang="0">
                  <a:pos x="115873" y="138213"/>
                </a:cxn>
                <a:cxn ang="0">
                  <a:pos x="11360" y="188061"/>
                </a:cxn>
                <a:cxn ang="0">
                  <a:pos x="9088" y="183529"/>
                </a:cxn>
                <a:cxn ang="0">
                  <a:pos x="104513" y="117821"/>
                </a:cxn>
                <a:cxn ang="0">
                  <a:pos x="97697" y="106492"/>
                </a:cxn>
                <a:cxn ang="0">
                  <a:pos x="13632" y="140479"/>
                </a:cxn>
                <a:cxn ang="0">
                  <a:pos x="13632" y="135948"/>
                </a:cxn>
                <a:cxn ang="0">
                  <a:pos x="99969" y="81568"/>
                </a:cxn>
                <a:cxn ang="0">
                  <a:pos x="40896" y="81568"/>
                </a:cxn>
                <a:cxn ang="0">
                  <a:pos x="38624" y="74771"/>
                </a:cxn>
                <a:cxn ang="0">
                  <a:pos x="172674" y="74771"/>
                </a:cxn>
                <a:cxn ang="0">
                  <a:pos x="186306" y="56645"/>
                </a:cxn>
                <a:cxn ang="0">
                  <a:pos x="211298" y="77037"/>
                </a:cxn>
                <a:cxn ang="0">
                  <a:pos x="204482" y="81568"/>
                </a:cxn>
                <a:cxn ang="0">
                  <a:pos x="131777" y="81568"/>
                </a:cxn>
                <a:cxn ang="0">
                  <a:pos x="102241" y="104226"/>
                </a:cxn>
                <a:cxn ang="0">
                  <a:pos x="131777" y="140479"/>
                </a:cxn>
                <a:cxn ang="0">
                  <a:pos x="202210" y="92897"/>
                </a:cxn>
                <a:cxn ang="0">
                  <a:pos x="227202" y="111024"/>
                </a:cxn>
                <a:cxn ang="0">
                  <a:pos x="102241" y="0"/>
                </a:cxn>
                <a:cxn ang="0">
                  <a:pos x="120417" y="31721"/>
                </a:cxn>
                <a:cxn ang="0">
                  <a:pos x="99969" y="2265"/>
                </a:cxn>
                <a:cxn ang="0">
                  <a:pos x="102241" y="0"/>
                </a:cxn>
              </a:cxnLst>
              <a:pathLst>
                <a:path w="109" h="110">
                  <a:moveTo>
                    <a:pt x="16" y="19"/>
                  </a:moveTo>
                  <a:cubicBezTo>
                    <a:pt x="17" y="27"/>
                    <a:pt x="13" y="32"/>
                    <a:pt x="10" y="34"/>
                  </a:cubicBezTo>
                  <a:cubicBezTo>
                    <a:pt x="7" y="37"/>
                    <a:pt x="2" y="36"/>
                    <a:pt x="1" y="33"/>
                  </a:cubicBezTo>
                  <a:cubicBezTo>
                    <a:pt x="0" y="30"/>
                    <a:pt x="1" y="28"/>
                    <a:pt x="4" y="26"/>
                  </a:cubicBezTo>
                  <a:cubicBezTo>
                    <a:pt x="9" y="24"/>
                    <a:pt x="13" y="17"/>
                    <a:pt x="13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2"/>
                    <a:pt x="16" y="14"/>
                    <a:pt x="16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7" y="21"/>
                    <a:pt x="106" y="21"/>
                    <a:pt x="104" y="21"/>
                  </a:cubicBezTo>
                  <a:cubicBezTo>
                    <a:pt x="101" y="25"/>
                    <a:pt x="96" y="29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2" y="28"/>
                    <a:pt x="93" y="23"/>
                    <a:pt x="93" y="19"/>
                  </a:cubicBezTo>
                  <a:lnTo>
                    <a:pt x="16" y="19"/>
                  </a:lnTo>
                  <a:close/>
                  <a:moveTo>
                    <a:pt x="100" y="49"/>
                  </a:moveTo>
                  <a:cubicBezTo>
                    <a:pt x="99" y="50"/>
                    <a:pt x="98" y="50"/>
                    <a:pt x="95" y="50"/>
                  </a:cubicBezTo>
                  <a:cubicBezTo>
                    <a:pt x="89" y="53"/>
                    <a:pt x="79" y="57"/>
                    <a:pt x="69" y="61"/>
                  </a:cubicBezTo>
                  <a:cubicBezTo>
                    <a:pt x="76" y="77"/>
                    <a:pt x="92" y="87"/>
                    <a:pt x="109" y="93"/>
                  </a:cubicBezTo>
                  <a:cubicBezTo>
                    <a:pt x="109" y="94"/>
                    <a:pt x="109" y="94"/>
                    <a:pt x="109" y="94"/>
                  </a:cubicBezTo>
                  <a:cubicBezTo>
                    <a:pt x="105" y="94"/>
                    <a:pt x="102" y="97"/>
                    <a:pt x="101" y="102"/>
                  </a:cubicBezTo>
                  <a:cubicBezTo>
                    <a:pt x="84" y="94"/>
                    <a:pt x="73" y="81"/>
                    <a:pt x="67" y="62"/>
                  </a:cubicBezTo>
                  <a:cubicBezTo>
                    <a:pt x="64" y="63"/>
                    <a:pt x="62" y="63"/>
                    <a:pt x="60" y="64"/>
                  </a:cubicBezTo>
                  <a:cubicBezTo>
                    <a:pt x="67" y="80"/>
                    <a:pt x="66" y="98"/>
                    <a:pt x="60" y="105"/>
                  </a:cubicBezTo>
                  <a:cubicBezTo>
                    <a:pt x="57" y="108"/>
                    <a:pt x="53" y="110"/>
                    <a:pt x="45" y="110"/>
                  </a:cubicBezTo>
                  <a:cubicBezTo>
                    <a:pt x="45" y="107"/>
                    <a:pt x="44" y="105"/>
                    <a:pt x="43" y="104"/>
                  </a:cubicBezTo>
                  <a:cubicBezTo>
                    <a:pt x="41" y="102"/>
                    <a:pt x="37" y="101"/>
                    <a:pt x="33" y="100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8" y="99"/>
                    <a:pt x="46" y="99"/>
                    <a:pt x="49" y="99"/>
                  </a:cubicBezTo>
                  <a:cubicBezTo>
                    <a:pt x="50" y="99"/>
                    <a:pt x="51" y="99"/>
                    <a:pt x="52" y="98"/>
                  </a:cubicBezTo>
                  <a:cubicBezTo>
                    <a:pt x="55" y="95"/>
                    <a:pt x="56" y="87"/>
                    <a:pt x="55" y="78"/>
                  </a:cubicBezTo>
                  <a:cubicBezTo>
                    <a:pt x="42" y="89"/>
                    <a:pt x="22" y="99"/>
                    <a:pt x="2" y="104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21" y="94"/>
                    <a:pt x="41" y="81"/>
                    <a:pt x="53" y="66"/>
                  </a:cubicBezTo>
                  <a:cubicBezTo>
                    <a:pt x="52" y="65"/>
                    <a:pt x="52" y="63"/>
                    <a:pt x="51" y="61"/>
                  </a:cubicBezTo>
                  <a:cubicBezTo>
                    <a:pt x="39" y="69"/>
                    <a:pt x="21" y="78"/>
                    <a:pt x="5" y="83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19" y="74"/>
                    <a:pt x="36" y="63"/>
                    <a:pt x="46" y="52"/>
                  </a:cubicBezTo>
                  <a:cubicBezTo>
                    <a:pt x="45" y="50"/>
                    <a:pt x="44" y="49"/>
                    <a:pt x="43" y="47"/>
                  </a:cubicBezTo>
                  <a:cubicBezTo>
                    <a:pt x="32" y="54"/>
                    <a:pt x="19" y="59"/>
                    <a:pt x="6" y="62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20" y="54"/>
                    <a:pt x="34" y="45"/>
                    <a:pt x="44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82" y="25"/>
                    <a:pt x="89" y="31"/>
                    <a:pt x="93" y="34"/>
                  </a:cubicBezTo>
                  <a:cubicBezTo>
                    <a:pt x="93" y="36"/>
                    <a:pt x="92" y="36"/>
                    <a:pt x="90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4" y="40"/>
                    <a:pt x="50" y="43"/>
                    <a:pt x="45" y="46"/>
                  </a:cubicBezTo>
                  <a:cubicBezTo>
                    <a:pt x="51" y="51"/>
                    <a:pt x="55" y="56"/>
                    <a:pt x="58" y="62"/>
                  </a:cubicBezTo>
                  <a:cubicBezTo>
                    <a:pt x="69" y="56"/>
                    <a:pt x="82" y="47"/>
                    <a:pt x="89" y="41"/>
                  </a:cubicBezTo>
                  <a:lnTo>
                    <a:pt x="100" y="49"/>
                  </a:lnTo>
                  <a:close/>
                  <a:moveTo>
                    <a:pt x="45" y="0"/>
                  </a:moveTo>
                  <a:cubicBezTo>
                    <a:pt x="70" y="2"/>
                    <a:pt x="62" y="20"/>
                    <a:pt x="53" y="14"/>
                  </a:cubicBezTo>
                  <a:cubicBezTo>
                    <a:pt x="52" y="9"/>
                    <a:pt x="48" y="4"/>
                    <a:pt x="44" y="1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3E3A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4" name="Freeform 114"/>
            <p:cNvSpPr>
              <a:spLocks noEditPoints="1"/>
            </p:cNvSpPr>
            <p:nvPr>
              <p:custDataLst>
                <p:tags r:id="rId41"/>
              </p:custDataLst>
            </p:nvPr>
          </p:nvSpPr>
          <p:spPr>
            <a:xfrm>
              <a:off x="-1640988" y="2701091"/>
              <a:ext cx="236538" cy="246063"/>
            </a:xfrm>
            <a:custGeom>
              <a:avLst/>
              <a:gdLst/>
              <a:ahLst/>
              <a:cxnLst>
                <a:cxn ang="0">
                  <a:pos x="104622" y="54179"/>
                </a:cxn>
                <a:cxn ang="0">
                  <a:pos x="93250" y="60951"/>
                </a:cxn>
                <a:cxn ang="0">
                  <a:pos x="93250" y="223488"/>
                </a:cxn>
                <a:cxn ang="0">
                  <a:pos x="75055" y="230260"/>
                </a:cxn>
                <a:cxn ang="0">
                  <a:pos x="72780" y="230260"/>
                </a:cxn>
                <a:cxn ang="0">
                  <a:pos x="72780" y="209943"/>
                </a:cxn>
                <a:cxn ang="0">
                  <a:pos x="20469" y="209943"/>
                </a:cxn>
                <a:cxn ang="0">
                  <a:pos x="20469" y="230260"/>
                </a:cxn>
                <a:cxn ang="0">
                  <a:pos x="4548" y="237033"/>
                </a:cxn>
                <a:cxn ang="0">
                  <a:pos x="0" y="237033"/>
                </a:cxn>
                <a:cxn ang="0">
                  <a:pos x="0" y="38376"/>
                </a:cxn>
                <a:cxn ang="0">
                  <a:pos x="20469" y="47406"/>
                </a:cxn>
                <a:cxn ang="0">
                  <a:pos x="29567" y="47406"/>
                </a:cxn>
                <a:cxn ang="0">
                  <a:pos x="36390" y="0"/>
                </a:cxn>
                <a:cxn ang="0">
                  <a:pos x="70506" y="6772"/>
                </a:cxn>
                <a:cxn ang="0">
                  <a:pos x="59134" y="13544"/>
                </a:cxn>
                <a:cxn ang="0">
                  <a:pos x="38664" y="47406"/>
                </a:cxn>
                <a:cxn ang="0">
                  <a:pos x="70506" y="47406"/>
                </a:cxn>
                <a:cxn ang="0">
                  <a:pos x="81878" y="36119"/>
                </a:cxn>
                <a:cxn ang="0">
                  <a:pos x="104622" y="54179"/>
                </a:cxn>
                <a:cxn ang="0">
                  <a:pos x="20469" y="56436"/>
                </a:cxn>
                <a:cxn ang="0">
                  <a:pos x="20469" y="121902"/>
                </a:cxn>
                <a:cxn ang="0">
                  <a:pos x="72780" y="121902"/>
                </a:cxn>
                <a:cxn ang="0">
                  <a:pos x="72780" y="56436"/>
                </a:cxn>
                <a:cxn ang="0">
                  <a:pos x="20469" y="56436"/>
                </a:cxn>
                <a:cxn ang="0">
                  <a:pos x="72780" y="200913"/>
                </a:cxn>
                <a:cxn ang="0">
                  <a:pos x="72780" y="130932"/>
                </a:cxn>
                <a:cxn ang="0">
                  <a:pos x="20469" y="130932"/>
                </a:cxn>
                <a:cxn ang="0">
                  <a:pos x="20469" y="200913"/>
                </a:cxn>
                <a:cxn ang="0">
                  <a:pos x="72780" y="200913"/>
                </a:cxn>
                <a:cxn ang="0">
                  <a:pos x="236538" y="54179"/>
                </a:cxn>
                <a:cxn ang="0">
                  <a:pos x="225165" y="58693"/>
                </a:cxn>
                <a:cxn ang="0">
                  <a:pos x="204696" y="232518"/>
                </a:cxn>
                <a:cxn ang="0">
                  <a:pos x="170580" y="246063"/>
                </a:cxn>
                <a:cxn ang="0">
                  <a:pos x="166031" y="230260"/>
                </a:cxn>
                <a:cxn ang="0">
                  <a:pos x="138738" y="221230"/>
                </a:cxn>
                <a:cxn ang="0">
                  <a:pos x="138738" y="216716"/>
                </a:cxn>
                <a:cxn ang="0">
                  <a:pos x="177403" y="218973"/>
                </a:cxn>
                <a:cxn ang="0">
                  <a:pos x="186501" y="214458"/>
                </a:cxn>
                <a:cxn ang="0">
                  <a:pos x="202421" y="56436"/>
                </a:cxn>
                <a:cxn ang="0">
                  <a:pos x="141013" y="56436"/>
                </a:cxn>
                <a:cxn ang="0">
                  <a:pos x="100073" y="112872"/>
                </a:cxn>
                <a:cxn ang="0">
                  <a:pos x="97799" y="108358"/>
                </a:cxn>
                <a:cxn ang="0">
                  <a:pos x="138738" y="0"/>
                </a:cxn>
                <a:cxn ang="0">
                  <a:pos x="170580" y="9029"/>
                </a:cxn>
                <a:cxn ang="0">
                  <a:pos x="159208" y="13544"/>
                </a:cxn>
                <a:cxn ang="0">
                  <a:pos x="145561" y="47406"/>
                </a:cxn>
                <a:cxn ang="0">
                  <a:pos x="200147" y="47406"/>
                </a:cxn>
                <a:cxn ang="0">
                  <a:pos x="213793" y="33861"/>
                </a:cxn>
                <a:cxn ang="0">
                  <a:pos x="236538" y="54179"/>
                </a:cxn>
                <a:cxn ang="0">
                  <a:pos x="122817" y="103843"/>
                </a:cxn>
                <a:cxn ang="0">
                  <a:pos x="150110" y="160279"/>
                </a:cxn>
                <a:cxn ang="0">
                  <a:pos x="120543" y="103843"/>
                </a:cxn>
                <a:cxn ang="0">
                  <a:pos x="122817" y="103843"/>
                </a:cxn>
              </a:cxnLst>
              <a:pathLst>
                <a:path w="104" h="109">
                  <a:moveTo>
                    <a:pt x="46" y="24"/>
                  </a:moveTo>
                  <a:cubicBezTo>
                    <a:pt x="45" y="25"/>
                    <a:pt x="43" y="26"/>
                    <a:pt x="41" y="27"/>
                  </a:cubicBezTo>
                  <a:cubicBezTo>
                    <a:pt x="41" y="99"/>
                    <a:pt x="41" y="99"/>
                    <a:pt x="41" y="99"/>
                  </a:cubicBezTo>
                  <a:cubicBezTo>
                    <a:pt x="41" y="99"/>
                    <a:pt x="36" y="102"/>
                    <a:pt x="33" y="102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9" y="103"/>
                    <a:pt x="5" y="105"/>
                    <a:pt x="2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5"/>
                    <a:pt x="15" y="6"/>
                    <a:pt x="16" y="0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0" y="5"/>
                    <a:pt x="29" y="6"/>
                    <a:pt x="26" y="6"/>
                  </a:cubicBezTo>
                  <a:cubicBezTo>
                    <a:pt x="24" y="10"/>
                    <a:pt x="20" y="16"/>
                    <a:pt x="17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6" y="16"/>
                    <a:pt x="36" y="16"/>
                    <a:pt x="36" y="16"/>
                  </a:cubicBezTo>
                  <a:lnTo>
                    <a:pt x="46" y="24"/>
                  </a:lnTo>
                  <a:close/>
                  <a:moveTo>
                    <a:pt x="9" y="25"/>
                  </a:moveTo>
                  <a:cubicBezTo>
                    <a:pt x="9" y="54"/>
                    <a:pt x="9" y="54"/>
                    <a:pt x="9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25"/>
                    <a:pt x="32" y="25"/>
                    <a:pt x="32" y="25"/>
                  </a:cubicBezTo>
                  <a:lnTo>
                    <a:pt x="9" y="25"/>
                  </a:lnTo>
                  <a:close/>
                  <a:moveTo>
                    <a:pt x="32" y="89"/>
                  </a:moveTo>
                  <a:cubicBezTo>
                    <a:pt x="32" y="58"/>
                    <a:pt x="32" y="58"/>
                    <a:pt x="32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89"/>
                    <a:pt x="9" y="89"/>
                    <a:pt x="9" y="89"/>
                  </a:cubicBezTo>
                  <a:lnTo>
                    <a:pt x="32" y="89"/>
                  </a:lnTo>
                  <a:close/>
                  <a:moveTo>
                    <a:pt x="104" y="24"/>
                  </a:moveTo>
                  <a:cubicBezTo>
                    <a:pt x="103" y="25"/>
                    <a:pt x="101" y="26"/>
                    <a:pt x="99" y="26"/>
                  </a:cubicBezTo>
                  <a:cubicBezTo>
                    <a:pt x="98" y="71"/>
                    <a:pt x="96" y="96"/>
                    <a:pt x="90" y="103"/>
                  </a:cubicBezTo>
                  <a:cubicBezTo>
                    <a:pt x="87" y="107"/>
                    <a:pt x="82" y="109"/>
                    <a:pt x="75" y="109"/>
                  </a:cubicBezTo>
                  <a:cubicBezTo>
                    <a:pt x="75" y="106"/>
                    <a:pt x="75" y="103"/>
                    <a:pt x="73" y="102"/>
                  </a:cubicBezTo>
                  <a:cubicBezTo>
                    <a:pt x="71" y="100"/>
                    <a:pt x="66" y="99"/>
                    <a:pt x="61" y="98"/>
                  </a:cubicBezTo>
                  <a:cubicBezTo>
                    <a:pt x="61" y="96"/>
                    <a:pt x="61" y="96"/>
                    <a:pt x="61" y="96"/>
                  </a:cubicBezTo>
                  <a:cubicBezTo>
                    <a:pt x="67" y="96"/>
                    <a:pt x="75" y="97"/>
                    <a:pt x="78" y="97"/>
                  </a:cubicBezTo>
                  <a:cubicBezTo>
                    <a:pt x="80" y="97"/>
                    <a:pt x="81" y="97"/>
                    <a:pt x="82" y="95"/>
                  </a:cubicBezTo>
                  <a:cubicBezTo>
                    <a:pt x="87" y="91"/>
                    <a:pt x="88" y="65"/>
                    <a:pt x="89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57" y="34"/>
                    <a:pt x="51" y="43"/>
                    <a:pt x="44" y="50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50" y="37"/>
                    <a:pt x="57" y="18"/>
                    <a:pt x="61" y="0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4" y="5"/>
                    <a:pt x="73" y="6"/>
                    <a:pt x="70" y="6"/>
                  </a:cubicBezTo>
                  <a:cubicBezTo>
                    <a:pt x="68" y="12"/>
                    <a:pt x="66" y="16"/>
                    <a:pt x="64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94" y="15"/>
                    <a:pt x="94" y="15"/>
                    <a:pt x="94" y="15"/>
                  </a:cubicBezTo>
                  <a:lnTo>
                    <a:pt x="104" y="24"/>
                  </a:lnTo>
                  <a:close/>
                  <a:moveTo>
                    <a:pt x="54" y="46"/>
                  </a:moveTo>
                  <a:cubicBezTo>
                    <a:pt x="84" y="58"/>
                    <a:pt x="76" y="79"/>
                    <a:pt x="66" y="71"/>
                  </a:cubicBezTo>
                  <a:cubicBezTo>
                    <a:pt x="65" y="63"/>
                    <a:pt x="59" y="53"/>
                    <a:pt x="53" y="46"/>
                  </a:cubicBezTo>
                  <a:lnTo>
                    <a:pt x="54" y="46"/>
                  </a:lnTo>
                  <a:close/>
                </a:path>
              </a:pathLst>
            </a:custGeom>
            <a:solidFill>
              <a:srgbClr val="3E3A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5" name="Freeform 115"/>
            <p:cNvSpPr/>
            <p:nvPr>
              <p:custDataLst>
                <p:tags r:id="rId42"/>
              </p:custDataLst>
            </p:nvPr>
          </p:nvSpPr>
          <p:spPr>
            <a:xfrm>
              <a:off x="-1640988" y="2970967"/>
              <a:ext cx="225426" cy="244476"/>
            </a:xfrm>
            <a:custGeom>
              <a:avLst/>
              <a:gdLst/>
              <a:ahLst/>
              <a:cxnLst>
                <a:cxn ang="0">
                  <a:pos x="225426" y="135820"/>
                </a:cxn>
                <a:cxn ang="0">
                  <a:pos x="216317" y="142611"/>
                </a:cxn>
                <a:cxn ang="0">
                  <a:pos x="216317" y="237685"/>
                </a:cxn>
                <a:cxn ang="0">
                  <a:pos x="198101" y="244476"/>
                </a:cxn>
                <a:cxn ang="0">
                  <a:pos x="195824" y="244476"/>
                </a:cxn>
                <a:cxn ang="0">
                  <a:pos x="195824" y="221839"/>
                </a:cxn>
                <a:cxn ang="0">
                  <a:pos x="29601" y="221839"/>
                </a:cxn>
                <a:cxn ang="0">
                  <a:pos x="22770" y="235421"/>
                </a:cxn>
                <a:cxn ang="0">
                  <a:pos x="0" y="219575"/>
                </a:cxn>
                <a:cxn ang="0">
                  <a:pos x="6831" y="212784"/>
                </a:cxn>
                <a:cxn ang="0">
                  <a:pos x="6831" y="131292"/>
                </a:cxn>
                <a:cxn ang="0">
                  <a:pos x="38709" y="133556"/>
                </a:cxn>
                <a:cxn ang="0">
                  <a:pos x="29601" y="140347"/>
                </a:cxn>
                <a:cxn ang="0">
                  <a:pos x="29601" y="215048"/>
                </a:cxn>
                <a:cxn ang="0">
                  <a:pos x="100189" y="215048"/>
                </a:cxn>
                <a:cxn ang="0">
                  <a:pos x="100189" y="108656"/>
                </a:cxn>
                <a:cxn ang="0">
                  <a:pos x="43263" y="108656"/>
                </a:cxn>
                <a:cxn ang="0">
                  <a:pos x="36432" y="122238"/>
                </a:cxn>
                <a:cxn ang="0">
                  <a:pos x="13662" y="106392"/>
                </a:cxn>
                <a:cxn ang="0">
                  <a:pos x="20493" y="99601"/>
                </a:cxn>
                <a:cxn ang="0">
                  <a:pos x="20493" y="22636"/>
                </a:cxn>
                <a:cxn ang="0">
                  <a:pos x="52371" y="27164"/>
                </a:cxn>
                <a:cxn ang="0">
                  <a:pos x="40986" y="33955"/>
                </a:cxn>
                <a:cxn ang="0">
                  <a:pos x="40986" y="101865"/>
                </a:cxn>
                <a:cxn ang="0">
                  <a:pos x="100189" y="101865"/>
                </a:cxn>
                <a:cxn ang="0">
                  <a:pos x="100189" y="0"/>
                </a:cxn>
                <a:cxn ang="0">
                  <a:pos x="132067" y="2263"/>
                </a:cxn>
                <a:cxn ang="0">
                  <a:pos x="122959" y="11318"/>
                </a:cxn>
                <a:cxn ang="0">
                  <a:pos x="122959" y="101865"/>
                </a:cxn>
                <a:cxn ang="0">
                  <a:pos x="182162" y="101865"/>
                </a:cxn>
                <a:cxn ang="0">
                  <a:pos x="182162" y="24900"/>
                </a:cxn>
                <a:cxn ang="0">
                  <a:pos x="211763" y="27164"/>
                </a:cxn>
                <a:cxn ang="0">
                  <a:pos x="202655" y="33955"/>
                </a:cxn>
                <a:cxn ang="0">
                  <a:pos x="202655" y="117710"/>
                </a:cxn>
                <a:cxn ang="0">
                  <a:pos x="186716" y="124501"/>
                </a:cxn>
                <a:cxn ang="0">
                  <a:pos x="182162" y="124501"/>
                </a:cxn>
                <a:cxn ang="0">
                  <a:pos x="182162" y="108656"/>
                </a:cxn>
                <a:cxn ang="0">
                  <a:pos x="122959" y="108656"/>
                </a:cxn>
                <a:cxn ang="0">
                  <a:pos x="122959" y="215048"/>
                </a:cxn>
                <a:cxn ang="0">
                  <a:pos x="195824" y="215048"/>
                </a:cxn>
                <a:cxn ang="0">
                  <a:pos x="195824" y="133556"/>
                </a:cxn>
                <a:cxn ang="0">
                  <a:pos x="225426" y="135820"/>
                </a:cxn>
              </a:cxnLst>
              <a:pathLst>
                <a:path w="99" h="108">
                  <a:moveTo>
                    <a:pt x="99" y="60"/>
                  </a:moveTo>
                  <a:cubicBezTo>
                    <a:pt x="99" y="62"/>
                    <a:pt x="98" y="63"/>
                    <a:pt x="95" y="63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5" y="106"/>
                    <a:pt x="91" y="108"/>
                    <a:pt x="87" y="108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86" y="98"/>
                    <a:pt x="86" y="98"/>
                    <a:pt x="86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6"/>
                    <a:pt x="2" y="95"/>
                    <a:pt x="3" y="94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61"/>
                    <a:pt x="16" y="62"/>
                    <a:pt x="13" y="62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6"/>
                    <a:pt x="8" y="45"/>
                    <a:pt x="9" y="44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3"/>
                    <a:pt x="22" y="14"/>
                    <a:pt x="18" y="1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7" y="3"/>
                    <a:pt x="57" y="4"/>
                    <a:pt x="54" y="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3" y="13"/>
                    <a:pt x="92" y="15"/>
                    <a:pt x="89" y="15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9" y="53"/>
                    <a:pt x="85" y="55"/>
                    <a:pt x="82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86" y="95"/>
                    <a:pt x="86" y="95"/>
                    <a:pt x="86" y="95"/>
                  </a:cubicBezTo>
                  <a:cubicBezTo>
                    <a:pt x="86" y="59"/>
                    <a:pt x="86" y="59"/>
                    <a:pt x="86" y="59"/>
                  </a:cubicBezTo>
                  <a:lnTo>
                    <a:pt x="99" y="60"/>
                  </a:lnTo>
                  <a:close/>
                </a:path>
              </a:pathLst>
            </a:custGeom>
            <a:solidFill>
              <a:srgbClr val="3E3A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6" name="Freeform 116"/>
            <p:cNvSpPr>
              <a:spLocks noEditPoints="1"/>
            </p:cNvSpPr>
            <p:nvPr>
              <p:custDataLst>
                <p:tags r:id="rId43"/>
              </p:custDataLst>
            </p:nvPr>
          </p:nvSpPr>
          <p:spPr>
            <a:xfrm>
              <a:off x="-1656864" y="3244017"/>
              <a:ext cx="255588" cy="239713"/>
            </a:xfrm>
            <a:custGeom>
              <a:avLst/>
              <a:gdLst/>
              <a:ahLst/>
              <a:cxnLst>
                <a:cxn ang="0">
                  <a:pos x="104973" y="165085"/>
                </a:cxn>
                <a:cxn ang="0">
                  <a:pos x="18256" y="210314"/>
                </a:cxn>
                <a:cxn ang="0">
                  <a:pos x="13692" y="217098"/>
                </a:cxn>
                <a:cxn ang="0">
                  <a:pos x="0" y="189961"/>
                </a:cxn>
                <a:cxn ang="0">
                  <a:pos x="38794" y="180915"/>
                </a:cxn>
                <a:cxn ang="0">
                  <a:pos x="38794" y="104026"/>
                </a:cxn>
                <a:cxn ang="0">
                  <a:pos x="6846" y="104026"/>
                </a:cxn>
                <a:cxn ang="0">
                  <a:pos x="4564" y="97242"/>
                </a:cxn>
                <a:cxn ang="0">
                  <a:pos x="38794" y="97242"/>
                </a:cxn>
                <a:cxn ang="0">
                  <a:pos x="38794" y="27137"/>
                </a:cxn>
                <a:cxn ang="0">
                  <a:pos x="2282" y="27137"/>
                </a:cxn>
                <a:cxn ang="0">
                  <a:pos x="2282" y="18091"/>
                </a:cxn>
                <a:cxn ang="0">
                  <a:pos x="70743" y="18091"/>
                </a:cxn>
                <a:cxn ang="0">
                  <a:pos x="82153" y="2261"/>
                </a:cxn>
                <a:cxn ang="0">
                  <a:pos x="107255" y="22614"/>
                </a:cxn>
                <a:cxn ang="0">
                  <a:pos x="98127" y="27137"/>
                </a:cxn>
                <a:cxn ang="0">
                  <a:pos x="59332" y="27137"/>
                </a:cxn>
                <a:cxn ang="0">
                  <a:pos x="59332" y="97242"/>
                </a:cxn>
                <a:cxn ang="0">
                  <a:pos x="70743" y="97242"/>
                </a:cxn>
                <a:cxn ang="0">
                  <a:pos x="82153" y="79150"/>
                </a:cxn>
                <a:cxn ang="0">
                  <a:pos x="102691" y="99503"/>
                </a:cxn>
                <a:cxn ang="0">
                  <a:pos x="95845" y="104026"/>
                </a:cxn>
                <a:cxn ang="0">
                  <a:pos x="59332" y="104026"/>
                </a:cxn>
                <a:cxn ang="0">
                  <a:pos x="59332" y="174131"/>
                </a:cxn>
                <a:cxn ang="0">
                  <a:pos x="102691" y="162823"/>
                </a:cxn>
                <a:cxn ang="0">
                  <a:pos x="104973" y="165085"/>
                </a:cxn>
                <a:cxn ang="0">
                  <a:pos x="248741" y="214837"/>
                </a:cxn>
                <a:cxn ang="0">
                  <a:pos x="255588" y="221621"/>
                </a:cxn>
                <a:cxn ang="0">
                  <a:pos x="216793" y="235190"/>
                </a:cxn>
                <a:cxn ang="0">
                  <a:pos x="196255" y="235190"/>
                </a:cxn>
                <a:cxn ang="0">
                  <a:pos x="175716" y="217098"/>
                </a:cxn>
                <a:cxn ang="0">
                  <a:pos x="175716" y="149255"/>
                </a:cxn>
                <a:cxn ang="0">
                  <a:pos x="66179" y="239713"/>
                </a:cxn>
                <a:cxn ang="0">
                  <a:pos x="63897" y="235190"/>
                </a:cxn>
                <a:cxn ang="0">
                  <a:pos x="164306" y="38444"/>
                </a:cxn>
                <a:cxn ang="0">
                  <a:pos x="193973" y="40705"/>
                </a:cxn>
                <a:cxn ang="0">
                  <a:pos x="184844" y="49751"/>
                </a:cxn>
                <a:cxn ang="0">
                  <a:pos x="177998" y="131163"/>
                </a:cxn>
                <a:cxn ang="0">
                  <a:pos x="203101" y="135686"/>
                </a:cxn>
                <a:cxn ang="0">
                  <a:pos x="193973" y="140209"/>
                </a:cxn>
                <a:cxn ang="0">
                  <a:pos x="193973" y="212575"/>
                </a:cxn>
                <a:cxn ang="0">
                  <a:pos x="200819" y="217098"/>
                </a:cxn>
                <a:cxn ang="0">
                  <a:pos x="216793" y="217098"/>
                </a:cxn>
                <a:cxn ang="0">
                  <a:pos x="230485" y="217098"/>
                </a:cxn>
                <a:cxn ang="0">
                  <a:pos x="235049" y="212575"/>
                </a:cxn>
                <a:cxn ang="0">
                  <a:pos x="244177" y="178654"/>
                </a:cxn>
                <a:cxn ang="0">
                  <a:pos x="246459" y="178654"/>
                </a:cxn>
                <a:cxn ang="0">
                  <a:pos x="248741" y="214837"/>
                </a:cxn>
                <a:cxn ang="0">
                  <a:pos x="134640" y="151516"/>
                </a:cxn>
                <a:cxn ang="0">
                  <a:pos x="118665" y="158301"/>
                </a:cxn>
                <a:cxn ang="0">
                  <a:pos x="114101" y="158301"/>
                </a:cxn>
                <a:cxn ang="0">
                  <a:pos x="114101" y="2261"/>
                </a:cxn>
                <a:cxn ang="0">
                  <a:pos x="136922" y="13568"/>
                </a:cxn>
                <a:cxn ang="0">
                  <a:pos x="214511" y="13568"/>
                </a:cxn>
                <a:cxn ang="0">
                  <a:pos x="225921" y="0"/>
                </a:cxn>
                <a:cxn ang="0">
                  <a:pos x="246459" y="18091"/>
                </a:cxn>
                <a:cxn ang="0">
                  <a:pos x="237331" y="22614"/>
                </a:cxn>
                <a:cxn ang="0">
                  <a:pos x="237331" y="146993"/>
                </a:cxn>
                <a:cxn ang="0">
                  <a:pos x="219075" y="153778"/>
                </a:cxn>
                <a:cxn ang="0">
                  <a:pos x="214511" y="153778"/>
                </a:cxn>
                <a:cxn ang="0">
                  <a:pos x="214511" y="20352"/>
                </a:cxn>
                <a:cxn ang="0">
                  <a:pos x="134640" y="20352"/>
                </a:cxn>
                <a:cxn ang="0">
                  <a:pos x="134640" y="151516"/>
                </a:cxn>
              </a:cxnLst>
              <a:pathLst>
                <a:path w="112" h="106">
                  <a:moveTo>
                    <a:pt x="46" y="73"/>
                  </a:moveTo>
                  <a:cubicBezTo>
                    <a:pt x="37" y="78"/>
                    <a:pt x="25" y="85"/>
                    <a:pt x="8" y="93"/>
                  </a:cubicBezTo>
                  <a:cubicBezTo>
                    <a:pt x="8" y="94"/>
                    <a:pt x="7" y="95"/>
                    <a:pt x="6" y="96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" y="84"/>
                    <a:pt x="10" y="82"/>
                    <a:pt x="17" y="80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43" y="6"/>
                    <a:pt x="47" y="10"/>
                  </a:cubicBezTo>
                  <a:cubicBezTo>
                    <a:pt x="46" y="11"/>
                    <a:pt x="45" y="12"/>
                    <a:pt x="43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41" y="41"/>
                    <a:pt x="45" y="44"/>
                  </a:cubicBezTo>
                  <a:cubicBezTo>
                    <a:pt x="44" y="45"/>
                    <a:pt x="43" y="46"/>
                    <a:pt x="42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77"/>
                    <a:pt x="26" y="77"/>
                    <a:pt x="26" y="77"/>
                  </a:cubicBezTo>
                  <a:cubicBezTo>
                    <a:pt x="32" y="76"/>
                    <a:pt x="39" y="74"/>
                    <a:pt x="45" y="72"/>
                  </a:cubicBezTo>
                  <a:lnTo>
                    <a:pt x="46" y="73"/>
                  </a:lnTo>
                  <a:close/>
                  <a:moveTo>
                    <a:pt x="109" y="95"/>
                  </a:moveTo>
                  <a:cubicBezTo>
                    <a:pt x="111" y="96"/>
                    <a:pt x="112" y="97"/>
                    <a:pt x="112" y="98"/>
                  </a:cubicBezTo>
                  <a:cubicBezTo>
                    <a:pt x="112" y="102"/>
                    <a:pt x="108" y="104"/>
                    <a:pt x="95" y="104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78" y="104"/>
                    <a:pt x="77" y="102"/>
                    <a:pt x="77" y="96"/>
                  </a:cubicBezTo>
                  <a:cubicBezTo>
                    <a:pt x="77" y="66"/>
                    <a:pt x="77" y="66"/>
                    <a:pt x="77" y="66"/>
                  </a:cubicBezTo>
                  <a:cubicBezTo>
                    <a:pt x="72" y="83"/>
                    <a:pt x="59" y="97"/>
                    <a:pt x="29" y="106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73" y="86"/>
                    <a:pt x="71" y="58"/>
                    <a:pt x="72" y="17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20"/>
                    <a:pt x="84" y="21"/>
                    <a:pt x="81" y="22"/>
                  </a:cubicBezTo>
                  <a:cubicBezTo>
                    <a:pt x="81" y="35"/>
                    <a:pt x="80" y="48"/>
                    <a:pt x="78" y="58"/>
                  </a:cubicBezTo>
                  <a:cubicBezTo>
                    <a:pt x="89" y="60"/>
                    <a:pt x="89" y="60"/>
                    <a:pt x="89" y="60"/>
                  </a:cubicBezTo>
                  <a:cubicBezTo>
                    <a:pt x="88" y="61"/>
                    <a:pt x="87" y="62"/>
                    <a:pt x="85" y="62"/>
                  </a:cubicBezTo>
                  <a:cubicBezTo>
                    <a:pt x="85" y="94"/>
                    <a:pt x="85" y="94"/>
                    <a:pt x="85" y="94"/>
                  </a:cubicBezTo>
                  <a:cubicBezTo>
                    <a:pt x="85" y="95"/>
                    <a:pt x="85" y="96"/>
                    <a:pt x="88" y="96"/>
                  </a:cubicBezTo>
                  <a:cubicBezTo>
                    <a:pt x="95" y="96"/>
                    <a:pt x="95" y="96"/>
                    <a:pt x="95" y="96"/>
                  </a:cubicBezTo>
                  <a:cubicBezTo>
                    <a:pt x="98" y="96"/>
                    <a:pt x="100" y="96"/>
                    <a:pt x="101" y="96"/>
                  </a:cubicBezTo>
                  <a:cubicBezTo>
                    <a:pt x="102" y="96"/>
                    <a:pt x="103" y="95"/>
                    <a:pt x="103" y="94"/>
                  </a:cubicBezTo>
                  <a:cubicBezTo>
                    <a:pt x="104" y="92"/>
                    <a:pt x="106" y="85"/>
                    <a:pt x="107" y="79"/>
                  </a:cubicBezTo>
                  <a:cubicBezTo>
                    <a:pt x="108" y="79"/>
                    <a:pt x="108" y="79"/>
                    <a:pt x="108" y="79"/>
                  </a:cubicBezTo>
                  <a:lnTo>
                    <a:pt x="109" y="95"/>
                  </a:lnTo>
                  <a:close/>
                  <a:moveTo>
                    <a:pt x="59" y="67"/>
                  </a:moveTo>
                  <a:cubicBezTo>
                    <a:pt x="59" y="68"/>
                    <a:pt x="56" y="70"/>
                    <a:pt x="52" y="70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9"/>
                    <a:pt x="106" y="9"/>
                    <a:pt x="104" y="10"/>
                  </a:cubicBezTo>
                  <a:cubicBezTo>
                    <a:pt x="104" y="65"/>
                    <a:pt x="104" y="65"/>
                    <a:pt x="104" y="65"/>
                  </a:cubicBezTo>
                  <a:cubicBezTo>
                    <a:pt x="104" y="66"/>
                    <a:pt x="100" y="68"/>
                    <a:pt x="96" y="68"/>
                  </a:cubicBezTo>
                  <a:cubicBezTo>
                    <a:pt x="94" y="68"/>
                    <a:pt x="94" y="68"/>
                    <a:pt x="94" y="68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59" y="9"/>
                    <a:pt x="59" y="9"/>
                    <a:pt x="59" y="9"/>
                  </a:cubicBezTo>
                  <a:lnTo>
                    <a:pt x="59" y="67"/>
                  </a:lnTo>
                  <a:close/>
                </a:path>
              </a:pathLst>
            </a:custGeom>
            <a:solidFill>
              <a:srgbClr val="3E3A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7" name="Freeform 117"/>
            <p:cNvSpPr/>
            <p:nvPr>
              <p:custDataLst>
                <p:tags r:id="rId44"/>
              </p:custDataLst>
            </p:nvPr>
          </p:nvSpPr>
          <p:spPr>
            <a:xfrm>
              <a:off x="-1652101" y="3515481"/>
              <a:ext cx="247651" cy="238126"/>
            </a:xfrm>
            <a:custGeom>
              <a:avLst/>
              <a:gdLst/>
              <a:ahLst/>
              <a:cxnLst>
                <a:cxn ang="0">
                  <a:pos x="218114" y="0"/>
                </a:cxn>
                <a:cxn ang="0">
                  <a:pos x="247651" y="22678"/>
                </a:cxn>
                <a:cxn ang="0">
                  <a:pos x="238562" y="27214"/>
                </a:cxn>
                <a:cxn ang="0">
                  <a:pos x="134049" y="27214"/>
                </a:cxn>
                <a:cxn ang="0">
                  <a:pos x="106785" y="70303"/>
                </a:cxn>
                <a:cxn ang="0">
                  <a:pos x="202210" y="70303"/>
                </a:cxn>
                <a:cxn ang="0">
                  <a:pos x="211298" y="56696"/>
                </a:cxn>
                <a:cxn ang="0">
                  <a:pos x="236290" y="74839"/>
                </a:cxn>
                <a:cxn ang="0">
                  <a:pos x="224930" y="81643"/>
                </a:cxn>
                <a:cxn ang="0">
                  <a:pos x="224930" y="208643"/>
                </a:cxn>
                <a:cxn ang="0">
                  <a:pos x="197666" y="238126"/>
                </a:cxn>
                <a:cxn ang="0">
                  <a:pos x="193122" y="222250"/>
                </a:cxn>
                <a:cxn ang="0">
                  <a:pos x="174946" y="213179"/>
                </a:cxn>
                <a:cxn ang="0">
                  <a:pos x="174946" y="210911"/>
                </a:cxn>
                <a:cxn ang="0">
                  <a:pos x="199938" y="210911"/>
                </a:cxn>
                <a:cxn ang="0">
                  <a:pos x="204482" y="206375"/>
                </a:cxn>
                <a:cxn ang="0">
                  <a:pos x="204482" y="77107"/>
                </a:cxn>
                <a:cxn ang="0">
                  <a:pos x="163585" y="77107"/>
                </a:cxn>
                <a:cxn ang="0">
                  <a:pos x="163585" y="217715"/>
                </a:cxn>
                <a:cxn ang="0">
                  <a:pos x="145409" y="224518"/>
                </a:cxn>
                <a:cxn ang="0">
                  <a:pos x="143137" y="224518"/>
                </a:cxn>
                <a:cxn ang="0">
                  <a:pos x="143137" y="77107"/>
                </a:cxn>
                <a:cxn ang="0">
                  <a:pos x="102241" y="77107"/>
                </a:cxn>
                <a:cxn ang="0">
                  <a:pos x="102241" y="222250"/>
                </a:cxn>
                <a:cxn ang="0">
                  <a:pos x="84065" y="226786"/>
                </a:cxn>
                <a:cxn ang="0">
                  <a:pos x="81792" y="226786"/>
                </a:cxn>
                <a:cxn ang="0">
                  <a:pos x="81792" y="77107"/>
                </a:cxn>
                <a:cxn ang="0">
                  <a:pos x="40896" y="77107"/>
                </a:cxn>
                <a:cxn ang="0">
                  <a:pos x="40896" y="229054"/>
                </a:cxn>
                <a:cxn ang="0">
                  <a:pos x="22720" y="238126"/>
                </a:cxn>
                <a:cxn ang="0">
                  <a:pos x="20448" y="238126"/>
                </a:cxn>
                <a:cxn ang="0">
                  <a:pos x="20448" y="58964"/>
                </a:cxn>
                <a:cxn ang="0">
                  <a:pos x="43168" y="70303"/>
                </a:cxn>
                <a:cxn ang="0">
                  <a:pos x="97697" y="70303"/>
                </a:cxn>
                <a:cxn ang="0">
                  <a:pos x="106785" y="27214"/>
                </a:cxn>
                <a:cxn ang="0">
                  <a:pos x="2272" y="27214"/>
                </a:cxn>
                <a:cxn ang="0">
                  <a:pos x="0" y="18142"/>
                </a:cxn>
                <a:cxn ang="0">
                  <a:pos x="204482" y="18142"/>
                </a:cxn>
                <a:cxn ang="0">
                  <a:pos x="218114" y="0"/>
                </a:cxn>
              </a:cxnLst>
              <a:pathLst>
                <a:path w="109" h="105">
                  <a:moveTo>
                    <a:pt x="96" y="0"/>
                  </a:moveTo>
                  <a:cubicBezTo>
                    <a:pt x="96" y="0"/>
                    <a:pt x="104" y="5"/>
                    <a:pt x="109" y="10"/>
                  </a:cubicBezTo>
                  <a:cubicBezTo>
                    <a:pt x="109" y="11"/>
                    <a:pt x="107" y="12"/>
                    <a:pt x="105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8"/>
                    <a:pt x="51" y="25"/>
                    <a:pt x="47" y="31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4" y="34"/>
                    <a:pt x="102" y="36"/>
                    <a:pt x="99" y="36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99" y="99"/>
                    <a:pt x="98" y="104"/>
                    <a:pt x="87" y="105"/>
                  </a:cubicBezTo>
                  <a:cubicBezTo>
                    <a:pt x="86" y="102"/>
                    <a:pt x="86" y="99"/>
                    <a:pt x="85" y="98"/>
                  </a:cubicBezTo>
                  <a:cubicBezTo>
                    <a:pt x="83" y="96"/>
                    <a:pt x="81" y="95"/>
                    <a:pt x="77" y="94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7" y="93"/>
                    <a:pt x="85" y="93"/>
                    <a:pt x="88" y="93"/>
                  </a:cubicBezTo>
                  <a:cubicBezTo>
                    <a:pt x="89" y="93"/>
                    <a:pt x="90" y="93"/>
                    <a:pt x="90" y="91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72" y="34"/>
                    <a:pt x="72" y="34"/>
                    <a:pt x="72" y="34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2" y="97"/>
                    <a:pt x="69" y="99"/>
                    <a:pt x="64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5" y="99"/>
                    <a:pt x="42" y="100"/>
                    <a:pt x="37" y="100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18" y="103"/>
                    <a:pt x="14" y="105"/>
                    <a:pt x="10" y="105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5" y="25"/>
                    <a:pt x="46" y="18"/>
                    <a:pt x="47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90" y="8"/>
                    <a:pt x="90" y="8"/>
                    <a:pt x="90" y="8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3E3A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8" name="Freeform 118"/>
            <p:cNvSpPr/>
            <p:nvPr>
              <p:custDataLst>
                <p:tags r:id="rId45"/>
              </p:custDataLst>
            </p:nvPr>
          </p:nvSpPr>
          <p:spPr>
            <a:xfrm>
              <a:off x="-1640988" y="3775831"/>
              <a:ext cx="225426" cy="242888"/>
            </a:xfrm>
            <a:custGeom>
              <a:avLst/>
              <a:gdLst/>
              <a:ahLst/>
              <a:cxnLst>
                <a:cxn ang="0">
                  <a:pos x="225426" y="136198"/>
                </a:cxn>
                <a:cxn ang="0">
                  <a:pos x="216317" y="143008"/>
                </a:cxn>
                <a:cxn ang="0">
                  <a:pos x="216317" y="238348"/>
                </a:cxn>
                <a:cxn ang="0">
                  <a:pos x="198101" y="242888"/>
                </a:cxn>
                <a:cxn ang="0">
                  <a:pos x="195824" y="242888"/>
                </a:cxn>
                <a:cxn ang="0">
                  <a:pos x="195824" y="222458"/>
                </a:cxn>
                <a:cxn ang="0">
                  <a:pos x="29601" y="222458"/>
                </a:cxn>
                <a:cxn ang="0">
                  <a:pos x="22770" y="233808"/>
                </a:cxn>
                <a:cxn ang="0">
                  <a:pos x="0" y="220188"/>
                </a:cxn>
                <a:cxn ang="0">
                  <a:pos x="6831" y="213378"/>
                </a:cxn>
                <a:cxn ang="0">
                  <a:pos x="6831" y="131658"/>
                </a:cxn>
                <a:cxn ang="0">
                  <a:pos x="38709" y="133928"/>
                </a:cxn>
                <a:cxn ang="0">
                  <a:pos x="29601" y="140738"/>
                </a:cxn>
                <a:cxn ang="0">
                  <a:pos x="29601" y="215648"/>
                </a:cxn>
                <a:cxn ang="0">
                  <a:pos x="100189" y="215648"/>
                </a:cxn>
                <a:cxn ang="0">
                  <a:pos x="100189" y="108959"/>
                </a:cxn>
                <a:cxn ang="0">
                  <a:pos x="43263" y="108959"/>
                </a:cxn>
                <a:cxn ang="0">
                  <a:pos x="36432" y="120309"/>
                </a:cxn>
                <a:cxn ang="0">
                  <a:pos x="13662" y="106689"/>
                </a:cxn>
                <a:cxn ang="0">
                  <a:pos x="20493" y="99879"/>
                </a:cxn>
                <a:cxn ang="0">
                  <a:pos x="20493" y="22699"/>
                </a:cxn>
                <a:cxn ang="0">
                  <a:pos x="52371" y="27239"/>
                </a:cxn>
                <a:cxn ang="0">
                  <a:pos x="40986" y="34049"/>
                </a:cxn>
                <a:cxn ang="0">
                  <a:pos x="40986" y="102149"/>
                </a:cxn>
                <a:cxn ang="0">
                  <a:pos x="100189" y="102149"/>
                </a:cxn>
                <a:cxn ang="0">
                  <a:pos x="100189" y="0"/>
                </a:cxn>
                <a:cxn ang="0">
                  <a:pos x="132067" y="2269"/>
                </a:cxn>
                <a:cxn ang="0">
                  <a:pos x="122959" y="11349"/>
                </a:cxn>
                <a:cxn ang="0">
                  <a:pos x="122959" y="102149"/>
                </a:cxn>
                <a:cxn ang="0">
                  <a:pos x="182162" y="102149"/>
                </a:cxn>
                <a:cxn ang="0">
                  <a:pos x="182162" y="22699"/>
                </a:cxn>
                <a:cxn ang="0">
                  <a:pos x="211763" y="27239"/>
                </a:cxn>
                <a:cxn ang="0">
                  <a:pos x="202655" y="34049"/>
                </a:cxn>
                <a:cxn ang="0">
                  <a:pos x="202655" y="118039"/>
                </a:cxn>
                <a:cxn ang="0">
                  <a:pos x="186716" y="124848"/>
                </a:cxn>
                <a:cxn ang="0">
                  <a:pos x="182162" y="124848"/>
                </a:cxn>
                <a:cxn ang="0">
                  <a:pos x="182162" y="108959"/>
                </a:cxn>
                <a:cxn ang="0">
                  <a:pos x="122959" y="108959"/>
                </a:cxn>
                <a:cxn ang="0">
                  <a:pos x="122959" y="215648"/>
                </a:cxn>
                <a:cxn ang="0">
                  <a:pos x="195824" y="215648"/>
                </a:cxn>
                <a:cxn ang="0">
                  <a:pos x="195824" y="133928"/>
                </a:cxn>
                <a:cxn ang="0">
                  <a:pos x="225426" y="136198"/>
                </a:cxn>
              </a:cxnLst>
              <a:pathLst>
                <a:path w="99" h="107">
                  <a:moveTo>
                    <a:pt x="99" y="60"/>
                  </a:moveTo>
                  <a:cubicBezTo>
                    <a:pt x="99" y="62"/>
                    <a:pt x="98" y="63"/>
                    <a:pt x="95" y="63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5" y="106"/>
                    <a:pt x="91" y="107"/>
                    <a:pt x="87" y="107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86" y="98"/>
                    <a:pt x="86" y="98"/>
                    <a:pt x="86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6"/>
                    <a:pt x="2" y="95"/>
                    <a:pt x="3" y="94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61"/>
                    <a:pt x="16" y="62"/>
                    <a:pt x="13" y="62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6"/>
                    <a:pt x="8" y="45"/>
                    <a:pt x="9" y="44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3"/>
                    <a:pt x="22" y="14"/>
                    <a:pt x="18" y="1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7" y="3"/>
                    <a:pt x="57" y="4"/>
                    <a:pt x="54" y="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3" y="13"/>
                    <a:pt x="92" y="14"/>
                    <a:pt x="89" y="15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9" y="53"/>
                    <a:pt x="85" y="55"/>
                    <a:pt x="82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86" y="95"/>
                    <a:pt x="86" y="95"/>
                    <a:pt x="86" y="95"/>
                  </a:cubicBezTo>
                  <a:cubicBezTo>
                    <a:pt x="86" y="59"/>
                    <a:pt x="86" y="59"/>
                    <a:pt x="86" y="59"/>
                  </a:cubicBezTo>
                  <a:lnTo>
                    <a:pt x="99" y="60"/>
                  </a:lnTo>
                  <a:close/>
                </a:path>
              </a:pathLst>
            </a:custGeom>
            <a:solidFill>
              <a:srgbClr val="3E3A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9" name="Freeform 119"/>
            <p:cNvSpPr>
              <a:spLocks noEditPoints="1"/>
            </p:cNvSpPr>
            <p:nvPr>
              <p:custDataLst>
                <p:tags r:id="rId46"/>
              </p:custDataLst>
            </p:nvPr>
          </p:nvSpPr>
          <p:spPr>
            <a:xfrm>
              <a:off x="-1656864" y="4050470"/>
              <a:ext cx="255588" cy="239713"/>
            </a:xfrm>
            <a:custGeom>
              <a:avLst/>
              <a:gdLst/>
              <a:ahLst/>
              <a:cxnLst>
                <a:cxn ang="0">
                  <a:pos x="104973" y="165085"/>
                </a:cxn>
                <a:cxn ang="0">
                  <a:pos x="18256" y="210314"/>
                </a:cxn>
                <a:cxn ang="0">
                  <a:pos x="13692" y="217098"/>
                </a:cxn>
                <a:cxn ang="0">
                  <a:pos x="0" y="189961"/>
                </a:cxn>
                <a:cxn ang="0">
                  <a:pos x="38794" y="180915"/>
                </a:cxn>
                <a:cxn ang="0">
                  <a:pos x="38794" y="104026"/>
                </a:cxn>
                <a:cxn ang="0">
                  <a:pos x="6846" y="104026"/>
                </a:cxn>
                <a:cxn ang="0">
                  <a:pos x="4564" y="94980"/>
                </a:cxn>
                <a:cxn ang="0">
                  <a:pos x="38794" y="94980"/>
                </a:cxn>
                <a:cxn ang="0">
                  <a:pos x="38794" y="27137"/>
                </a:cxn>
                <a:cxn ang="0">
                  <a:pos x="2282" y="27137"/>
                </a:cxn>
                <a:cxn ang="0">
                  <a:pos x="2282" y="18091"/>
                </a:cxn>
                <a:cxn ang="0">
                  <a:pos x="70743" y="18091"/>
                </a:cxn>
                <a:cxn ang="0">
                  <a:pos x="82153" y="2261"/>
                </a:cxn>
                <a:cxn ang="0">
                  <a:pos x="107255" y="22614"/>
                </a:cxn>
                <a:cxn ang="0">
                  <a:pos x="98127" y="27137"/>
                </a:cxn>
                <a:cxn ang="0">
                  <a:pos x="59332" y="27137"/>
                </a:cxn>
                <a:cxn ang="0">
                  <a:pos x="59332" y="94980"/>
                </a:cxn>
                <a:cxn ang="0">
                  <a:pos x="70743" y="94980"/>
                </a:cxn>
                <a:cxn ang="0">
                  <a:pos x="82153" y="79150"/>
                </a:cxn>
                <a:cxn ang="0">
                  <a:pos x="102691" y="99503"/>
                </a:cxn>
                <a:cxn ang="0">
                  <a:pos x="95845" y="104026"/>
                </a:cxn>
                <a:cxn ang="0">
                  <a:pos x="59332" y="104026"/>
                </a:cxn>
                <a:cxn ang="0">
                  <a:pos x="59332" y="174131"/>
                </a:cxn>
                <a:cxn ang="0">
                  <a:pos x="102691" y="162823"/>
                </a:cxn>
                <a:cxn ang="0">
                  <a:pos x="104973" y="165085"/>
                </a:cxn>
                <a:cxn ang="0">
                  <a:pos x="248741" y="214837"/>
                </a:cxn>
                <a:cxn ang="0">
                  <a:pos x="255588" y="221621"/>
                </a:cxn>
                <a:cxn ang="0">
                  <a:pos x="216793" y="235190"/>
                </a:cxn>
                <a:cxn ang="0">
                  <a:pos x="196255" y="235190"/>
                </a:cxn>
                <a:cxn ang="0">
                  <a:pos x="175716" y="217098"/>
                </a:cxn>
                <a:cxn ang="0">
                  <a:pos x="175716" y="149255"/>
                </a:cxn>
                <a:cxn ang="0">
                  <a:pos x="66179" y="239713"/>
                </a:cxn>
                <a:cxn ang="0">
                  <a:pos x="63897" y="235190"/>
                </a:cxn>
                <a:cxn ang="0">
                  <a:pos x="164306" y="38444"/>
                </a:cxn>
                <a:cxn ang="0">
                  <a:pos x="193973" y="40705"/>
                </a:cxn>
                <a:cxn ang="0">
                  <a:pos x="184844" y="47490"/>
                </a:cxn>
                <a:cxn ang="0">
                  <a:pos x="177998" y="131163"/>
                </a:cxn>
                <a:cxn ang="0">
                  <a:pos x="203101" y="133425"/>
                </a:cxn>
                <a:cxn ang="0">
                  <a:pos x="193973" y="140209"/>
                </a:cxn>
                <a:cxn ang="0">
                  <a:pos x="193973" y="212575"/>
                </a:cxn>
                <a:cxn ang="0">
                  <a:pos x="200819" y="217098"/>
                </a:cxn>
                <a:cxn ang="0">
                  <a:pos x="216793" y="217098"/>
                </a:cxn>
                <a:cxn ang="0">
                  <a:pos x="230485" y="217098"/>
                </a:cxn>
                <a:cxn ang="0">
                  <a:pos x="235049" y="212575"/>
                </a:cxn>
                <a:cxn ang="0">
                  <a:pos x="244177" y="178654"/>
                </a:cxn>
                <a:cxn ang="0">
                  <a:pos x="246459" y="178654"/>
                </a:cxn>
                <a:cxn ang="0">
                  <a:pos x="248741" y="214837"/>
                </a:cxn>
                <a:cxn ang="0">
                  <a:pos x="134640" y="151516"/>
                </a:cxn>
                <a:cxn ang="0">
                  <a:pos x="118665" y="158301"/>
                </a:cxn>
                <a:cxn ang="0">
                  <a:pos x="114101" y="158301"/>
                </a:cxn>
                <a:cxn ang="0">
                  <a:pos x="114101" y="2261"/>
                </a:cxn>
                <a:cxn ang="0">
                  <a:pos x="136922" y="11307"/>
                </a:cxn>
                <a:cxn ang="0">
                  <a:pos x="214511" y="11307"/>
                </a:cxn>
                <a:cxn ang="0">
                  <a:pos x="225921" y="0"/>
                </a:cxn>
                <a:cxn ang="0">
                  <a:pos x="246459" y="18091"/>
                </a:cxn>
                <a:cxn ang="0">
                  <a:pos x="237331" y="22614"/>
                </a:cxn>
                <a:cxn ang="0">
                  <a:pos x="237331" y="146993"/>
                </a:cxn>
                <a:cxn ang="0">
                  <a:pos x="219075" y="153778"/>
                </a:cxn>
                <a:cxn ang="0">
                  <a:pos x="214511" y="153778"/>
                </a:cxn>
                <a:cxn ang="0">
                  <a:pos x="214511" y="20352"/>
                </a:cxn>
                <a:cxn ang="0">
                  <a:pos x="134640" y="20352"/>
                </a:cxn>
                <a:cxn ang="0">
                  <a:pos x="134640" y="151516"/>
                </a:cxn>
              </a:cxnLst>
              <a:pathLst>
                <a:path w="112" h="106">
                  <a:moveTo>
                    <a:pt x="46" y="73"/>
                  </a:moveTo>
                  <a:cubicBezTo>
                    <a:pt x="37" y="78"/>
                    <a:pt x="25" y="84"/>
                    <a:pt x="8" y="93"/>
                  </a:cubicBezTo>
                  <a:cubicBezTo>
                    <a:pt x="8" y="94"/>
                    <a:pt x="7" y="95"/>
                    <a:pt x="6" y="96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" y="84"/>
                    <a:pt x="10" y="82"/>
                    <a:pt x="17" y="80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43" y="6"/>
                    <a:pt x="47" y="10"/>
                  </a:cubicBezTo>
                  <a:cubicBezTo>
                    <a:pt x="46" y="11"/>
                    <a:pt x="45" y="12"/>
                    <a:pt x="43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41" y="40"/>
                    <a:pt x="45" y="44"/>
                  </a:cubicBezTo>
                  <a:cubicBezTo>
                    <a:pt x="44" y="45"/>
                    <a:pt x="43" y="46"/>
                    <a:pt x="42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77"/>
                    <a:pt x="26" y="77"/>
                    <a:pt x="26" y="77"/>
                  </a:cubicBezTo>
                  <a:cubicBezTo>
                    <a:pt x="32" y="75"/>
                    <a:pt x="39" y="74"/>
                    <a:pt x="45" y="72"/>
                  </a:cubicBezTo>
                  <a:lnTo>
                    <a:pt x="46" y="73"/>
                  </a:lnTo>
                  <a:close/>
                  <a:moveTo>
                    <a:pt x="109" y="95"/>
                  </a:moveTo>
                  <a:cubicBezTo>
                    <a:pt x="111" y="96"/>
                    <a:pt x="112" y="97"/>
                    <a:pt x="112" y="98"/>
                  </a:cubicBezTo>
                  <a:cubicBezTo>
                    <a:pt x="112" y="102"/>
                    <a:pt x="108" y="104"/>
                    <a:pt x="95" y="104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78" y="104"/>
                    <a:pt x="77" y="102"/>
                    <a:pt x="77" y="96"/>
                  </a:cubicBezTo>
                  <a:cubicBezTo>
                    <a:pt x="77" y="66"/>
                    <a:pt x="77" y="66"/>
                    <a:pt x="77" y="66"/>
                  </a:cubicBezTo>
                  <a:cubicBezTo>
                    <a:pt x="72" y="83"/>
                    <a:pt x="59" y="96"/>
                    <a:pt x="29" y="106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73" y="85"/>
                    <a:pt x="71" y="58"/>
                    <a:pt x="72" y="17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20"/>
                    <a:pt x="84" y="21"/>
                    <a:pt x="81" y="21"/>
                  </a:cubicBezTo>
                  <a:cubicBezTo>
                    <a:pt x="81" y="35"/>
                    <a:pt x="80" y="47"/>
                    <a:pt x="78" y="58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88" y="61"/>
                    <a:pt x="87" y="62"/>
                    <a:pt x="85" y="62"/>
                  </a:cubicBezTo>
                  <a:cubicBezTo>
                    <a:pt x="85" y="94"/>
                    <a:pt x="85" y="94"/>
                    <a:pt x="85" y="94"/>
                  </a:cubicBezTo>
                  <a:cubicBezTo>
                    <a:pt x="85" y="95"/>
                    <a:pt x="85" y="96"/>
                    <a:pt x="88" y="96"/>
                  </a:cubicBezTo>
                  <a:cubicBezTo>
                    <a:pt x="95" y="96"/>
                    <a:pt x="95" y="96"/>
                    <a:pt x="95" y="96"/>
                  </a:cubicBezTo>
                  <a:cubicBezTo>
                    <a:pt x="98" y="96"/>
                    <a:pt x="100" y="96"/>
                    <a:pt x="101" y="96"/>
                  </a:cubicBezTo>
                  <a:cubicBezTo>
                    <a:pt x="102" y="96"/>
                    <a:pt x="103" y="95"/>
                    <a:pt x="103" y="94"/>
                  </a:cubicBezTo>
                  <a:cubicBezTo>
                    <a:pt x="104" y="92"/>
                    <a:pt x="106" y="85"/>
                    <a:pt x="107" y="79"/>
                  </a:cubicBezTo>
                  <a:cubicBezTo>
                    <a:pt x="108" y="79"/>
                    <a:pt x="108" y="79"/>
                    <a:pt x="108" y="79"/>
                  </a:cubicBezTo>
                  <a:lnTo>
                    <a:pt x="109" y="95"/>
                  </a:lnTo>
                  <a:close/>
                  <a:moveTo>
                    <a:pt x="59" y="67"/>
                  </a:moveTo>
                  <a:cubicBezTo>
                    <a:pt x="59" y="68"/>
                    <a:pt x="56" y="70"/>
                    <a:pt x="52" y="70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9"/>
                    <a:pt x="106" y="9"/>
                    <a:pt x="104" y="10"/>
                  </a:cubicBezTo>
                  <a:cubicBezTo>
                    <a:pt x="104" y="65"/>
                    <a:pt x="104" y="65"/>
                    <a:pt x="104" y="65"/>
                  </a:cubicBezTo>
                  <a:cubicBezTo>
                    <a:pt x="104" y="66"/>
                    <a:pt x="100" y="68"/>
                    <a:pt x="96" y="68"/>
                  </a:cubicBezTo>
                  <a:cubicBezTo>
                    <a:pt x="94" y="68"/>
                    <a:pt x="94" y="68"/>
                    <a:pt x="94" y="68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59" y="9"/>
                    <a:pt x="59" y="9"/>
                    <a:pt x="59" y="9"/>
                  </a:cubicBezTo>
                  <a:lnTo>
                    <a:pt x="59" y="67"/>
                  </a:lnTo>
                  <a:close/>
                </a:path>
              </a:pathLst>
            </a:custGeom>
            <a:solidFill>
              <a:srgbClr val="3E3A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0" name="Freeform 120"/>
            <p:cNvSpPr>
              <a:spLocks noEditPoints="1"/>
            </p:cNvSpPr>
            <p:nvPr>
              <p:custDataLst>
                <p:tags r:id="rId47"/>
              </p:custDataLst>
            </p:nvPr>
          </p:nvSpPr>
          <p:spPr>
            <a:xfrm>
              <a:off x="-2095015" y="1088186"/>
              <a:ext cx="236538" cy="246063"/>
            </a:xfrm>
            <a:custGeom>
              <a:avLst/>
              <a:gdLst/>
              <a:ahLst/>
              <a:cxnLst>
                <a:cxn ang="0">
                  <a:pos x="104622" y="54179"/>
                </a:cxn>
                <a:cxn ang="0">
                  <a:pos x="93250" y="60951"/>
                </a:cxn>
                <a:cxn ang="0">
                  <a:pos x="93250" y="223488"/>
                </a:cxn>
                <a:cxn ang="0">
                  <a:pos x="75055" y="230260"/>
                </a:cxn>
                <a:cxn ang="0">
                  <a:pos x="72780" y="230260"/>
                </a:cxn>
                <a:cxn ang="0">
                  <a:pos x="72780" y="209943"/>
                </a:cxn>
                <a:cxn ang="0">
                  <a:pos x="20469" y="209943"/>
                </a:cxn>
                <a:cxn ang="0">
                  <a:pos x="20469" y="230260"/>
                </a:cxn>
                <a:cxn ang="0">
                  <a:pos x="4548" y="237033"/>
                </a:cxn>
                <a:cxn ang="0">
                  <a:pos x="0" y="237033"/>
                </a:cxn>
                <a:cxn ang="0">
                  <a:pos x="0" y="38376"/>
                </a:cxn>
                <a:cxn ang="0">
                  <a:pos x="20469" y="47406"/>
                </a:cxn>
                <a:cxn ang="0">
                  <a:pos x="29567" y="47406"/>
                </a:cxn>
                <a:cxn ang="0">
                  <a:pos x="36390" y="0"/>
                </a:cxn>
                <a:cxn ang="0">
                  <a:pos x="70506" y="6772"/>
                </a:cxn>
                <a:cxn ang="0">
                  <a:pos x="59134" y="13544"/>
                </a:cxn>
                <a:cxn ang="0">
                  <a:pos x="38664" y="47406"/>
                </a:cxn>
                <a:cxn ang="0">
                  <a:pos x="70506" y="47406"/>
                </a:cxn>
                <a:cxn ang="0">
                  <a:pos x="81878" y="36119"/>
                </a:cxn>
                <a:cxn ang="0">
                  <a:pos x="104622" y="54179"/>
                </a:cxn>
                <a:cxn ang="0">
                  <a:pos x="20469" y="56436"/>
                </a:cxn>
                <a:cxn ang="0">
                  <a:pos x="20469" y="121902"/>
                </a:cxn>
                <a:cxn ang="0">
                  <a:pos x="72780" y="121902"/>
                </a:cxn>
                <a:cxn ang="0">
                  <a:pos x="72780" y="56436"/>
                </a:cxn>
                <a:cxn ang="0">
                  <a:pos x="20469" y="56436"/>
                </a:cxn>
                <a:cxn ang="0">
                  <a:pos x="72780" y="200913"/>
                </a:cxn>
                <a:cxn ang="0">
                  <a:pos x="72780" y="130932"/>
                </a:cxn>
                <a:cxn ang="0">
                  <a:pos x="20469" y="130932"/>
                </a:cxn>
                <a:cxn ang="0">
                  <a:pos x="20469" y="200913"/>
                </a:cxn>
                <a:cxn ang="0">
                  <a:pos x="72780" y="200913"/>
                </a:cxn>
                <a:cxn ang="0">
                  <a:pos x="236538" y="54179"/>
                </a:cxn>
                <a:cxn ang="0">
                  <a:pos x="225165" y="58693"/>
                </a:cxn>
                <a:cxn ang="0">
                  <a:pos x="204696" y="232518"/>
                </a:cxn>
                <a:cxn ang="0">
                  <a:pos x="170580" y="246063"/>
                </a:cxn>
                <a:cxn ang="0">
                  <a:pos x="166031" y="230260"/>
                </a:cxn>
                <a:cxn ang="0">
                  <a:pos x="138738" y="221230"/>
                </a:cxn>
                <a:cxn ang="0">
                  <a:pos x="138738" y="216716"/>
                </a:cxn>
                <a:cxn ang="0">
                  <a:pos x="177403" y="218973"/>
                </a:cxn>
                <a:cxn ang="0">
                  <a:pos x="186501" y="216716"/>
                </a:cxn>
                <a:cxn ang="0">
                  <a:pos x="202421" y="56436"/>
                </a:cxn>
                <a:cxn ang="0">
                  <a:pos x="141013" y="56436"/>
                </a:cxn>
                <a:cxn ang="0">
                  <a:pos x="100073" y="112872"/>
                </a:cxn>
                <a:cxn ang="0">
                  <a:pos x="97799" y="110615"/>
                </a:cxn>
                <a:cxn ang="0">
                  <a:pos x="138738" y="0"/>
                </a:cxn>
                <a:cxn ang="0">
                  <a:pos x="170580" y="9029"/>
                </a:cxn>
                <a:cxn ang="0">
                  <a:pos x="159208" y="15802"/>
                </a:cxn>
                <a:cxn ang="0">
                  <a:pos x="145561" y="47406"/>
                </a:cxn>
                <a:cxn ang="0">
                  <a:pos x="200147" y="47406"/>
                </a:cxn>
                <a:cxn ang="0">
                  <a:pos x="213793" y="33861"/>
                </a:cxn>
                <a:cxn ang="0">
                  <a:pos x="236538" y="54179"/>
                </a:cxn>
                <a:cxn ang="0">
                  <a:pos x="122817" y="103843"/>
                </a:cxn>
                <a:cxn ang="0">
                  <a:pos x="150110" y="160279"/>
                </a:cxn>
                <a:cxn ang="0">
                  <a:pos x="120543" y="106100"/>
                </a:cxn>
                <a:cxn ang="0">
                  <a:pos x="122817" y="103843"/>
                </a:cxn>
              </a:cxnLst>
              <a:pathLst>
                <a:path w="104" h="109">
                  <a:moveTo>
                    <a:pt x="46" y="24"/>
                  </a:moveTo>
                  <a:cubicBezTo>
                    <a:pt x="45" y="25"/>
                    <a:pt x="43" y="26"/>
                    <a:pt x="41" y="27"/>
                  </a:cubicBezTo>
                  <a:cubicBezTo>
                    <a:pt x="41" y="99"/>
                    <a:pt x="41" y="99"/>
                    <a:pt x="41" y="99"/>
                  </a:cubicBezTo>
                  <a:cubicBezTo>
                    <a:pt x="41" y="100"/>
                    <a:pt x="36" y="102"/>
                    <a:pt x="33" y="102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9" y="103"/>
                    <a:pt x="5" y="105"/>
                    <a:pt x="2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5"/>
                    <a:pt x="15" y="6"/>
                    <a:pt x="16" y="0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0" y="5"/>
                    <a:pt x="29" y="6"/>
                    <a:pt x="26" y="6"/>
                  </a:cubicBezTo>
                  <a:cubicBezTo>
                    <a:pt x="24" y="11"/>
                    <a:pt x="20" y="17"/>
                    <a:pt x="17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6" y="16"/>
                    <a:pt x="36" y="16"/>
                    <a:pt x="36" y="16"/>
                  </a:cubicBezTo>
                  <a:lnTo>
                    <a:pt x="46" y="24"/>
                  </a:lnTo>
                  <a:close/>
                  <a:moveTo>
                    <a:pt x="9" y="25"/>
                  </a:moveTo>
                  <a:cubicBezTo>
                    <a:pt x="9" y="54"/>
                    <a:pt x="9" y="54"/>
                    <a:pt x="9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25"/>
                    <a:pt x="32" y="25"/>
                    <a:pt x="32" y="25"/>
                  </a:cubicBezTo>
                  <a:lnTo>
                    <a:pt x="9" y="25"/>
                  </a:lnTo>
                  <a:close/>
                  <a:moveTo>
                    <a:pt x="32" y="89"/>
                  </a:moveTo>
                  <a:cubicBezTo>
                    <a:pt x="32" y="58"/>
                    <a:pt x="32" y="58"/>
                    <a:pt x="32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89"/>
                    <a:pt x="9" y="89"/>
                    <a:pt x="9" y="89"/>
                  </a:cubicBezTo>
                  <a:lnTo>
                    <a:pt x="32" y="89"/>
                  </a:lnTo>
                  <a:close/>
                  <a:moveTo>
                    <a:pt x="104" y="24"/>
                  </a:moveTo>
                  <a:cubicBezTo>
                    <a:pt x="103" y="25"/>
                    <a:pt x="101" y="26"/>
                    <a:pt x="99" y="26"/>
                  </a:cubicBezTo>
                  <a:cubicBezTo>
                    <a:pt x="98" y="71"/>
                    <a:pt x="96" y="96"/>
                    <a:pt x="90" y="103"/>
                  </a:cubicBezTo>
                  <a:cubicBezTo>
                    <a:pt x="87" y="107"/>
                    <a:pt x="82" y="109"/>
                    <a:pt x="75" y="109"/>
                  </a:cubicBezTo>
                  <a:cubicBezTo>
                    <a:pt x="75" y="106"/>
                    <a:pt x="75" y="103"/>
                    <a:pt x="73" y="102"/>
                  </a:cubicBezTo>
                  <a:cubicBezTo>
                    <a:pt x="71" y="100"/>
                    <a:pt x="66" y="99"/>
                    <a:pt x="61" y="98"/>
                  </a:cubicBezTo>
                  <a:cubicBezTo>
                    <a:pt x="61" y="96"/>
                    <a:pt x="61" y="96"/>
                    <a:pt x="61" y="96"/>
                  </a:cubicBezTo>
                  <a:cubicBezTo>
                    <a:pt x="67" y="96"/>
                    <a:pt x="75" y="97"/>
                    <a:pt x="78" y="97"/>
                  </a:cubicBezTo>
                  <a:cubicBezTo>
                    <a:pt x="80" y="97"/>
                    <a:pt x="81" y="97"/>
                    <a:pt x="82" y="96"/>
                  </a:cubicBezTo>
                  <a:cubicBezTo>
                    <a:pt x="87" y="91"/>
                    <a:pt x="89" y="65"/>
                    <a:pt x="89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57" y="35"/>
                    <a:pt x="51" y="43"/>
                    <a:pt x="44" y="50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50" y="37"/>
                    <a:pt x="57" y="18"/>
                    <a:pt x="61" y="0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4" y="5"/>
                    <a:pt x="73" y="7"/>
                    <a:pt x="70" y="7"/>
                  </a:cubicBezTo>
                  <a:cubicBezTo>
                    <a:pt x="68" y="12"/>
                    <a:pt x="66" y="17"/>
                    <a:pt x="64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94" y="15"/>
                    <a:pt x="94" y="15"/>
                    <a:pt x="94" y="15"/>
                  </a:cubicBezTo>
                  <a:lnTo>
                    <a:pt x="104" y="24"/>
                  </a:lnTo>
                  <a:close/>
                  <a:moveTo>
                    <a:pt x="54" y="46"/>
                  </a:moveTo>
                  <a:cubicBezTo>
                    <a:pt x="84" y="58"/>
                    <a:pt x="76" y="79"/>
                    <a:pt x="66" y="71"/>
                  </a:cubicBezTo>
                  <a:cubicBezTo>
                    <a:pt x="65" y="63"/>
                    <a:pt x="59" y="53"/>
                    <a:pt x="53" y="47"/>
                  </a:cubicBezTo>
                  <a:lnTo>
                    <a:pt x="54" y="46"/>
                  </a:lnTo>
                  <a:close/>
                </a:path>
              </a:pathLst>
            </a:custGeom>
            <a:solidFill>
              <a:srgbClr val="3E3A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1" name="Freeform 121"/>
            <p:cNvSpPr/>
            <p:nvPr>
              <p:custDataLst>
                <p:tags r:id="rId48"/>
              </p:custDataLst>
            </p:nvPr>
          </p:nvSpPr>
          <p:spPr>
            <a:xfrm>
              <a:off x="-1920390" y="1365999"/>
              <a:ext cx="44450" cy="88900"/>
            </a:xfrm>
            <a:custGeom>
              <a:avLst/>
              <a:gdLst/>
              <a:ahLst/>
              <a:cxnLst>
                <a:cxn ang="0">
                  <a:pos x="0" y="82061"/>
                </a:cxn>
                <a:cxn ang="0">
                  <a:pos x="30413" y="43310"/>
                </a:cxn>
                <a:cxn ang="0">
                  <a:pos x="4678" y="18235"/>
                </a:cxn>
                <a:cxn ang="0">
                  <a:pos x="23394" y="0"/>
                </a:cxn>
                <a:cxn ang="0">
                  <a:pos x="44450" y="27353"/>
                </a:cxn>
                <a:cxn ang="0">
                  <a:pos x="4678" y="88900"/>
                </a:cxn>
                <a:cxn ang="0">
                  <a:pos x="0" y="82061"/>
                </a:cxn>
              </a:cxnLst>
              <a:pathLst>
                <a:path w="19" h="39">
                  <a:moveTo>
                    <a:pt x="0" y="36"/>
                  </a:moveTo>
                  <a:cubicBezTo>
                    <a:pt x="10" y="31"/>
                    <a:pt x="13" y="24"/>
                    <a:pt x="13" y="19"/>
                  </a:cubicBezTo>
                  <a:cubicBezTo>
                    <a:pt x="8" y="17"/>
                    <a:pt x="2" y="15"/>
                    <a:pt x="2" y="8"/>
                  </a:cubicBezTo>
                  <a:cubicBezTo>
                    <a:pt x="2" y="4"/>
                    <a:pt x="5" y="0"/>
                    <a:pt x="10" y="0"/>
                  </a:cubicBezTo>
                  <a:cubicBezTo>
                    <a:pt x="16" y="0"/>
                    <a:pt x="19" y="5"/>
                    <a:pt x="19" y="12"/>
                  </a:cubicBezTo>
                  <a:cubicBezTo>
                    <a:pt x="19" y="21"/>
                    <a:pt x="15" y="33"/>
                    <a:pt x="2" y="39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3E3A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2" name="Freeform 122"/>
            <p:cNvSpPr>
              <a:spLocks noEditPoints="1"/>
            </p:cNvSpPr>
            <p:nvPr>
              <p:custDataLst>
                <p:tags r:id="rId49"/>
              </p:custDataLst>
            </p:nvPr>
          </p:nvSpPr>
          <p:spPr>
            <a:xfrm>
              <a:off x="-2106128" y="1488237"/>
              <a:ext cx="247651" cy="252413"/>
            </a:xfrm>
            <a:custGeom>
              <a:avLst/>
              <a:gdLst/>
              <a:ahLst/>
              <a:cxnLst>
                <a:cxn ang="0">
                  <a:pos x="220386" y="113699"/>
                </a:cxn>
                <a:cxn ang="0">
                  <a:pos x="247651" y="136439"/>
                </a:cxn>
                <a:cxn ang="0">
                  <a:pos x="240834" y="140987"/>
                </a:cxn>
                <a:cxn ang="0">
                  <a:pos x="177218" y="140987"/>
                </a:cxn>
                <a:cxn ang="0">
                  <a:pos x="177218" y="243317"/>
                </a:cxn>
                <a:cxn ang="0">
                  <a:pos x="159041" y="250139"/>
                </a:cxn>
                <a:cxn ang="0">
                  <a:pos x="154497" y="250139"/>
                </a:cxn>
                <a:cxn ang="0">
                  <a:pos x="154497" y="140987"/>
                </a:cxn>
                <a:cxn ang="0">
                  <a:pos x="90881" y="140987"/>
                </a:cxn>
                <a:cxn ang="0">
                  <a:pos x="2272" y="252413"/>
                </a:cxn>
                <a:cxn ang="0">
                  <a:pos x="0" y="247865"/>
                </a:cxn>
                <a:cxn ang="0">
                  <a:pos x="70432" y="140987"/>
                </a:cxn>
                <a:cxn ang="0">
                  <a:pos x="2272" y="140987"/>
                </a:cxn>
                <a:cxn ang="0">
                  <a:pos x="0" y="134165"/>
                </a:cxn>
                <a:cxn ang="0">
                  <a:pos x="70432" y="134165"/>
                </a:cxn>
                <a:cxn ang="0">
                  <a:pos x="70432" y="129617"/>
                </a:cxn>
                <a:cxn ang="0">
                  <a:pos x="70432" y="70493"/>
                </a:cxn>
                <a:cxn ang="0">
                  <a:pos x="13632" y="70493"/>
                </a:cxn>
                <a:cxn ang="0">
                  <a:pos x="11360" y="61397"/>
                </a:cxn>
                <a:cxn ang="0">
                  <a:pos x="140865" y="61397"/>
                </a:cxn>
                <a:cxn ang="0">
                  <a:pos x="168130" y="0"/>
                </a:cxn>
                <a:cxn ang="0">
                  <a:pos x="199938" y="9095"/>
                </a:cxn>
                <a:cxn ang="0">
                  <a:pos x="190850" y="15917"/>
                </a:cxn>
                <a:cxn ang="0">
                  <a:pos x="149953" y="61397"/>
                </a:cxn>
                <a:cxn ang="0">
                  <a:pos x="197666" y="61397"/>
                </a:cxn>
                <a:cxn ang="0">
                  <a:pos x="213570" y="43205"/>
                </a:cxn>
                <a:cxn ang="0">
                  <a:pos x="240834" y="65945"/>
                </a:cxn>
                <a:cxn ang="0">
                  <a:pos x="231746" y="70493"/>
                </a:cxn>
                <a:cxn ang="0">
                  <a:pos x="177218" y="70493"/>
                </a:cxn>
                <a:cxn ang="0">
                  <a:pos x="177218" y="134165"/>
                </a:cxn>
                <a:cxn ang="0">
                  <a:pos x="206754" y="134165"/>
                </a:cxn>
                <a:cxn ang="0">
                  <a:pos x="220386" y="113699"/>
                </a:cxn>
                <a:cxn ang="0">
                  <a:pos x="56800" y="2273"/>
                </a:cxn>
                <a:cxn ang="0">
                  <a:pos x="84065" y="56849"/>
                </a:cxn>
                <a:cxn ang="0">
                  <a:pos x="54528" y="4547"/>
                </a:cxn>
                <a:cxn ang="0">
                  <a:pos x="56800" y="2273"/>
                </a:cxn>
                <a:cxn ang="0">
                  <a:pos x="154497" y="134165"/>
                </a:cxn>
                <a:cxn ang="0">
                  <a:pos x="154497" y="70493"/>
                </a:cxn>
                <a:cxn ang="0">
                  <a:pos x="93153" y="70493"/>
                </a:cxn>
                <a:cxn ang="0">
                  <a:pos x="93153" y="129617"/>
                </a:cxn>
                <a:cxn ang="0">
                  <a:pos x="93153" y="134165"/>
                </a:cxn>
                <a:cxn ang="0">
                  <a:pos x="154497" y="134165"/>
                </a:cxn>
              </a:cxnLst>
              <a:pathLst>
                <a:path w="109" h="111">
                  <a:moveTo>
                    <a:pt x="97" y="50"/>
                  </a:moveTo>
                  <a:cubicBezTo>
                    <a:pt x="97" y="50"/>
                    <a:pt x="105" y="56"/>
                    <a:pt x="109" y="60"/>
                  </a:cubicBezTo>
                  <a:cubicBezTo>
                    <a:pt x="109" y="62"/>
                    <a:pt x="108" y="62"/>
                    <a:pt x="106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8" y="107"/>
                    <a:pt x="78" y="107"/>
                    <a:pt x="78" y="107"/>
                  </a:cubicBezTo>
                  <a:cubicBezTo>
                    <a:pt x="78" y="108"/>
                    <a:pt x="75" y="110"/>
                    <a:pt x="70" y="110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81"/>
                    <a:pt x="33" y="99"/>
                    <a:pt x="1" y="111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24" y="96"/>
                    <a:pt x="30" y="80"/>
                    <a:pt x="31" y="62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6" y="19"/>
                    <a:pt x="71" y="8"/>
                    <a:pt x="74" y="0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8" y="6"/>
                    <a:pt x="86" y="7"/>
                    <a:pt x="84" y="7"/>
                  </a:cubicBezTo>
                  <a:cubicBezTo>
                    <a:pt x="79" y="13"/>
                    <a:pt x="72" y="21"/>
                    <a:pt x="66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94" y="19"/>
                    <a:pt x="101" y="25"/>
                    <a:pt x="106" y="29"/>
                  </a:cubicBezTo>
                  <a:cubicBezTo>
                    <a:pt x="105" y="30"/>
                    <a:pt x="104" y="31"/>
                    <a:pt x="102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91" y="59"/>
                    <a:pt x="91" y="59"/>
                    <a:pt x="91" y="59"/>
                  </a:cubicBezTo>
                  <a:lnTo>
                    <a:pt x="97" y="50"/>
                  </a:lnTo>
                  <a:close/>
                  <a:moveTo>
                    <a:pt x="25" y="1"/>
                  </a:moveTo>
                  <a:cubicBezTo>
                    <a:pt x="55" y="11"/>
                    <a:pt x="47" y="32"/>
                    <a:pt x="37" y="25"/>
                  </a:cubicBezTo>
                  <a:cubicBezTo>
                    <a:pt x="36" y="17"/>
                    <a:pt x="29" y="8"/>
                    <a:pt x="24" y="2"/>
                  </a:cubicBezTo>
                  <a:lnTo>
                    <a:pt x="25" y="1"/>
                  </a:lnTo>
                  <a:close/>
                  <a:moveTo>
                    <a:pt x="68" y="59"/>
                  </a:moveTo>
                  <a:cubicBezTo>
                    <a:pt x="68" y="31"/>
                    <a:pt x="68" y="31"/>
                    <a:pt x="68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9"/>
                    <a:pt x="41" y="59"/>
                    <a:pt x="41" y="59"/>
                  </a:cubicBezTo>
                  <a:lnTo>
                    <a:pt x="68" y="59"/>
                  </a:lnTo>
                  <a:close/>
                </a:path>
              </a:pathLst>
            </a:custGeom>
            <a:solidFill>
              <a:srgbClr val="3E3A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3" name="Freeform 123"/>
            <p:cNvSpPr>
              <a:spLocks noEditPoints="1"/>
            </p:cNvSpPr>
            <p:nvPr>
              <p:custDataLst>
                <p:tags r:id="rId50"/>
              </p:custDataLst>
            </p:nvPr>
          </p:nvSpPr>
          <p:spPr>
            <a:xfrm>
              <a:off x="-2107715" y="1767638"/>
              <a:ext cx="252413" cy="228601"/>
            </a:xfrm>
            <a:custGeom>
              <a:avLst/>
              <a:gdLst/>
              <a:ahLst/>
              <a:cxnLst>
                <a:cxn ang="0">
                  <a:pos x="225125" y="201440"/>
                </a:cxn>
                <a:cxn ang="0">
                  <a:pos x="252413" y="224074"/>
                </a:cxn>
                <a:cxn ang="0">
                  <a:pos x="245591" y="228601"/>
                </a:cxn>
                <a:cxn ang="0">
                  <a:pos x="2273" y="228601"/>
                </a:cxn>
                <a:cxn ang="0">
                  <a:pos x="0" y="219547"/>
                </a:cxn>
                <a:cxn ang="0">
                  <a:pos x="56849" y="219547"/>
                </a:cxn>
                <a:cxn ang="0">
                  <a:pos x="56849" y="4526"/>
                </a:cxn>
                <a:cxn ang="0">
                  <a:pos x="81863" y="13580"/>
                </a:cxn>
                <a:cxn ang="0">
                  <a:pos x="168275" y="13580"/>
                </a:cxn>
                <a:cxn ang="0">
                  <a:pos x="179645" y="0"/>
                </a:cxn>
                <a:cxn ang="0">
                  <a:pos x="206933" y="20370"/>
                </a:cxn>
                <a:cxn ang="0">
                  <a:pos x="195563" y="24897"/>
                </a:cxn>
                <a:cxn ang="0">
                  <a:pos x="195563" y="219547"/>
                </a:cxn>
                <a:cxn ang="0">
                  <a:pos x="211481" y="219547"/>
                </a:cxn>
                <a:cxn ang="0">
                  <a:pos x="225125" y="201440"/>
                </a:cxn>
                <a:cxn ang="0">
                  <a:pos x="79589" y="22633"/>
                </a:cxn>
                <a:cxn ang="0">
                  <a:pos x="79589" y="81481"/>
                </a:cxn>
                <a:cxn ang="0">
                  <a:pos x="172823" y="81481"/>
                </a:cxn>
                <a:cxn ang="0">
                  <a:pos x="172823" y="22633"/>
                </a:cxn>
                <a:cxn ang="0">
                  <a:pos x="79589" y="22633"/>
                </a:cxn>
                <a:cxn ang="0">
                  <a:pos x="172823" y="88271"/>
                </a:cxn>
                <a:cxn ang="0">
                  <a:pos x="79589" y="88271"/>
                </a:cxn>
                <a:cxn ang="0">
                  <a:pos x="79589" y="149382"/>
                </a:cxn>
                <a:cxn ang="0">
                  <a:pos x="172823" y="149382"/>
                </a:cxn>
                <a:cxn ang="0">
                  <a:pos x="172823" y="88271"/>
                </a:cxn>
                <a:cxn ang="0">
                  <a:pos x="79589" y="219547"/>
                </a:cxn>
                <a:cxn ang="0">
                  <a:pos x="172823" y="219547"/>
                </a:cxn>
                <a:cxn ang="0">
                  <a:pos x="172823" y="156172"/>
                </a:cxn>
                <a:cxn ang="0">
                  <a:pos x="79589" y="156172"/>
                </a:cxn>
                <a:cxn ang="0">
                  <a:pos x="79589" y="219547"/>
                </a:cxn>
              </a:cxnLst>
              <a:pathLst>
                <a:path w="111" h="101">
                  <a:moveTo>
                    <a:pt x="99" y="89"/>
                  </a:moveTo>
                  <a:cubicBezTo>
                    <a:pt x="99" y="89"/>
                    <a:pt x="107" y="94"/>
                    <a:pt x="111" y="99"/>
                  </a:cubicBezTo>
                  <a:cubicBezTo>
                    <a:pt x="111" y="100"/>
                    <a:pt x="109" y="101"/>
                    <a:pt x="108" y="101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90" y="10"/>
                    <a:pt x="89" y="11"/>
                    <a:pt x="86" y="11"/>
                  </a:cubicBezTo>
                  <a:cubicBezTo>
                    <a:pt x="86" y="97"/>
                    <a:pt x="86" y="97"/>
                    <a:pt x="86" y="97"/>
                  </a:cubicBezTo>
                  <a:cubicBezTo>
                    <a:pt x="93" y="97"/>
                    <a:pt x="93" y="97"/>
                    <a:pt x="93" y="97"/>
                  </a:cubicBezTo>
                  <a:lnTo>
                    <a:pt x="99" y="89"/>
                  </a:lnTo>
                  <a:close/>
                  <a:moveTo>
                    <a:pt x="35" y="10"/>
                  </a:moveTo>
                  <a:cubicBezTo>
                    <a:pt x="35" y="36"/>
                    <a:pt x="35" y="36"/>
                    <a:pt x="35" y="36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6" y="10"/>
                    <a:pt x="76" y="10"/>
                    <a:pt x="76" y="10"/>
                  </a:cubicBezTo>
                  <a:lnTo>
                    <a:pt x="35" y="10"/>
                  </a:lnTo>
                  <a:close/>
                  <a:moveTo>
                    <a:pt x="76" y="39"/>
                  </a:moveTo>
                  <a:cubicBezTo>
                    <a:pt x="35" y="39"/>
                    <a:pt x="35" y="39"/>
                    <a:pt x="35" y="39"/>
                  </a:cubicBezTo>
                  <a:cubicBezTo>
                    <a:pt x="35" y="66"/>
                    <a:pt x="35" y="66"/>
                    <a:pt x="35" y="66"/>
                  </a:cubicBezTo>
                  <a:cubicBezTo>
                    <a:pt x="76" y="66"/>
                    <a:pt x="76" y="66"/>
                    <a:pt x="76" y="66"/>
                  </a:cubicBezTo>
                  <a:lnTo>
                    <a:pt x="76" y="39"/>
                  </a:lnTo>
                  <a:close/>
                  <a:moveTo>
                    <a:pt x="35" y="97"/>
                  </a:moveTo>
                  <a:cubicBezTo>
                    <a:pt x="76" y="97"/>
                    <a:pt x="76" y="97"/>
                    <a:pt x="76" y="97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35" y="69"/>
                    <a:pt x="35" y="69"/>
                    <a:pt x="35" y="69"/>
                  </a:cubicBezTo>
                  <a:lnTo>
                    <a:pt x="35" y="97"/>
                  </a:lnTo>
                  <a:close/>
                </a:path>
              </a:pathLst>
            </a:custGeom>
            <a:solidFill>
              <a:srgbClr val="3E3A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4" name="Freeform 124"/>
            <p:cNvSpPr>
              <a:spLocks noEditPoints="1"/>
            </p:cNvSpPr>
            <p:nvPr>
              <p:custDataLst>
                <p:tags r:id="rId51"/>
              </p:custDataLst>
            </p:nvPr>
          </p:nvSpPr>
          <p:spPr>
            <a:xfrm>
              <a:off x="-2107715" y="2026401"/>
              <a:ext cx="258763" cy="250826"/>
            </a:xfrm>
            <a:custGeom>
              <a:avLst/>
              <a:gdLst/>
              <a:ahLst/>
              <a:cxnLst>
                <a:cxn ang="0">
                  <a:pos x="208826" y="149139"/>
                </a:cxn>
                <a:cxn ang="0">
                  <a:pos x="197477" y="151399"/>
                </a:cxn>
                <a:cxn ang="0">
                  <a:pos x="143000" y="201112"/>
                </a:cxn>
                <a:cxn ang="0">
                  <a:pos x="251953" y="225969"/>
                </a:cxn>
                <a:cxn ang="0">
                  <a:pos x="251953" y="230488"/>
                </a:cxn>
                <a:cxn ang="0">
                  <a:pos x="231524" y="248566"/>
                </a:cxn>
                <a:cxn ang="0">
                  <a:pos x="124841" y="210151"/>
                </a:cxn>
                <a:cxn ang="0">
                  <a:pos x="2269" y="250826"/>
                </a:cxn>
                <a:cxn ang="0">
                  <a:pos x="0" y="246306"/>
                </a:cxn>
                <a:cxn ang="0">
                  <a:pos x="111222" y="201112"/>
                </a:cxn>
                <a:cxn ang="0">
                  <a:pos x="68095" y="149139"/>
                </a:cxn>
                <a:cxn ang="0">
                  <a:pos x="36317" y="149139"/>
                </a:cxn>
                <a:cxn ang="0">
                  <a:pos x="34047" y="140101"/>
                </a:cxn>
                <a:cxn ang="0">
                  <a:pos x="172508" y="140101"/>
                </a:cxn>
                <a:cxn ang="0">
                  <a:pos x="186127" y="128802"/>
                </a:cxn>
                <a:cxn ang="0">
                  <a:pos x="208826" y="149139"/>
                </a:cxn>
                <a:cxn ang="0">
                  <a:pos x="79444" y="76829"/>
                </a:cxn>
                <a:cxn ang="0">
                  <a:pos x="70365" y="79089"/>
                </a:cxn>
                <a:cxn ang="0">
                  <a:pos x="4539" y="131062"/>
                </a:cxn>
                <a:cxn ang="0">
                  <a:pos x="2269" y="128802"/>
                </a:cxn>
                <a:cxn ang="0">
                  <a:pos x="52206" y="61011"/>
                </a:cxn>
                <a:cxn ang="0">
                  <a:pos x="79444" y="76829"/>
                </a:cxn>
                <a:cxn ang="0">
                  <a:pos x="6809" y="40674"/>
                </a:cxn>
                <a:cxn ang="0">
                  <a:pos x="129381" y="40674"/>
                </a:cxn>
                <a:cxn ang="0">
                  <a:pos x="124841" y="38414"/>
                </a:cxn>
                <a:cxn ang="0">
                  <a:pos x="99873" y="2259"/>
                </a:cxn>
                <a:cxn ang="0">
                  <a:pos x="102143" y="0"/>
                </a:cxn>
                <a:cxn ang="0">
                  <a:pos x="136191" y="40674"/>
                </a:cxn>
                <a:cxn ang="0">
                  <a:pos x="204286" y="40674"/>
                </a:cxn>
                <a:cxn ang="0">
                  <a:pos x="217905" y="22596"/>
                </a:cxn>
                <a:cxn ang="0">
                  <a:pos x="245143" y="42934"/>
                </a:cxn>
                <a:cxn ang="0">
                  <a:pos x="236064" y="47453"/>
                </a:cxn>
                <a:cxn ang="0">
                  <a:pos x="165699" y="47453"/>
                </a:cxn>
                <a:cxn ang="0">
                  <a:pos x="165699" y="126542"/>
                </a:cxn>
                <a:cxn ang="0">
                  <a:pos x="147540" y="131062"/>
                </a:cxn>
                <a:cxn ang="0">
                  <a:pos x="143000" y="131062"/>
                </a:cxn>
                <a:cxn ang="0">
                  <a:pos x="143000" y="47453"/>
                </a:cxn>
                <a:cxn ang="0">
                  <a:pos x="106682" y="47453"/>
                </a:cxn>
                <a:cxn ang="0">
                  <a:pos x="106682" y="126542"/>
                </a:cxn>
                <a:cxn ang="0">
                  <a:pos x="88524" y="133321"/>
                </a:cxn>
                <a:cxn ang="0">
                  <a:pos x="86254" y="133321"/>
                </a:cxn>
                <a:cxn ang="0">
                  <a:pos x="86254" y="47453"/>
                </a:cxn>
                <a:cxn ang="0">
                  <a:pos x="9079" y="47453"/>
                </a:cxn>
                <a:cxn ang="0">
                  <a:pos x="6809" y="40674"/>
                </a:cxn>
                <a:cxn ang="0">
                  <a:pos x="74905" y="149139"/>
                </a:cxn>
                <a:cxn ang="0">
                  <a:pos x="124841" y="192073"/>
                </a:cxn>
                <a:cxn ang="0">
                  <a:pos x="170238" y="149139"/>
                </a:cxn>
                <a:cxn ang="0">
                  <a:pos x="74905" y="149139"/>
                </a:cxn>
                <a:cxn ang="0">
                  <a:pos x="177048" y="65531"/>
                </a:cxn>
                <a:cxn ang="0">
                  <a:pos x="222445" y="122023"/>
                </a:cxn>
                <a:cxn ang="0">
                  <a:pos x="174778" y="67790"/>
                </a:cxn>
                <a:cxn ang="0">
                  <a:pos x="177048" y="65531"/>
                </a:cxn>
              </a:cxnLst>
              <a:pathLst>
                <a:path w="114" h="111">
                  <a:moveTo>
                    <a:pt x="92" y="66"/>
                  </a:moveTo>
                  <a:cubicBezTo>
                    <a:pt x="91" y="67"/>
                    <a:pt x="90" y="67"/>
                    <a:pt x="87" y="67"/>
                  </a:cubicBezTo>
                  <a:cubicBezTo>
                    <a:pt x="80" y="76"/>
                    <a:pt x="72" y="83"/>
                    <a:pt x="63" y="89"/>
                  </a:cubicBezTo>
                  <a:cubicBezTo>
                    <a:pt x="77" y="95"/>
                    <a:pt x="93" y="99"/>
                    <a:pt x="111" y="100"/>
                  </a:cubicBezTo>
                  <a:cubicBezTo>
                    <a:pt x="111" y="102"/>
                    <a:pt x="111" y="102"/>
                    <a:pt x="111" y="102"/>
                  </a:cubicBezTo>
                  <a:cubicBezTo>
                    <a:pt x="106" y="103"/>
                    <a:pt x="103" y="106"/>
                    <a:pt x="102" y="110"/>
                  </a:cubicBezTo>
                  <a:cubicBezTo>
                    <a:pt x="84" y="107"/>
                    <a:pt x="68" y="102"/>
                    <a:pt x="55" y="93"/>
                  </a:cubicBezTo>
                  <a:cubicBezTo>
                    <a:pt x="40" y="102"/>
                    <a:pt x="22" y="108"/>
                    <a:pt x="1" y="111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18" y="104"/>
                    <a:pt x="35" y="98"/>
                    <a:pt x="49" y="89"/>
                  </a:cubicBezTo>
                  <a:cubicBezTo>
                    <a:pt x="41" y="83"/>
                    <a:pt x="35" y="75"/>
                    <a:pt x="30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82" y="57"/>
                    <a:pt x="82" y="57"/>
                    <a:pt x="82" y="57"/>
                  </a:cubicBezTo>
                  <a:lnTo>
                    <a:pt x="92" y="66"/>
                  </a:lnTo>
                  <a:close/>
                  <a:moveTo>
                    <a:pt x="35" y="34"/>
                  </a:moveTo>
                  <a:cubicBezTo>
                    <a:pt x="35" y="35"/>
                    <a:pt x="33" y="36"/>
                    <a:pt x="31" y="35"/>
                  </a:cubicBezTo>
                  <a:cubicBezTo>
                    <a:pt x="23" y="46"/>
                    <a:pt x="12" y="54"/>
                    <a:pt x="2" y="58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9" y="51"/>
                    <a:pt x="18" y="39"/>
                    <a:pt x="23" y="27"/>
                  </a:cubicBezTo>
                  <a:lnTo>
                    <a:pt x="35" y="34"/>
                  </a:lnTo>
                  <a:close/>
                  <a:moveTo>
                    <a:pt x="3" y="18"/>
                  </a:moveTo>
                  <a:cubicBezTo>
                    <a:pt x="57" y="18"/>
                    <a:pt x="57" y="18"/>
                    <a:pt x="57" y="18"/>
                  </a:cubicBezTo>
                  <a:cubicBezTo>
                    <a:pt x="56" y="17"/>
                    <a:pt x="56" y="17"/>
                    <a:pt x="55" y="17"/>
                  </a:cubicBezTo>
                  <a:cubicBezTo>
                    <a:pt x="53" y="11"/>
                    <a:pt x="48" y="5"/>
                    <a:pt x="44" y="1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3"/>
                    <a:pt x="66" y="16"/>
                    <a:pt x="60" y="18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96" y="10"/>
                    <a:pt x="96" y="10"/>
                    <a:pt x="96" y="10"/>
                  </a:cubicBezTo>
                  <a:cubicBezTo>
                    <a:pt x="96" y="10"/>
                    <a:pt x="103" y="15"/>
                    <a:pt x="108" y="19"/>
                  </a:cubicBezTo>
                  <a:cubicBezTo>
                    <a:pt x="107" y="20"/>
                    <a:pt x="106" y="21"/>
                    <a:pt x="104" y="2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3" y="57"/>
                    <a:pt x="70" y="58"/>
                    <a:pt x="65" y="58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7" y="57"/>
                    <a:pt x="44" y="59"/>
                    <a:pt x="39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" y="21"/>
                    <a:pt x="4" y="21"/>
                    <a:pt x="4" y="21"/>
                  </a:cubicBezTo>
                  <a:lnTo>
                    <a:pt x="3" y="18"/>
                  </a:lnTo>
                  <a:close/>
                  <a:moveTo>
                    <a:pt x="33" y="66"/>
                  </a:moveTo>
                  <a:cubicBezTo>
                    <a:pt x="38" y="73"/>
                    <a:pt x="46" y="80"/>
                    <a:pt x="55" y="85"/>
                  </a:cubicBezTo>
                  <a:cubicBezTo>
                    <a:pt x="63" y="79"/>
                    <a:pt x="70" y="73"/>
                    <a:pt x="75" y="66"/>
                  </a:cubicBezTo>
                  <a:lnTo>
                    <a:pt x="33" y="66"/>
                  </a:lnTo>
                  <a:close/>
                  <a:moveTo>
                    <a:pt x="78" y="29"/>
                  </a:moveTo>
                  <a:cubicBezTo>
                    <a:pt x="114" y="37"/>
                    <a:pt x="109" y="60"/>
                    <a:pt x="98" y="54"/>
                  </a:cubicBezTo>
                  <a:cubicBezTo>
                    <a:pt x="95" y="46"/>
                    <a:pt x="85" y="36"/>
                    <a:pt x="77" y="30"/>
                  </a:cubicBezTo>
                  <a:lnTo>
                    <a:pt x="78" y="29"/>
                  </a:lnTo>
                  <a:close/>
                </a:path>
              </a:pathLst>
            </a:custGeom>
            <a:solidFill>
              <a:srgbClr val="3E3A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5" name="Freeform 125"/>
            <p:cNvSpPr>
              <a:spLocks noEditPoints="1"/>
            </p:cNvSpPr>
            <p:nvPr>
              <p:custDataLst>
                <p:tags r:id="rId52"/>
              </p:custDataLst>
            </p:nvPr>
          </p:nvSpPr>
          <p:spPr>
            <a:xfrm>
              <a:off x="-2110890" y="2297865"/>
              <a:ext cx="255588" cy="246063"/>
            </a:xfrm>
            <a:custGeom>
              <a:avLst/>
              <a:gdLst/>
              <a:ahLst/>
              <a:cxnLst>
                <a:cxn ang="0">
                  <a:pos x="82153" y="69981"/>
                </a:cxn>
                <a:cxn ang="0">
                  <a:pos x="68461" y="103843"/>
                </a:cxn>
                <a:cxn ang="0">
                  <a:pos x="59332" y="239290"/>
                </a:cxn>
                <a:cxn ang="0">
                  <a:pos x="38794" y="246063"/>
                </a:cxn>
                <a:cxn ang="0">
                  <a:pos x="2282" y="151249"/>
                </a:cxn>
                <a:cxn ang="0">
                  <a:pos x="61614" y="51921"/>
                </a:cxn>
                <a:cxn ang="0">
                  <a:pos x="86717" y="13544"/>
                </a:cxn>
                <a:cxn ang="0">
                  <a:pos x="4564" y="76753"/>
                </a:cxn>
                <a:cxn ang="0">
                  <a:pos x="59332" y="0"/>
                </a:cxn>
                <a:cxn ang="0">
                  <a:pos x="232767" y="139962"/>
                </a:cxn>
                <a:cxn ang="0">
                  <a:pos x="248741" y="164794"/>
                </a:cxn>
                <a:cxn ang="0">
                  <a:pos x="207665" y="218973"/>
                </a:cxn>
                <a:cxn ang="0">
                  <a:pos x="168870" y="232518"/>
                </a:cxn>
                <a:cxn ang="0">
                  <a:pos x="146050" y="221230"/>
                </a:cxn>
                <a:cxn ang="0">
                  <a:pos x="184844" y="216716"/>
                </a:cxn>
                <a:cxn ang="0">
                  <a:pos x="79871" y="164794"/>
                </a:cxn>
                <a:cxn ang="0">
                  <a:pos x="184844" y="155764"/>
                </a:cxn>
                <a:cxn ang="0">
                  <a:pos x="93563" y="126417"/>
                </a:cxn>
                <a:cxn ang="0">
                  <a:pos x="207665" y="117387"/>
                </a:cxn>
                <a:cxn ang="0">
                  <a:pos x="246459" y="121902"/>
                </a:cxn>
                <a:cxn ang="0">
                  <a:pos x="207665" y="126417"/>
                </a:cxn>
                <a:cxn ang="0">
                  <a:pos x="219075" y="155764"/>
                </a:cxn>
                <a:cxn ang="0">
                  <a:pos x="127794" y="99328"/>
                </a:cxn>
                <a:cxn ang="0">
                  <a:pos x="107255" y="106100"/>
                </a:cxn>
                <a:cxn ang="0">
                  <a:pos x="130076" y="13544"/>
                </a:cxn>
                <a:cxn ang="0">
                  <a:pos x="209947" y="0"/>
                </a:cxn>
                <a:cxn ang="0">
                  <a:pos x="221357" y="22574"/>
                </a:cxn>
                <a:cxn ang="0">
                  <a:pos x="205383" y="101585"/>
                </a:cxn>
                <a:cxn ang="0">
                  <a:pos x="200819" y="92555"/>
                </a:cxn>
                <a:cxn ang="0">
                  <a:pos x="127794" y="99328"/>
                </a:cxn>
                <a:cxn ang="0">
                  <a:pos x="132358" y="207686"/>
                </a:cxn>
                <a:cxn ang="0">
                  <a:pos x="109537" y="169309"/>
                </a:cxn>
                <a:cxn ang="0">
                  <a:pos x="127794" y="49664"/>
                </a:cxn>
                <a:cxn ang="0">
                  <a:pos x="200819" y="20317"/>
                </a:cxn>
                <a:cxn ang="0">
                  <a:pos x="200819" y="85783"/>
                </a:cxn>
                <a:cxn ang="0">
                  <a:pos x="127794" y="56436"/>
                </a:cxn>
                <a:cxn ang="0">
                  <a:pos x="200819" y="85783"/>
                </a:cxn>
              </a:cxnLst>
              <a:pathLst>
                <a:path w="112" h="109">
                  <a:moveTo>
                    <a:pt x="40" y="30"/>
                  </a:moveTo>
                  <a:cubicBezTo>
                    <a:pt x="40" y="31"/>
                    <a:pt x="38" y="32"/>
                    <a:pt x="36" y="31"/>
                  </a:cubicBezTo>
                  <a:cubicBezTo>
                    <a:pt x="33" y="35"/>
                    <a:pt x="30" y="40"/>
                    <a:pt x="26" y="45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29" y="47"/>
                    <a:pt x="28" y="48"/>
                    <a:pt x="26" y="48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6" y="107"/>
                    <a:pt x="22" y="109"/>
                    <a:pt x="19" y="109"/>
                  </a:cubicBezTo>
                  <a:cubicBezTo>
                    <a:pt x="17" y="109"/>
                    <a:pt x="17" y="109"/>
                    <a:pt x="17" y="109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2" y="59"/>
                    <a:pt x="7" y="63"/>
                    <a:pt x="1" y="6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1" y="54"/>
                    <a:pt x="22" y="36"/>
                    <a:pt x="27" y="23"/>
                  </a:cubicBezTo>
                  <a:lnTo>
                    <a:pt x="40" y="30"/>
                  </a:lnTo>
                  <a:close/>
                  <a:moveTo>
                    <a:pt x="38" y="6"/>
                  </a:moveTo>
                  <a:cubicBezTo>
                    <a:pt x="37" y="8"/>
                    <a:pt x="36" y="8"/>
                    <a:pt x="34" y="8"/>
                  </a:cubicBezTo>
                  <a:cubicBezTo>
                    <a:pt x="26" y="16"/>
                    <a:pt x="14" y="27"/>
                    <a:pt x="2" y="3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0" y="23"/>
                    <a:pt x="21" y="9"/>
                    <a:pt x="26" y="0"/>
                  </a:cubicBezTo>
                  <a:lnTo>
                    <a:pt x="38" y="6"/>
                  </a:lnTo>
                  <a:close/>
                  <a:moveTo>
                    <a:pt x="102" y="62"/>
                  </a:moveTo>
                  <a:cubicBezTo>
                    <a:pt x="102" y="62"/>
                    <a:pt x="108" y="67"/>
                    <a:pt x="112" y="71"/>
                  </a:cubicBezTo>
                  <a:cubicBezTo>
                    <a:pt x="112" y="72"/>
                    <a:pt x="111" y="73"/>
                    <a:pt x="109" y="73"/>
                  </a:cubicBezTo>
                  <a:cubicBezTo>
                    <a:pt x="91" y="73"/>
                    <a:pt x="91" y="73"/>
                    <a:pt x="91" y="73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91" y="104"/>
                    <a:pt x="89" y="108"/>
                    <a:pt x="77" y="109"/>
                  </a:cubicBezTo>
                  <a:cubicBezTo>
                    <a:pt x="77" y="107"/>
                    <a:pt x="76" y="104"/>
                    <a:pt x="74" y="103"/>
                  </a:cubicBezTo>
                  <a:cubicBezTo>
                    <a:pt x="73" y="101"/>
                    <a:pt x="70" y="100"/>
                    <a:pt x="64" y="100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64" y="98"/>
                    <a:pt x="76" y="99"/>
                    <a:pt x="78" y="99"/>
                  </a:cubicBezTo>
                  <a:cubicBezTo>
                    <a:pt x="80" y="99"/>
                    <a:pt x="81" y="98"/>
                    <a:pt x="81" y="96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81" y="69"/>
                    <a:pt x="81" y="69"/>
                    <a:pt x="81" y="69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7" y="45"/>
                    <a:pt x="97" y="45"/>
                    <a:pt x="97" y="45"/>
                  </a:cubicBezTo>
                  <a:cubicBezTo>
                    <a:pt x="97" y="45"/>
                    <a:pt x="103" y="50"/>
                    <a:pt x="108" y="54"/>
                  </a:cubicBezTo>
                  <a:cubicBezTo>
                    <a:pt x="107" y="55"/>
                    <a:pt x="106" y="56"/>
                    <a:pt x="105" y="56"/>
                  </a:cubicBezTo>
                  <a:cubicBezTo>
                    <a:pt x="91" y="56"/>
                    <a:pt x="91" y="56"/>
                    <a:pt x="91" y="56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6" y="69"/>
                    <a:pt x="96" y="69"/>
                    <a:pt x="96" y="69"/>
                  </a:cubicBezTo>
                  <a:lnTo>
                    <a:pt x="102" y="62"/>
                  </a:lnTo>
                  <a:close/>
                  <a:moveTo>
                    <a:pt x="56" y="44"/>
                  </a:moveTo>
                  <a:cubicBezTo>
                    <a:pt x="56" y="45"/>
                    <a:pt x="53" y="47"/>
                    <a:pt x="48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1" y="9"/>
                    <a:pt x="100" y="9"/>
                    <a:pt x="97" y="10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97" y="43"/>
                    <a:pt x="94" y="45"/>
                    <a:pt x="90" y="45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56" y="41"/>
                    <a:pt x="56" y="41"/>
                    <a:pt x="56" y="41"/>
                  </a:cubicBezTo>
                  <a:lnTo>
                    <a:pt x="56" y="44"/>
                  </a:lnTo>
                  <a:close/>
                  <a:moveTo>
                    <a:pt x="48" y="75"/>
                  </a:moveTo>
                  <a:cubicBezTo>
                    <a:pt x="75" y="80"/>
                    <a:pt x="67" y="98"/>
                    <a:pt x="58" y="92"/>
                  </a:cubicBezTo>
                  <a:cubicBezTo>
                    <a:pt x="56" y="87"/>
                    <a:pt x="51" y="80"/>
                    <a:pt x="47" y="76"/>
                  </a:cubicBezTo>
                  <a:lnTo>
                    <a:pt x="48" y="75"/>
                  </a:lnTo>
                  <a:close/>
                  <a:moveTo>
                    <a:pt x="56" y="9"/>
                  </a:moveTo>
                  <a:cubicBezTo>
                    <a:pt x="56" y="22"/>
                    <a:pt x="56" y="22"/>
                    <a:pt x="56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9"/>
                    <a:pt x="88" y="9"/>
                    <a:pt x="88" y="9"/>
                  </a:cubicBezTo>
                  <a:lnTo>
                    <a:pt x="56" y="9"/>
                  </a:lnTo>
                  <a:close/>
                  <a:moveTo>
                    <a:pt x="88" y="38"/>
                  </a:moveTo>
                  <a:cubicBezTo>
                    <a:pt x="88" y="25"/>
                    <a:pt x="88" y="25"/>
                    <a:pt x="88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6" y="38"/>
                    <a:pt x="56" y="38"/>
                    <a:pt x="56" y="38"/>
                  </a:cubicBezTo>
                  <a:lnTo>
                    <a:pt x="88" y="38"/>
                  </a:lnTo>
                  <a:close/>
                </a:path>
              </a:pathLst>
            </a:custGeom>
            <a:solidFill>
              <a:srgbClr val="3E3A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6" name="Freeform 126"/>
            <p:cNvSpPr>
              <a:spLocks noEditPoints="1"/>
            </p:cNvSpPr>
            <p:nvPr>
              <p:custDataLst>
                <p:tags r:id="rId53"/>
              </p:custDataLst>
            </p:nvPr>
          </p:nvSpPr>
          <p:spPr>
            <a:xfrm>
              <a:off x="-2107715" y="2564565"/>
              <a:ext cx="249238" cy="249238"/>
            </a:xfrm>
            <a:custGeom>
              <a:avLst/>
              <a:gdLst/>
              <a:ahLst/>
              <a:cxnLst>
                <a:cxn ang="0">
                  <a:pos x="240174" y="215251"/>
                </a:cxn>
                <a:cxn ang="0">
                  <a:pos x="249238" y="226580"/>
                </a:cxn>
                <a:cxn ang="0">
                  <a:pos x="194858" y="240174"/>
                </a:cxn>
                <a:cxn ang="0">
                  <a:pos x="167669" y="240174"/>
                </a:cxn>
                <a:cxn ang="0">
                  <a:pos x="138213" y="217516"/>
                </a:cxn>
                <a:cxn ang="0">
                  <a:pos x="138213" y="77037"/>
                </a:cxn>
                <a:cxn ang="0">
                  <a:pos x="113290" y="77037"/>
                </a:cxn>
                <a:cxn ang="0">
                  <a:pos x="4531" y="249238"/>
                </a:cxn>
                <a:cxn ang="0">
                  <a:pos x="0" y="244706"/>
                </a:cxn>
                <a:cxn ang="0">
                  <a:pos x="92897" y="77037"/>
                </a:cxn>
                <a:cxn ang="0">
                  <a:pos x="6797" y="77037"/>
                </a:cxn>
                <a:cxn ang="0">
                  <a:pos x="4531" y="67974"/>
                </a:cxn>
                <a:cxn ang="0">
                  <a:pos x="92897" y="67974"/>
                </a:cxn>
                <a:cxn ang="0">
                  <a:pos x="92897" y="0"/>
                </a:cxn>
                <a:cxn ang="0">
                  <a:pos x="124619" y="4531"/>
                </a:cxn>
                <a:cxn ang="0">
                  <a:pos x="115555" y="11329"/>
                </a:cxn>
                <a:cxn ang="0">
                  <a:pos x="115555" y="67974"/>
                </a:cxn>
                <a:cxn ang="0">
                  <a:pos x="203922" y="67974"/>
                </a:cxn>
                <a:cxn ang="0">
                  <a:pos x="219782" y="49847"/>
                </a:cxn>
                <a:cxn ang="0">
                  <a:pos x="246972" y="72505"/>
                </a:cxn>
                <a:cxn ang="0">
                  <a:pos x="240174" y="77037"/>
                </a:cxn>
                <a:cxn ang="0">
                  <a:pos x="160871" y="77037"/>
                </a:cxn>
                <a:cxn ang="0">
                  <a:pos x="160871" y="81568"/>
                </a:cxn>
                <a:cxn ang="0">
                  <a:pos x="160871" y="210719"/>
                </a:cxn>
                <a:cxn ang="0">
                  <a:pos x="172200" y="219782"/>
                </a:cxn>
                <a:cxn ang="0">
                  <a:pos x="197124" y="219782"/>
                </a:cxn>
                <a:cxn ang="0">
                  <a:pos x="219782" y="217516"/>
                </a:cxn>
                <a:cxn ang="0">
                  <a:pos x="226580" y="215251"/>
                </a:cxn>
                <a:cxn ang="0">
                  <a:pos x="235643" y="172200"/>
                </a:cxn>
                <a:cxn ang="0">
                  <a:pos x="240174" y="172200"/>
                </a:cxn>
                <a:cxn ang="0">
                  <a:pos x="240174" y="215251"/>
                </a:cxn>
                <a:cxn ang="0">
                  <a:pos x="151808" y="9063"/>
                </a:cxn>
                <a:cxn ang="0">
                  <a:pos x="176732" y="54379"/>
                </a:cxn>
                <a:cxn ang="0">
                  <a:pos x="149542" y="9063"/>
                </a:cxn>
                <a:cxn ang="0">
                  <a:pos x="151808" y="9063"/>
                </a:cxn>
              </a:cxnLst>
              <a:pathLst>
                <a:path w="110" h="110">
                  <a:moveTo>
                    <a:pt x="106" y="95"/>
                  </a:moveTo>
                  <a:cubicBezTo>
                    <a:pt x="109" y="97"/>
                    <a:pt x="110" y="98"/>
                    <a:pt x="110" y="100"/>
                  </a:cubicBezTo>
                  <a:cubicBezTo>
                    <a:pt x="110" y="104"/>
                    <a:pt x="106" y="106"/>
                    <a:pt x="86" y="106"/>
                  </a:cubicBezTo>
                  <a:cubicBezTo>
                    <a:pt x="74" y="106"/>
                    <a:pt x="74" y="106"/>
                    <a:pt x="74" y="106"/>
                  </a:cubicBezTo>
                  <a:cubicBezTo>
                    <a:pt x="64" y="106"/>
                    <a:pt x="61" y="103"/>
                    <a:pt x="61" y="96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49" y="66"/>
                    <a:pt x="41" y="92"/>
                    <a:pt x="2" y="11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32" y="89"/>
                    <a:pt x="39" y="64"/>
                    <a:pt x="41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21"/>
                    <a:pt x="41" y="11"/>
                    <a:pt x="41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4"/>
                    <a:pt x="54" y="5"/>
                    <a:pt x="51" y="5"/>
                  </a:cubicBezTo>
                  <a:cubicBezTo>
                    <a:pt x="51" y="14"/>
                    <a:pt x="51" y="22"/>
                    <a:pt x="51" y="30"/>
                  </a:cubicBezTo>
                  <a:cubicBezTo>
                    <a:pt x="90" y="30"/>
                    <a:pt x="90" y="30"/>
                    <a:pt x="90" y="30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7" y="22"/>
                    <a:pt x="105" y="28"/>
                    <a:pt x="109" y="32"/>
                  </a:cubicBezTo>
                  <a:cubicBezTo>
                    <a:pt x="109" y="33"/>
                    <a:pt x="108" y="34"/>
                    <a:pt x="106" y="34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96"/>
                    <a:pt x="71" y="97"/>
                    <a:pt x="76" y="97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92" y="97"/>
                    <a:pt x="96" y="97"/>
                    <a:pt x="97" y="96"/>
                  </a:cubicBezTo>
                  <a:cubicBezTo>
                    <a:pt x="99" y="96"/>
                    <a:pt x="99" y="96"/>
                    <a:pt x="100" y="95"/>
                  </a:cubicBezTo>
                  <a:cubicBezTo>
                    <a:pt x="101" y="92"/>
                    <a:pt x="103" y="84"/>
                    <a:pt x="104" y="76"/>
                  </a:cubicBezTo>
                  <a:cubicBezTo>
                    <a:pt x="106" y="76"/>
                    <a:pt x="106" y="76"/>
                    <a:pt x="106" y="76"/>
                  </a:cubicBezTo>
                  <a:lnTo>
                    <a:pt x="106" y="95"/>
                  </a:lnTo>
                  <a:close/>
                  <a:moveTo>
                    <a:pt x="67" y="4"/>
                  </a:moveTo>
                  <a:cubicBezTo>
                    <a:pt x="95" y="12"/>
                    <a:pt x="87" y="31"/>
                    <a:pt x="78" y="24"/>
                  </a:cubicBezTo>
                  <a:cubicBezTo>
                    <a:pt x="77" y="18"/>
                    <a:pt x="71" y="10"/>
                    <a:pt x="66" y="4"/>
                  </a:cubicBezTo>
                  <a:lnTo>
                    <a:pt x="67" y="4"/>
                  </a:lnTo>
                  <a:close/>
                </a:path>
              </a:pathLst>
            </a:custGeom>
            <a:solidFill>
              <a:srgbClr val="3E3A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7" name="Freeform 127"/>
            <p:cNvSpPr>
              <a:spLocks noEditPoints="1"/>
            </p:cNvSpPr>
            <p:nvPr>
              <p:custDataLst>
                <p:tags r:id="rId54"/>
              </p:custDataLst>
            </p:nvPr>
          </p:nvSpPr>
          <p:spPr>
            <a:xfrm>
              <a:off x="-2106128" y="2834441"/>
              <a:ext cx="246063" cy="246063"/>
            </a:xfrm>
            <a:custGeom>
              <a:avLst/>
              <a:gdLst/>
              <a:ahLst/>
              <a:cxnLst>
                <a:cxn ang="0">
                  <a:pos x="246063" y="81268"/>
                </a:cxn>
                <a:cxn ang="0">
                  <a:pos x="234671" y="85783"/>
                </a:cxn>
                <a:cxn ang="0">
                  <a:pos x="209609" y="232518"/>
                </a:cxn>
                <a:cxn ang="0">
                  <a:pos x="173155" y="246063"/>
                </a:cxn>
                <a:cxn ang="0">
                  <a:pos x="166320" y="230260"/>
                </a:cxn>
                <a:cxn ang="0">
                  <a:pos x="132144" y="221230"/>
                </a:cxn>
                <a:cxn ang="0">
                  <a:pos x="132144" y="216716"/>
                </a:cxn>
                <a:cxn ang="0">
                  <a:pos x="179990" y="221230"/>
                </a:cxn>
                <a:cxn ang="0">
                  <a:pos x="191382" y="216716"/>
                </a:cxn>
                <a:cxn ang="0">
                  <a:pos x="211887" y="83525"/>
                </a:cxn>
                <a:cxn ang="0">
                  <a:pos x="129866" y="83525"/>
                </a:cxn>
                <a:cxn ang="0">
                  <a:pos x="2278" y="246063"/>
                </a:cxn>
                <a:cxn ang="0">
                  <a:pos x="0" y="241548"/>
                </a:cxn>
                <a:cxn ang="0">
                  <a:pos x="107082" y="83525"/>
                </a:cxn>
                <a:cxn ang="0">
                  <a:pos x="9113" y="83525"/>
                </a:cxn>
                <a:cxn ang="0">
                  <a:pos x="6835" y="74496"/>
                </a:cxn>
                <a:cxn ang="0">
                  <a:pos x="109361" y="74496"/>
                </a:cxn>
                <a:cxn ang="0">
                  <a:pos x="111639" y="0"/>
                </a:cxn>
                <a:cxn ang="0">
                  <a:pos x="145815" y="4514"/>
                </a:cxn>
                <a:cxn ang="0">
                  <a:pos x="136701" y="11287"/>
                </a:cxn>
                <a:cxn ang="0">
                  <a:pos x="132144" y="74496"/>
                </a:cxn>
                <a:cxn ang="0">
                  <a:pos x="209609" y="74496"/>
                </a:cxn>
                <a:cxn ang="0">
                  <a:pos x="221001" y="60951"/>
                </a:cxn>
                <a:cxn ang="0">
                  <a:pos x="246063" y="81268"/>
                </a:cxn>
                <a:cxn ang="0">
                  <a:pos x="36453" y="9029"/>
                </a:cxn>
                <a:cxn ang="0">
                  <a:pos x="61515" y="60951"/>
                </a:cxn>
                <a:cxn ang="0">
                  <a:pos x="31897" y="11287"/>
                </a:cxn>
                <a:cxn ang="0">
                  <a:pos x="36453" y="9029"/>
                </a:cxn>
                <a:cxn ang="0">
                  <a:pos x="134423" y="112872"/>
                </a:cxn>
                <a:cxn ang="0">
                  <a:pos x="157206" y="171566"/>
                </a:cxn>
                <a:cxn ang="0">
                  <a:pos x="132144" y="115130"/>
                </a:cxn>
                <a:cxn ang="0">
                  <a:pos x="134423" y="112872"/>
                </a:cxn>
              </a:cxnLst>
              <a:pathLst>
                <a:path w="108" h="109">
                  <a:moveTo>
                    <a:pt x="108" y="36"/>
                  </a:moveTo>
                  <a:cubicBezTo>
                    <a:pt x="107" y="37"/>
                    <a:pt x="105" y="38"/>
                    <a:pt x="103" y="38"/>
                  </a:cubicBezTo>
                  <a:cubicBezTo>
                    <a:pt x="101" y="72"/>
                    <a:pt x="98" y="97"/>
                    <a:pt x="92" y="103"/>
                  </a:cubicBezTo>
                  <a:cubicBezTo>
                    <a:pt x="88" y="107"/>
                    <a:pt x="83" y="109"/>
                    <a:pt x="76" y="109"/>
                  </a:cubicBezTo>
                  <a:cubicBezTo>
                    <a:pt x="76" y="106"/>
                    <a:pt x="75" y="104"/>
                    <a:pt x="73" y="102"/>
                  </a:cubicBezTo>
                  <a:cubicBezTo>
                    <a:pt x="71" y="101"/>
                    <a:pt x="64" y="99"/>
                    <a:pt x="58" y="98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65" y="97"/>
                    <a:pt x="76" y="98"/>
                    <a:pt x="79" y="98"/>
                  </a:cubicBezTo>
                  <a:cubicBezTo>
                    <a:pt x="82" y="98"/>
                    <a:pt x="83" y="97"/>
                    <a:pt x="84" y="96"/>
                  </a:cubicBezTo>
                  <a:cubicBezTo>
                    <a:pt x="89" y="92"/>
                    <a:pt x="91" y="67"/>
                    <a:pt x="93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4" y="63"/>
                    <a:pt x="42" y="89"/>
                    <a:pt x="1" y="109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33" y="86"/>
                    <a:pt x="44" y="62"/>
                    <a:pt x="47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9" y="22"/>
                    <a:pt x="49" y="11"/>
                    <a:pt x="49" y="0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3" y="3"/>
                    <a:pt x="63" y="5"/>
                    <a:pt x="60" y="5"/>
                  </a:cubicBezTo>
                  <a:cubicBezTo>
                    <a:pt x="59" y="14"/>
                    <a:pt x="59" y="24"/>
                    <a:pt x="58" y="33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97" y="27"/>
                    <a:pt x="97" y="27"/>
                    <a:pt x="97" y="27"/>
                  </a:cubicBezTo>
                  <a:lnTo>
                    <a:pt x="108" y="36"/>
                  </a:lnTo>
                  <a:close/>
                  <a:moveTo>
                    <a:pt x="16" y="4"/>
                  </a:moveTo>
                  <a:cubicBezTo>
                    <a:pt x="45" y="14"/>
                    <a:pt x="37" y="35"/>
                    <a:pt x="27" y="27"/>
                  </a:cubicBezTo>
                  <a:cubicBezTo>
                    <a:pt x="26" y="20"/>
                    <a:pt x="20" y="11"/>
                    <a:pt x="14" y="5"/>
                  </a:cubicBezTo>
                  <a:lnTo>
                    <a:pt x="16" y="4"/>
                  </a:lnTo>
                  <a:close/>
                  <a:moveTo>
                    <a:pt x="59" y="50"/>
                  </a:moveTo>
                  <a:cubicBezTo>
                    <a:pt x="89" y="64"/>
                    <a:pt x="79" y="85"/>
                    <a:pt x="69" y="76"/>
                  </a:cubicBezTo>
                  <a:cubicBezTo>
                    <a:pt x="68" y="68"/>
                    <a:pt x="63" y="58"/>
                    <a:pt x="58" y="51"/>
                  </a:cubicBezTo>
                  <a:lnTo>
                    <a:pt x="59" y="50"/>
                  </a:lnTo>
                  <a:close/>
                </a:path>
              </a:pathLst>
            </a:custGeom>
            <a:solidFill>
              <a:srgbClr val="3E3A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8" name="Freeform 128"/>
            <p:cNvSpPr>
              <a:spLocks noEditPoints="1"/>
            </p:cNvSpPr>
            <p:nvPr>
              <p:custDataLst>
                <p:tags r:id="rId55"/>
              </p:custDataLst>
            </p:nvPr>
          </p:nvSpPr>
          <p:spPr>
            <a:xfrm>
              <a:off x="-2106128" y="3101142"/>
              <a:ext cx="247651" cy="241301"/>
            </a:xfrm>
            <a:custGeom>
              <a:avLst/>
              <a:gdLst/>
              <a:ahLst/>
              <a:cxnLst>
                <a:cxn ang="0">
                  <a:pos x="247651" y="236748"/>
                </a:cxn>
                <a:cxn ang="0">
                  <a:pos x="2272" y="241301"/>
                </a:cxn>
                <a:cxn ang="0">
                  <a:pos x="111329" y="234471"/>
                </a:cxn>
                <a:cxn ang="0">
                  <a:pos x="22720" y="202601"/>
                </a:cxn>
                <a:cxn ang="0">
                  <a:pos x="111329" y="195772"/>
                </a:cxn>
                <a:cxn ang="0">
                  <a:pos x="56800" y="166178"/>
                </a:cxn>
                <a:cxn ang="0">
                  <a:pos x="38624" y="179837"/>
                </a:cxn>
                <a:cxn ang="0">
                  <a:pos x="34080" y="77398"/>
                </a:cxn>
                <a:cxn ang="0">
                  <a:pos x="111329" y="88780"/>
                </a:cxn>
                <a:cxn ang="0">
                  <a:pos x="6816" y="63739"/>
                </a:cxn>
                <a:cxn ang="0">
                  <a:pos x="111329" y="54634"/>
                </a:cxn>
                <a:cxn ang="0">
                  <a:pos x="22720" y="34146"/>
                </a:cxn>
                <a:cxn ang="0">
                  <a:pos x="195394" y="0"/>
                </a:cxn>
                <a:cxn ang="0">
                  <a:pos x="202210" y="20487"/>
                </a:cxn>
                <a:cxn ang="0">
                  <a:pos x="134049" y="54634"/>
                </a:cxn>
                <a:cxn ang="0">
                  <a:pos x="218114" y="38699"/>
                </a:cxn>
                <a:cxn ang="0">
                  <a:pos x="236290" y="63739"/>
                </a:cxn>
                <a:cxn ang="0">
                  <a:pos x="134049" y="88780"/>
                </a:cxn>
                <a:cxn ang="0">
                  <a:pos x="197666" y="75122"/>
                </a:cxn>
                <a:cxn ang="0">
                  <a:pos x="211298" y="100162"/>
                </a:cxn>
                <a:cxn ang="0">
                  <a:pos x="193122" y="177561"/>
                </a:cxn>
                <a:cxn ang="0">
                  <a:pos x="188578" y="166178"/>
                </a:cxn>
                <a:cxn ang="0">
                  <a:pos x="134049" y="195772"/>
                </a:cxn>
                <a:cxn ang="0">
                  <a:pos x="204482" y="179837"/>
                </a:cxn>
                <a:cxn ang="0">
                  <a:pos x="222658" y="202601"/>
                </a:cxn>
                <a:cxn ang="0">
                  <a:pos x="134049" y="234471"/>
                </a:cxn>
                <a:cxn ang="0">
                  <a:pos x="220386" y="213983"/>
                </a:cxn>
                <a:cxn ang="0">
                  <a:pos x="56800" y="122926"/>
                </a:cxn>
                <a:cxn ang="0">
                  <a:pos x="111329" y="95609"/>
                </a:cxn>
                <a:cxn ang="0">
                  <a:pos x="111329" y="159349"/>
                </a:cxn>
                <a:cxn ang="0">
                  <a:pos x="56800" y="132032"/>
                </a:cxn>
                <a:cxn ang="0">
                  <a:pos x="111329" y="159349"/>
                </a:cxn>
                <a:cxn ang="0">
                  <a:pos x="134049" y="122926"/>
                </a:cxn>
                <a:cxn ang="0">
                  <a:pos x="188578" y="95609"/>
                </a:cxn>
                <a:cxn ang="0">
                  <a:pos x="188578" y="159349"/>
                </a:cxn>
                <a:cxn ang="0">
                  <a:pos x="134049" y="132032"/>
                </a:cxn>
                <a:cxn ang="0">
                  <a:pos x="188578" y="159349"/>
                </a:cxn>
              </a:cxnLst>
              <a:pathLst>
                <a:path w="109" h="106">
                  <a:moveTo>
                    <a:pt x="97" y="94"/>
                  </a:moveTo>
                  <a:cubicBezTo>
                    <a:pt x="97" y="94"/>
                    <a:pt x="105" y="100"/>
                    <a:pt x="109" y="104"/>
                  </a:cubicBezTo>
                  <a:cubicBezTo>
                    <a:pt x="109" y="105"/>
                    <a:pt x="108" y="106"/>
                    <a:pt x="106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5" y="77"/>
                    <a:pt x="21" y="79"/>
                    <a:pt x="17" y="79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36" y="15"/>
                    <a:pt x="22" y="15"/>
                    <a:pt x="10" y="15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36" y="11"/>
                    <a:pt x="69" y="6"/>
                    <a:pt x="86" y="0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94" y="11"/>
                    <a:pt x="92" y="11"/>
                    <a:pt x="89" y="9"/>
                  </a:cubicBezTo>
                  <a:cubicBezTo>
                    <a:pt x="80" y="11"/>
                    <a:pt x="70" y="12"/>
                    <a:pt x="59" y="13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103" y="22"/>
                    <a:pt x="107" y="26"/>
                  </a:cubicBezTo>
                  <a:cubicBezTo>
                    <a:pt x="107" y="27"/>
                    <a:pt x="106" y="28"/>
                    <a:pt x="104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7" y="42"/>
                    <a:pt x="95" y="44"/>
                    <a:pt x="93" y="44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3" y="76"/>
                    <a:pt x="88" y="78"/>
                    <a:pt x="85" y="78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84" y="86"/>
                    <a:pt x="84" y="86"/>
                    <a:pt x="84" y="86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90" y="79"/>
                    <a:pt x="97" y="83"/>
                    <a:pt x="101" y="87"/>
                  </a:cubicBezTo>
                  <a:cubicBezTo>
                    <a:pt x="101" y="88"/>
                    <a:pt x="100" y="89"/>
                    <a:pt x="98" y="89"/>
                  </a:cubicBezTo>
                  <a:cubicBezTo>
                    <a:pt x="59" y="89"/>
                    <a:pt x="59" y="89"/>
                    <a:pt x="59" y="89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91" y="103"/>
                    <a:pt x="91" y="103"/>
                    <a:pt x="91" y="103"/>
                  </a:cubicBezTo>
                  <a:lnTo>
                    <a:pt x="97" y="94"/>
                  </a:lnTo>
                  <a:close/>
                  <a:moveTo>
                    <a:pt x="25" y="42"/>
                  </a:moveTo>
                  <a:cubicBezTo>
                    <a:pt x="25" y="54"/>
                    <a:pt x="25" y="54"/>
                    <a:pt x="25" y="5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42"/>
                    <a:pt x="49" y="42"/>
                    <a:pt x="49" y="42"/>
                  </a:cubicBezTo>
                  <a:lnTo>
                    <a:pt x="25" y="42"/>
                  </a:lnTo>
                  <a:close/>
                  <a:moveTo>
                    <a:pt x="49" y="70"/>
                  </a:moveTo>
                  <a:cubicBezTo>
                    <a:pt x="49" y="58"/>
                    <a:pt x="49" y="58"/>
                    <a:pt x="49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5" y="70"/>
                    <a:pt x="25" y="70"/>
                    <a:pt x="25" y="70"/>
                  </a:cubicBezTo>
                  <a:lnTo>
                    <a:pt x="49" y="70"/>
                  </a:lnTo>
                  <a:close/>
                  <a:moveTo>
                    <a:pt x="59" y="42"/>
                  </a:moveTo>
                  <a:cubicBezTo>
                    <a:pt x="59" y="54"/>
                    <a:pt x="59" y="54"/>
                    <a:pt x="59" y="54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83" y="42"/>
                    <a:pt x="83" y="42"/>
                    <a:pt x="83" y="42"/>
                  </a:cubicBezTo>
                  <a:lnTo>
                    <a:pt x="59" y="42"/>
                  </a:lnTo>
                  <a:close/>
                  <a:moveTo>
                    <a:pt x="83" y="70"/>
                  </a:moveTo>
                  <a:cubicBezTo>
                    <a:pt x="83" y="58"/>
                    <a:pt x="83" y="58"/>
                    <a:pt x="83" y="58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9" y="70"/>
                    <a:pt x="59" y="70"/>
                    <a:pt x="59" y="70"/>
                  </a:cubicBezTo>
                  <a:lnTo>
                    <a:pt x="83" y="70"/>
                  </a:lnTo>
                  <a:close/>
                </a:path>
              </a:pathLst>
            </a:custGeom>
            <a:solidFill>
              <a:srgbClr val="3E3A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9" name="Freeform 129"/>
            <p:cNvSpPr>
              <a:spLocks noEditPoints="1"/>
            </p:cNvSpPr>
            <p:nvPr>
              <p:custDataLst>
                <p:tags r:id="rId56"/>
              </p:custDataLst>
            </p:nvPr>
          </p:nvSpPr>
          <p:spPr>
            <a:xfrm>
              <a:off x="-2106128" y="3374193"/>
              <a:ext cx="254001" cy="252413"/>
            </a:xfrm>
            <a:custGeom>
              <a:avLst/>
              <a:gdLst/>
              <a:ahLst/>
              <a:cxnLst>
                <a:cxn ang="0">
                  <a:pos x="247197" y="146489"/>
                </a:cxn>
                <a:cxn ang="0">
                  <a:pos x="185965" y="150997"/>
                </a:cxn>
                <a:cxn ang="0">
                  <a:pos x="206375" y="241144"/>
                </a:cxn>
                <a:cxn ang="0">
                  <a:pos x="0" y="245651"/>
                </a:cxn>
                <a:cxn ang="0">
                  <a:pos x="115661" y="205085"/>
                </a:cxn>
                <a:cxn ang="0">
                  <a:pos x="79375" y="150997"/>
                </a:cxn>
                <a:cxn ang="0">
                  <a:pos x="0" y="144236"/>
                </a:cxn>
                <a:cxn ang="0">
                  <a:pos x="106589" y="112684"/>
                </a:cxn>
                <a:cxn ang="0">
                  <a:pos x="124732" y="126206"/>
                </a:cxn>
                <a:cxn ang="0">
                  <a:pos x="206375" y="144236"/>
                </a:cxn>
                <a:cxn ang="0">
                  <a:pos x="4535" y="24790"/>
                </a:cxn>
                <a:cxn ang="0">
                  <a:pos x="204107" y="18029"/>
                </a:cxn>
                <a:cxn ang="0">
                  <a:pos x="244929" y="20283"/>
                </a:cxn>
                <a:cxn ang="0">
                  <a:pos x="161018" y="24790"/>
                </a:cxn>
                <a:cxn ang="0">
                  <a:pos x="195036" y="51834"/>
                </a:cxn>
                <a:cxn ang="0">
                  <a:pos x="229054" y="58595"/>
                </a:cxn>
                <a:cxn ang="0">
                  <a:pos x="217715" y="117191"/>
                </a:cxn>
                <a:cxn ang="0">
                  <a:pos x="197304" y="121699"/>
                </a:cxn>
                <a:cxn ang="0">
                  <a:pos x="47625" y="110430"/>
                </a:cxn>
                <a:cxn ang="0">
                  <a:pos x="29482" y="126206"/>
                </a:cxn>
                <a:cxn ang="0">
                  <a:pos x="27214" y="42820"/>
                </a:cxn>
                <a:cxn ang="0">
                  <a:pos x="83911" y="51834"/>
                </a:cxn>
                <a:cxn ang="0">
                  <a:pos x="4535" y="24790"/>
                </a:cxn>
                <a:cxn ang="0">
                  <a:pos x="83911" y="103669"/>
                </a:cxn>
                <a:cxn ang="0">
                  <a:pos x="47625" y="60849"/>
                </a:cxn>
                <a:cxn ang="0">
                  <a:pos x="106589" y="150997"/>
                </a:cxn>
                <a:cxn ang="0">
                  <a:pos x="129268" y="193817"/>
                </a:cxn>
                <a:cxn ang="0">
                  <a:pos x="106589" y="150997"/>
                </a:cxn>
                <a:cxn ang="0">
                  <a:pos x="104321" y="51834"/>
                </a:cxn>
                <a:cxn ang="0">
                  <a:pos x="140607" y="24790"/>
                </a:cxn>
                <a:cxn ang="0">
                  <a:pos x="104321" y="103669"/>
                </a:cxn>
                <a:cxn ang="0">
                  <a:pos x="140607" y="60849"/>
                </a:cxn>
                <a:cxn ang="0">
                  <a:pos x="104321" y="103669"/>
                </a:cxn>
                <a:cxn ang="0">
                  <a:pos x="161018" y="103669"/>
                </a:cxn>
                <a:cxn ang="0">
                  <a:pos x="197304" y="60849"/>
                </a:cxn>
              </a:cxnLst>
              <a:pathLst>
                <a:path w="112" h="112">
                  <a:moveTo>
                    <a:pt x="98" y="56"/>
                  </a:moveTo>
                  <a:cubicBezTo>
                    <a:pt x="98" y="56"/>
                    <a:pt x="105" y="61"/>
                    <a:pt x="109" y="65"/>
                  </a:cubicBezTo>
                  <a:cubicBezTo>
                    <a:pt x="109" y="67"/>
                    <a:pt x="107" y="67"/>
                    <a:pt x="106" y="67"/>
                  </a:cubicBezTo>
                  <a:cubicBezTo>
                    <a:pt x="82" y="67"/>
                    <a:pt x="82" y="67"/>
                    <a:pt x="82" y="67"/>
                  </a:cubicBezTo>
                  <a:cubicBezTo>
                    <a:pt x="78" y="76"/>
                    <a:pt x="74" y="83"/>
                    <a:pt x="68" y="89"/>
                  </a:cubicBezTo>
                  <a:cubicBezTo>
                    <a:pt x="112" y="99"/>
                    <a:pt x="101" y="112"/>
                    <a:pt x="91" y="107"/>
                  </a:cubicBezTo>
                  <a:cubicBezTo>
                    <a:pt x="84" y="103"/>
                    <a:pt x="73" y="98"/>
                    <a:pt x="61" y="94"/>
                  </a:cubicBezTo>
                  <a:cubicBezTo>
                    <a:pt x="47" y="102"/>
                    <a:pt x="29" y="107"/>
                    <a:pt x="0" y="109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2" y="104"/>
                    <a:pt x="39" y="99"/>
                    <a:pt x="51" y="91"/>
                  </a:cubicBezTo>
                  <a:cubicBezTo>
                    <a:pt x="42" y="89"/>
                    <a:pt x="32" y="86"/>
                    <a:pt x="22" y="84"/>
                  </a:cubicBezTo>
                  <a:cubicBezTo>
                    <a:pt x="26" y="80"/>
                    <a:pt x="31" y="74"/>
                    <a:pt x="35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41" y="59"/>
                    <a:pt x="45" y="54"/>
                    <a:pt x="47" y="50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60" y="56"/>
                    <a:pt x="58" y="57"/>
                    <a:pt x="55" y="56"/>
                  </a:cubicBezTo>
                  <a:cubicBezTo>
                    <a:pt x="53" y="59"/>
                    <a:pt x="51" y="61"/>
                    <a:pt x="49" y="64"/>
                  </a:cubicBezTo>
                  <a:cubicBezTo>
                    <a:pt x="91" y="64"/>
                    <a:pt x="91" y="64"/>
                    <a:pt x="91" y="64"/>
                  </a:cubicBezTo>
                  <a:lnTo>
                    <a:pt x="98" y="56"/>
                  </a:lnTo>
                  <a:close/>
                  <a:moveTo>
                    <a:pt x="2" y="11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104" y="5"/>
                    <a:pt x="108" y="9"/>
                  </a:cubicBezTo>
                  <a:cubicBezTo>
                    <a:pt x="108" y="11"/>
                    <a:pt x="106" y="11"/>
                    <a:pt x="105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99" y="28"/>
                    <a:pt x="96" y="29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6" y="53"/>
                    <a:pt x="91" y="54"/>
                    <a:pt x="88" y="54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4"/>
                    <a:pt x="17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11"/>
                    <a:pt x="37" y="11"/>
                    <a:pt x="37" y="11"/>
                  </a:cubicBezTo>
                  <a:lnTo>
                    <a:pt x="2" y="11"/>
                  </a:lnTo>
                  <a:close/>
                  <a:moveTo>
                    <a:pt x="21" y="46"/>
                  </a:moveTo>
                  <a:cubicBezTo>
                    <a:pt x="37" y="46"/>
                    <a:pt x="37" y="46"/>
                    <a:pt x="37" y="46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21" y="27"/>
                    <a:pt x="21" y="27"/>
                    <a:pt x="21" y="27"/>
                  </a:cubicBezTo>
                  <a:lnTo>
                    <a:pt x="21" y="46"/>
                  </a:lnTo>
                  <a:close/>
                  <a:moveTo>
                    <a:pt x="47" y="67"/>
                  </a:moveTo>
                  <a:cubicBezTo>
                    <a:pt x="43" y="73"/>
                    <a:pt x="38" y="78"/>
                    <a:pt x="34" y="83"/>
                  </a:cubicBezTo>
                  <a:cubicBezTo>
                    <a:pt x="43" y="84"/>
                    <a:pt x="51" y="85"/>
                    <a:pt x="57" y="86"/>
                  </a:cubicBezTo>
                  <a:cubicBezTo>
                    <a:pt x="63" y="81"/>
                    <a:pt x="68" y="75"/>
                    <a:pt x="70" y="67"/>
                  </a:cubicBezTo>
                  <a:lnTo>
                    <a:pt x="47" y="67"/>
                  </a:lnTo>
                  <a:close/>
                  <a:moveTo>
                    <a:pt x="46" y="11"/>
                  </a:moveTo>
                  <a:cubicBezTo>
                    <a:pt x="46" y="23"/>
                    <a:pt x="46" y="23"/>
                    <a:pt x="46" y="23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62" y="11"/>
                    <a:pt x="62" y="11"/>
                    <a:pt x="62" y="11"/>
                  </a:cubicBezTo>
                  <a:lnTo>
                    <a:pt x="46" y="11"/>
                  </a:lnTo>
                  <a:close/>
                  <a:moveTo>
                    <a:pt x="46" y="46"/>
                  </a:moveTo>
                  <a:cubicBezTo>
                    <a:pt x="62" y="46"/>
                    <a:pt x="62" y="46"/>
                    <a:pt x="62" y="46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46" y="27"/>
                    <a:pt x="46" y="27"/>
                    <a:pt x="46" y="27"/>
                  </a:cubicBezTo>
                  <a:lnTo>
                    <a:pt x="46" y="46"/>
                  </a:lnTo>
                  <a:close/>
                  <a:moveTo>
                    <a:pt x="71" y="27"/>
                  </a:moveTo>
                  <a:cubicBezTo>
                    <a:pt x="71" y="46"/>
                    <a:pt x="71" y="46"/>
                    <a:pt x="71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7" y="27"/>
                    <a:pt x="87" y="27"/>
                    <a:pt x="87" y="27"/>
                  </a:cubicBezTo>
                  <a:lnTo>
                    <a:pt x="71" y="27"/>
                  </a:lnTo>
                  <a:close/>
                </a:path>
              </a:pathLst>
            </a:custGeom>
            <a:solidFill>
              <a:srgbClr val="3E3A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6258" y="3861922"/>
            <a:ext cx="6691484" cy="619125"/>
          </a:xfrm>
        </p:spPr>
        <p:txBody>
          <a:bodyPr>
            <a:normAutofit/>
          </a:bodyPr>
          <a:lstStyle>
            <a:lvl1pPr algn="dist">
              <a:defRPr sz="2800">
                <a:solidFill>
                  <a:schemeClr val="tx2"/>
                </a:solidFill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grpSp>
        <p:nvGrpSpPr>
          <p:cNvPr id="124" name="组合 123"/>
          <p:cNvGrpSpPr/>
          <p:nvPr>
            <p:custDataLst>
              <p:tags r:id="rId57"/>
            </p:custDataLst>
          </p:nvPr>
        </p:nvGrpSpPr>
        <p:grpSpPr>
          <a:xfrm>
            <a:off x="2917837" y="1557188"/>
            <a:ext cx="3261837" cy="1943651"/>
            <a:chOff x="-7137400" y="-354013"/>
            <a:chExt cx="7231063" cy="4308476"/>
          </a:xfrm>
          <a:solidFill>
            <a:schemeClr val="accent1"/>
          </a:solidFill>
        </p:grpSpPr>
        <p:sp>
          <p:nvSpPr>
            <p:cNvPr id="125" name="Freeform 133"/>
            <p:cNvSpPr>
              <a:spLocks noEditPoints="1"/>
            </p:cNvSpPr>
            <p:nvPr/>
          </p:nvSpPr>
          <p:spPr bwMode="auto">
            <a:xfrm>
              <a:off x="-7137400" y="66675"/>
              <a:ext cx="3276600" cy="3887788"/>
            </a:xfrm>
            <a:custGeom>
              <a:avLst/>
              <a:gdLst>
                <a:gd name="T0" fmla="*/ 629 w 994"/>
                <a:gd name="T1" fmla="*/ 744 h 1180"/>
                <a:gd name="T2" fmla="*/ 508 w 994"/>
                <a:gd name="T3" fmla="*/ 810 h 1180"/>
                <a:gd name="T4" fmla="*/ 423 w 994"/>
                <a:gd name="T5" fmla="*/ 724 h 1180"/>
                <a:gd name="T6" fmla="*/ 225 w 994"/>
                <a:gd name="T7" fmla="*/ 801 h 1180"/>
                <a:gd name="T8" fmla="*/ 255 w 994"/>
                <a:gd name="T9" fmla="*/ 712 h 1180"/>
                <a:gd name="T10" fmla="*/ 324 w 994"/>
                <a:gd name="T11" fmla="*/ 622 h 1180"/>
                <a:gd name="T12" fmla="*/ 228 w 994"/>
                <a:gd name="T13" fmla="*/ 673 h 1180"/>
                <a:gd name="T14" fmla="*/ 243 w 994"/>
                <a:gd name="T15" fmla="*/ 586 h 1180"/>
                <a:gd name="T16" fmla="*/ 399 w 994"/>
                <a:gd name="T17" fmla="*/ 380 h 1180"/>
                <a:gd name="T18" fmla="*/ 290 w 994"/>
                <a:gd name="T19" fmla="*/ 415 h 1180"/>
                <a:gd name="T20" fmla="*/ 154 w 994"/>
                <a:gd name="T21" fmla="*/ 448 h 1180"/>
                <a:gd name="T22" fmla="*/ 137 w 994"/>
                <a:gd name="T23" fmla="*/ 906 h 1180"/>
                <a:gd name="T24" fmla="*/ 20 w 994"/>
                <a:gd name="T25" fmla="*/ 809 h 1180"/>
                <a:gd name="T26" fmla="*/ 56 w 994"/>
                <a:gd name="T27" fmla="*/ 380 h 1180"/>
                <a:gd name="T28" fmla="*/ 0 w 994"/>
                <a:gd name="T29" fmla="*/ 251 h 1180"/>
                <a:gd name="T30" fmla="*/ 230 w 994"/>
                <a:gd name="T31" fmla="*/ 349 h 1180"/>
                <a:gd name="T32" fmla="*/ 353 w 994"/>
                <a:gd name="T33" fmla="*/ 263 h 1180"/>
                <a:gd name="T34" fmla="*/ 273 w 994"/>
                <a:gd name="T35" fmla="*/ 178 h 1180"/>
                <a:gd name="T36" fmla="*/ 342 w 994"/>
                <a:gd name="T37" fmla="*/ 9 h 1180"/>
                <a:gd name="T38" fmla="*/ 515 w 994"/>
                <a:gd name="T39" fmla="*/ 40 h 1180"/>
                <a:gd name="T40" fmla="*/ 952 w 994"/>
                <a:gd name="T41" fmla="*/ 151 h 1180"/>
                <a:gd name="T42" fmla="*/ 978 w 994"/>
                <a:gd name="T43" fmla="*/ 883 h 1180"/>
                <a:gd name="T44" fmla="*/ 991 w 994"/>
                <a:gd name="T45" fmla="*/ 1093 h 1180"/>
                <a:gd name="T46" fmla="*/ 776 w 994"/>
                <a:gd name="T47" fmla="*/ 1061 h 1180"/>
                <a:gd name="T48" fmla="*/ 826 w 994"/>
                <a:gd name="T49" fmla="*/ 1028 h 1180"/>
                <a:gd name="T50" fmla="*/ 852 w 994"/>
                <a:gd name="T51" fmla="*/ 696 h 1180"/>
                <a:gd name="T52" fmla="*/ 836 w 994"/>
                <a:gd name="T53" fmla="*/ 283 h 1180"/>
                <a:gd name="T54" fmla="*/ 751 w 994"/>
                <a:gd name="T55" fmla="*/ 81 h 1180"/>
                <a:gd name="T56" fmla="*/ 431 w 994"/>
                <a:gd name="T57" fmla="*/ 151 h 1180"/>
                <a:gd name="T58" fmla="*/ 486 w 994"/>
                <a:gd name="T59" fmla="*/ 231 h 1180"/>
                <a:gd name="T60" fmla="*/ 590 w 994"/>
                <a:gd name="T61" fmla="*/ 233 h 1180"/>
                <a:gd name="T62" fmla="*/ 578 w 994"/>
                <a:gd name="T63" fmla="*/ 293 h 1180"/>
                <a:gd name="T64" fmla="*/ 616 w 994"/>
                <a:gd name="T65" fmla="*/ 568 h 1180"/>
                <a:gd name="T66" fmla="*/ 650 w 994"/>
                <a:gd name="T67" fmla="*/ 365 h 1180"/>
                <a:gd name="T68" fmla="*/ 679 w 994"/>
                <a:gd name="T69" fmla="*/ 339 h 1180"/>
                <a:gd name="T70" fmla="*/ 664 w 994"/>
                <a:gd name="T71" fmla="*/ 613 h 1180"/>
                <a:gd name="T72" fmla="*/ 730 w 994"/>
                <a:gd name="T73" fmla="*/ 818 h 1180"/>
                <a:gd name="T74" fmla="*/ 449 w 994"/>
                <a:gd name="T75" fmla="*/ 927 h 1180"/>
                <a:gd name="T76" fmla="*/ 186 w 994"/>
                <a:gd name="T77" fmla="*/ 950 h 1180"/>
                <a:gd name="T78" fmla="*/ 404 w 994"/>
                <a:gd name="T79" fmla="*/ 879 h 1180"/>
                <a:gd name="T80" fmla="*/ 646 w 994"/>
                <a:gd name="T81" fmla="*/ 782 h 1180"/>
                <a:gd name="T82" fmla="*/ 399 w 994"/>
                <a:gd name="T83" fmla="*/ 503 h 1180"/>
                <a:gd name="T84" fmla="*/ 480 w 994"/>
                <a:gd name="T85" fmla="*/ 502 h 1180"/>
                <a:gd name="T86" fmla="*/ 402 w 994"/>
                <a:gd name="T87" fmla="*/ 647 h 1180"/>
                <a:gd name="T88" fmla="*/ 532 w 994"/>
                <a:gd name="T89" fmla="*/ 528 h 1180"/>
                <a:gd name="T90" fmla="*/ 479 w 994"/>
                <a:gd name="T91" fmla="*/ 411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94" h="1180">
                  <a:moveTo>
                    <a:pt x="646" y="782"/>
                  </a:moveTo>
                  <a:cubicBezTo>
                    <a:pt x="642" y="772"/>
                    <a:pt x="640" y="753"/>
                    <a:pt x="629" y="744"/>
                  </a:cubicBezTo>
                  <a:cubicBezTo>
                    <a:pt x="620" y="736"/>
                    <a:pt x="596" y="734"/>
                    <a:pt x="586" y="741"/>
                  </a:cubicBezTo>
                  <a:cubicBezTo>
                    <a:pt x="560" y="759"/>
                    <a:pt x="537" y="783"/>
                    <a:pt x="508" y="810"/>
                  </a:cubicBezTo>
                  <a:cubicBezTo>
                    <a:pt x="473" y="746"/>
                    <a:pt x="553" y="728"/>
                    <a:pt x="553" y="675"/>
                  </a:cubicBezTo>
                  <a:cubicBezTo>
                    <a:pt x="507" y="692"/>
                    <a:pt x="464" y="705"/>
                    <a:pt x="423" y="724"/>
                  </a:cubicBezTo>
                  <a:cubicBezTo>
                    <a:pt x="371" y="747"/>
                    <a:pt x="321" y="775"/>
                    <a:pt x="270" y="799"/>
                  </a:cubicBezTo>
                  <a:cubicBezTo>
                    <a:pt x="257" y="805"/>
                    <a:pt x="232" y="808"/>
                    <a:pt x="225" y="801"/>
                  </a:cubicBezTo>
                  <a:cubicBezTo>
                    <a:pt x="216" y="791"/>
                    <a:pt x="213" y="767"/>
                    <a:pt x="218" y="754"/>
                  </a:cubicBezTo>
                  <a:cubicBezTo>
                    <a:pt x="225" y="738"/>
                    <a:pt x="242" y="725"/>
                    <a:pt x="255" y="712"/>
                  </a:cubicBezTo>
                  <a:cubicBezTo>
                    <a:pt x="281" y="686"/>
                    <a:pt x="308" y="660"/>
                    <a:pt x="335" y="634"/>
                  </a:cubicBezTo>
                  <a:cubicBezTo>
                    <a:pt x="331" y="630"/>
                    <a:pt x="327" y="626"/>
                    <a:pt x="324" y="622"/>
                  </a:cubicBezTo>
                  <a:cubicBezTo>
                    <a:pt x="306" y="634"/>
                    <a:pt x="290" y="648"/>
                    <a:pt x="271" y="659"/>
                  </a:cubicBezTo>
                  <a:cubicBezTo>
                    <a:pt x="258" y="666"/>
                    <a:pt x="242" y="669"/>
                    <a:pt x="228" y="673"/>
                  </a:cubicBezTo>
                  <a:cubicBezTo>
                    <a:pt x="223" y="657"/>
                    <a:pt x="213" y="640"/>
                    <a:pt x="215" y="625"/>
                  </a:cubicBezTo>
                  <a:cubicBezTo>
                    <a:pt x="218" y="611"/>
                    <a:pt x="232" y="598"/>
                    <a:pt x="243" y="586"/>
                  </a:cubicBezTo>
                  <a:cubicBezTo>
                    <a:pt x="292" y="531"/>
                    <a:pt x="343" y="476"/>
                    <a:pt x="391" y="420"/>
                  </a:cubicBezTo>
                  <a:cubicBezTo>
                    <a:pt x="399" y="411"/>
                    <a:pt x="397" y="394"/>
                    <a:pt x="399" y="380"/>
                  </a:cubicBezTo>
                  <a:cubicBezTo>
                    <a:pt x="387" y="380"/>
                    <a:pt x="373" y="376"/>
                    <a:pt x="363" y="380"/>
                  </a:cubicBezTo>
                  <a:cubicBezTo>
                    <a:pt x="338" y="389"/>
                    <a:pt x="313" y="401"/>
                    <a:pt x="290" y="415"/>
                  </a:cubicBezTo>
                  <a:cubicBezTo>
                    <a:pt x="250" y="442"/>
                    <a:pt x="209" y="445"/>
                    <a:pt x="163" y="422"/>
                  </a:cubicBezTo>
                  <a:cubicBezTo>
                    <a:pt x="160" y="431"/>
                    <a:pt x="155" y="439"/>
                    <a:pt x="154" y="448"/>
                  </a:cubicBezTo>
                  <a:cubicBezTo>
                    <a:pt x="151" y="518"/>
                    <a:pt x="148" y="588"/>
                    <a:pt x="145" y="658"/>
                  </a:cubicBezTo>
                  <a:cubicBezTo>
                    <a:pt x="142" y="741"/>
                    <a:pt x="140" y="823"/>
                    <a:pt x="137" y="906"/>
                  </a:cubicBezTo>
                  <a:cubicBezTo>
                    <a:pt x="136" y="941"/>
                    <a:pt x="117" y="951"/>
                    <a:pt x="86" y="937"/>
                  </a:cubicBezTo>
                  <a:cubicBezTo>
                    <a:pt x="27" y="909"/>
                    <a:pt x="12" y="873"/>
                    <a:pt x="20" y="809"/>
                  </a:cubicBezTo>
                  <a:cubicBezTo>
                    <a:pt x="31" y="719"/>
                    <a:pt x="38" y="627"/>
                    <a:pt x="46" y="536"/>
                  </a:cubicBezTo>
                  <a:cubicBezTo>
                    <a:pt x="50" y="484"/>
                    <a:pt x="57" y="432"/>
                    <a:pt x="56" y="380"/>
                  </a:cubicBezTo>
                  <a:cubicBezTo>
                    <a:pt x="56" y="352"/>
                    <a:pt x="42" y="323"/>
                    <a:pt x="31" y="295"/>
                  </a:cubicBezTo>
                  <a:cubicBezTo>
                    <a:pt x="25" y="280"/>
                    <a:pt x="12" y="267"/>
                    <a:pt x="0" y="251"/>
                  </a:cubicBezTo>
                  <a:cubicBezTo>
                    <a:pt x="76" y="242"/>
                    <a:pt x="123" y="268"/>
                    <a:pt x="145" y="328"/>
                  </a:cubicBezTo>
                  <a:cubicBezTo>
                    <a:pt x="155" y="356"/>
                    <a:pt x="191" y="365"/>
                    <a:pt x="230" y="349"/>
                  </a:cubicBezTo>
                  <a:cubicBezTo>
                    <a:pt x="264" y="335"/>
                    <a:pt x="298" y="322"/>
                    <a:pt x="330" y="303"/>
                  </a:cubicBezTo>
                  <a:cubicBezTo>
                    <a:pt x="342" y="297"/>
                    <a:pt x="347" y="277"/>
                    <a:pt x="353" y="263"/>
                  </a:cubicBezTo>
                  <a:cubicBezTo>
                    <a:pt x="355" y="259"/>
                    <a:pt x="350" y="253"/>
                    <a:pt x="350" y="247"/>
                  </a:cubicBezTo>
                  <a:cubicBezTo>
                    <a:pt x="350" y="196"/>
                    <a:pt x="341" y="159"/>
                    <a:pt x="273" y="178"/>
                  </a:cubicBezTo>
                  <a:cubicBezTo>
                    <a:pt x="244" y="186"/>
                    <a:pt x="217" y="123"/>
                    <a:pt x="241" y="93"/>
                  </a:cubicBezTo>
                  <a:cubicBezTo>
                    <a:pt x="266" y="62"/>
                    <a:pt x="302" y="41"/>
                    <a:pt x="342" y="9"/>
                  </a:cubicBezTo>
                  <a:cubicBezTo>
                    <a:pt x="344" y="39"/>
                    <a:pt x="345" y="53"/>
                    <a:pt x="347" y="75"/>
                  </a:cubicBezTo>
                  <a:cubicBezTo>
                    <a:pt x="405" y="63"/>
                    <a:pt x="460" y="54"/>
                    <a:pt x="515" y="40"/>
                  </a:cubicBezTo>
                  <a:cubicBezTo>
                    <a:pt x="613" y="15"/>
                    <a:pt x="713" y="0"/>
                    <a:pt x="815" y="6"/>
                  </a:cubicBezTo>
                  <a:cubicBezTo>
                    <a:pt x="888" y="10"/>
                    <a:pt x="950" y="77"/>
                    <a:pt x="952" y="151"/>
                  </a:cubicBezTo>
                  <a:cubicBezTo>
                    <a:pt x="955" y="277"/>
                    <a:pt x="957" y="403"/>
                    <a:pt x="961" y="529"/>
                  </a:cubicBezTo>
                  <a:cubicBezTo>
                    <a:pt x="965" y="647"/>
                    <a:pt x="971" y="765"/>
                    <a:pt x="978" y="883"/>
                  </a:cubicBezTo>
                  <a:cubicBezTo>
                    <a:pt x="981" y="941"/>
                    <a:pt x="988" y="998"/>
                    <a:pt x="993" y="1056"/>
                  </a:cubicBezTo>
                  <a:cubicBezTo>
                    <a:pt x="994" y="1068"/>
                    <a:pt x="994" y="1081"/>
                    <a:pt x="991" y="1093"/>
                  </a:cubicBezTo>
                  <a:cubicBezTo>
                    <a:pt x="970" y="1176"/>
                    <a:pt x="948" y="1180"/>
                    <a:pt x="883" y="1123"/>
                  </a:cubicBezTo>
                  <a:cubicBezTo>
                    <a:pt x="852" y="1097"/>
                    <a:pt x="811" y="1082"/>
                    <a:pt x="776" y="1061"/>
                  </a:cubicBezTo>
                  <a:cubicBezTo>
                    <a:pt x="764" y="1054"/>
                    <a:pt x="755" y="1043"/>
                    <a:pt x="739" y="1028"/>
                  </a:cubicBezTo>
                  <a:cubicBezTo>
                    <a:pt x="776" y="1028"/>
                    <a:pt x="801" y="1029"/>
                    <a:pt x="826" y="1028"/>
                  </a:cubicBezTo>
                  <a:cubicBezTo>
                    <a:pt x="852" y="1028"/>
                    <a:pt x="869" y="1013"/>
                    <a:pt x="868" y="988"/>
                  </a:cubicBezTo>
                  <a:cubicBezTo>
                    <a:pt x="864" y="891"/>
                    <a:pt x="858" y="794"/>
                    <a:pt x="852" y="696"/>
                  </a:cubicBezTo>
                  <a:cubicBezTo>
                    <a:pt x="848" y="617"/>
                    <a:pt x="841" y="538"/>
                    <a:pt x="838" y="459"/>
                  </a:cubicBezTo>
                  <a:cubicBezTo>
                    <a:pt x="835" y="400"/>
                    <a:pt x="837" y="342"/>
                    <a:pt x="836" y="283"/>
                  </a:cubicBezTo>
                  <a:cubicBezTo>
                    <a:pt x="834" y="233"/>
                    <a:pt x="831" y="182"/>
                    <a:pt x="827" y="131"/>
                  </a:cubicBezTo>
                  <a:cubicBezTo>
                    <a:pt x="824" y="91"/>
                    <a:pt x="802" y="74"/>
                    <a:pt x="751" y="81"/>
                  </a:cubicBezTo>
                  <a:cubicBezTo>
                    <a:pt x="659" y="92"/>
                    <a:pt x="568" y="107"/>
                    <a:pt x="477" y="123"/>
                  </a:cubicBezTo>
                  <a:cubicBezTo>
                    <a:pt x="460" y="126"/>
                    <a:pt x="430" y="144"/>
                    <a:pt x="431" y="151"/>
                  </a:cubicBezTo>
                  <a:cubicBezTo>
                    <a:pt x="435" y="179"/>
                    <a:pt x="449" y="206"/>
                    <a:pt x="461" y="232"/>
                  </a:cubicBezTo>
                  <a:cubicBezTo>
                    <a:pt x="462" y="235"/>
                    <a:pt x="477" y="232"/>
                    <a:pt x="486" y="231"/>
                  </a:cubicBezTo>
                  <a:cubicBezTo>
                    <a:pt x="510" y="228"/>
                    <a:pt x="534" y="223"/>
                    <a:pt x="559" y="222"/>
                  </a:cubicBezTo>
                  <a:cubicBezTo>
                    <a:pt x="570" y="222"/>
                    <a:pt x="588" y="227"/>
                    <a:pt x="590" y="233"/>
                  </a:cubicBezTo>
                  <a:cubicBezTo>
                    <a:pt x="594" y="248"/>
                    <a:pt x="591" y="265"/>
                    <a:pt x="589" y="281"/>
                  </a:cubicBezTo>
                  <a:cubicBezTo>
                    <a:pt x="588" y="285"/>
                    <a:pt x="581" y="289"/>
                    <a:pt x="578" y="293"/>
                  </a:cubicBezTo>
                  <a:cubicBezTo>
                    <a:pt x="512" y="360"/>
                    <a:pt x="504" y="340"/>
                    <a:pt x="556" y="444"/>
                  </a:cubicBezTo>
                  <a:cubicBezTo>
                    <a:pt x="575" y="484"/>
                    <a:pt x="594" y="524"/>
                    <a:pt x="616" y="568"/>
                  </a:cubicBezTo>
                  <a:cubicBezTo>
                    <a:pt x="658" y="532"/>
                    <a:pt x="653" y="486"/>
                    <a:pt x="660" y="446"/>
                  </a:cubicBezTo>
                  <a:cubicBezTo>
                    <a:pt x="664" y="420"/>
                    <a:pt x="654" y="392"/>
                    <a:pt x="650" y="365"/>
                  </a:cubicBezTo>
                  <a:cubicBezTo>
                    <a:pt x="649" y="357"/>
                    <a:pt x="647" y="342"/>
                    <a:pt x="650" y="341"/>
                  </a:cubicBezTo>
                  <a:cubicBezTo>
                    <a:pt x="659" y="337"/>
                    <a:pt x="671" y="335"/>
                    <a:pt x="679" y="339"/>
                  </a:cubicBezTo>
                  <a:cubicBezTo>
                    <a:pt x="728" y="362"/>
                    <a:pt x="743" y="405"/>
                    <a:pt x="724" y="454"/>
                  </a:cubicBezTo>
                  <a:cubicBezTo>
                    <a:pt x="703" y="507"/>
                    <a:pt x="676" y="558"/>
                    <a:pt x="664" y="613"/>
                  </a:cubicBezTo>
                  <a:cubicBezTo>
                    <a:pt x="658" y="644"/>
                    <a:pt x="676" y="681"/>
                    <a:pt x="687" y="714"/>
                  </a:cubicBezTo>
                  <a:cubicBezTo>
                    <a:pt x="699" y="749"/>
                    <a:pt x="717" y="783"/>
                    <a:pt x="730" y="818"/>
                  </a:cubicBezTo>
                  <a:cubicBezTo>
                    <a:pt x="749" y="874"/>
                    <a:pt x="726" y="894"/>
                    <a:pt x="671" y="897"/>
                  </a:cubicBezTo>
                  <a:cubicBezTo>
                    <a:pt x="596" y="901"/>
                    <a:pt x="522" y="915"/>
                    <a:pt x="449" y="927"/>
                  </a:cubicBezTo>
                  <a:cubicBezTo>
                    <a:pt x="377" y="940"/>
                    <a:pt x="306" y="957"/>
                    <a:pt x="234" y="969"/>
                  </a:cubicBezTo>
                  <a:cubicBezTo>
                    <a:pt x="219" y="971"/>
                    <a:pt x="202" y="957"/>
                    <a:pt x="186" y="950"/>
                  </a:cubicBezTo>
                  <a:cubicBezTo>
                    <a:pt x="187" y="945"/>
                    <a:pt x="188" y="941"/>
                    <a:pt x="189" y="936"/>
                  </a:cubicBezTo>
                  <a:cubicBezTo>
                    <a:pt x="261" y="917"/>
                    <a:pt x="333" y="899"/>
                    <a:pt x="404" y="879"/>
                  </a:cubicBezTo>
                  <a:cubicBezTo>
                    <a:pt x="460" y="863"/>
                    <a:pt x="516" y="848"/>
                    <a:pt x="571" y="828"/>
                  </a:cubicBezTo>
                  <a:cubicBezTo>
                    <a:pt x="595" y="820"/>
                    <a:pt x="616" y="801"/>
                    <a:pt x="646" y="782"/>
                  </a:cubicBezTo>
                  <a:close/>
                  <a:moveTo>
                    <a:pt x="392" y="493"/>
                  </a:moveTo>
                  <a:cubicBezTo>
                    <a:pt x="394" y="497"/>
                    <a:pt x="396" y="500"/>
                    <a:pt x="399" y="503"/>
                  </a:cubicBezTo>
                  <a:cubicBezTo>
                    <a:pt x="409" y="501"/>
                    <a:pt x="419" y="496"/>
                    <a:pt x="429" y="496"/>
                  </a:cubicBezTo>
                  <a:cubicBezTo>
                    <a:pt x="446" y="497"/>
                    <a:pt x="463" y="500"/>
                    <a:pt x="480" y="502"/>
                  </a:cubicBezTo>
                  <a:cubicBezTo>
                    <a:pt x="477" y="520"/>
                    <a:pt x="479" y="541"/>
                    <a:pt x="471" y="556"/>
                  </a:cubicBezTo>
                  <a:cubicBezTo>
                    <a:pt x="451" y="588"/>
                    <a:pt x="425" y="617"/>
                    <a:pt x="402" y="647"/>
                  </a:cubicBezTo>
                  <a:cubicBezTo>
                    <a:pt x="445" y="639"/>
                    <a:pt x="481" y="626"/>
                    <a:pt x="516" y="611"/>
                  </a:cubicBezTo>
                  <a:cubicBezTo>
                    <a:pt x="561" y="592"/>
                    <a:pt x="564" y="567"/>
                    <a:pt x="532" y="528"/>
                  </a:cubicBezTo>
                  <a:cubicBezTo>
                    <a:pt x="510" y="502"/>
                    <a:pt x="478" y="478"/>
                    <a:pt x="493" y="434"/>
                  </a:cubicBezTo>
                  <a:cubicBezTo>
                    <a:pt x="495" y="429"/>
                    <a:pt x="484" y="420"/>
                    <a:pt x="479" y="411"/>
                  </a:cubicBezTo>
                  <a:cubicBezTo>
                    <a:pt x="448" y="440"/>
                    <a:pt x="420" y="467"/>
                    <a:pt x="392" y="4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/>
              <a:endParaRPr lang="zh-CN" altLang="en-US" sz="1800" strike="noStrike" noProof="1"/>
            </a:p>
          </p:txBody>
        </p:sp>
        <p:sp>
          <p:nvSpPr>
            <p:cNvPr id="126" name="Freeform 134"/>
            <p:cNvSpPr/>
            <p:nvPr/>
          </p:nvSpPr>
          <p:spPr bwMode="auto">
            <a:xfrm>
              <a:off x="-5089525" y="601662"/>
              <a:ext cx="477838" cy="463550"/>
            </a:xfrm>
            <a:custGeom>
              <a:avLst/>
              <a:gdLst>
                <a:gd name="T0" fmla="*/ 10 w 145"/>
                <a:gd name="T1" fmla="*/ 2 h 141"/>
                <a:gd name="T2" fmla="*/ 135 w 145"/>
                <a:gd name="T3" fmla="*/ 54 h 141"/>
                <a:gd name="T4" fmla="*/ 135 w 145"/>
                <a:gd name="T5" fmla="*/ 115 h 141"/>
                <a:gd name="T6" fmla="*/ 81 w 145"/>
                <a:gd name="T7" fmla="*/ 104 h 141"/>
                <a:gd name="T8" fmla="*/ 0 w 145"/>
                <a:gd name="T9" fmla="*/ 16 h 141"/>
                <a:gd name="T10" fmla="*/ 10 w 145"/>
                <a:gd name="T11" fmla="*/ 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41">
                  <a:moveTo>
                    <a:pt x="10" y="2"/>
                  </a:moveTo>
                  <a:cubicBezTo>
                    <a:pt x="60" y="0"/>
                    <a:pt x="106" y="11"/>
                    <a:pt x="135" y="54"/>
                  </a:cubicBezTo>
                  <a:cubicBezTo>
                    <a:pt x="145" y="68"/>
                    <a:pt x="145" y="101"/>
                    <a:pt x="135" y="115"/>
                  </a:cubicBezTo>
                  <a:cubicBezTo>
                    <a:pt x="118" y="141"/>
                    <a:pt x="96" y="119"/>
                    <a:pt x="81" y="104"/>
                  </a:cubicBezTo>
                  <a:cubicBezTo>
                    <a:pt x="53" y="76"/>
                    <a:pt x="27" y="45"/>
                    <a:pt x="0" y="16"/>
                  </a:cubicBezTo>
                  <a:cubicBezTo>
                    <a:pt x="4" y="11"/>
                    <a:pt x="7" y="7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/>
              <a:endParaRPr lang="zh-CN" altLang="en-US" sz="1800" strike="noStrike" noProof="1"/>
            </a:p>
          </p:txBody>
        </p:sp>
        <p:sp>
          <p:nvSpPr>
            <p:cNvPr id="127" name="Freeform 135"/>
            <p:cNvSpPr>
              <a:spLocks noEditPoints="1"/>
            </p:cNvSpPr>
            <p:nvPr/>
          </p:nvSpPr>
          <p:spPr bwMode="auto">
            <a:xfrm>
              <a:off x="-7137400" y="66675"/>
              <a:ext cx="3276600" cy="3887788"/>
            </a:xfrm>
            <a:custGeom>
              <a:avLst/>
              <a:gdLst>
                <a:gd name="T0" fmla="*/ 629 w 994"/>
                <a:gd name="T1" fmla="*/ 744 h 1180"/>
                <a:gd name="T2" fmla="*/ 508 w 994"/>
                <a:gd name="T3" fmla="*/ 810 h 1180"/>
                <a:gd name="T4" fmla="*/ 423 w 994"/>
                <a:gd name="T5" fmla="*/ 724 h 1180"/>
                <a:gd name="T6" fmla="*/ 225 w 994"/>
                <a:gd name="T7" fmla="*/ 801 h 1180"/>
                <a:gd name="T8" fmla="*/ 255 w 994"/>
                <a:gd name="T9" fmla="*/ 712 h 1180"/>
                <a:gd name="T10" fmla="*/ 324 w 994"/>
                <a:gd name="T11" fmla="*/ 622 h 1180"/>
                <a:gd name="T12" fmla="*/ 228 w 994"/>
                <a:gd name="T13" fmla="*/ 673 h 1180"/>
                <a:gd name="T14" fmla="*/ 243 w 994"/>
                <a:gd name="T15" fmla="*/ 586 h 1180"/>
                <a:gd name="T16" fmla="*/ 399 w 994"/>
                <a:gd name="T17" fmla="*/ 380 h 1180"/>
                <a:gd name="T18" fmla="*/ 290 w 994"/>
                <a:gd name="T19" fmla="*/ 415 h 1180"/>
                <a:gd name="T20" fmla="*/ 154 w 994"/>
                <a:gd name="T21" fmla="*/ 448 h 1180"/>
                <a:gd name="T22" fmla="*/ 137 w 994"/>
                <a:gd name="T23" fmla="*/ 906 h 1180"/>
                <a:gd name="T24" fmla="*/ 20 w 994"/>
                <a:gd name="T25" fmla="*/ 809 h 1180"/>
                <a:gd name="T26" fmla="*/ 56 w 994"/>
                <a:gd name="T27" fmla="*/ 380 h 1180"/>
                <a:gd name="T28" fmla="*/ 0 w 994"/>
                <a:gd name="T29" fmla="*/ 251 h 1180"/>
                <a:gd name="T30" fmla="*/ 230 w 994"/>
                <a:gd name="T31" fmla="*/ 349 h 1180"/>
                <a:gd name="T32" fmla="*/ 353 w 994"/>
                <a:gd name="T33" fmla="*/ 263 h 1180"/>
                <a:gd name="T34" fmla="*/ 273 w 994"/>
                <a:gd name="T35" fmla="*/ 178 h 1180"/>
                <a:gd name="T36" fmla="*/ 342 w 994"/>
                <a:gd name="T37" fmla="*/ 9 h 1180"/>
                <a:gd name="T38" fmla="*/ 515 w 994"/>
                <a:gd name="T39" fmla="*/ 40 h 1180"/>
                <a:gd name="T40" fmla="*/ 952 w 994"/>
                <a:gd name="T41" fmla="*/ 151 h 1180"/>
                <a:gd name="T42" fmla="*/ 978 w 994"/>
                <a:gd name="T43" fmla="*/ 883 h 1180"/>
                <a:gd name="T44" fmla="*/ 991 w 994"/>
                <a:gd name="T45" fmla="*/ 1093 h 1180"/>
                <a:gd name="T46" fmla="*/ 776 w 994"/>
                <a:gd name="T47" fmla="*/ 1061 h 1180"/>
                <a:gd name="T48" fmla="*/ 826 w 994"/>
                <a:gd name="T49" fmla="*/ 1028 h 1180"/>
                <a:gd name="T50" fmla="*/ 852 w 994"/>
                <a:gd name="T51" fmla="*/ 696 h 1180"/>
                <a:gd name="T52" fmla="*/ 836 w 994"/>
                <a:gd name="T53" fmla="*/ 283 h 1180"/>
                <a:gd name="T54" fmla="*/ 751 w 994"/>
                <a:gd name="T55" fmla="*/ 81 h 1180"/>
                <a:gd name="T56" fmla="*/ 431 w 994"/>
                <a:gd name="T57" fmla="*/ 151 h 1180"/>
                <a:gd name="T58" fmla="*/ 486 w 994"/>
                <a:gd name="T59" fmla="*/ 231 h 1180"/>
                <a:gd name="T60" fmla="*/ 590 w 994"/>
                <a:gd name="T61" fmla="*/ 233 h 1180"/>
                <a:gd name="T62" fmla="*/ 578 w 994"/>
                <a:gd name="T63" fmla="*/ 293 h 1180"/>
                <a:gd name="T64" fmla="*/ 616 w 994"/>
                <a:gd name="T65" fmla="*/ 568 h 1180"/>
                <a:gd name="T66" fmla="*/ 650 w 994"/>
                <a:gd name="T67" fmla="*/ 365 h 1180"/>
                <a:gd name="T68" fmla="*/ 679 w 994"/>
                <a:gd name="T69" fmla="*/ 339 h 1180"/>
                <a:gd name="T70" fmla="*/ 664 w 994"/>
                <a:gd name="T71" fmla="*/ 613 h 1180"/>
                <a:gd name="T72" fmla="*/ 730 w 994"/>
                <a:gd name="T73" fmla="*/ 818 h 1180"/>
                <a:gd name="T74" fmla="*/ 449 w 994"/>
                <a:gd name="T75" fmla="*/ 927 h 1180"/>
                <a:gd name="T76" fmla="*/ 186 w 994"/>
                <a:gd name="T77" fmla="*/ 950 h 1180"/>
                <a:gd name="T78" fmla="*/ 404 w 994"/>
                <a:gd name="T79" fmla="*/ 879 h 1180"/>
                <a:gd name="T80" fmla="*/ 646 w 994"/>
                <a:gd name="T81" fmla="*/ 782 h 1180"/>
                <a:gd name="T82" fmla="*/ 399 w 994"/>
                <a:gd name="T83" fmla="*/ 503 h 1180"/>
                <a:gd name="T84" fmla="*/ 480 w 994"/>
                <a:gd name="T85" fmla="*/ 502 h 1180"/>
                <a:gd name="T86" fmla="*/ 402 w 994"/>
                <a:gd name="T87" fmla="*/ 647 h 1180"/>
                <a:gd name="T88" fmla="*/ 532 w 994"/>
                <a:gd name="T89" fmla="*/ 528 h 1180"/>
                <a:gd name="T90" fmla="*/ 479 w 994"/>
                <a:gd name="T91" fmla="*/ 411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94" h="1180">
                  <a:moveTo>
                    <a:pt x="646" y="782"/>
                  </a:moveTo>
                  <a:cubicBezTo>
                    <a:pt x="642" y="772"/>
                    <a:pt x="640" y="753"/>
                    <a:pt x="629" y="744"/>
                  </a:cubicBezTo>
                  <a:cubicBezTo>
                    <a:pt x="620" y="736"/>
                    <a:pt x="596" y="734"/>
                    <a:pt x="586" y="741"/>
                  </a:cubicBezTo>
                  <a:cubicBezTo>
                    <a:pt x="560" y="759"/>
                    <a:pt x="537" y="783"/>
                    <a:pt x="508" y="810"/>
                  </a:cubicBezTo>
                  <a:cubicBezTo>
                    <a:pt x="473" y="746"/>
                    <a:pt x="553" y="728"/>
                    <a:pt x="553" y="675"/>
                  </a:cubicBezTo>
                  <a:cubicBezTo>
                    <a:pt x="507" y="692"/>
                    <a:pt x="464" y="705"/>
                    <a:pt x="423" y="724"/>
                  </a:cubicBezTo>
                  <a:cubicBezTo>
                    <a:pt x="371" y="747"/>
                    <a:pt x="321" y="775"/>
                    <a:pt x="270" y="799"/>
                  </a:cubicBezTo>
                  <a:cubicBezTo>
                    <a:pt x="257" y="805"/>
                    <a:pt x="232" y="808"/>
                    <a:pt x="225" y="801"/>
                  </a:cubicBezTo>
                  <a:cubicBezTo>
                    <a:pt x="216" y="791"/>
                    <a:pt x="213" y="767"/>
                    <a:pt x="218" y="754"/>
                  </a:cubicBezTo>
                  <a:cubicBezTo>
                    <a:pt x="225" y="738"/>
                    <a:pt x="242" y="725"/>
                    <a:pt x="255" y="712"/>
                  </a:cubicBezTo>
                  <a:cubicBezTo>
                    <a:pt x="281" y="686"/>
                    <a:pt x="308" y="660"/>
                    <a:pt x="335" y="634"/>
                  </a:cubicBezTo>
                  <a:cubicBezTo>
                    <a:pt x="331" y="630"/>
                    <a:pt x="327" y="626"/>
                    <a:pt x="324" y="622"/>
                  </a:cubicBezTo>
                  <a:cubicBezTo>
                    <a:pt x="306" y="634"/>
                    <a:pt x="290" y="648"/>
                    <a:pt x="271" y="659"/>
                  </a:cubicBezTo>
                  <a:cubicBezTo>
                    <a:pt x="258" y="666"/>
                    <a:pt x="242" y="669"/>
                    <a:pt x="228" y="673"/>
                  </a:cubicBezTo>
                  <a:cubicBezTo>
                    <a:pt x="223" y="657"/>
                    <a:pt x="213" y="640"/>
                    <a:pt x="215" y="625"/>
                  </a:cubicBezTo>
                  <a:cubicBezTo>
                    <a:pt x="218" y="611"/>
                    <a:pt x="232" y="598"/>
                    <a:pt x="243" y="586"/>
                  </a:cubicBezTo>
                  <a:cubicBezTo>
                    <a:pt x="292" y="531"/>
                    <a:pt x="343" y="476"/>
                    <a:pt x="391" y="420"/>
                  </a:cubicBezTo>
                  <a:cubicBezTo>
                    <a:pt x="399" y="411"/>
                    <a:pt x="397" y="394"/>
                    <a:pt x="399" y="380"/>
                  </a:cubicBezTo>
                  <a:cubicBezTo>
                    <a:pt x="387" y="380"/>
                    <a:pt x="373" y="376"/>
                    <a:pt x="363" y="380"/>
                  </a:cubicBezTo>
                  <a:cubicBezTo>
                    <a:pt x="338" y="389"/>
                    <a:pt x="313" y="401"/>
                    <a:pt x="290" y="415"/>
                  </a:cubicBezTo>
                  <a:cubicBezTo>
                    <a:pt x="250" y="442"/>
                    <a:pt x="209" y="445"/>
                    <a:pt x="163" y="422"/>
                  </a:cubicBezTo>
                  <a:cubicBezTo>
                    <a:pt x="160" y="431"/>
                    <a:pt x="155" y="439"/>
                    <a:pt x="154" y="448"/>
                  </a:cubicBezTo>
                  <a:cubicBezTo>
                    <a:pt x="151" y="518"/>
                    <a:pt x="148" y="588"/>
                    <a:pt x="145" y="658"/>
                  </a:cubicBezTo>
                  <a:cubicBezTo>
                    <a:pt x="142" y="741"/>
                    <a:pt x="140" y="823"/>
                    <a:pt x="137" y="906"/>
                  </a:cubicBezTo>
                  <a:cubicBezTo>
                    <a:pt x="136" y="941"/>
                    <a:pt x="117" y="951"/>
                    <a:pt x="86" y="937"/>
                  </a:cubicBezTo>
                  <a:cubicBezTo>
                    <a:pt x="27" y="909"/>
                    <a:pt x="12" y="873"/>
                    <a:pt x="20" y="809"/>
                  </a:cubicBezTo>
                  <a:cubicBezTo>
                    <a:pt x="31" y="719"/>
                    <a:pt x="38" y="627"/>
                    <a:pt x="46" y="536"/>
                  </a:cubicBezTo>
                  <a:cubicBezTo>
                    <a:pt x="50" y="484"/>
                    <a:pt x="57" y="432"/>
                    <a:pt x="56" y="380"/>
                  </a:cubicBezTo>
                  <a:cubicBezTo>
                    <a:pt x="56" y="352"/>
                    <a:pt x="42" y="323"/>
                    <a:pt x="31" y="295"/>
                  </a:cubicBezTo>
                  <a:cubicBezTo>
                    <a:pt x="25" y="280"/>
                    <a:pt x="12" y="267"/>
                    <a:pt x="0" y="251"/>
                  </a:cubicBezTo>
                  <a:cubicBezTo>
                    <a:pt x="76" y="242"/>
                    <a:pt x="123" y="268"/>
                    <a:pt x="145" y="328"/>
                  </a:cubicBezTo>
                  <a:cubicBezTo>
                    <a:pt x="155" y="356"/>
                    <a:pt x="191" y="365"/>
                    <a:pt x="230" y="349"/>
                  </a:cubicBezTo>
                  <a:cubicBezTo>
                    <a:pt x="264" y="335"/>
                    <a:pt x="298" y="322"/>
                    <a:pt x="330" y="303"/>
                  </a:cubicBezTo>
                  <a:cubicBezTo>
                    <a:pt x="342" y="297"/>
                    <a:pt x="347" y="277"/>
                    <a:pt x="353" y="263"/>
                  </a:cubicBezTo>
                  <a:cubicBezTo>
                    <a:pt x="355" y="259"/>
                    <a:pt x="350" y="253"/>
                    <a:pt x="350" y="247"/>
                  </a:cubicBezTo>
                  <a:cubicBezTo>
                    <a:pt x="350" y="196"/>
                    <a:pt x="341" y="159"/>
                    <a:pt x="273" y="178"/>
                  </a:cubicBezTo>
                  <a:cubicBezTo>
                    <a:pt x="244" y="186"/>
                    <a:pt x="217" y="123"/>
                    <a:pt x="241" y="93"/>
                  </a:cubicBezTo>
                  <a:cubicBezTo>
                    <a:pt x="266" y="62"/>
                    <a:pt x="302" y="41"/>
                    <a:pt x="342" y="9"/>
                  </a:cubicBezTo>
                  <a:cubicBezTo>
                    <a:pt x="344" y="39"/>
                    <a:pt x="345" y="53"/>
                    <a:pt x="347" y="75"/>
                  </a:cubicBezTo>
                  <a:cubicBezTo>
                    <a:pt x="405" y="63"/>
                    <a:pt x="460" y="54"/>
                    <a:pt x="515" y="40"/>
                  </a:cubicBezTo>
                  <a:cubicBezTo>
                    <a:pt x="613" y="15"/>
                    <a:pt x="713" y="0"/>
                    <a:pt x="815" y="6"/>
                  </a:cubicBezTo>
                  <a:cubicBezTo>
                    <a:pt x="888" y="10"/>
                    <a:pt x="950" y="77"/>
                    <a:pt x="952" y="151"/>
                  </a:cubicBezTo>
                  <a:cubicBezTo>
                    <a:pt x="955" y="277"/>
                    <a:pt x="957" y="403"/>
                    <a:pt x="961" y="529"/>
                  </a:cubicBezTo>
                  <a:cubicBezTo>
                    <a:pt x="965" y="647"/>
                    <a:pt x="971" y="765"/>
                    <a:pt x="978" y="883"/>
                  </a:cubicBezTo>
                  <a:cubicBezTo>
                    <a:pt x="981" y="941"/>
                    <a:pt x="988" y="998"/>
                    <a:pt x="993" y="1056"/>
                  </a:cubicBezTo>
                  <a:cubicBezTo>
                    <a:pt x="994" y="1068"/>
                    <a:pt x="994" y="1081"/>
                    <a:pt x="991" y="1093"/>
                  </a:cubicBezTo>
                  <a:cubicBezTo>
                    <a:pt x="970" y="1176"/>
                    <a:pt x="948" y="1180"/>
                    <a:pt x="883" y="1123"/>
                  </a:cubicBezTo>
                  <a:cubicBezTo>
                    <a:pt x="852" y="1097"/>
                    <a:pt x="811" y="1082"/>
                    <a:pt x="776" y="1061"/>
                  </a:cubicBezTo>
                  <a:cubicBezTo>
                    <a:pt x="764" y="1054"/>
                    <a:pt x="755" y="1043"/>
                    <a:pt x="739" y="1028"/>
                  </a:cubicBezTo>
                  <a:cubicBezTo>
                    <a:pt x="776" y="1028"/>
                    <a:pt x="801" y="1029"/>
                    <a:pt x="826" y="1028"/>
                  </a:cubicBezTo>
                  <a:cubicBezTo>
                    <a:pt x="852" y="1028"/>
                    <a:pt x="869" y="1013"/>
                    <a:pt x="868" y="988"/>
                  </a:cubicBezTo>
                  <a:cubicBezTo>
                    <a:pt x="864" y="891"/>
                    <a:pt x="858" y="794"/>
                    <a:pt x="852" y="696"/>
                  </a:cubicBezTo>
                  <a:cubicBezTo>
                    <a:pt x="848" y="617"/>
                    <a:pt x="841" y="538"/>
                    <a:pt x="838" y="459"/>
                  </a:cubicBezTo>
                  <a:cubicBezTo>
                    <a:pt x="835" y="400"/>
                    <a:pt x="837" y="342"/>
                    <a:pt x="836" y="283"/>
                  </a:cubicBezTo>
                  <a:cubicBezTo>
                    <a:pt x="834" y="233"/>
                    <a:pt x="831" y="182"/>
                    <a:pt x="827" y="131"/>
                  </a:cubicBezTo>
                  <a:cubicBezTo>
                    <a:pt x="824" y="91"/>
                    <a:pt x="802" y="74"/>
                    <a:pt x="751" y="81"/>
                  </a:cubicBezTo>
                  <a:cubicBezTo>
                    <a:pt x="659" y="92"/>
                    <a:pt x="568" y="107"/>
                    <a:pt x="477" y="123"/>
                  </a:cubicBezTo>
                  <a:cubicBezTo>
                    <a:pt x="460" y="126"/>
                    <a:pt x="430" y="144"/>
                    <a:pt x="431" y="151"/>
                  </a:cubicBezTo>
                  <a:cubicBezTo>
                    <a:pt x="435" y="179"/>
                    <a:pt x="449" y="206"/>
                    <a:pt x="461" y="232"/>
                  </a:cubicBezTo>
                  <a:cubicBezTo>
                    <a:pt x="462" y="235"/>
                    <a:pt x="477" y="232"/>
                    <a:pt x="486" y="231"/>
                  </a:cubicBezTo>
                  <a:cubicBezTo>
                    <a:pt x="510" y="228"/>
                    <a:pt x="534" y="223"/>
                    <a:pt x="559" y="222"/>
                  </a:cubicBezTo>
                  <a:cubicBezTo>
                    <a:pt x="570" y="222"/>
                    <a:pt x="588" y="227"/>
                    <a:pt x="590" y="233"/>
                  </a:cubicBezTo>
                  <a:cubicBezTo>
                    <a:pt x="594" y="248"/>
                    <a:pt x="591" y="265"/>
                    <a:pt x="589" y="281"/>
                  </a:cubicBezTo>
                  <a:cubicBezTo>
                    <a:pt x="588" y="285"/>
                    <a:pt x="581" y="289"/>
                    <a:pt x="578" y="293"/>
                  </a:cubicBezTo>
                  <a:cubicBezTo>
                    <a:pt x="512" y="360"/>
                    <a:pt x="504" y="340"/>
                    <a:pt x="556" y="444"/>
                  </a:cubicBezTo>
                  <a:cubicBezTo>
                    <a:pt x="575" y="484"/>
                    <a:pt x="594" y="524"/>
                    <a:pt x="616" y="568"/>
                  </a:cubicBezTo>
                  <a:cubicBezTo>
                    <a:pt x="658" y="532"/>
                    <a:pt x="653" y="486"/>
                    <a:pt x="660" y="446"/>
                  </a:cubicBezTo>
                  <a:cubicBezTo>
                    <a:pt x="664" y="420"/>
                    <a:pt x="654" y="392"/>
                    <a:pt x="650" y="365"/>
                  </a:cubicBezTo>
                  <a:cubicBezTo>
                    <a:pt x="649" y="357"/>
                    <a:pt x="647" y="342"/>
                    <a:pt x="650" y="341"/>
                  </a:cubicBezTo>
                  <a:cubicBezTo>
                    <a:pt x="659" y="337"/>
                    <a:pt x="671" y="335"/>
                    <a:pt x="679" y="339"/>
                  </a:cubicBezTo>
                  <a:cubicBezTo>
                    <a:pt x="728" y="362"/>
                    <a:pt x="743" y="405"/>
                    <a:pt x="724" y="454"/>
                  </a:cubicBezTo>
                  <a:cubicBezTo>
                    <a:pt x="703" y="507"/>
                    <a:pt x="676" y="558"/>
                    <a:pt x="664" y="613"/>
                  </a:cubicBezTo>
                  <a:cubicBezTo>
                    <a:pt x="658" y="644"/>
                    <a:pt x="676" y="681"/>
                    <a:pt x="687" y="714"/>
                  </a:cubicBezTo>
                  <a:cubicBezTo>
                    <a:pt x="699" y="749"/>
                    <a:pt x="717" y="783"/>
                    <a:pt x="730" y="818"/>
                  </a:cubicBezTo>
                  <a:cubicBezTo>
                    <a:pt x="749" y="874"/>
                    <a:pt x="726" y="894"/>
                    <a:pt x="671" y="897"/>
                  </a:cubicBezTo>
                  <a:cubicBezTo>
                    <a:pt x="596" y="901"/>
                    <a:pt x="522" y="915"/>
                    <a:pt x="449" y="927"/>
                  </a:cubicBezTo>
                  <a:cubicBezTo>
                    <a:pt x="377" y="940"/>
                    <a:pt x="306" y="957"/>
                    <a:pt x="234" y="969"/>
                  </a:cubicBezTo>
                  <a:cubicBezTo>
                    <a:pt x="219" y="971"/>
                    <a:pt x="202" y="957"/>
                    <a:pt x="186" y="950"/>
                  </a:cubicBezTo>
                  <a:cubicBezTo>
                    <a:pt x="187" y="945"/>
                    <a:pt x="188" y="941"/>
                    <a:pt x="189" y="936"/>
                  </a:cubicBezTo>
                  <a:cubicBezTo>
                    <a:pt x="261" y="917"/>
                    <a:pt x="333" y="899"/>
                    <a:pt x="404" y="879"/>
                  </a:cubicBezTo>
                  <a:cubicBezTo>
                    <a:pt x="460" y="863"/>
                    <a:pt x="516" y="848"/>
                    <a:pt x="571" y="828"/>
                  </a:cubicBezTo>
                  <a:cubicBezTo>
                    <a:pt x="595" y="820"/>
                    <a:pt x="616" y="801"/>
                    <a:pt x="646" y="782"/>
                  </a:cubicBezTo>
                  <a:close/>
                  <a:moveTo>
                    <a:pt x="392" y="493"/>
                  </a:moveTo>
                  <a:cubicBezTo>
                    <a:pt x="394" y="497"/>
                    <a:pt x="396" y="500"/>
                    <a:pt x="399" y="503"/>
                  </a:cubicBezTo>
                  <a:cubicBezTo>
                    <a:pt x="409" y="501"/>
                    <a:pt x="419" y="496"/>
                    <a:pt x="429" y="496"/>
                  </a:cubicBezTo>
                  <a:cubicBezTo>
                    <a:pt x="446" y="497"/>
                    <a:pt x="463" y="500"/>
                    <a:pt x="480" y="502"/>
                  </a:cubicBezTo>
                  <a:cubicBezTo>
                    <a:pt x="477" y="520"/>
                    <a:pt x="479" y="541"/>
                    <a:pt x="471" y="556"/>
                  </a:cubicBezTo>
                  <a:cubicBezTo>
                    <a:pt x="451" y="588"/>
                    <a:pt x="425" y="617"/>
                    <a:pt x="402" y="647"/>
                  </a:cubicBezTo>
                  <a:cubicBezTo>
                    <a:pt x="445" y="639"/>
                    <a:pt x="481" y="626"/>
                    <a:pt x="516" y="611"/>
                  </a:cubicBezTo>
                  <a:cubicBezTo>
                    <a:pt x="561" y="592"/>
                    <a:pt x="564" y="567"/>
                    <a:pt x="532" y="528"/>
                  </a:cubicBezTo>
                  <a:cubicBezTo>
                    <a:pt x="510" y="502"/>
                    <a:pt x="478" y="478"/>
                    <a:pt x="493" y="434"/>
                  </a:cubicBezTo>
                  <a:cubicBezTo>
                    <a:pt x="495" y="429"/>
                    <a:pt x="484" y="420"/>
                    <a:pt x="479" y="411"/>
                  </a:cubicBezTo>
                  <a:cubicBezTo>
                    <a:pt x="448" y="440"/>
                    <a:pt x="420" y="467"/>
                    <a:pt x="392" y="4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/>
              <a:endParaRPr lang="zh-CN" altLang="en-US" sz="1800" strike="noStrike" noProof="1"/>
            </a:p>
          </p:txBody>
        </p:sp>
        <p:sp>
          <p:nvSpPr>
            <p:cNvPr id="128" name="Freeform 136"/>
            <p:cNvSpPr/>
            <p:nvPr/>
          </p:nvSpPr>
          <p:spPr bwMode="auto">
            <a:xfrm>
              <a:off x="-5089525" y="601662"/>
              <a:ext cx="477838" cy="463550"/>
            </a:xfrm>
            <a:custGeom>
              <a:avLst/>
              <a:gdLst>
                <a:gd name="T0" fmla="*/ 10 w 145"/>
                <a:gd name="T1" fmla="*/ 2 h 141"/>
                <a:gd name="T2" fmla="*/ 135 w 145"/>
                <a:gd name="T3" fmla="*/ 54 h 141"/>
                <a:gd name="T4" fmla="*/ 135 w 145"/>
                <a:gd name="T5" fmla="*/ 115 h 141"/>
                <a:gd name="T6" fmla="*/ 81 w 145"/>
                <a:gd name="T7" fmla="*/ 104 h 141"/>
                <a:gd name="T8" fmla="*/ 0 w 145"/>
                <a:gd name="T9" fmla="*/ 16 h 141"/>
                <a:gd name="T10" fmla="*/ 10 w 145"/>
                <a:gd name="T11" fmla="*/ 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41">
                  <a:moveTo>
                    <a:pt x="10" y="2"/>
                  </a:moveTo>
                  <a:cubicBezTo>
                    <a:pt x="60" y="0"/>
                    <a:pt x="106" y="11"/>
                    <a:pt x="135" y="54"/>
                  </a:cubicBezTo>
                  <a:cubicBezTo>
                    <a:pt x="145" y="68"/>
                    <a:pt x="145" y="101"/>
                    <a:pt x="135" y="115"/>
                  </a:cubicBezTo>
                  <a:cubicBezTo>
                    <a:pt x="118" y="141"/>
                    <a:pt x="96" y="119"/>
                    <a:pt x="81" y="104"/>
                  </a:cubicBezTo>
                  <a:cubicBezTo>
                    <a:pt x="53" y="76"/>
                    <a:pt x="27" y="45"/>
                    <a:pt x="0" y="16"/>
                  </a:cubicBezTo>
                  <a:cubicBezTo>
                    <a:pt x="4" y="11"/>
                    <a:pt x="7" y="7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/>
              <a:endParaRPr lang="zh-CN" altLang="en-US" sz="1800" strike="noStrike" noProof="1"/>
            </a:p>
          </p:txBody>
        </p:sp>
        <p:sp>
          <p:nvSpPr>
            <p:cNvPr id="129" name="Freeform 137"/>
            <p:cNvSpPr>
              <a:spLocks noEditPoints="1"/>
            </p:cNvSpPr>
            <p:nvPr/>
          </p:nvSpPr>
          <p:spPr bwMode="auto">
            <a:xfrm>
              <a:off x="-2998787" y="1150937"/>
              <a:ext cx="3092450" cy="2763838"/>
            </a:xfrm>
            <a:custGeom>
              <a:avLst/>
              <a:gdLst>
                <a:gd name="T0" fmla="*/ 343 w 938"/>
                <a:gd name="T1" fmla="*/ 296 h 839"/>
                <a:gd name="T2" fmla="*/ 264 w 938"/>
                <a:gd name="T3" fmla="*/ 300 h 839"/>
                <a:gd name="T4" fmla="*/ 317 w 938"/>
                <a:gd name="T5" fmla="*/ 258 h 839"/>
                <a:gd name="T6" fmla="*/ 470 w 938"/>
                <a:gd name="T7" fmla="*/ 159 h 839"/>
                <a:gd name="T8" fmla="*/ 319 w 938"/>
                <a:gd name="T9" fmla="*/ 197 h 839"/>
                <a:gd name="T10" fmla="*/ 35 w 938"/>
                <a:gd name="T11" fmla="*/ 262 h 839"/>
                <a:gd name="T12" fmla="*/ 80 w 938"/>
                <a:gd name="T13" fmla="*/ 197 h 839"/>
                <a:gd name="T14" fmla="*/ 414 w 938"/>
                <a:gd name="T15" fmla="*/ 108 h 839"/>
                <a:gd name="T16" fmla="*/ 563 w 938"/>
                <a:gd name="T17" fmla="*/ 34 h 839"/>
                <a:gd name="T18" fmla="*/ 729 w 938"/>
                <a:gd name="T19" fmla="*/ 47 h 839"/>
                <a:gd name="T20" fmla="*/ 714 w 938"/>
                <a:gd name="T21" fmla="*/ 116 h 839"/>
                <a:gd name="T22" fmla="*/ 471 w 938"/>
                <a:gd name="T23" fmla="*/ 188 h 839"/>
                <a:gd name="T24" fmla="*/ 537 w 938"/>
                <a:gd name="T25" fmla="*/ 290 h 839"/>
                <a:gd name="T26" fmla="*/ 650 w 938"/>
                <a:gd name="T27" fmla="*/ 338 h 839"/>
                <a:gd name="T28" fmla="*/ 422 w 938"/>
                <a:gd name="T29" fmla="*/ 439 h 839"/>
                <a:gd name="T30" fmla="*/ 345 w 938"/>
                <a:gd name="T31" fmla="*/ 524 h 839"/>
                <a:gd name="T32" fmla="*/ 529 w 938"/>
                <a:gd name="T33" fmla="*/ 476 h 839"/>
                <a:gd name="T34" fmla="*/ 514 w 938"/>
                <a:gd name="T35" fmla="*/ 620 h 839"/>
                <a:gd name="T36" fmla="*/ 900 w 938"/>
                <a:gd name="T37" fmla="*/ 761 h 839"/>
                <a:gd name="T38" fmla="*/ 646 w 938"/>
                <a:gd name="T39" fmla="*/ 830 h 839"/>
                <a:gd name="T40" fmla="*/ 473 w 938"/>
                <a:gd name="T41" fmla="*/ 712 h 839"/>
                <a:gd name="T42" fmla="*/ 208 w 938"/>
                <a:gd name="T43" fmla="*/ 753 h 839"/>
                <a:gd name="T44" fmla="*/ 344 w 938"/>
                <a:gd name="T45" fmla="*/ 649 h 839"/>
                <a:gd name="T46" fmla="*/ 259 w 938"/>
                <a:gd name="T47" fmla="*/ 617 h 839"/>
                <a:gd name="T48" fmla="*/ 109 w 938"/>
                <a:gd name="T49" fmla="*/ 762 h 839"/>
                <a:gd name="T50" fmla="*/ 0 w 938"/>
                <a:gd name="T51" fmla="*/ 764 h 839"/>
                <a:gd name="T52" fmla="*/ 173 w 938"/>
                <a:gd name="T53" fmla="*/ 598 h 839"/>
                <a:gd name="T54" fmla="*/ 207 w 938"/>
                <a:gd name="T55" fmla="*/ 524 h 839"/>
                <a:gd name="T56" fmla="*/ 252 w 938"/>
                <a:gd name="T57" fmla="*/ 392 h 839"/>
                <a:gd name="T58" fmla="*/ 276 w 938"/>
                <a:gd name="T59" fmla="*/ 360 h 839"/>
                <a:gd name="T60" fmla="*/ 385 w 938"/>
                <a:gd name="T61" fmla="*/ 283 h 839"/>
                <a:gd name="T62" fmla="*/ 417 w 938"/>
                <a:gd name="T63" fmla="*/ 392 h 839"/>
                <a:gd name="T64" fmla="*/ 516 w 938"/>
                <a:gd name="T65" fmla="*/ 340 h 839"/>
                <a:gd name="T66" fmla="*/ 417 w 938"/>
                <a:gd name="T67" fmla="*/ 392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38" h="839">
                  <a:moveTo>
                    <a:pt x="374" y="273"/>
                  </a:moveTo>
                  <a:cubicBezTo>
                    <a:pt x="364" y="281"/>
                    <a:pt x="354" y="290"/>
                    <a:pt x="343" y="296"/>
                  </a:cubicBezTo>
                  <a:cubicBezTo>
                    <a:pt x="330" y="304"/>
                    <a:pt x="316" y="315"/>
                    <a:pt x="302" y="316"/>
                  </a:cubicBezTo>
                  <a:cubicBezTo>
                    <a:pt x="289" y="317"/>
                    <a:pt x="269" y="310"/>
                    <a:pt x="264" y="300"/>
                  </a:cubicBezTo>
                  <a:cubicBezTo>
                    <a:pt x="260" y="291"/>
                    <a:pt x="267" y="270"/>
                    <a:pt x="277" y="262"/>
                  </a:cubicBezTo>
                  <a:cubicBezTo>
                    <a:pt x="285" y="255"/>
                    <a:pt x="305" y="254"/>
                    <a:pt x="317" y="258"/>
                  </a:cubicBezTo>
                  <a:cubicBezTo>
                    <a:pt x="339" y="266"/>
                    <a:pt x="396" y="248"/>
                    <a:pt x="417" y="223"/>
                  </a:cubicBezTo>
                  <a:cubicBezTo>
                    <a:pt x="435" y="201"/>
                    <a:pt x="453" y="180"/>
                    <a:pt x="470" y="159"/>
                  </a:cubicBezTo>
                  <a:cubicBezTo>
                    <a:pt x="475" y="152"/>
                    <a:pt x="477" y="144"/>
                    <a:pt x="485" y="128"/>
                  </a:cubicBezTo>
                  <a:cubicBezTo>
                    <a:pt x="423" y="154"/>
                    <a:pt x="371" y="174"/>
                    <a:pt x="319" y="197"/>
                  </a:cubicBezTo>
                  <a:cubicBezTo>
                    <a:pt x="238" y="232"/>
                    <a:pt x="163" y="285"/>
                    <a:pt x="69" y="283"/>
                  </a:cubicBezTo>
                  <a:cubicBezTo>
                    <a:pt x="54" y="283"/>
                    <a:pt x="33" y="288"/>
                    <a:pt x="35" y="262"/>
                  </a:cubicBezTo>
                  <a:cubicBezTo>
                    <a:pt x="36" y="238"/>
                    <a:pt x="20" y="206"/>
                    <a:pt x="58" y="195"/>
                  </a:cubicBezTo>
                  <a:cubicBezTo>
                    <a:pt x="65" y="193"/>
                    <a:pt x="78" y="193"/>
                    <a:pt x="80" y="197"/>
                  </a:cubicBezTo>
                  <a:cubicBezTo>
                    <a:pt x="96" y="227"/>
                    <a:pt x="119" y="214"/>
                    <a:pt x="140" y="207"/>
                  </a:cubicBezTo>
                  <a:cubicBezTo>
                    <a:pt x="231" y="174"/>
                    <a:pt x="322" y="139"/>
                    <a:pt x="414" y="108"/>
                  </a:cubicBezTo>
                  <a:cubicBezTo>
                    <a:pt x="457" y="94"/>
                    <a:pt x="502" y="87"/>
                    <a:pt x="537" y="56"/>
                  </a:cubicBezTo>
                  <a:cubicBezTo>
                    <a:pt x="546" y="48"/>
                    <a:pt x="559" y="43"/>
                    <a:pt x="563" y="34"/>
                  </a:cubicBezTo>
                  <a:cubicBezTo>
                    <a:pt x="576" y="4"/>
                    <a:pt x="601" y="0"/>
                    <a:pt x="626" y="7"/>
                  </a:cubicBezTo>
                  <a:cubicBezTo>
                    <a:pt x="661" y="16"/>
                    <a:pt x="697" y="29"/>
                    <a:pt x="729" y="47"/>
                  </a:cubicBezTo>
                  <a:cubicBezTo>
                    <a:pt x="741" y="54"/>
                    <a:pt x="747" y="78"/>
                    <a:pt x="747" y="95"/>
                  </a:cubicBezTo>
                  <a:cubicBezTo>
                    <a:pt x="747" y="102"/>
                    <a:pt x="727" y="113"/>
                    <a:pt x="714" y="116"/>
                  </a:cubicBezTo>
                  <a:cubicBezTo>
                    <a:pt x="644" y="137"/>
                    <a:pt x="574" y="156"/>
                    <a:pt x="503" y="176"/>
                  </a:cubicBezTo>
                  <a:cubicBezTo>
                    <a:pt x="493" y="179"/>
                    <a:pt x="484" y="183"/>
                    <a:pt x="471" y="188"/>
                  </a:cubicBezTo>
                  <a:cubicBezTo>
                    <a:pt x="491" y="214"/>
                    <a:pt x="529" y="231"/>
                    <a:pt x="508" y="272"/>
                  </a:cubicBezTo>
                  <a:cubicBezTo>
                    <a:pt x="508" y="273"/>
                    <a:pt x="526" y="287"/>
                    <a:pt x="537" y="290"/>
                  </a:cubicBezTo>
                  <a:cubicBezTo>
                    <a:pt x="563" y="297"/>
                    <a:pt x="591" y="299"/>
                    <a:pt x="616" y="308"/>
                  </a:cubicBezTo>
                  <a:cubicBezTo>
                    <a:pt x="630" y="313"/>
                    <a:pt x="650" y="328"/>
                    <a:pt x="650" y="338"/>
                  </a:cubicBezTo>
                  <a:cubicBezTo>
                    <a:pt x="650" y="356"/>
                    <a:pt x="641" y="383"/>
                    <a:pt x="628" y="391"/>
                  </a:cubicBezTo>
                  <a:cubicBezTo>
                    <a:pt x="565" y="428"/>
                    <a:pt x="500" y="462"/>
                    <a:pt x="422" y="439"/>
                  </a:cubicBezTo>
                  <a:cubicBezTo>
                    <a:pt x="400" y="433"/>
                    <a:pt x="336" y="476"/>
                    <a:pt x="334" y="498"/>
                  </a:cubicBezTo>
                  <a:cubicBezTo>
                    <a:pt x="333" y="507"/>
                    <a:pt x="340" y="523"/>
                    <a:pt x="345" y="524"/>
                  </a:cubicBezTo>
                  <a:cubicBezTo>
                    <a:pt x="362" y="525"/>
                    <a:pt x="381" y="535"/>
                    <a:pt x="396" y="511"/>
                  </a:cubicBezTo>
                  <a:cubicBezTo>
                    <a:pt x="420" y="473"/>
                    <a:pt x="490" y="457"/>
                    <a:pt x="529" y="476"/>
                  </a:cubicBezTo>
                  <a:cubicBezTo>
                    <a:pt x="578" y="500"/>
                    <a:pt x="584" y="556"/>
                    <a:pt x="541" y="589"/>
                  </a:cubicBezTo>
                  <a:cubicBezTo>
                    <a:pt x="532" y="596"/>
                    <a:pt x="526" y="607"/>
                    <a:pt x="514" y="620"/>
                  </a:cubicBezTo>
                  <a:cubicBezTo>
                    <a:pt x="646" y="714"/>
                    <a:pt x="791" y="693"/>
                    <a:pt x="935" y="686"/>
                  </a:cubicBezTo>
                  <a:cubicBezTo>
                    <a:pt x="938" y="720"/>
                    <a:pt x="930" y="743"/>
                    <a:pt x="900" y="761"/>
                  </a:cubicBezTo>
                  <a:cubicBezTo>
                    <a:pt x="839" y="798"/>
                    <a:pt x="776" y="825"/>
                    <a:pt x="705" y="832"/>
                  </a:cubicBezTo>
                  <a:cubicBezTo>
                    <a:pt x="686" y="834"/>
                    <a:pt x="662" y="839"/>
                    <a:pt x="646" y="830"/>
                  </a:cubicBezTo>
                  <a:cubicBezTo>
                    <a:pt x="599" y="804"/>
                    <a:pt x="555" y="772"/>
                    <a:pt x="510" y="741"/>
                  </a:cubicBezTo>
                  <a:cubicBezTo>
                    <a:pt x="497" y="733"/>
                    <a:pt x="485" y="721"/>
                    <a:pt x="473" y="712"/>
                  </a:cubicBezTo>
                  <a:cubicBezTo>
                    <a:pt x="448" y="692"/>
                    <a:pt x="424" y="694"/>
                    <a:pt x="395" y="709"/>
                  </a:cubicBezTo>
                  <a:cubicBezTo>
                    <a:pt x="340" y="737"/>
                    <a:pt x="282" y="758"/>
                    <a:pt x="208" y="753"/>
                  </a:cubicBezTo>
                  <a:cubicBezTo>
                    <a:pt x="219" y="741"/>
                    <a:pt x="225" y="732"/>
                    <a:pt x="233" y="726"/>
                  </a:cubicBezTo>
                  <a:cubicBezTo>
                    <a:pt x="270" y="700"/>
                    <a:pt x="308" y="675"/>
                    <a:pt x="344" y="649"/>
                  </a:cubicBezTo>
                  <a:cubicBezTo>
                    <a:pt x="349" y="645"/>
                    <a:pt x="352" y="629"/>
                    <a:pt x="348" y="623"/>
                  </a:cubicBezTo>
                  <a:cubicBezTo>
                    <a:pt x="329" y="588"/>
                    <a:pt x="285" y="588"/>
                    <a:pt x="259" y="617"/>
                  </a:cubicBezTo>
                  <a:cubicBezTo>
                    <a:pt x="218" y="663"/>
                    <a:pt x="174" y="707"/>
                    <a:pt x="131" y="752"/>
                  </a:cubicBezTo>
                  <a:cubicBezTo>
                    <a:pt x="125" y="757"/>
                    <a:pt x="117" y="760"/>
                    <a:pt x="109" y="762"/>
                  </a:cubicBezTo>
                  <a:cubicBezTo>
                    <a:pt x="81" y="767"/>
                    <a:pt x="54" y="772"/>
                    <a:pt x="26" y="775"/>
                  </a:cubicBezTo>
                  <a:cubicBezTo>
                    <a:pt x="17" y="776"/>
                    <a:pt x="9" y="768"/>
                    <a:pt x="0" y="764"/>
                  </a:cubicBezTo>
                  <a:cubicBezTo>
                    <a:pt x="4" y="758"/>
                    <a:pt x="6" y="750"/>
                    <a:pt x="12" y="746"/>
                  </a:cubicBezTo>
                  <a:cubicBezTo>
                    <a:pt x="75" y="707"/>
                    <a:pt x="124" y="653"/>
                    <a:pt x="173" y="598"/>
                  </a:cubicBezTo>
                  <a:cubicBezTo>
                    <a:pt x="180" y="590"/>
                    <a:pt x="180" y="574"/>
                    <a:pt x="180" y="562"/>
                  </a:cubicBezTo>
                  <a:cubicBezTo>
                    <a:pt x="180" y="542"/>
                    <a:pt x="179" y="529"/>
                    <a:pt x="207" y="524"/>
                  </a:cubicBezTo>
                  <a:cubicBezTo>
                    <a:pt x="225" y="521"/>
                    <a:pt x="244" y="502"/>
                    <a:pt x="257" y="486"/>
                  </a:cubicBezTo>
                  <a:cubicBezTo>
                    <a:pt x="294" y="442"/>
                    <a:pt x="292" y="435"/>
                    <a:pt x="252" y="392"/>
                  </a:cubicBezTo>
                  <a:cubicBezTo>
                    <a:pt x="240" y="380"/>
                    <a:pt x="223" y="352"/>
                    <a:pt x="228" y="347"/>
                  </a:cubicBezTo>
                  <a:cubicBezTo>
                    <a:pt x="246" y="326"/>
                    <a:pt x="261" y="351"/>
                    <a:pt x="276" y="360"/>
                  </a:cubicBezTo>
                  <a:cubicBezTo>
                    <a:pt x="320" y="384"/>
                    <a:pt x="331" y="381"/>
                    <a:pt x="356" y="334"/>
                  </a:cubicBezTo>
                  <a:cubicBezTo>
                    <a:pt x="365" y="317"/>
                    <a:pt x="375" y="300"/>
                    <a:pt x="385" y="283"/>
                  </a:cubicBezTo>
                  <a:cubicBezTo>
                    <a:pt x="381" y="280"/>
                    <a:pt x="378" y="277"/>
                    <a:pt x="374" y="273"/>
                  </a:cubicBezTo>
                  <a:close/>
                  <a:moveTo>
                    <a:pt x="417" y="392"/>
                  </a:moveTo>
                  <a:cubicBezTo>
                    <a:pt x="449" y="384"/>
                    <a:pt x="478" y="379"/>
                    <a:pt x="505" y="370"/>
                  </a:cubicBezTo>
                  <a:cubicBezTo>
                    <a:pt x="512" y="367"/>
                    <a:pt x="519" y="345"/>
                    <a:pt x="516" y="340"/>
                  </a:cubicBezTo>
                  <a:cubicBezTo>
                    <a:pt x="506" y="327"/>
                    <a:pt x="492" y="312"/>
                    <a:pt x="478" y="310"/>
                  </a:cubicBezTo>
                  <a:cubicBezTo>
                    <a:pt x="459" y="307"/>
                    <a:pt x="418" y="361"/>
                    <a:pt x="417" y="3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/>
              <a:endParaRPr lang="zh-CN" altLang="en-US" sz="1800" strike="noStrike" noProof="1"/>
            </a:p>
          </p:txBody>
        </p:sp>
        <p:sp>
          <p:nvSpPr>
            <p:cNvPr id="130" name="Freeform 138"/>
            <p:cNvSpPr>
              <a:spLocks noEditPoints="1"/>
            </p:cNvSpPr>
            <p:nvPr/>
          </p:nvSpPr>
          <p:spPr bwMode="auto">
            <a:xfrm>
              <a:off x="-3935412" y="419100"/>
              <a:ext cx="3024188" cy="2695575"/>
            </a:xfrm>
            <a:custGeom>
              <a:avLst/>
              <a:gdLst>
                <a:gd name="T0" fmla="*/ 573 w 917"/>
                <a:gd name="T1" fmla="*/ 44 h 818"/>
                <a:gd name="T2" fmla="*/ 657 w 917"/>
                <a:gd name="T3" fmla="*/ 94 h 818"/>
                <a:gd name="T4" fmla="*/ 787 w 917"/>
                <a:gd name="T5" fmla="*/ 13 h 818"/>
                <a:gd name="T6" fmla="*/ 798 w 917"/>
                <a:gd name="T7" fmla="*/ 6 h 818"/>
                <a:gd name="T8" fmla="*/ 900 w 917"/>
                <a:gd name="T9" fmla="*/ 44 h 818"/>
                <a:gd name="T10" fmla="*/ 883 w 917"/>
                <a:gd name="T11" fmla="*/ 138 h 818"/>
                <a:gd name="T12" fmla="*/ 773 w 917"/>
                <a:gd name="T13" fmla="*/ 247 h 818"/>
                <a:gd name="T14" fmla="*/ 692 w 917"/>
                <a:gd name="T15" fmla="*/ 231 h 818"/>
                <a:gd name="T16" fmla="*/ 526 w 917"/>
                <a:gd name="T17" fmla="*/ 310 h 818"/>
                <a:gd name="T18" fmla="*/ 426 w 917"/>
                <a:gd name="T19" fmla="*/ 339 h 818"/>
                <a:gd name="T20" fmla="*/ 396 w 917"/>
                <a:gd name="T21" fmla="*/ 306 h 818"/>
                <a:gd name="T22" fmla="*/ 410 w 917"/>
                <a:gd name="T23" fmla="*/ 304 h 818"/>
                <a:gd name="T24" fmla="*/ 441 w 917"/>
                <a:gd name="T25" fmla="*/ 285 h 818"/>
                <a:gd name="T26" fmla="*/ 410 w 917"/>
                <a:gd name="T27" fmla="*/ 235 h 818"/>
                <a:gd name="T28" fmla="*/ 349 w 917"/>
                <a:gd name="T29" fmla="*/ 232 h 818"/>
                <a:gd name="T30" fmla="*/ 325 w 917"/>
                <a:gd name="T31" fmla="*/ 255 h 818"/>
                <a:gd name="T32" fmla="*/ 297 w 917"/>
                <a:gd name="T33" fmla="*/ 394 h 818"/>
                <a:gd name="T34" fmla="*/ 248 w 917"/>
                <a:gd name="T35" fmla="*/ 619 h 818"/>
                <a:gd name="T36" fmla="*/ 108 w 917"/>
                <a:gd name="T37" fmla="*/ 767 h 818"/>
                <a:gd name="T38" fmla="*/ 34 w 917"/>
                <a:gd name="T39" fmla="*/ 813 h 818"/>
                <a:gd name="T40" fmla="*/ 0 w 917"/>
                <a:gd name="T41" fmla="*/ 815 h 818"/>
                <a:gd name="T42" fmla="*/ 7 w 917"/>
                <a:gd name="T43" fmla="*/ 779 h 818"/>
                <a:gd name="T44" fmla="*/ 118 w 917"/>
                <a:gd name="T45" fmla="*/ 631 h 818"/>
                <a:gd name="T46" fmla="*/ 204 w 917"/>
                <a:gd name="T47" fmla="*/ 460 h 818"/>
                <a:gd name="T48" fmla="*/ 265 w 917"/>
                <a:gd name="T49" fmla="*/ 277 h 818"/>
                <a:gd name="T50" fmla="*/ 275 w 917"/>
                <a:gd name="T51" fmla="*/ 194 h 818"/>
                <a:gd name="T52" fmla="*/ 294 w 917"/>
                <a:gd name="T53" fmla="*/ 161 h 818"/>
                <a:gd name="T54" fmla="*/ 340 w 917"/>
                <a:gd name="T55" fmla="*/ 175 h 818"/>
                <a:gd name="T56" fmla="*/ 398 w 917"/>
                <a:gd name="T57" fmla="*/ 193 h 818"/>
                <a:gd name="T58" fmla="*/ 409 w 917"/>
                <a:gd name="T59" fmla="*/ 145 h 818"/>
                <a:gd name="T60" fmla="*/ 411 w 917"/>
                <a:gd name="T61" fmla="*/ 113 h 818"/>
                <a:gd name="T62" fmla="*/ 444 w 917"/>
                <a:gd name="T63" fmla="*/ 105 h 818"/>
                <a:gd name="T64" fmla="*/ 463 w 917"/>
                <a:gd name="T65" fmla="*/ 137 h 818"/>
                <a:gd name="T66" fmla="*/ 466 w 917"/>
                <a:gd name="T67" fmla="*/ 167 h 818"/>
                <a:gd name="T68" fmla="*/ 567 w 917"/>
                <a:gd name="T69" fmla="*/ 124 h 818"/>
                <a:gd name="T70" fmla="*/ 581 w 917"/>
                <a:gd name="T71" fmla="*/ 75 h 818"/>
                <a:gd name="T72" fmla="*/ 573 w 917"/>
                <a:gd name="T73" fmla="*/ 44 h 818"/>
                <a:gd name="T74" fmla="*/ 623 w 917"/>
                <a:gd name="T75" fmla="*/ 190 h 818"/>
                <a:gd name="T76" fmla="*/ 658 w 917"/>
                <a:gd name="T77" fmla="*/ 215 h 818"/>
                <a:gd name="T78" fmla="*/ 733 w 917"/>
                <a:gd name="T79" fmla="*/ 153 h 818"/>
                <a:gd name="T80" fmla="*/ 717 w 917"/>
                <a:gd name="T81" fmla="*/ 118 h 818"/>
                <a:gd name="T82" fmla="*/ 623 w 917"/>
                <a:gd name="T83" fmla="*/ 190 h 818"/>
                <a:gd name="T84" fmla="*/ 559 w 917"/>
                <a:gd name="T85" fmla="*/ 188 h 818"/>
                <a:gd name="T86" fmla="*/ 468 w 917"/>
                <a:gd name="T87" fmla="*/ 282 h 818"/>
                <a:gd name="T88" fmla="*/ 559 w 917"/>
                <a:gd name="T89" fmla="*/ 188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17" h="818">
                  <a:moveTo>
                    <a:pt x="573" y="44"/>
                  </a:moveTo>
                  <a:cubicBezTo>
                    <a:pt x="617" y="31"/>
                    <a:pt x="633" y="61"/>
                    <a:pt x="657" y="94"/>
                  </a:cubicBezTo>
                  <a:cubicBezTo>
                    <a:pt x="700" y="67"/>
                    <a:pt x="743" y="40"/>
                    <a:pt x="787" y="13"/>
                  </a:cubicBezTo>
                  <a:cubicBezTo>
                    <a:pt x="790" y="10"/>
                    <a:pt x="794" y="7"/>
                    <a:pt x="798" y="6"/>
                  </a:cubicBezTo>
                  <a:cubicBezTo>
                    <a:pt x="819" y="0"/>
                    <a:pt x="888" y="26"/>
                    <a:pt x="900" y="44"/>
                  </a:cubicBezTo>
                  <a:cubicBezTo>
                    <a:pt x="917" y="69"/>
                    <a:pt x="911" y="108"/>
                    <a:pt x="883" y="138"/>
                  </a:cubicBezTo>
                  <a:cubicBezTo>
                    <a:pt x="847" y="175"/>
                    <a:pt x="812" y="213"/>
                    <a:pt x="773" y="247"/>
                  </a:cubicBezTo>
                  <a:cubicBezTo>
                    <a:pt x="736" y="280"/>
                    <a:pt x="724" y="277"/>
                    <a:pt x="692" y="231"/>
                  </a:cubicBezTo>
                  <a:cubicBezTo>
                    <a:pt x="637" y="257"/>
                    <a:pt x="583" y="286"/>
                    <a:pt x="526" y="310"/>
                  </a:cubicBezTo>
                  <a:cubicBezTo>
                    <a:pt x="494" y="323"/>
                    <a:pt x="459" y="329"/>
                    <a:pt x="426" y="339"/>
                  </a:cubicBezTo>
                  <a:cubicBezTo>
                    <a:pt x="396" y="347"/>
                    <a:pt x="394" y="329"/>
                    <a:pt x="396" y="306"/>
                  </a:cubicBezTo>
                  <a:cubicBezTo>
                    <a:pt x="401" y="305"/>
                    <a:pt x="406" y="306"/>
                    <a:pt x="410" y="304"/>
                  </a:cubicBezTo>
                  <a:cubicBezTo>
                    <a:pt x="421" y="298"/>
                    <a:pt x="442" y="287"/>
                    <a:pt x="441" y="285"/>
                  </a:cubicBezTo>
                  <a:cubicBezTo>
                    <a:pt x="434" y="267"/>
                    <a:pt x="441" y="238"/>
                    <a:pt x="410" y="235"/>
                  </a:cubicBezTo>
                  <a:cubicBezTo>
                    <a:pt x="390" y="233"/>
                    <a:pt x="369" y="229"/>
                    <a:pt x="349" y="232"/>
                  </a:cubicBezTo>
                  <a:cubicBezTo>
                    <a:pt x="340" y="233"/>
                    <a:pt x="328" y="246"/>
                    <a:pt x="325" y="255"/>
                  </a:cubicBezTo>
                  <a:cubicBezTo>
                    <a:pt x="314" y="301"/>
                    <a:pt x="307" y="348"/>
                    <a:pt x="297" y="394"/>
                  </a:cubicBezTo>
                  <a:cubicBezTo>
                    <a:pt x="281" y="469"/>
                    <a:pt x="263" y="544"/>
                    <a:pt x="248" y="619"/>
                  </a:cubicBezTo>
                  <a:cubicBezTo>
                    <a:pt x="233" y="699"/>
                    <a:pt x="173" y="734"/>
                    <a:pt x="108" y="767"/>
                  </a:cubicBezTo>
                  <a:cubicBezTo>
                    <a:pt x="82" y="781"/>
                    <a:pt x="59" y="800"/>
                    <a:pt x="34" y="813"/>
                  </a:cubicBezTo>
                  <a:cubicBezTo>
                    <a:pt x="25" y="818"/>
                    <a:pt x="11" y="814"/>
                    <a:pt x="0" y="815"/>
                  </a:cubicBezTo>
                  <a:cubicBezTo>
                    <a:pt x="2" y="803"/>
                    <a:pt x="1" y="788"/>
                    <a:pt x="7" y="779"/>
                  </a:cubicBezTo>
                  <a:cubicBezTo>
                    <a:pt x="44" y="729"/>
                    <a:pt x="86" y="683"/>
                    <a:pt x="118" y="631"/>
                  </a:cubicBezTo>
                  <a:cubicBezTo>
                    <a:pt x="152" y="577"/>
                    <a:pt x="180" y="519"/>
                    <a:pt x="204" y="460"/>
                  </a:cubicBezTo>
                  <a:cubicBezTo>
                    <a:pt x="229" y="401"/>
                    <a:pt x="247" y="339"/>
                    <a:pt x="265" y="277"/>
                  </a:cubicBezTo>
                  <a:cubicBezTo>
                    <a:pt x="272" y="251"/>
                    <a:pt x="270" y="221"/>
                    <a:pt x="275" y="194"/>
                  </a:cubicBezTo>
                  <a:cubicBezTo>
                    <a:pt x="277" y="182"/>
                    <a:pt x="285" y="165"/>
                    <a:pt x="294" y="161"/>
                  </a:cubicBezTo>
                  <a:cubicBezTo>
                    <a:pt x="309" y="156"/>
                    <a:pt x="331" y="149"/>
                    <a:pt x="340" y="175"/>
                  </a:cubicBezTo>
                  <a:cubicBezTo>
                    <a:pt x="351" y="208"/>
                    <a:pt x="374" y="202"/>
                    <a:pt x="398" y="193"/>
                  </a:cubicBezTo>
                  <a:cubicBezTo>
                    <a:pt x="426" y="182"/>
                    <a:pt x="414" y="164"/>
                    <a:pt x="409" y="145"/>
                  </a:cubicBezTo>
                  <a:cubicBezTo>
                    <a:pt x="407" y="134"/>
                    <a:pt x="405" y="118"/>
                    <a:pt x="411" y="113"/>
                  </a:cubicBezTo>
                  <a:cubicBezTo>
                    <a:pt x="418" y="105"/>
                    <a:pt x="436" y="101"/>
                    <a:pt x="444" y="105"/>
                  </a:cubicBezTo>
                  <a:cubicBezTo>
                    <a:pt x="454" y="110"/>
                    <a:pt x="459" y="126"/>
                    <a:pt x="463" y="137"/>
                  </a:cubicBezTo>
                  <a:cubicBezTo>
                    <a:pt x="466" y="145"/>
                    <a:pt x="465" y="155"/>
                    <a:pt x="466" y="167"/>
                  </a:cubicBezTo>
                  <a:cubicBezTo>
                    <a:pt x="502" y="153"/>
                    <a:pt x="537" y="143"/>
                    <a:pt x="567" y="124"/>
                  </a:cubicBezTo>
                  <a:cubicBezTo>
                    <a:pt x="578" y="118"/>
                    <a:pt x="579" y="92"/>
                    <a:pt x="581" y="75"/>
                  </a:cubicBezTo>
                  <a:cubicBezTo>
                    <a:pt x="582" y="66"/>
                    <a:pt x="576" y="56"/>
                    <a:pt x="573" y="44"/>
                  </a:cubicBezTo>
                  <a:close/>
                  <a:moveTo>
                    <a:pt x="623" y="190"/>
                  </a:moveTo>
                  <a:cubicBezTo>
                    <a:pt x="622" y="217"/>
                    <a:pt x="630" y="224"/>
                    <a:pt x="658" y="215"/>
                  </a:cubicBezTo>
                  <a:cubicBezTo>
                    <a:pt x="694" y="205"/>
                    <a:pt x="730" y="198"/>
                    <a:pt x="733" y="153"/>
                  </a:cubicBezTo>
                  <a:cubicBezTo>
                    <a:pt x="734" y="141"/>
                    <a:pt x="726" y="121"/>
                    <a:pt x="717" y="118"/>
                  </a:cubicBezTo>
                  <a:cubicBezTo>
                    <a:pt x="671" y="103"/>
                    <a:pt x="623" y="142"/>
                    <a:pt x="623" y="190"/>
                  </a:cubicBezTo>
                  <a:close/>
                  <a:moveTo>
                    <a:pt x="559" y="188"/>
                  </a:moveTo>
                  <a:cubicBezTo>
                    <a:pt x="477" y="190"/>
                    <a:pt x="453" y="210"/>
                    <a:pt x="468" y="282"/>
                  </a:cubicBezTo>
                  <a:cubicBezTo>
                    <a:pt x="531" y="281"/>
                    <a:pt x="575" y="244"/>
                    <a:pt x="559" y="1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/>
              <a:endParaRPr lang="zh-CN" altLang="en-US" sz="1800" strike="noStrike" noProof="1"/>
            </a:p>
          </p:txBody>
        </p:sp>
        <p:sp>
          <p:nvSpPr>
            <p:cNvPr id="131" name="Freeform 139"/>
            <p:cNvSpPr/>
            <p:nvPr/>
          </p:nvSpPr>
          <p:spPr bwMode="auto">
            <a:xfrm>
              <a:off x="-3022600" y="-354013"/>
              <a:ext cx="1778000" cy="904875"/>
            </a:xfrm>
            <a:custGeom>
              <a:avLst/>
              <a:gdLst>
                <a:gd name="T0" fmla="*/ 173 w 539"/>
                <a:gd name="T1" fmla="*/ 38 h 275"/>
                <a:gd name="T2" fmla="*/ 290 w 539"/>
                <a:gd name="T3" fmla="*/ 5 h 275"/>
                <a:gd name="T4" fmla="*/ 357 w 539"/>
                <a:gd name="T5" fmla="*/ 56 h 275"/>
                <a:gd name="T6" fmla="*/ 415 w 539"/>
                <a:gd name="T7" fmla="*/ 85 h 275"/>
                <a:gd name="T8" fmla="*/ 506 w 539"/>
                <a:gd name="T9" fmla="*/ 89 h 275"/>
                <a:gd name="T10" fmla="*/ 533 w 539"/>
                <a:gd name="T11" fmla="*/ 132 h 275"/>
                <a:gd name="T12" fmla="*/ 501 w 539"/>
                <a:gd name="T13" fmla="*/ 163 h 275"/>
                <a:gd name="T14" fmla="*/ 381 w 539"/>
                <a:gd name="T15" fmla="*/ 184 h 275"/>
                <a:gd name="T16" fmla="*/ 226 w 539"/>
                <a:gd name="T17" fmla="*/ 253 h 275"/>
                <a:gd name="T18" fmla="*/ 169 w 539"/>
                <a:gd name="T19" fmla="*/ 260 h 275"/>
                <a:gd name="T20" fmla="*/ 98 w 539"/>
                <a:gd name="T21" fmla="*/ 270 h 275"/>
                <a:gd name="T22" fmla="*/ 25 w 539"/>
                <a:gd name="T23" fmla="*/ 267 h 275"/>
                <a:gd name="T24" fmla="*/ 0 w 539"/>
                <a:gd name="T25" fmla="*/ 240 h 275"/>
                <a:gd name="T26" fmla="*/ 40 w 539"/>
                <a:gd name="T27" fmla="*/ 214 h 275"/>
                <a:gd name="T28" fmla="*/ 196 w 539"/>
                <a:gd name="T29" fmla="*/ 184 h 275"/>
                <a:gd name="T30" fmla="*/ 228 w 539"/>
                <a:gd name="T31" fmla="*/ 134 h 275"/>
                <a:gd name="T32" fmla="*/ 201 w 539"/>
                <a:gd name="T33" fmla="*/ 80 h 275"/>
                <a:gd name="T34" fmla="*/ 169 w 539"/>
                <a:gd name="T35" fmla="*/ 51 h 275"/>
                <a:gd name="T36" fmla="*/ 173 w 539"/>
                <a:gd name="T37" fmla="*/ 3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9" h="275">
                  <a:moveTo>
                    <a:pt x="173" y="38"/>
                  </a:moveTo>
                  <a:cubicBezTo>
                    <a:pt x="212" y="27"/>
                    <a:pt x="250" y="14"/>
                    <a:pt x="290" y="5"/>
                  </a:cubicBezTo>
                  <a:cubicBezTo>
                    <a:pt x="313" y="0"/>
                    <a:pt x="354" y="28"/>
                    <a:pt x="357" y="56"/>
                  </a:cubicBezTo>
                  <a:cubicBezTo>
                    <a:pt x="362" y="99"/>
                    <a:pt x="389" y="86"/>
                    <a:pt x="415" y="85"/>
                  </a:cubicBezTo>
                  <a:cubicBezTo>
                    <a:pt x="445" y="84"/>
                    <a:pt x="476" y="85"/>
                    <a:pt x="506" y="89"/>
                  </a:cubicBezTo>
                  <a:cubicBezTo>
                    <a:pt x="528" y="92"/>
                    <a:pt x="539" y="112"/>
                    <a:pt x="533" y="132"/>
                  </a:cubicBezTo>
                  <a:cubicBezTo>
                    <a:pt x="529" y="145"/>
                    <a:pt x="514" y="160"/>
                    <a:pt x="501" y="163"/>
                  </a:cubicBezTo>
                  <a:cubicBezTo>
                    <a:pt x="462" y="173"/>
                    <a:pt x="421" y="180"/>
                    <a:pt x="381" y="184"/>
                  </a:cubicBezTo>
                  <a:cubicBezTo>
                    <a:pt x="321" y="190"/>
                    <a:pt x="273" y="219"/>
                    <a:pt x="226" y="253"/>
                  </a:cubicBezTo>
                  <a:cubicBezTo>
                    <a:pt x="209" y="265"/>
                    <a:pt x="195" y="275"/>
                    <a:pt x="169" y="260"/>
                  </a:cubicBezTo>
                  <a:cubicBezTo>
                    <a:pt x="153" y="250"/>
                    <a:pt x="122" y="268"/>
                    <a:pt x="98" y="270"/>
                  </a:cubicBezTo>
                  <a:cubicBezTo>
                    <a:pt x="74" y="272"/>
                    <a:pt x="49" y="271"/>
                    <a:pt x="25" y="267"/>
                  </a:cubicBezTo>
                  <a:cubicBezTo>
                    <a:pt x="15" y="265"/>
                    <a:pt x="8" y="249"/>
                    <a:pt x="0" y="240"/>
                  </a:cubicBezTo>
                  <a:cubicBezTo>
                    <a:pt x="13" y="231"/>
                    <a:pt x="25" y="217"/>
                    <a:pt x="40" y="214"/>
                  </a:cubicBezTo>
                  <a:cubicBezTo>
                    <a:pt x="92" y="203"/>
                    <a:pt x="145" y="198"/>
                    <a:pt x="196" y="184"/>
                  </a:cubicBezTo>
                  <a:cubicBezTo>
                    <a:pt x="211" y="180"/>
                    <a:pt x="221" y="153"/>
                    <a:pt x="228" y="134"/>
                  </a:cubicBezTo>
                  <a:cubicBezTo>
                    <a:pt x="236" y="110"/>
                    <a:pt x="222" y="93"/>
                    <a:pt x="201" y="80"/>
                  </a:cubicBezTo>
                  <a:cubicBezTo>
                    <a:pt x="189" y="73"/>
                    <a:pt x="180" y="61"/>
                    <a:pt x="169" y="51"/>
                  </a:cubicBezTo>
                  <a:cubicBezTo>
                    <a:pt x="170" y="47"/>
                    <a:pt x="172" y="42"/>
                    <a:pt x="17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/>
              <a:endParaRPr lang="zh-CN" altLang="en-US" sz="1800" strike="noStrike" noProof="1"/>
            </a:p>
          </p:txBody>
        </p:sp>
        <p:sp>
          <p:nvSpPr>
            <p:cNvPr id="132" name="Freeform 140"/>
            <p:cNvSpPr/>
            <p:nvPr/>
          </p:nvSpPr>
          <p:spPr bwMode="auto">
            <a:xfrm>
              <a:off x="-2847975" y="2185987"/>
              <a:ext cx="455613" cy="641350"/>
            </a:xfrm>
            <a:custGeom>
              <a:avLst/>
              <a:gdLst>
                <a:gd name="T0" fmla="*/ 138 w 138"/>
                <a:gd name="T1" fmla="*/ 8 h 195"/>
                <a:gd name="T2" fmla="*/ 113 w 138"/>
                <a:gd name="T3" fmla="*/ 75 h 195"/>
                <a:gd name="T4" fmla="*/ 93 w 138"/>
                <a:gd name="T5" fmla="*/ 141 h 195"/>
                <a:gd name="T6" fmla="*/ 60 w 138"/>
                <a:gd name="T7" fmla="*/ 191 h 195"/>
                <a:gd name="T8" fmla="*/ 4 w 138"/>
                <a:gd name="T9" fmla="*/ 155 h 195"/>
                <a:gd name="T10" fmla="*/ 3 w 138"/>
                <a:gd name="T11" fmla="*/ 138 h 195"/>
                <a:gd name="T12" fmla="*/ 67 w 138"/>
                <a:gd name="T13" fmla="*/ 33 h 195"/>
                <a:gd name="T14" fmla="*/ 127 w 138"/>
                <a:gd name="T15" fmla="*/ 0 h 195"/>
                <a:gd name="T16" fmla="*/ 138 w 138"/>
                <a:gd name="T17" fmla="*/ 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95">
                  <a:moveTo>
                    <a:pt x="138" y="8"/>
                  </a:moveTo>
                  <a:cubicBezTo>
                    <a:pt x="129" y="31"/>
                    <a:pt x="120" y="53"/>
                    <a:pt x="113" y="75"/>
                  </a:cubicBezTo>
                  <a:cubicBezTo>
                    <a:pt x="105" y="97"/>
                    <a:pt x="96" y="119"/>
                    <a:pt x="93" y="141"/>
                  </a:cubicBezTo>
                  <a:cubicBezTo>
                    <a:pt x="89" y="164"/>
                    <a:pt x="85" y="186"/>
                    <a:pt x="60" y="191"/>
                  </a:cubicBezTo>
                  <a:cubicBezTo>
                    <a:pt x="33" y="195"/>
                    <a:pt x="15" y="179"/>
                    <a:pt x="4" y="155"/>
                  </a:cubicBezTo>
                  <a:cubicBezTo>
                    <a:pt x="2" y="150"/>
                    <a:pt x="0" y="142"/>
                    <a:pt x="3" y="138"/>
                  </a:cubicBezTo>
                  <a:cubicBezTo>
                    <a:pt x="23" y="102"/>
                    <a:pt x="42" y="65"/>
                    <a:pt x="67" y="33"/>
                  </a:cubicBezTo>
                  <a:cubicBezTo>
                    <a:pt x="80" y="16"/>
                    <a:pt x="107" y="11"/>
                    <a:pt x="127" y="0"/>
                  </a:cubicBezTo>
                  <a:cubicBezTo>
                    <a:pt x="131" y="3"/>
                    <a:pt x="134" y="6"/>
                    <a:pt x="13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/>
              <a:endParaRPr lang="zh-CN" altLang="en-US" sz="1800" strike="noStrike" noProof="1"/>
            </a:p>
          </p:txBody>
        </p:sp>
        <p:sp>
          <p:nvSpPr>
            <p:cNvPr id="133" name="Freeform 141"/>
            <p:cNvSpPr/>
            <p:nvPr/>
          </p:nvSpPr>
          <p:spPr bwMode="auto">
            <a:xfrm>
              <a:off x="-1057275" y="1819275"/>
              <a:ext cx="538163" cy="320675"/>
            </a:xfrm>
            <a:custGeom>
              <a:avLst/>
              <a:gdLst>
                <a:gd name="T0" fmla="*/ 62 w 163"/>
                <a:gd name="T1" fmla="*/ 3 h 97"/>
                <a:gd name="T2" fmla="*/ 154 w 163"/>
                <a:gd name="T3" fmla="*/ 47 h 97"/>
                <a:gd name="T4" fmla="*/ 123 w 163"/>
                <a:gd name="T5" fmla="*/ 93 h 97"/>
                <a:gd name="T6" fmla="*/ 60 w 163"/>
                <a:gd name="T7" fmla="*/ 66 h 97"/>
                <a:gd name="T8" fmla="*/ 7 w 163"/>
                <a:gd name="T9" fmla="*/ 24 h 97"/>
                <a:gd name="T10" fmla="*/ 2 w 163"/>
                <a:gd name="T11" fmla="*/ 10 h 97"/>
                <a:gd name="T12" fmla="*/ 17 w 163"/>
                <a:gd name="T13" fmla="*/ 3 h 97"/>
                <a:gd name="T14" fmla="*/ 62 w 163"/>
                <a:gd name="T15" fmla="*/ 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97">
                  <a:moveTo>
                    <a:pt x="62" y="3"/>
                  </a:moveTo>
                  <a:cubicBezTo>
                    <a:pt x="100" y="2"/>
                    <a:pt x="138" y="0"/>
                    <a:pt x="154" y="47"/>
                  </a:cubicBezTo>
                  <a:cubicBezTo>
                    <a:pt x="163" y="75"/>
                    <a:pt x="151" y="97"/>
                    <a:pt x="123" y="93"/>
                  </a:cubicBezTo>
                  <a:cubicBezTo>
                    <a:pt x="101" y="89"/>
                    <a:pt x="80" y="78"/>
                    <a:pt x="60" y="66"/>
                  </a:cubicBezTo>
                  <a:cubicBezTo>
                    <a:pt x="41" y="54"/>
                    <a:pt x="24" y="38"/>
                    <a:pt x="7" y="24"/>
                  </a:cubicBezTo>
                  <a:cubicBezTo>
                    <a:pt x="3" y="21"/>
                    <a:pt x="0" y="12"/>
                    <a:pt x="2" y="10"/>
                  </a:cubicBezTo>
                  <a:cubicBezTo>
                    <a:pt x="5" y="6"/>
                    <a:pt x="12" y="3"/>
                    <a:pt x="17" y="3"/>
                  </a:cubicBezTo>
                  <a:cubicBezTo>
                    <a:pt x="32" y="2"/>
                    <a:pt x="47" y="3"/>
                    <a:pt x="6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/>
              <a:endParaRPr lang="zh-CN" altLang="en-US" sz="1800" strike="noStrike" noProof="1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8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9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0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376488" y="563563"/>
            <a:ext cx="4381500" cy="1200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2070100"/>
            <a:ext cx="9144000" cy="4787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54016" y="1818279"/>
            <a:ext cx="6435969" cy="2901767"/>
          </a:xfrm>
        </p:spPr>
        <p:txBody>
          <a:bodyPr anchor="t" anchorCtr="0">
            <a:normAutofit/>
          </a:bodyPr>
          <a:lstStyle>
            <a:lvl1pPr algn="ctr">
              <a:lnSpc>
                <a:spcPct val="200000"/>
              </a:lnSpc>
              <a:defRPr sz="1600">
                <a:solidFill>
                  <a:schemeClr val="tx2"/>
                </a:solidFill>
              </a:defRPr>
            </a:lvl1pPr>
            <a:lvl2pPr algn="ctr">
              <a:lnSpc>
                <a:spcPct val="200000"/>
              </a:lnSpc>
              <a:defRPr sz="1600">
                <a:solidFill>
                  <a:schemeClr val="tx2"/>
                </a:solidFill>
              </a:defRPr>
            </a:lvl2pPr>
            <a:lvl3pPr algn="ctr">
              <a:lnSpc>
                <a:spcPct val="200000"/>
              </a:lnSpc>
              <a:defRPr sz="1600">
                <a:solidFill>
                  <a:schemeClr val="tx2"/>
                </a:solidFill>
              </a:defRPr>
            </a:lvl3pPr>
            <a:lvl4pPr algn="ctr">
              <a:lnSpc>
                <a:spcPct val="200000"/>
              </a:lnSpc>
              <a:defRPr sz="1600">
                <a:solidFill>
                  <a:schemeClr val="tx2"/>
                </a:solidFill>
              </a:defRPr>
            </a:lvl4pPr>
            <a:lvl5pPr algn="ctr">
              <a:lnSpc>
                <a:spcPct val="2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362400" y="1011571"/>
            <a:ext cx="2419200" cy="403200"/>
          </a:xfrm>
        </p:spPr>
        <p:txBody>
          <a:bodyPr anchor="b" anchorCtr="0">
            <a:normAutofit/>
          </a:bodyPr>
          <a:lstStyle>
            <a:lvl1pPr algn="ctr">
              <a:defRPr sz="1800" spc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 descr="F:\桌面\党政机关\素材\长城\矢量长城\线稿长城61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4808538"/>
            <a:ext cx="9140825" cy="190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72" descr="红鸟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529388" y="5180013"/>
            <a:ext cx="831850" cy="531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73" descr="红鸟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b="-8168"/>
          <a:stretch>
            <a:fillRect/>
          </a:stretch>
        </p:blipFill>
        <p:spPr>
          <a:xfrm>
            <a:off x="7178675" y="4959350"/>
            <a:ext cx="782638" cy="471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矩形 26"/>
          <p:cNvSpPr/>
          <p:nvPr>
            <p:custDataLst>
              <p:tags r:id="rId8"/>
            </p:custDataLst>
          </p:nvPr>
        </p:nvSpPr>
        <p:spPr>
          <a:xfrm>
            <a:off x="0" y="6688138"/>
            <a:ext cx="9153525" cy="169863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/>
          </a:p>
        </p:txBody>
      </p:sp>
      <p:sp>
        <p:nvSpPr>
          <p:cNvPr id="17" name="Round Same Side Corner Rectangle 21"/>
          <p:cNvSpPr/>
          <p:nvPr>
            <p:custDataLst>
              <p:tags r:id="rId9"/>
            </p:custDataLst>
          </p:nvPr>
        </p:nvSpPr>
        <p:spPr>
          <a:xfrm rot="16200000" flipH="1">
            <a:off x="3708400" y="-325437"/>
            <a:ext cx="1727200" cy="6254750"/>
          </a:xfrm>
          <a:prstGeom prst="round2SameRect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45" tIns="60922" rIns="121845" bIns="60922" numCol="1" spcCol="0" rtlCol="0" fromWordArt="0" anchor="ctr" anchorCtr="0" forceAA="0" compatLnSpc="1">
            <a:noAutofit/>
          </a:bodyPr>
          <a:lstStyle/>
          <a:p>
            <a:pPr algn="ctr" fontAlgn="base"/>
            <a:endParaRPr lang="bg-BG" sz="1800" strike="noStrike" noProof="1"/>
          </a:p>
        </p:txBody>
      </p:sp>
      <p:sp>
        <p:nvSpPr>
          <p:cNvPr id="18" name="Round Same Side Corner Rectangle 7"/>
          <p:cNvSpPr/>
          <p:nvPr>
            <p:custDataLst>
              <p:tags r:id="rId10"/>
            </p:custDataLst>
          </p:nvPr>
        </p:nvSpPr>
        <p:spPr>
          <a:xfrm rot="16200000" flipH="1">
            <a:off x="3797300" y="-219075"/>
            <a:ext cx="1549400" cy="6042025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5" tIns="60922" rIns="121845" bIns="60922" anchor="ctr"/>
          <a:lstStyle/>
          <a:p>
            <a:pPr algn="ctr" defTabSz="949960" fontAlgn="base">
              <a:defRPr/>
            </a:pPr>
            <a:endParaRPr lang="bg-BG" sz="1900" strike="noStrike" noProof="1"/>
          </a:p>
        </p:txBody>
      </p:sp>
      <p:grpSp>
        <p:nvGrpSpPr>
          <p:cNvPr id="10249" name="组合 20"/>
          <p:cNvGrpSpPr/>
          <p:nvPr/>
        </p:nvGrpSpPr>
        <p:grpSpPr>
          <a:xfrm>
            <a:off x="2379663" y="2216150"/>
            <a:ext cx="4384675" cy="0"/>
            <a:chOff x="3390874" y="2248270"/>
            <a:chExt cx="5854534" cy="0"/>
          </a:xfrm>
        </p:grpSpPr>
        <p:cxnSp>
          <p:nvCxnSpPr>
            <p:cNvPr id="22" name="直接连接符 21"/>
            <p:cNvCxnSpPr/>
            <p:nvPr>
              <p:custDataLst>
                <p:tags r:id="rId11"/>
              </p:custDataLst>
            </p:nvPr>
          </p:nvCxnSpPr>
          <p:spPr>
            <a:xfrm>
              <a:off x="3390874" y="2248270"/>
              <a:ext cx="1976654" cy="0"/>
            </a:xfrm>
            <a:prstGeom prst="line">
              <a:avLst/>
            </a:prstGeom>
            <a:ln w="6350">
              <a:solidFill>
                <a:schemeClr val="accent1"/>
              </a:solidFill>
              <a:prstDash val="dash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>
              <p:custDataLst>
                <p:tags r:id="rId12"/>
              </p:custDataLst>
            </p:nvPr>
          </p:nvCxnSpPr>
          <p:spPr>
            <a:xfrm>
              <a:off x="7268754" y="2248270"/>
              <a:ext cx="1976654" cy="0"/>
            </a:xfrm>
            <a:prstGeom prst="line">
              <a:avLst/>
            </a:prstGeom>
            <a:ln w="6350">
              <a:solidFill>
                <a:schemeClr val="accent1"/>
              </a:solidFill>
              <a:prstDash val="dash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37457" y="2428601"/>
            <a:ext cx="4008120" cy="746760"/>
          </a:xfrm>
        </p:spPr>
        <p:txBody>
          <a:bodyPr anchor="b">
            <a:normAutofit/>
          </a:bodyPr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3857400" y="2075736"/>
            <a:ext cx="1429200" cy="322126"/>
          </a:xfrm>
        </p:spPr>
        <p:txBody>
          <a:bodyPr/>
          <a:lstStyle>
            <a:lvl1pPr marL="0" indent="0" algn="dist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单击编辑文本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915" y="406800"/>
            <a:ext cx="8208170" cy="863600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7916" y="1414800"/>
            <a:ext cx="4050000" cy="4896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zh-CN" altLang="en-US" dirty="0"/>
            </a:lvl1pPr>
            <a:lvl2pPr>
              <a:defRPr lang="zh-CN" altLang="en-US" dirty="0"/>
            </a:lvl2pPr>
            <a:lvl3pPr>
              <a:defRPr lang="zh-CN" altLang="en-US" dirty="0"/>
            </a:lvl3pPr>
            <a:lvl4pPr>
              <a:defRPr lang="zh-CN" altLang="en-US" dirty="0"/>
            </a:lvl4pPr>
            <a:lvl5pPr>
              <a:defRPr lang="zh-CN" altLang="en-US" dirty="0"/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6086" y="1414800"/>
            <a:ext cx="4050000" cy="4896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916" y="406800"/>
            <a:ext cx="8208169" cy="864000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7915" y="1414800"/>
            <a:ext cx="4050000" cy="862537"/>
          </a:xfrm>
        </p:spPr>
        <p:txBody>
          <a:bodyPr anchor="b"/>
          <a:lstStyle>
            <a:lvl1pPr marL="0" indent="0">
              <a:buNone/>
              <a:defRPr sz="1800" b="1" spc="105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" y="2424217"/>
            <a:ext cx="4050000" cy="3888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5100" y="1414800"/>
            <a:ext cx="4050000" cy="862537"/>
          </a:xfrm>
        </p:spPr>
        <p:txBody>
          <a:bodyPr anchor="b"/>
          <a:lstStyle>
            <a:lvl1pPr marL="0" indent="0">
              <a:buNone/>
              <a:defRPr sz="1800" b="1" spc="105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5100" y="2424217"/>
            <a:ext cx="4050000" cy="3888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100"/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916" y="406801"/>
            <a:ext cx="8208169" cy="863601"/>
          </a:xfrm>
        </p:spPr>
        <p:txBody>
          <a:bodyPr anchor="ctr" anchorCtr="0">
            <a:normAutofit/>
          </a:bodyPr>
          <a:lstStyle>
            <a:lvl1pPr>
              <a:defRPr sz="2100"/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67100" y="1412876"/>
            <a:ext cx="5184927" cy="4895937"/>
          </a:xfr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0720" y="1414801"/>
            <a:ext cx="2915978" cy="4895937"/>
          </a:xfrm>
        </p:spPr>
        <p:txBody>
          <a:bodyPr>
            <a:normAutofit/>
          </a:bodyPr>
          <a:lstStyle>
            <a:lvl1pPr marL="214630" indent="-214630">
              <a:buFont typeface="Arial" panose="020B0604020202020204" pitchFamily="34" charset="0"/>
              <a:buChar char="•"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649766" y="406801"/>
            <a:ext cx="1026318" cy="5903913"/>
          </a:xfrm>
        </p:spPr>
        <p:txBody>
          <a:bodyPr vert="eaVert" anchor="ctr">
            <a:normAutofit/>
          </a:bodyPr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7915" y="406801"/>
            <a:ext cx="7074695" cy="5903913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67916" y="980083"/>
            <a:ext cx="8208169" cy="4897837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 descr="F:\桌面\党政机关\素材\长城\矢量长城\线稿长城61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175" y="4857750"/>
            <a:ext cx="9136063" cy="19065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268" name="组合 42"/>
          <p:cNvGrpSpPr/>
          <p:nvPr/>
        </p:nvGrpSpPr>
        <p:grpSpPr>
          <a:xfrm>
            <a:off x="7040563" y="2874963"/>
            <a:ext cx="1270000" cy="922337"/>
            <a:chOff x="6935916" y="343637"/>
            <a:chExt cx="1713877" cy="1135367"/>
          </a:xfrm>
        </p:grpSpPr>
        <p:pic>
          <p:nvPicPr>
            <p:cNvPr id="11269" name="Picture 4" descr="C:\Users\Administrator\Desktop\线稿长城11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6935916" y="343637"/>
              <a:ext cx="1300628" cy="11353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70" name="Picture 4" descr="C:\Users\Administrator\Desktop\线稿长城11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 rot="900000">
              <a:off x="7896192" y="541316"/>
              <a:ext cx="753601" cy="65784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6" name="矩形 55"/>
          <p:cNvSpPr/>
          <p:nvPr>
            <p:custDataLst>
              <p:tags r:id="rId9"/>
            </p:custDataLst>
          </p:nvPr>
        </p:nvSpPr>
        <p:spPr>
          <a:xfrm>
            <a:off x="0" y="6688138"/>
            <a:ext cx="9148763" cy="169863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103977" y="3271813"/>
            <a:ext cx="4936048" cy="996256"/>
          </a:xfrm>
        </p:spPr>
        <p:txBody>
          <a:bodyPr anchor="b">
            <a:normAutofit/>
          </a:bodyPr>
          <a:lstStyle>
            <a:lvl1pPr algn="dist">
              <a:defRPr sz="4000" u="none" strike="noStrike" kern="1200" cap="none" spc="293" normalizeH="0">
                <a:solidFill>
                  <a:schemeClr val="tx2"/>
                </a:solidFill>
                <a:uFillTx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grpSp>
        <p:nvGrpSpPr>
          <p:cNvPr id="46" name="组合 45"/>
          <p:cNvGrpSpPr/>
          <p:nvPr>
            <p:custDataLst>
              <p:tags r:id="rId10"/>
            </p:custDataLst>
          </p:nvPr>
        </p:nvGrpSpPr>
        <p:grpSpPr>
          <a:xfrm>
            <a:off x="2931440" y="921936"/>
            <a:ext cx="3277043" cy="1952712"/>
            <a:chOff x="-7137400" y="-354013"/>
            <a:chExt cx="7231063" cy="4308476"/>
          </a:xfrm>
          <a:solidFill>
            <a:schemeClr val="accent1"/>
          </a:solidFill>
        </p:grpSpPr>
        <p:sp>
          <p:nvSpPr>
            <p:cNvPr id="47" name="Freeform 133"/>
            <p:cNvSpPr>
              <a:spLocks noEditPoints="1"/>
            </p:cNvSpPr>
            <p:nvPr/>
          </p:nvSpPr>
          <p:spPr bwMode="auto">
            <a:xfrm>
              <a:off x="-7137400" y="66675"/>
              <a:ext cx="3276600" cy="3887788"/>
            </a:xfrm>
            <a:custGeom>
              <a:avLst/>
              <a:gdLst>
                <a:gd name="T0" fmla="*/ 629 w 994"/>
                <a:gd name="T1" fmla="*/ 744 h 1180"/>
                <a:gd name="T2" fmla="*/ 508 w 994"/>
                <a:gd name="T3" fmla="*/ 810 h 1180"/>
                <a:gd name="T4" fmla="*/ 423 w 994"/>
                <a:gd name="T5" fmla="*/ 724 h 1180"/>
                <a:gd name="T6" fmla="*/ 225 w 994"/>
                <a:gd name="T7" fmla="*/ 801 h 1180"/>
                <a:gd name="T8" fmla="*/ 255 w 994"/>
                <a:gd name="T9" fmla="*/ 712 h 1180"/>
                <a:gd name="T10" fmla="*/ 324 w 994"/>
                <a:gd name="T11" fmla="*/ 622 h 1180"/>
                <a:gd name="T12" fmla="*/ 228 w 994"/>
                <a:gd name="T13" fmla="*/ 673 h 1180"/>
                <a:gd name="T14" fmla="*/ 243 w 994"/>
                <a:gd name="T15" fmla="*/ 586 h 1180"/>
                <a:gd name="T16" fmla="*/ 399 w 994"/>
                <a:gd name="T17" fmla="*/ 380 h 1180"/>
                <a:gd name="T18" fmla="*/ 290 w 994"/>
                <a:gd name="T19" fmla="*/ 415 h 1180"/>
                <a:gd name="T20" fmla="*/ 154 w 994"/>
                <a:gd name="T21" fmla="*/ 448 h 1180"/>
                <a:gd name="T22" fmla="*/ 137 w 994"/>
                <a:gd name="T23" fmla="*/ 906 h 1180"/>
                <a:gd name="T24" fmla="*/ 20 w 994"/>
                <a:gd name="T25" fmla="*/ 809 h 1180"/>
                <a:gd name="T26" fmla="*/ 56 w 994"/>
                <a:gd name="T27" fmla="*/ 380 h 1180"/>
                <a:gd name="T28" fmla="*/ 0 w 994"/>
                <a:gd name="T29" fmla="*/ 251 h 1180"/>
                <a:gd name="T30" fmla="*/ 230 w 994"/>
                <a:gd name="T31" fmla="*/ 349 h 1180"/>
                <a:gd name="T32" fmla="*/ 353 w 994"/>
                <a:gd name="T33" fmla="*/ 263 h 1180"/>
                <a:gd name="T34" fmla="*/ 273 w 994"/>
                <a:gd name="T35" fmla="*/ 178 h 1180"/>
                <a:gd name="T36" fmla="*/ 342 w 994"/>
                <a:gd name="T37" fmla="*/ 9 h 1180"/>
                <a:gd name="T38" fmla="*/ 515 w 994"/>
                <a:gd name="T39" fmla="*/ 40 h 1180"/>
                <a:gd name="T40" fmla="*/ 952 w 994"/>
                <a:gd name="T41" fmla="*/ 151 h 1180"/>
                <a:gd name="T42" fmla="*/ 978 w 994"/>
                <a:gd name="T43" fmla="*/ 883 h 1180"/>
                <a:gd name="T44" fmla="*/ 991 w 994"/>
                <a:gd name="T45" fmla="*/ 1093 h 1180"/>
                <a:gd name="T46" fmla="*/ 776 w 994"/>
                <a:gd name="T47" fmla="*/ 1061 h 1180"/>
                <a:gd name="T48" fmla="*/ 826 w 994"/>
                <a:gd name="T49" fmla="*/ 1028 h 1180"/>
                <a:gd name="T50" fmla="*/ 852 w 994"/>
                <a:gd name="T51" fmla="*/ 696 h 1180"/>
                <a:gd name="T52" fmla="*/ 836 w 994"/>
                <a:gd name="T53" fmla="*/ 283 h 1180"/>
                <a:gd name="T54" fmla="*/ 751 w 994"/>
                <a:gd name="T55" fmla="*/ 81 h 1180"/>
                <a:gd name="T56" fmla="*/ 431 w 994"/>
                <a:gd name="T57" fmla="*/ 151 h 1180"/>
                <a:gd name="T58" fmla="*/ 486 w 994"/>
                <a:gd name="T59" fmla="*/ 231 h 1180"/>
                <a:gd name="T60" fmla="*/ 590 w 994"/>
                <a:gd name="T61" fmla="*/ 233 h 1180"/>
                <a:gd name="T62" fmla="*/ 578 w 994"/>
                <a:gd name="T63" fmla="*/ 293 h 1180"/>
                <a:gd name="T64" fmla="*/ 616 w 994"/>
                <a:gd name="T65" fmla="*/ 568 h 1180"/>
                <a:gd name="T66" fmla="*/ 650 w 994"/>
                <a:gd name="T67" fmla="*/ 365 h 1180"/>
                <a:gd name="T68" fmla="*/ 679 w 994"/>
                <a:gd name="T69" fmla="*/ 339 h 1180"/>
                <a:gd name="T70" fmla="*/ 664 w 994"/>
                <a:gd name="T71" fmla="*/ 613 h 1180"/>
                <a:gd name="T72" fmla="*/ 730 w 994"/>
                <a:gd name="T73" fmla="*/ 818 h 1180"/>
                <a:gd name="T74" fmla="*/ 449 w 994"/>
                <a:gd name="T75" fmla="*/ 927 h 1180"/>
                <a:gd name="T76" fmla="*/ 186 w 994"/>
                <a:gd name="T77" fmla="*/ 950 h 1180"/>
                <a:gd name="T78" fmla="*/ 404 w 994"/>
                <a:gd name="T79" fmla="*/ 879 h 1180"/>
                <a:gd name="T80" fmla="*/ 646 w 994"/>
                <a:gd name="T81" fmla="*/ 782 h 1180"/>
                <a:gd name="T82" fmla="*/ 399 w 994"/>
                <a:gd name="T83" fmla="*/ 503 h 1180"/>
                <a:gd name="T84" fmla="*/ 480 w 994"/>
                <a:gd name="T85" fmla="*/ 502 h 1180"/>
                <a:gd name="T86" fmla="*/ 402 w 994"/>
                <a:gd name="T87" fmla="*/ 647 h 1180"/>
                <a:gd name="T88" fmla="*/ 532 w 994"/>
                <a:gd name="T89" fmla="*/ 528 h 1180"/>
                <a:gd name="T90" fmla="*/ 479 w 994"/>
                <a:gd name="T91" fmla="*/ 411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94" h="1180">
                  <a:moveTo>
                    <a:pt x="646" y="782"/>
                  </a:moveTo>
                  <a:cubicBezTo>
                    <a:pt x="642" y="772"/>
                    <a:pt x="640" y="753"/>
                    <a:pt x="629" y="744"/>
                  </a:cubicBezTo>
                  <a:cubicBezTo>
                    <a:pt x="620" y="736"/>
                    <a:pt x="596" y="734"/>
                    <a:pt x="586" y="741"/>
                  </a:cubicBezTo>
                  <a:cubicBezTo>
                    <a:pt x="560" y="759"/>
                    <a:pt x="537" y="783"/>
                    <a:pt x="508" y="810"/>
                  </a:cubicBezTo>
                  <a:cubicBezTo>
                    <a:pt x="473" y="746"/>
                    <a:pt x="553" y="728"/>
                    <a:pt x="553" y="675"/>
                  </a:cubicBezTo>
                  <a:cubicBezTo>
                    <a:pt x="507" y="692"/>
                    <a:pt x="464" y="705"/>
                    <a:pt x="423" y="724"/>
                  </a:cubicBezTo>
                  <a:cubicBezTo>
                    <a:pt x="371" y="747"/>
                    <a:pt x="321" y="775"/>
                    <a:pt x="270" y="799"/>
                  </a:cubicBezTo>
                  <a:cubicBezTo>
                    <a:pt x="257" y="805"/>
                    <a:pt x="232" y="808"/>
                    <a:pt x="225" y="801"/>
                  </a:cubicBezTo>
                  <a:cubicBezTo>
                    <a:pt x="216" y="791"/>
                    <a:pt x="213" y="767"/>
                    <a:pt x="218" y="754"/>
                  </a:cubicBezTo>
                  <a:cubicBezTo>
                    <a:pt x="225" y="738"/>
                    <a:pt x="242" y="725"/>
                    <a:pt x="255" y="712"/>
                  </a:cubicBezTo>
                  <a:cubicBezTo>
                    <a:pt x="281" y="686"/>
                    <a:pt x="308" y="660"/>
                    <a:pt x="335" y="634"/>
                  </a:cubicBezTo>
                  <a:cubicBezTo>
                    <a:pt x="331" y="630"/>
                    <a:pt x="327" y="626"/>
                    <a:pt x="324" y="622"/>
                  </a:cubicBezTo>
                  <a:cubicBezTo>
                    <a:pt x="306" y="634"/>
                    <a:pt x="290" y="648"/>
                    <a:pt x="271" y="659"/>
                  </a:cubicBezTo>
                  <a:cubicBezTo>
                    <a:pt x="258" y="666"/>
                    <a:pt x="242" y="669"/>
                    <a:pt x="228" y="673"/>
                  </a:cubicBezTo>
                  <a:cubicBezTo>
                    <a:pt x="223" y="657"/>
                    <a:pt x="213" y="640"/>
                    <a:pt x="215" y="625"/>
                  </a:cubicBezTo>
                  <a:cubicBezTo>
                    <a:pt x="218" y="611"/>
                    <a:pt x="232" y="598"/>
                    <a:pt x="243" y="586"/>
                  </a:cubicBezTo>
                  <a:cubicBezTo>
                    <a:pt x="292" y="531"/>
                    <a:pt x="343" y="476"/>
                    <a:pt x="391" y="420"/>
                  </a:cubicBezTo>
                  <a:cubicBezTo>
                    <a:pt x="399" y="411"/>
                    <a:pt x="397" y="394"/>
                    <a:pt x="399" y="380"/>
                  </a:cubicBezTo>
                  <a:cubicBezTo>
                    <a:pt x="387" y="380"/>
                    <a:pt x="373" y="376"/>
                    <a:pt x="363" y="380"/>
                  </a:cubicBezTo>
                  <a:cubicBezTo>
                    <a:pt x="338" y="389"/>
                    <a:pt x="313" y="401"/>
                    <a:pt x="290" y="415"/>
                  </a:cubicBezTo>
                  <a:cubicBezTo>
                    <a:pt x="250" y="442"/>
                    <a:pt x="209" y="445"/>
                    <a:pt x="163" y="422"/>
                  </a:cubicBezTo>
                  <a:cubicBezTo>
                    <a:pt x="160" y="431"/>
                    <a:pt x="155" y="439"/>
                    <a:pt x="154" y="448"/>
                  </a:cubicBezTo>
                  <a:cubicBezTo>
                    <a:pt x="151" y="518"/>
                    <a:pt x="148" y="588"/>
                    <a:pt x="145" y="658"/>
                  </a:cubicBezTo>
                  <a:cubicBezTo>
                    <a:pt x="142" y="741"/>
                    <a:pt x="140" y="823"/>
                    <a:pt x="137" y="906"/>
                  </a:cubicBezTo>
                  <a:cubicBezTo>
                    <a:pt x="136" y="941"/>
                    <a:pt x="117" y="951"/>
                    <a:pt x="86" y="937"/>
                  </a:cubicBezTo>
                  <a:cubicBezTo>
                    <a:pt x="27" y="909"/>
                    <a:pt x="12" y="873"/>
                    <a:pt x="20" y="809"/>
                  </a:cubicBezTo>
                  <a:cubicBezTo>
                    <a:pt x="31" y="719"/>
                    <a:pt x="38" y="627"/>
                    <a:pt x="46" y="536"/>
                  </a:cubicBezTo>
                  <a:cubicBezTo>
                    <a:pt x="50" y="484"/>
                    <a:pt x="57" y="432"/>
                    <a:pt x="56" y="380"/>
                  </a:cubicBezTo>
                  <a:cubicBezTo>
                    <a:pt x="56" y="352"/>
                    <a:pt x="42" y="323"/>
                    <a:pt x="31" y="295"/>
                  </a:cubicBezTo>
                  <a:cubicBezTo>
                    <a:pt x="25" y="280"/>
                    <a:pt x="12" y="267"/>
                    <a:pt x="0" y="251"/>
                  </a:cubicBezTo>
                  <a:cubicBezTo>
                    <a:pt x="76" y="242"/>
                    <a:pt x="123" y="268"/>
                    <a:pt x="145" y="328"/>
                  </a:cubicBezTo>
                  <a:cubicBezTo>
                    <a:pt x="155" y="356"/>
                    <a:pt x="191" y="365"/>
                    <a:pt x="230" y="349"/>
                  </a:cubicBezTo>
                  <a:cubicBezTo>
                    <a:pt x="264" y="335"/>
                    <a:pt x="298" y="322"/>
                    <a:pt x="330" y="303"/>
                  </a:cubicBezTo>
                  <a:cubicBezTo>
                    <a:pt x="342" y="297"/>
                    <a:pt x="347" y="277"/>
                    <a:pt x="353" y="263"/>
                  </a:cubicBezTo>
                  <a:cubicBezTo>
                    <a:pt x="355" y="259"/>
                    <a:pt x="350" y="253"/>
                    <a:pt x="350" y="247"/>
                  </a:cubicBezTo>
                  <a:cubicBezTo>
                    <a:pt x="350" y="196"/>
                    <a:pt x="341" y="159"/>
                    <a:pt x="273" y="178"/>
                  </a:cubicBezTo>
                  <a:cubicBezTo>
                    <a:pt x="244" y="186"/>
                    <a:pt x="217" y="123"/>
                    <a:pt x="241" y="93"/>
                  </a:cubicBezTo>
                  <a:cubicBezTo>
                    <a:pt x="266" y="62"/>
                    <a:pt x="302" y="41"/>
                    <a:pt x="342" y="9"/>
                  </a:cubicBezTo>
                  <a:cubicBezTo>
                    <a:pt x="344" y="39"/>
                    <a:pt x="345" y="53"/>
                    <a:pt x="347" y="75"/>
                  </a:cubicBezTo>
                  <a:cubicBezTo>
                    <a:pt x="405" y="63"/>
                    <a:pt x="460" y="54"/>
                    <a:pt x="515" y="40"/>
                  </a:cubicBezTo>
                  <a:cubicBezTo>
                    <a:pt x="613" y="15"/>
                    <a:pt x="713" y="0"/>
                    <a:pt x="815" y="6"/>
                  </a:cubicBezTo>
                  <a:cubicBezTo>
                    <a:pt x="888" y="10"/>
                    <a:pt x="950" y="77"/>
                    <a:pt x="952" y="151"/>
                  </a:cubicBezTo>
                  <a:cubicBezTo>
                    <a:pt x="955" y="277"/>
                    <a:pt x="957" y="403"/>
                    <a:pt x="961" y="529"/>
                  </a:cubicBezTo>
                  <a:cubicBezTo>
                    <a:pt x="965" y="647"/>
                    <a:pt x="971" y="765"/>
                    <a:pt x="978" y="883"/>
                  </a:cubicBezTo>
                  <a:cubicBezTo>
                    <a:pt x="981" y="941"/>
                    <a:pt x="988" y="998"/>
                    <a:pt x="993" y="1056"/>
                  </a:cubicBezTo>
                  <a:cubicBezTo>
                    <a:pt x="994" y="1068"/>
                    <a:pt x="994" y="1081"/>
                    <a:pt x="991" y="1093"/>
                  </a:cubicBezTo>
                  <a:cubicBezTo>
                    <a:pt x="970" y="1176"/>
                    <a:pt x="948" y="1180"/>
                    <a:pt x="883" y="1123"/>
                  </a:cubicBezTo>
                  <a:cubicBezTo>
                    <a:pt x="852" y="1097"/>
                    <a:pt x="811" y="1082"/>
                    <a:pt x="776" y="1061"/>
                  </a:cubicBezTo>
                  <a:cubicBezTo>
                    <a:pt x="764" y="1054"/>
                    <a:pt x="755" y="1043"/>
                    <a:pt x="739" y="1028"/>
                  </a:cubicBezTo>
                  <a:cubicBezTo>
                    <a:pt x="776" y="1028"/>
                    <a:pt x="801" y="1029"/>
                    <a:pt x="826" y="1028"/>
                  </a:cubicBezTo>
                  <a:cubicBezTo>
                    <a:pt x="852" y="1028"/>
                    <a:pt x="869" y="1013"/>
                    <a:pt x="868" y="988"/>
                  </a:cubicBezTo>
                  <a:cubicBezTo>
                    <a:pt x="864" y="891"/>
                    <a:pt x="858" y="794"/>
                    <a:pt x="852" y="696"/>
                  </a:cubicBezTo>
                  <a:cubicBezTo>
                    <a:pt x="848" y="617"/>
                    <a:pt x="841" y="538"/>
                    <a:pt x="838" y="459"/>
                  </a:cubicBezTo>
                  <a:cubicBezTo>
                    <a:pt x="835" y="400"/>
                    <a:pt x="837" y="342"/>
                    <a:pt x="836" y="283"/>
                  </a:cubicBezTo>
                  <a:cubicBezTo>
                    <a:pt x="834" y="233"/>
                    <a:pt x="831" y="182"/>
                    <a:pt x="827" y="131"/>
                  </a:cubicBezTo>
                  <a:cubicBezTo>
                    <a:pt x="824" y="91"/>
                    <a:pt x="802" y="74"/>
                    <a:pt x="751" y="81"/>
                  </a:cubicBezTo>
                  <a:cubicBezTo>
                    <a:pt x="659" y="92"/>
                    <a:pt x="568" y="107"/>
                    <a:pt x="477" y="123"/>
                  </a:cubicBezTo>
                  <a:cubicBezTo>
                    <a:pt x="460" y="126"/>
                    <a:pt x="430" y="144"/>
                    <a:pt x="431" y="151"/>
                  </a:cubicBezTo>
                  <a:cubicBezTo>
                    <a:pt x="435" y="179"/>
                    <a:pt x="449" y="206"/>
                    <a:pt x="461" y="232"/>
                  </a:cubicBezTo>
                  <a:cubicBezTo>
                    <a:pt x="462" y="235"/>
                    <a:pt x="477" y="232"/>
                    <a:pt x="486" y="231"/>
                  </a:cubicBezTo>
                  <a:cubicBezTo>
                    <a:pt x="510" y="228"/>
                    <a:pt x="534" y="223"/>
                    <a:pt x="559" y="222"/>
                  </a:cubicBezTo>
                  <a:cubicBezTo>
                    <a:pt x="570" y="222"/>
                    <a:pt x="588" y="227"/>
                    <a:pt x="590" y="233"/>
                  </a:cubicBezTo>
                  <a:cubicBezTo>
                    <a:pt x="594" y="248"/>
                    <a:pt x="591" y="265"/>
                    <a:pt x="589" y="281"/>
                  </a:cubicBezTo>
                  <a:cubicBezTo>
                    <a:pt x="588" y="285"/>
                    <a:pt x="581" y="289"/>
                    <a:pt x="578" y="293"/>
                  </a:cubicBezTo>
                  <a:cubicBezTo>
                    <a:pt x="512" y="360"/>
                    <a:pt x="504" y="340"/>
                    <a:pt x="556" y="444"/>
                  </a:cubicBezTo>
                  <a:cubicBezTo>
                    <a:pt x="575" y="484"/>
                    <a:pt x="594" y="524"/>
                    <a:pt x="616" y="568"/>
                  </a:cubicBezTo>
                  <a:cubicBezTo>
                    <a:pt x="658" y="532"/>
                    <a:pt x="653" y="486"/>
                    <a:pt x="660" y="446"/>
                  </a:cubicBezTo>
                  <a:cubicBezTo>
                    <a:pt x="664" y="420"/>
                    <a:pt x="654" y="392"/>
                    <a:pt x="650" y="365"/>
                  </a:cubicBezTo>
                  <a:cubicBezTo>
                    <a:pt x="649" y="357"/>
                    <a:pt x="647" y="342"/>
                    <a:pt x="650" y="341"/>
                  </a:cubicBezTo>
                  <a:cubicBezTo>
                    <a:pt x="659" y="337"/>
                    <a:pt x="671" y="335"/>
                    <a:pt x="679" y="339"/>
                  </a:cubicBezTo>
                  <a:cubicBezTo>
                    <a:pt x="728" y="362"/>
                    <a:pt x="743" y="405"/>
                    <a:pt x="724" y="454"/>
                  </a:cubicBezTo>
                  <a:cubicBezTo>
                    <a:pt x="703" y="507"/>
                    <a:pt x="676" y="558"/>
                    <a:pt x="664" y="613"/>
                  </a:cubicBezTo>
                  <a:cubicBezTo>
                    <a:pt x="658" y="644"/>
                    <a:pt x="676" y="681"/>
                    <a:pt x="687" y="714"/>
                  </a:cubicBezTo>
                  <a:cubicBezTo>
                    <a:pt x="699" y="749"/>
                    <a:pt x="717" y="783"/>
                    <a:pt x="730" y="818"/>
                  </a:cubicBezTo>
                  <a:cubicBezTo>
                    <a:pt x="749" y="874"/>
                    <a:pt x="726" y="894"/>
                    <a:pt x="671" y="897"/>
                  </a:cubicBezTo>
                  <a:cubicBezTo>
                    <a:pt x="596" y="901"/>
                    <a:pt x="522" y="915"/>
                    <a:pt x="449" y="927"/>
                  </a:cubicBezTo>
                  <a:cubicBezTo>
                    <a:pt x="377" y="940"/>
                    <a:pt x="306" y="957"/>
                    <a:pt x="234" y="969"/>
                  </a:cubicBezTo>
                  <a:cubicBezTo>
                    <a:pt x="219" y="971"/>
                    <a:pt x="202" y="957"/>
                    <a:pt x="186" y="950"/>
                  </a:cubicBezTo>
                  <a:cubicBezTo>
                    <a:pt x="187" y="945"/>
                    <a:pt x="188" y="941"/>
                    <a:pt x="189" y="936"/>
                  </a:cubicBezTo>
                  <a:cubicBezTo>
                    <a:pt x="261" y="917"/>
                    <a:pt x="333" y="899"/>
                    <a:pt x="404" y="879"/>
                  </a:cubicBezTo>
                  <a:cubicBezTo>
                    <a:pt x="460" y="863"/>
                    <a:pt x="516" y="848"/>
                    <a:pt x="571" y="828"/>
                  </a:cubicBezTo>
                  <a:cubicBezTo>
                    <a:pt x="595" y="820"/>
                    <a:pt x="616" y="801"/>
                    <a:pt x="646" y="782"/>
                  </a:cubicBezTo>
                  <a:close/>
                  <a:moveTo>
                    <a:pt x="392" y="493"/>
                  </a:moveTo>
                  <a:cubicBezTo>
                    <a:pt x="394" y="497"/>
                    <a:pt x="396" y="500"/>
                    <a:pt x="399" y="503"/>
                  </a:cubicBezTo>
                  <a:cubicBezTo>
                    <a:pt x="409" y="501"/>
                    <a:pt x="419" y="496"/>
                    <a:pt x="429" y="496"/>
                  </a:cubicBezTo>
                  <a:cubicBezTo>
                    <a:pt x="446" y="497"/>
                    <a:pt x="463" y="500"/>
                    <a:pt x="480" y="502"/>
                  </a:cubicBezTo>
                  <a:cubicBezTo>
                    <a:pt x="477" y="520"/>
                    <a:pt x="479" y="541"/>
                    <a:pt x="471" y="556"/>
                  </a:cubicBezTo>
                  <a:cubicBezTo>
                    <a:pt x="451" y="588"/>
                    <a:pt x="425" y="617"/>
                    <a:pt x="402" y="647"/>
                  </a:cubicBezTo>
                  <a:cubicBezTo>
                    <a:pt x="445" y="639"/>
                    <a:pt x="481" y="626"/>
                    <a:pt x="516" y="611"/>
                  </a:cubicBezTo>
                  <a:cubicBezTo>
                    <a:pt x="561" y="592"/>
                    <a:pt x="564" y="567"/>
                    <a:pt x="532" y="528"/>
                  </a:cubicBezTo>
                  <a:cubicBezTo>
                    <a:pt x="510" y="502"/>
                    <a:pt x="478" y="478"/>
                    <a:pt x="493" y="434"/>
                  </a:cubicBezTo>
                  <a:cubicBezTo>
                    <a:pt x="495" y="429"/>
                    <a:pt x="484" y="420"/>
                    <a:pt x="479" y="411"/>
                  </a:cubicBezTo>
                  <a:cubicBezTo>
                    <a:pt x="448" y="440"/>
                    <a:pt x="420" y="467"/>
                    <a:pt x="392" y="4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/>
              <a:endParaRPr lang="zh-CN" altLang="en-US" sz="1800" strike="noStrike" noProof="1"/>
            </a:p>
          </p:txBody>
        </p:sp>
        <p:sp>
          <p:nvSpPr>
            <p:cNvPr id="48" name="Freeform 134"/>
            <p:cNvSpPr/>
            <p:nvPr/>
          </p:nvSpPr>
          <p:spPr bwMode="auto">
            <a:xfrm>
              <a:off x="-5089525" y="601662"/>
              <a:ext cx="477838" cy="463550"/>
            </a:xfrm>
            <a:custGeom>
              <a:avLst/>
              <a:gdLst>
                <a:gd name="T0" fmla="*/ 10 w 145"/>
                <a:gd name="T1" fmla="*/ 2 h 141"/>
                <a:gd name="T2" fmla="*/ 135 w 145"/>
                <a:gd name="T3" fmla="*/ 54 h 141"/>
                <a:gd name="T4" fmla="*/ 135 w 145"/>
                <a:gd name="T5" fmla="*/ 115 h 141"/>
                <a:gd name="T6" fmla="*/ 81 w 145"/>
                <a:gd name="T7" fmla="*/ 104 h 141"/>
                <a:gd name="T8" fmla="*/ 0 w 145"/>
                <a:gd name="T9" fmla="*/ 16 h 141"/>
                <a:gd name="T10" fmla="*/ 10 w 145"/>
                <a:gd name="T11" fmla="*/ 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41">
                  <a:moveTo>
                    <a:pt x="10" y="2"/>
                  </a:moveTo>
                  <a:cubicBezTo>
                    <a:pt x="60" y="0"/>
                    <a:pt x="106" y="11"/>
                    <a:pt x="135" y="54"/>
                  </a:cubicBezTo>
                  <a:cubicBezTo>
                    <a:pt x="145" y="68"/>
                    <a:pt x="145" y="101"/>
                    <a:pt x="135" y="115"/>
                  </a:cubicBezTo>
                  <a:cubicBezTo>
                    <a:pt x="118" y="141"/>
                    <a:pt x="96" y="119"/>
                    <a:pt x="81" y="104"/>
                  </a:cubicBezTo>
                  <a:cubicBezTo>
                    <a:pt x="53" y="76"/>
                    <a:pt x="27" y="45"/>
                    <a:pt x="0" y="16"/>
                  </a:cubicBezTo>
                  <a:cubicBezTo>
                    <a:pt x="4" y="11"/>
                    <a:pt x="7" y="7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/>
              <a:endParaRPr lang="zh-CN" altLang="en-US" sz="1800" strike="noStrike" noProof="1"/>
            </a:p>
          </p:txBody>
        </p:sp>
        <p:sp>
          <p:nvSpPr>
            <p:cNvPr id="49" name="Freeform 135"/>
            <p:cNvSpPr>
              <a:spLocks noEditPoints="1"/>
            </p:cNvSpPr>
            <p:nvPr/>
          </p:nvSpPr>
          <p:spPr bwMode="auto">
            <a:xfrm>
              <a:off x="-7137400" y="66675"/>
              <a:ext cx="3276600" cy="3887788"/>
            </a:xfrm>
            <a:custGeom>
              <a:avLst/>
              <a:gdLst>
                <a:gd name="T0" fmla="*/ 629 w 994"/>
                <a:gd name="T1" fmla="*/ 744 h 1180"/>
                <a:gd name="T2" fmla="*/ 508 w 994"/>
                <a:gd name="T3" fmla="*/ 810 h 1180"/>
                <a:gd name="T4" fmla="*/ 423 w 994"/>
                <a:gd name="T5" fmla="*/ 724 h 1180"/>
                <a:gd name="T6" fmla="*/ 225 w 994"/>
                <a:gd name="T7" fmla="*/ 801 h 1180"/>
                <a:gd name="T8" fmla="*/ 255 w 994"/>
                <a:gd name="T9" fmla="*/ 712 h 1180"/>
                <a:gd name="T10" fmla="*/ 324 w 994"/>
                <a:gd name="T11" fmla="*/ 622 h 1180"/>
                <a:gd name="T12" fmla="*/ 228 w 994"/>
                <a:gd name="T13" fmla="*/ 673 h 1180"/>
                <a:gd name="T14" fmla="*/ 243 w 994"/>
                <a:gd name="T15" fmla="*/ 586 h 1180"/>
                <a:gd name="T16" fmla="*/ 399 w 994"/>
                <a:gd name="T17" fmla="*/ 380 h 1180"/>
                <a:gd name="T18" fmla="*/ 290 w 994"/>
                <a:gd name="T19" fmla="*/ 415 h 1180"/>
                <a:gd name="T20" fmla="*/ 154 w 994"/>
                <a:gd name="T21" fmla="*/ 448 h 1180"/>
                <a:gd name="T22" fmla="*/ 137 w 994"/>
                <a:gd name="T23" fmla="*/ 906 h 1180"/>
                <a:gd name="T24" fmla="*/ 20 w 994"/>
                <a:gd name="T25" fmla="*/ 809 h 1180"/>
                <a:gd name="T26" fmla="*/ 56 w 994"/>
                <a:gd name="T27" fmla="*/ 380 h 1180"/>
                <a:gd name="T28" fmla="*/ 0 w 994"/>
                <a:gd name="T29" fmla="*/ 251 h 1180"/>
                <a:gd name="T30" fmla="*/ 230 w 994"/>
                <a:gd name="T31" fmla="*/ 349 h 1180"/>
                <a:gd name="T32" fmla="*/ 353 w 994"/>
                <a:gd name="T33" fmla="*/ 263 h 1180"/>
                <a:gd name="T34" fmla="*/ 273 w 994"/>
                <a:gd name="T35" fmla="*/ 178 h 1180"/>
                <a:gd name="T36" fmla="*/ 342 w 994"/>
                <a:gd name="T37" fmla="*/ 9 h 1180"/>
                <a:gd name="T38" fmla="*/ 515 w 994"/>
                <a:gd name="T39" fmla="*/ 40 h 1180"/>
                <a:gd name="T40" fmla="*/ 952 w 994"/>
                <a:gd name="T41" fmla="*/ 151 h 1180"/>
                <a:gd name="T42" fmla="*/ 978 w 994"/>
                <a:gd name="T43" fmla="*/ 883 h 1180"/>
                <a:gd name="T44" fmla="*/ 991 w 994"/>
                <a:gd name="T45" fmla="*/ 1093 h 1180"/>
                <a:gd name="T46" fmla="*/ 776 w 994"/>
                <a:gd name="T47" fmla="*/ 1061 h 1180"/>
                <a:gd name="T48" fmla="*/ 826 w 994"/>
                <a:gd name="T49" fmla="*/ 1028 h 1180"/>
                <a:gd name="T50" fmla="*/ 852 w 994"/>
                <a:gd name="T51" fmla="*/ 696 h 1180"/>
                <a:gd name="T52" fmla="*/ 836 w 994"/>
                <a:gd name="T53" fmla="*/ 283 h 1180"/>
                <a:gd name="T54" fmla="*/ 751 w 994"/>
                <a:gd name="T55" fmla="*/ 81 h 1180"/>
                <a:gd name="T56" fmla="*/ 431 w 994"/>
                <a:gd name="T57" fmla="*/ 151 h 1180"/>
                <a:gd name="T58" fmla="*/ 486 w 994"/>
                <a:gd name="T59" fmla="*/ 231 h 1180"/>
                <a:gd name="T60" fmla="*/ 590 w 994"/>
                <a:gd name="T61" fmla="*/ 233 h 1180"/>
                <a:gd name="T62" fmla="*/ 578 w 994"/>
                <a:gd name="T63" fmla="*/ 293 h 1180"/>
                <a:gd name="T64" fmla="*/ 616 w 994"/>
                <a:gd name="T65" fmla="*/ 568 h 1180"/>
                <a:gd name="T66" fmla="*/ 650 w 994"/>
                <a:gd name="T67" fmla="*/ 365 h 1180"/>
                <a:gd name="T68" fmla="*/ 679 w 994"/>
                <a:gd name="T69" fmla="*/ 339 h 1180"/>
                <a:gd name="T70" fmla="*/ 664 w 994"/>
                <a:gd name="T71" fmla="*/ 613 h 1180"/>
                <a:gd name="T72" fmla="*/ 730 w 994"/>
                <a:gd name="T73" fmla="*/ 818 h 1180"/>
                <a:gd name="T74" fmla="*/ 449 w 994"/>
                <a:gd name="T75" fmla="*/ 927 h 1180"/>
                <a:gd name="T76" fmla="*/ 186 w 994"/>
                <a:gd name="T77" fmla="*/ 950 h 1180"/>
                <a:gd name="T78" fmla="*/ 404 w 994"/>
                <a:gd name="T79" fmla="*/ 879 h 1180"/>
                <a:gd name="T80" fmla="*/ 646 w 994"/>
                <a:gd name="T81" fmla="*/ 782 h 1180"/>
                <a:gd name="T82" fmla="*/ 399 w 994"/>
                <a:gd name="T83" fmla="*/ 503 h 1180"/>
                <a:gd name="T84" fmla="*/ 480 w 994"/>
                <a:gd name="T85" fmla="*/ 502 h 1180"/>
                <a:gd name="T86" fmla="*/ 402 w 994"/>
                <a:gd name="T87" fmla="*/ 647 h 1180"/>
                <a:gd name="T88" fmla="*/ 532 w 994"/>
                <a:gd name="T89" fmla="*/ 528 h 1180"/>
                <a:gd name="T90" fmla="*/ 479 w 994"/>
                <a:gd name="T91" fmla="*/ 411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94" h="1180">
                  <a:moveTo>
                    <a:pt x="646" y="782"/>
                  </a:moveTo>
                  <a:cubicBezTo>
                    <a:pt x="642" y="772"/>
                    <a:pt x="640" y="753"/>
                    <a:pt x="629" y="744"/>
                  </a:cubicBezTo>
                  <a:cubicBezTo>
                    <a:pt x="620" y="736"/>
                    <a:pt x="596" y="734"/>
                    <a:pt x="586" y="741"/>
                  </a:cubicBezTo>
                  <a:cubicBezTo>
                    <a:pt x="560" y="759"/>
                    <a:pt x="537" y="783"/>
                    <a:pt x="508" y="810"/>
                  </a:cubicBezTo>
                  <a:cubicBezTo>
                    <a:pt x="473" y="746"/>
                    <a:pt x="553" y="728"/>
                    <a:pt x="553" y="675"/>
                  </a:cubicBezTo>
                  <a:cubicBezTo>
                    <a:pt x="507" y="692"/>
                    <a:pt x="464" y="705"/>
                    <a:pt x="423" y="724"/>
                  </a:cubicBezTo>
                  <a:cubicBezTo>
                    <a:pt x="371" y="747"/>
                    <a:pt x="321" y="775"/>
                    <a:pt x="270" y="799"/>
                  </a:cubicBezTo>
                  <a:cubicBezTo>
                    <a:pt x="257" y="805"/>
                    <a:pt x="232" y="808"/>
                    <a:pt x="225" y="801"/>
                  </a:cubicBezTo>
                  <a:cubicBezTo>
                    <a:pt x="216" y="791"/>
                    <a:pt x="213" y="767"/>
                    <a:pt x="218" y="754"/>
                  </a:cubicBezTo>
                  <a:cubicBezTo>
                    <a:pt x="225" y="738"/>
                    <a:pt x="242" y="725"/>
                    <a:pt x="255" y="712"/>
                  </a:cubicBezTo>
                  <a:cubicBezTo>
                    <a:pt x="281" y="686"/>
                    <a:pt x="308" y="660"/>
                    <a:pt x="335" y="634"/>
                  </a:cubicBezTo>
                  <a:cubicBezTo>
                    <a:pt x="331" y="630"/>
                    <a:pt x="327" y="626"/>
                    <a:pt x="324" y="622"/>
                  </a:cubicBezTo>
                  <a:cubicBezTo>
                    <a:pt x="306" y="634"/>
                    <a:pt x="290" y="648"/>
                    <a:pt x="271" y="659"/>
                  </a:cubicBezTo>
                  <a:cubicBezTo>
                    <a:pt x="258" y="666"/>
                    <a:pt x="242" y="669"/>
                    <a:pt x="228" y="673"/>
                  </a:cubicBezTo>
                  <a:cubicBezTo>
                    <a:pt x="223" y="657"/>
                    <a:pt x="213" y="640"/>
                    <a:pt x="215" y="625"/>
                  </a:cubicBezTo>
                  <a:cubicBezTo>
                    <a:pt x="218" y="611"/>
                    <a:pt x="232" y="598"/>
                    <a:pt x="243" y="586"/>
                  </a:cubicBezTo>
                  <a:cubicBezTo>
                    <a:pt x="292" y="531"/>
                    <a:pt x="343" y="476"/>
                    <a:pt x="391" y="420"/>
                  </a:cubicBezTo>
                  <a:cubicBezTo>
                    <a:pt x="399" y="411"/>
                    <a:pt x="397" y="394"/>
                    <a:pt x="399" y="380"/>
                  </a:cubicBezTo>
                  <a:cubicBezTo>
                    <a:pt x="387" y="380"/>
                    <a:pt x="373" y="376"/>
                    <a:pt x="363" y="380"/>
                  </a:cubicBezTo>
                  <a:cubicBezTo>
                    <a:pt x="338" y="389"/>
                    <a:pt x="313" y="401"/>
                    <a:pt x="290" y="415"/>
                  </a:cubicBezTo>
                  <a:cubicBezTo>
                    <a:pt x="250" y="442"/>
                    <a:pt x="209" y="445"/>
                    <a:pt x="163" y="422"/>
                  </a:cubicBezTo>
                  <a:cubicBezTo>
                    <a:pt x="160" y="431"/>
                    <a:pt x="155" y="439"/>
                    <a:pt x="154" y="448"/>
                  </a:cubicBezTo>
                  <a:cubicBezTo>
                    <a:pt x="151" y="518"/>
                    <a:pt x="148" y="588"/>
                    <a:pt x="145" y="658"/>
                  </a:cubicBezTo>
                  <a:cubicBezTo>
                    <a:pt x="142" y="741"/>
                    <a:pt x="140" y="823"/>
                    <a:pt x="137" y="906"/>
                  </a:cubicBezTo>
                  <a:cubicBezTo>
                    <a:pt x="136" y="941"/>
                    <a:pt x="117" y="951"/>
                    <a:pt x="86" y="937"/>
                  </a:cubicBezTo>
                  <a:cubicBezTo>
                    <a:pt x="27" y="909"/>
                    <a:pt x="12" y="873"/>
                    <a:pt x="20" y="809"/>
                  </a:cubicBezTo>
                  <a:cubicBezTo>
                    <a:pt x="31" y="719"/>
                    <a:pt x="38" y="627"/>
                    <a:pt x="46" y="536"/>
                  </a:cubicBezTo>
                  <a:cubicBezTo>
                    <a:pt x="50" y="484"/>
                    <a:pt x="57" y="432"/>
                    <a:pt x="56" y="380"/>
                  </a:cubicBezTo>
                  <a:cubicBezTo>
                    <a:pt x="56" y="352"/>
                    <a:pt x="42" y="323"/>
                    <a:pt x="31" y="295"/>
                  </a:cubicBezTo>
                  <a:cubicBezTo>
                    <a:pt x="25" y="280"/>
                    <a:pt x="12" y="267"/>
                    <a:pt x="0" y="251"/>
                  </a:cubicBezTo>
                  <a:cubicBezTo>
                    <a:pt x="76" y="242"/>
                    <a:pt x="123" y="268"/>
                    <a:pt x="145" y="328"/>
                  </a:cubicBezTo>
                  <a:cubicBezTo>
                    <a:pt x="155" y="356"/>
                    <a:pt x="191" y="365"/>
                    <a:pt x="230" y="349"/>
                  </a:cubicBezTo>
                  <a:cubicBezTo>
                    <a:pt x="264" y="335"/>
                    <a:pt x="298" y="322"/>
                    <a:pt x="330" y="303"/>
                  </a:cubicBezTo>
                  <a:cubicBezTo>
                    <a:pt x="342" y="297"/>
                    <a:pt x="347" y="277"/>
                    <a:pt x="353" y="263"/>
                  </a:cubicBezTo>
                  <a:cubicBezTo>
                    <a:pt x="355" y="259"/>
                    <a:pt x="350" y="253"/>
                    <a:pt x="350" y="247"/>
                  </a:cubicBezTo>
                  <a:cubicBezTo>
                    <a:pt x="350" y="196"/>
                    <a:pt x="341" y="159"/>
                    <a:pt x="273" y="178"/>
                  </a:cubicBezTo>
                  <a:cubicBezTo>
                    <a:pt x="244" y="186"/>
                    <a:pt x="217" y="123"/>
                    <a:pt x="241" y="93"/>
                  </a:cubicBezTo>
                  <a:cubicBezTo>
                    <a:pt x="266" y="62"/>
                    <a:pt x="302" y="41"/>
                    <a:pt x="342" y="9"/>
                  </a:cubicBezTo>
                  <a:cubicBezTo>
                    <a:pt x="344" y="39"/>
                    <a:pt x="345" y="53"/>
                    <a:pt x="347" y="75"/>
                  </a:cubicBezTo>
                  <a:cubicBezTo>
                    <a:pt x="405" y="63"/>
                    <a:pt x="460" y="54"/>
                    <a:pt x="515" y="40"/>
                  </a:cubicBezTo>
                  <a:cubicBezTo>
                    <a:pt x="613" y="15"/>
                    <a:pt x="713" y="0"/>
                    <a:pt x="815" y="6"/>
                  </a:cubicBezTo>
                  <a:cubicBezTo>
                    <a:pt x="888" y="10"/>
                    <a:pt x="950" y="77"/>
                    <a:pt x="952" y="151"/>
                  </a:cubicBezTo>
                  <a:cubicBezTo>
                    <a:pt x="955" y="277"/>
                    <a:pt x="957" y="403"/>
                    <a:pt x="961" y="529"/>
                  </a:cubicBezTo>
                  <a:cubicBezTo>
                    <a:pt x="965" y="647"/>
                    <a:pt x="971" y="765"/>
                    <a:pt x="978" y="883"/>
                  </a:cubicBezTo>
                  <a:cubicBezTo>
                    <a:pt x="981" y="941"/>
                    <a:pt x="988" y="998"/>
                    <a:pt x="993" y="1056"/>
                  </a:cubicBezTo>
                  <a:cubicBezTo>
                    <a:pt x="994" y="1068"/>
                    <a:pt x="994" y="1081"/>
                    <a:pt x="991" y="1093"/>
                  </a:cubicBezTo>
                  <a:cubicBezTo>
                    <a:pt x="970" y="1176"/>
                    <a:pt x="948" y="1180"/>
                    <a:pt x="883" y="1123"/>
                  </a:cubicBezTo>
                  <a:cubicBezTo>
                    <a:pt x="852" y="1097"/>
                    <a:pt x="811" y="1082"/>
                    <a:pt x="776" y="1061"/>
                  </a:cubicBezTo>
                  <a:cubicBezTo>
                    <a:pt x="764" y="1054"/>
                    <a:pt x="755" y="1043"/>
                    <a:pt x="739" y="1028"/>
                  </a:cubicBezTo>
                  <a:cubicBezTo>
                    <a:pt x="776" y="1028"/>
                    <a:pt x="801" y="1029"/>
                    <a:pt x="826" y="1028"/>
                  </a:cubicBezTo>
                  <a:cubicBezTo>
                    <a:pt x="852" y="1028"/>
                    <a:pt x="869" y="1013"/>
                    <a:pt x="868" y="988"/>
                  </a:cubicBezTo>
                  <a:cubicBezTo>
                    <a:pt x="864" y="891"/>
                    <a:pt x="858" y="794"/>
                    <a:pt x="852" y="696"/>
                  </a:cubicBezTo>
                  <a:cubicBezTo>
                    <a:pt x="848" y="617"/>
                    <a:pt x="841" y="538"/>
                    <a:pt x="838" y="459"/>
                  </a:cubicBezTo>
                  <a:cubicBezTo>
                    <a:pt x="835" y="400"/>
                    <a:pt x="837" y="342"/>
                    <a:pt x="836" y="283"/>
                  </a:cubicBezTo>
                  <a:cubicBezTo>
                    <a:pt x="834" y="233"/>
                    <a:pt x="831" y="182"/>
                    <a:pt x="827" y="131"/>
                  </a:cubicBezTo>
                  <a:cubicBezTo>
                    <a:pt x="824" y="91"/>
                    <a:pt x="802" y="74"/>
                    <a:pt x="751" y="81"/>
                  </a:cubicBezTo>
                  <a:cubicBezTo>
                    <a:pt x="659" y="92"/>
                    <a:pt x="568" y="107"/>
                    <a:pt x="477" y="123"/>
                  </a:cubicBezTo>
                  <a:cubicBezTo>
                    <a:pt x="460" y="126"/>
                    <a:pt x="430" y="144"/>
                    <a:pt x="431" y="151"/>
                  </a:cubicBezTo>
                  <a:cubicBezTo>
                    <a:pt x="435" y="179"/>
                    <a:pt x="449" y="206"/>
                    <a:pt x="461" y="232"/>
                  </a:cubicBezTo>
                  <a:cubicBezTo>
                    <a:pt x="462" y="235"/>
                    <a:pt x="477" y="232"/>
                    <a:pt x="486" y="231"/>
                  </a:cubicBezTo>
                  <a:cubicBezTo>
                    <a:pt x="510" y="228"/>
                    <a:pt x="534" y="223"/>
                    <a:pt x="559" y="222"/>
                  </a:cubicBezTo>
                  <a:cubicBezTo>
                    <a:pt x="570" y="222"/>
                    <a:pt x="588" y="227"/>
                    <a:pt x="590" y="233"/>
                  </a:cubicBezTo>
                  <a:cubicBezTo>
                    <a:pt x="594" y="248"/>
                    <a:pt x="591" y="265"/>
                    <a:pt x="589" y="281"/>
                  </a:cubicBezTo>
                  <a:cubicBezTo>
                    <a:pt x="588" y="285"/>
                    <a:pt x="581" y="289"/>
                    <a:pt x="578" y="293"/>
                  </a:cubicBezTo>
                  <a:cubicBezTo>
                    <a:pt x="512" y="360"/>
                    <a:pt x="504" y="340"/>
                    <a:pt x="556" y="444"/>
                  </a:cubicBezTo>
                  <a:cubicBezTo>
                    <a:pt x="575" y="484"/>
                    <a:pt x="594" y="524"/>
                    <a:pt x="616" y="568"/>
                  </a:cubicBezTo>
                  <a:cubicBezTo>
                    <a:pt x="658" y="532"/>
                    <a:pt x="653" y="486"/>
                    <a:pt x="660" y="446"/>
                  </a:cubicBezTo>
                  <a:cubicBezTo>
                    <a:pt x="664" y="420"/>
                    <a:pt x="654" y="392"/>
                    <a:pt x="650" y="365"/>
                  </a:cubicBezTo>
                  <a:cubicBezTo>
                    <a:pt x="649" y="357"/>
                    <a:pt x="647" y="342"/>
                    <a:pt x="650" y="341"/>
                  </a:cubicBezTo>
                  <a:cubicBezTo>
                    <a:pt x="659" y="337"/>
                    <a:pt x="671" y="335"/>
                    <a:pt x="679" y="339"/>
                  </a:cubicBezTo>
                  <a:cubicBezTo>
                    <a:pt x="728" y="362"/>
                    <a:pt x="743" y="405"/>
                    <a:pt x="724" y="454"/>
                  </a:cubicBezTo>
                  <a:cubicBezTo>
                    <a:pt x="703" y="507"/>
                    <a:pt x="676" y="558"/>
                    <a:pt x="664" y="613"/>
                  </a:cubicBezTo>
                  <a:cubicBezTo>
                    <a:pt x="658" y="644"/>
                    <a:pt x="676" y="681"/>
                    <a:pt x="687" y="714"/>
                  </a:cubicBezTo>
                  <a:cubicBezTo>
                    <a:pt x="699" y="749"/>
                    <a:pt x="717" y="783"/>
                    <a:pt x="730" y="818"/>
                  </a:cubicBezTo>
                  <a:cubicBezTo>
                    <a:pt x="749" y="874"/>
                    <a:pt x="726" y="894"/>
                    <a:pt x="671" y="897"/>
                  </a:cubicBezTo>
                  <a:cubicBezTo>
                    <a:pt x="596" y="901"/>
                    <a:pt x="522" y="915"/>
                    <a:pt x="449" y="927"/>
                  </a:cubicBezTo>
                  <a:cubicBezTo>
                    <a:pt x="377" y="940"/>
                    <a:pt x="306" y="957"/>
                    <a:pt x="234" y="969"/>
                  </a:cubicBezTo>
                  <a:cubicBezTo>
                    <a:pt x="219" y="971"/>
                    <a:pt x="202" y="957"/>
                    <a:pt x="186" y="950"/>
                  </a:cubicBezTo>
                  <a:cubicBezTo>
                    <a:pt x="187" y="945"/>
                    <a:pt x="188" y="941"/>
                    <a:pt x="189" y="936"/>
                  </a:cubicBezTo>
                  <a:cubicBezTo>
                    <a:pt x="261" y="917"/>
                    <a:pt x="333" y="899"/>
                    <a:pt x="404" y="879"/>
                  </a:cubicBezTo>
                  <a:cubicBezTo>
                    <a:pt x="460" y="863"/>
                    <a:pt x="516" y="848"/>
                    <a:pt x="571" y="828"/>
                  </a:cubicBezTo>
                  <a:cubicBezTo>
                    <a:pt x="595" y="820"/>
                    <a:pt x="616" y="801"/>
                    <a:pt x="646" y="782"/>
                  </a:cubicBezTo>
                  <a:close/>
                  <a:moveTo>
                    <a:pt x="392" y="493"/>
                  </a:moveTo>
                  <a:cubicBezTo>
                    <a:pt x="394" y="497"/>
                    <a:pt x="396" y="500"/>
                    <a:pt x="399" y="503"/>
                  </a:cubicBezTo>
                  <a:cubicBezTo>
                    <a:pt x="409" y="501"/>
                    <a:pt x="419" y="496"/>
                    <a:pt x="429" y="496"/>
                  </a:cubicBezTo>
                  <a:cubicBezTo>
                    <a:pt x="446" y="497"/>
                    <a:pt x="463" y="500"/>
                    <a:pt x="480" y="502"/>
                  </a:cubicBezTo>
                  <a:cubicBezTo>
                    <a:pt x="477" y="520"/>
                    <a:pt x="479" y="541"/>
                    <a:pt x="471" y="556"/>
                  </a:cubicBezTo>
                  <a:cubicBezTo>
                    <a:pt x="451" y="588"/>
                    <a:pt x="425" y="617"/>
                    <a:pt x="402" y="647"/>
                  </a:cubicBezTo>
                  <a:cubicBezTo>
                    <a:pt x="445" y="639"/>
                    <a:pt x="481" y="626"/>
                    <a:pt x="516" y="611"/>
                  </a:cubicBezTo>
                  <a:cubicBezTo>
                    <a:pt x="561" y="592"/>
                    <a:pt x="564" y="567"/>
                    <a:pt x="532" y="528"/>
                  </a:cubicBezTo>
                  <a:cubicBezTo>
                    <a:pt x="510" y="502"/>
                    <a:pt x="478" y="478"/>
                    <a:pt x="493" y="434"/>
                  </a:cubicBezTo>
                  <a:cubicBezTo>
                    <a:pt x="495" y="429"/>
                    <a:pt x="484" y="420"/>
                    <a:pt x="479" y="411"/>
                  </a:cubicBezTo>
                  <a:cubicBezTo>
                    <a:pt x="448" y="440"/>
                    <a:pt x="420" y="467"/>
                    <a:pt x="392" y="4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/>
              <a:endParaRPr lang="zh-CN" altLang="en-US" sz="1800" strike="noStrike" noProof="1"/>
            </a:p>
          </p:txBody>
        </p:sp>
        <p:sp>
          <p:nvSpPr>
            <p:cNvPr id="50" name="Freeform 136"/>
            <p:cNvSpPr/>
            <p:nvPr/>
          </p:nvSpPr>
          <p:spPr bwMode="auto">
            <a:xfrm>
              <a:off x="-5089525" y="601662"/>
              <a:ext cx="477838" cy="463550"/>
            </a:xfrm>
            <a:custGeom>
              <a:avLst/>
              <a:gdLst>
                <a:gd name="T0" fmla="*/ 10 w 145"/>
                <a:gd name="T1" fmla="*/ 2 h 141"/>
                <a:gd name="T2" fmla="*/ 135 w 145"/>
                <a:gd name="T3" fmla="*/ 54 h 141"/>
                <a:gd name="T4" fmla="*/ 135 w 145"/>
                <a:gd name="T5" fmla="*/ 115 h 141"/>
                <a:gd name="T6" fmla="*/ 81 w 145"/>
                <a:gd name="T7" fmla="*/ 104 h 141"/>
                <a:gd name="T8" fmla="*/ 0 w 145"/>
                <a:gd name="T9" fmla="*/ 16 h 141"/>
                <a:gd name="T10" fmla="*/ 10 w 145"/>
                <a:gd name="T11" fmla="*/ 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41">
                  <a:moveTo>
                    <a:pt x="10" y="2"/>
                  </a:moveTo>
                  <a:cubicBezTo>
                    <a:pt x="60" y="0"/>
                    <a:pt x="106" y="11"/>
                    <a:pt x="135" y="54"/>
                  </a:cubicBezTo>
                  <a:cubicBezTo>
                    <a:pt x="145" y="68"/>
                    <a:pt x="145" y="101"/>
                    <a:pt x="135" y="115"/>
                  </a:cubicBezTo>
                  <a:cubicBezTo>
                    <a:pt x="118" y="141"/>
                    <a:pt x="96" y="119"/>
                    <a:pt x="81" y="104"/>
                  </a:cubicBezTo>
                  <a:cubicBezTo>
                    <a:pt x="53" y="76"/>
                    <a:pt x="27" y="45"/>
                    <a:pt x="0" y="16"/>
                  </a:cubicBezTo>
                  <a:cubicBezTo>
                    <a:pt x="4" y="11"/>
                    <a:pt x="7" y="7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/>
              <a:endParaRPr lang="zh-CN" altLang="en-US" sz="1800" strike="noStrike" noProof="1"/>
            </a:p>
          </p:txBody>
        </p:sp>
        <p:sp>
          <p:nvSpPr>
            <p:cNvPr id="51" name="Freeform 137"/>
            <p:cNvSpPr>
              <a:spLocks noEditPoints="1"/>
            </p:cNvSpPr>
            <p:nvPr/>
          </p:nvSpPr>
          <p:spPr bwMode="auto">
            <a:xfrm>
              <a:off x="-2998787" y="1150937"/>
              <a:ext cx="3092450" cy="2763838"/>
            </a:xfrm>
            <a:custGeom>
              <a:avLst/>
              <a:gdLst>
                <a:gd name="T0" fmla="*/ 343 w 938"/>
                <a:gd name="T1" fmla="*/ 296 h 839"/>
                <a:gd name="T2" fmla="*/ 264 w 938"/>
                <a:gd name="T3" fmla="*/ 300 h 839"/>
                <a:gd name="T4" fmla="*/ 317 w 938"/>
                <a:gd name="T5" fmla="*/ 258 h 839"/>
                <a:gd name="T6" fmla="*/ 470 w 938"/>
                <a:gd name="T7" fmla="*/ 159 h 839"/>
                <a:gd name="T8" fmla="*/ 319 w 938"/>
                <a:gd name="T9" fmla="*/ 197 h 839"/>
                <a:gd name="T10" fmla="*/ 35 w 938"/>
                <a:gd name="T11" fmla="*/ 262 h 839"/>
                <a:gd name="T12" fmla="*/ 80 w 938"/>
                <a:gd name="T13" fmla="*/ 197 h 839"/>
                <a:gd name="T14" fmla="*/ 414 w 938"/>
                <a:gd name="T15" fmla="*/ 108 h 839"/>
                <a:gd name="T16" fmla="*/ 563 w 938"/>
                <a:gd name="T17" fmla="*/ 34 h 839"/>
                <a:gd name="T18" fmla="*/ 729 w 938"/>
                <a:gd name="T19" fmla="*/ 47 h 839"/>
                <a:gd name="T20" fmla="*/ 714 w 938"/>
                <a:gd name="T21" fmla="*/ 116 h 839"/>
                <a:gd name="T22" fmla="*/ 471 w 938"/>
                <a:gd name="T23" fmla="*/ 188 h 839"/>
                <a:gd name="T24" fmla="*/ 537 w 938"/>
                <a:gd name="T25" fmla="*/ 290 h 839"/>
                <a:gd name="T26" fmla="*/ 650 w 938"/>
                <a:gd name="T27" fmla="*/ 338 h 839"/>
                <a:gd name="T28" fmla="*/ 422 w 938"/>
                <a:gd name="T29" fmla="*/ 439 h 839"/>
                <a:gd name="T30" fmla="*/ 345 w 938"/>
                <a:gd name="T31" fmla="*/ 524 h 839"/>
                <a:gd name="T32" fmla="*/ 529 w 938"/>
                <a:gd name="T33" fmla="*/ 476 h 839"/>
                <a:gd name="T34" fmla="*/ 514 w 938"/>
                <a:gd name="T35" fmla="*/ 620 h 839"/>
                <a:gd name="T36" fmla="*/ 900 w 938"/>
                <a:gd name="T37" fmla="*/ 761 h 839"/>
                <a:gd name="T38" fmla="*/ 646 w 938"/>
                <a:gd name="T39" fmla="*/ 830 h 839"/>
                <a:gd name="T40" fmla="*/ 473 w 938"/>
                <a:gd name="T41" fmla="*/ 712 h 839"/>
                <a:gd name="T42" fmla="*/ 208 w 938"/>
                <a:gd name="T43" fmla="*/ 753 h 839"/>
                <a:gd name="T44" fmla="*/ 344 w 938"/>
                <a:gd name="T45" fmla="*/ 649 h 839"/>
                <a:gd name="T46" fmla="*/ 259 w 938"/>
                <a:gd name="T47" fmla="*/ 617 h 839"/>
                <a:gd name="T48" fmla="*/ 109 w 938"/>
                <a:gd name="T49" fmla="*/ 762 h 839"/>
                <a:gd name="T50" fmla="*/ 0 w 938"/>
                <a:gd name="T51" fmla="*/ 764 h 839"/>
                <a:gd name="T52" fmla="*/ 173 w 938"/>
                <a:gd name="T53" fmla="*/ 598 h 839"/>
                <a:gd name="T54" fmla="*/ 207 w 938"/>
                <a:gd name="T55" fmla="*/ 524 h 839"/>
                <a:gd name="T56" fmla="*/ 252 w 938"/>
                <a:gd name="T57" fmla="*/ 392 h 839"/>
                <a:gd name="T58" fmla="*/ 276 w 938"/>
                <a:gd name="T59" fmla="*/ 360 h 839"/>
                <a:gd name="T60" fmla="*/ 385 w 938"/>
                <a:gd name="T61" fmla="*/ 283 h 839"/>
                <a:gd name="T62" fmla="*/ 417 w 938"/>
                <a:gd name="T63" fmla="*/ 392 h 839"/>
                <a:gd name="T64" fmla="*/ 516 w 938"/>
                <a:gd name="T65" fmla="*/ 340 h 839"/>
                <a:gd name="T66" fmla="*/ 417 w 938"/>
                <a:gd name="T67" fmla="*/ 392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38" h="839">
                  <a:moveTo>
                    <a:pt x="374" y="273"/>
                  </a:moveTo>
                  <a:cubicBezTo>
                    <a:pt x="364" y="281"/>
                    <a:pt x="354" y="290"/>
                    <a:pt x="343" y="296"/>
                  </a:cubicBezTo>
                  <a:cubicBezTo>
                    <a:pt x="330" y="304"/>
                    <a:pt x="316" y="315"/>
                    <a:pt x="302" y="316"/>
                  </a:cubicBezTo>
                  <a:cubicBezTo>
                    <a:pt x="289" y="317"/>
                    <a:pt x="269" y="310"/>
                    <a:pt x="264" y="300"/>
                  </a:cubicBezTo>
                  <a:cubicBezTo>
                    <a:pt x="260" y="291"/>
                    <a:pt x="267" y="270"/>
                    <a:pt x="277" y="262"/>
                  </a:cubicBezTo>
                  <a:cubicBezTo>
                    <a:pt x="285" y="255"/>
                    <a:pt x="305" y="254"/>
                    <a:pt x="317" y="258"/>
                  </a:cubicBezTo>
                  <a:cubicBezTo>
                    <a:pt x="339" y="266"/>
                    <a:pt x="396" y="248"/>
                    <a:pt x="417" y="223"/>
                  </a:cubicBezTo>
                  <a:cubicBezTo>
                    <a:pt x="435" y="201"/>
                    <a:pt x="453" y="180"/>
                    <a:pt x="470" y="159"/>
                  </a:cubicBezTo>
                  <a:cubicBezTo>
                    <a:pt x="475" y="152"/>
                    <a:pt x="477" y="144"/>
                    <a:pt x="485" y="128"/>
                  </a:cubicBezTo>
                  <a:cubicBezTo>
                    <a:pt x="423" y="154"/>
                    <a:pt x="371" y="174"/>
                    <a:pt x="319" y="197"/>
                  </a:cubicBezTo>
                  <a:cubicBezTo>
                    <a:pt x="238" y="232"/>
                    <a:pt x="163" y="285"/>
                    <a:pt x="69" y="283"/>
                  </a:cubicBezTo>
                  <a:cubicBezTo>
                    <a:pt x="54" y="283"/>
                    <a:pt x="33" y="288"/>
                    <a:pt x="35" y="262"/>
                  </a:cubicBezTo>
                  <a:cubicBezTo>
                    <a:pt x="36" y="238"/>
                    <a:pt x="20" y="206"/>
                    <a:pt x="58" y="195"/>
                  </a:cubicBezTo>
                  <a:cubicBezTo>
                    <a:pt x="65" y="193"/>
                    <a:pt x="78" y="193"/>
                    <a:pt x="80" y="197"/>
                  </a:cubicBezTo>
                  <a:cubicBezTo>
                    <a:pt x="96" y="227"/>
                    <a:pt x="119" y="214"/>
                    <a:pt x="140" y="207"/>
                  </a:cubicBezTo>
                  <a:cubicBezTo>
                    <a:pt x="231" y="174"/>
                    <a:pt x="322" y="139"/>
                    <a:pt x="414" y="108"/>
                  </a:cubicBezTo>
                  <a:cubicBezTo>
                    <a:pt x="457" y="94"/>
                    <a:pt x="502" y="87"/>
                    <a:pt x="537" y="56"/>
                  </a:cubicBezTo>
                  <a:cubicBezTo>
                    <a:pt x="546" y="48"/>
                    <a:pt x="559" y="43"/>
                    <a:pt x="563" y="34"/>
                  </a:cubicBezTo>
                  <a:cubicBezTo>
                    <a:pt x="576" y="4"/>
                    <a:pt x="601" y="0"/>
                    <a:pt x="626" y="7"/>
                  </a:cubicBezTo>
                  <a:cubicBezTo>
                    <a:pt x="661" y="16"/>
                    <a:pt x="697" y="29"/>
                    <a:pt x="729" y="47"/>
                  </a:cubicBezTo>
                  <a:cubicBezTo>
                    <a:pt x="741" y="54"/>
                    <a:pt x="747" y="78"/>
                    <a:pt x="747" y="95"/>
                  </a:cubicBezTo>
                  <a:cubicBezTo>
                    <a:pt x="747" y="102"/>
                    <a:pt x="727" y="113"/>
                    <a:pt x="714" y="116"/>
                  </a:cubicBezTo>
                  <a:cubicBezTo>
                    <a:pt x="644" y="137"/>
                    <a:pt x="574" y="156"/>
                    <a:pt x="503" y="176"/>
                  </a:cubicBezTo>
                  <a:cubicBezTo>
                    <a:pt x="493" y="179"/>
                    <a:pt x="484" y="183"/>
                    <a:pt x="471" y="188"/>
                  </a:cubicBezTo>
                  <a:cubicBezTo>
                    <a:pt x="491" y="214"/>
                    <a:pt x="529" y="231"/>
                    <a:pt x="508" y="272"/>
                  </a:cubicBezTo>
                  <a:cubicBezTo>
                    <a:pt x="508" y="273"/>
                    <a:pt x="526" y="287"/>
                    <a:pt x="537" y="290"/>
                  </a:cubicBezTo>
                  <a:cubicBezTo>
                    <a:pt x="563" y="297"/>
                    <a:pt x="591" y="299"/>
                    <a:pt x="616" y="308"/>
                  </a:cubicBezTo>
                  <a:cubicBezTo>
                    <a:pt x="630" y="313"/>
                    <a:pt x="650" y="328"/>
                    <a:pt x="650" y="338"/>
                  </a:cubicBezTo>
                  <a:cubicBezTo>
                    <a:pt x="650" y="356"/>
                    <a:pt x="641" y="383"/>
                    <a:pt x="628" y="391"/>
                  </a:cubicBezTo>
                  <a:cubicBezTo>
                    <a:pt x="565" y="428"/>
                    <a:pt x="500" y="462"/>
                    <a:pt x="422" y="439"/>
                  </a:cubicBezTo>
                  <a:cubicBezTo>
                    <a:pt x="400" y="433"/>
                    <a:pt x="336" y="476"/>
                    <a:pt x="334" y="498"/>
                  </a:cubicBezTo>
                  <a:cubicBezTo>
                    <a:pt x="333" y="507"/>
                    <a:pt x="340" y="523"/>
                    <a:pt x="345" y="524"/>
                  </a:cubicBezTo>
                  <a:cubicBezTo>
                    <a:pt x="362" y="525"/>
                    <a:pt x="381" y="535"/>
                    <a:pt x="396" y="511"/>
                  </a:cubicBezTo>
                  <a:cubicBezTo>
                    <a:pt x="420" y="473"/>
                    <a:pt x="490" y="457"/>
                    <a:pt x="529" y="476"/>
                  </a:cubicBezTo>
                  <a:cubicBezTo>
                    <a:pt x="578" y="500"/>
                    <a:pt x="584" y="556"/>
                    <a:pt x="541" y="589"/>
                  </a:cubicBezTo>
                  <a:cubicBezTo>
                    <a:pt x="532" y="596"/>
                    <a:pt x="526" y="607"/>
                    <a:pt x="514" y="620"/>
                  </a:cubicBezTo>
                  <a:cubicBezTo>
                    <a:pt x="646" y="714"/>
                    <a:pt x="791" y="693"/>
                    <a:pt x="935" y="686"/>
                  </a:cubicBezTo>
                  <a:cubicBezTo>
                    <a:pt x="938" y="720"/>
                    <a:pt x="930" y="743"/>
                    <a:pt x="900" y="761"/>
                  </a:cubicBezTo>
                  <a:cubicBezTo>
                    <a:pt x="839" y="798"/>
                    <a:pt x="776" y="825"/>
                    <a:pt x="705" y="832"/>
                  </a:cubicBezTo>
                  <a:cubicBezTo>
                    <a:pt x="686" y="834"/>
                    <a:pt x="662" y="839"/>
                    <a:pt x="646" y="830"/>
                  </a:cubicBezTo>
                  <a:cubicBezTo>
                    <a:pt x="599" y="804"/>
                    <a:pt x="555" y="772"/>
                    <a:pt x="510" y="741"/>
                  </a:cubicBezTo>
                  <a:cubicBezTo>
                    <a:pt x="497" y="733"/>
                    <a:pt x="485" y="721"/>
                    <a:pt x="473" y="712"/>
                  </a:cubicBezTo>
                  <a:cubicBezTo>
                    <a:pt x="448" y="692"/>
                    <a:pt x="424" y="694"/>
                    <a:pt x="395" y="709"/>
                  </a:cubicBezTo>
                  <a:cubicBezTo>
                    <a:pt x="340" y="737"/>
                    <a:pt x="282" y="758"/>
                    <a:pt x="208" y="753"/>
                  </a:cubicBezTo>
                  <a:cubicBezTo>
                    <a:pt x="219" y="741"/>
                    <a:pt x="225" y="732"/>
                    <a:pt x="233" y="726"/>
                  </a:cubicBezTo>
                  <a:cubicBezTo>
                    <a:pt x="270" y="700"/>
                    <a:pt x="308" y="675"/>
                    <a:pt x="344" y="649"/>
                  </a:cubicBezTo>
                  <a:cubicBezTo>
                    <a:pt x="349" y="645"/>
                    <a:pt x="352" y="629"/>
                    <a:pt x="348" y="623"/>
                  </a:cubicBezTo>
                  <a:cubicBezTo>
                    <a:pt x="329" y="588"/>
                    <a:pt x="285" y="588"/>
                    <a:pt x="259" y="617"/>
                  </a:cubicBezTo>
                  <a:cubicBezTo>
                    <a:pt x="218" y="663"/>
                    <a:pt x="174" y="707"/>
                    <a:pt x="131" y="752"/>
                  </a:cubicBezTo>
                  <a:cubicBezTo>
                    <a:pt x="125" y="757"/>
                    <a:pt x="117" y="760"/>
                    <a:pt x="109" y="762"/>
                  </a:cubicBezTo>
                  <a:cubicBezTo>
                    <a:pt x="81" y="767"/>
                    <a:pt x="54" y="772"/>
                    <a:pt x="26" y="775"/>
                  </a:cubicBezTo>
                  <a:cubicBezTo>
                    <a:pt x="17" y="776"/>
                    <a:pt x="9" y="768"/>
                    <a:pt x="0" y="764"/>
                  </a:cubicBezTo>
                  <a:cubicBezTo>
                    <a:pt x="4" y="758"/>
                    <a:pt x="6" y="750"/>
                    <a:pt x="12" y="746"/>
                  </a:cubicBezTo>
                  <a:cubicBezTo>
                    <a:pt x="75" y="707"/>
                    <a:pt x="124" y="653"/>
                    <a:pt x="173" y="598"/>
                  </a:cubicBezTo>
                  <a:cubicBezTo>
                    <a:pt x="180" y="590"/>
                    <a:pt x="180" y="574"/>
                    <a:pt x="180" y="562"/>
                  </a:cubicBezTo>
                  <a:cubicBezTo>
                    <a:pt x="180" y="542"/>
                    <a:pt x="179" y="529"/>
                    <a:pt x="207" y="524"/>
                  </a:cubicBezTo>
                  <a:cubicBezTo>
                    <a:pt x="225" y="521"/>
                    <a:pt x="244" y="502"/>
                    <a:pt x="257" y="486"/>
                  </a:cubicBezTo>
                  <a:cubicBezTo>
                    <a:pt x="294" y="442"/>
                    <a:pt x="292" y="435"/>
                    <a:pt x="252" y="392"/>
                  </a:cubicBezTo>
                  <a:cubicBezTo>
                    <a:pt x="240" y="380"/>
                    <a:pt x="223" y="352"/>
                    <a:pt x="228" y="347"/>
                  </a:cubicBezTo>
                  <a:cubicBezTo>
                    <a:pt x="246" y="326"/>
                    <a:pt x="261" y="351"/>
                    <a:pt x="276" y="360"/>
                  </a:cubicBezTo>
                  <a:cubicBezTo>
                    <a:pt x="320" y="384"/>
                    <a:pt x="331" y="381"/>
                    <a:pt x="356" y="334"/>
                  </a:cubicBezTo>
                  <a:cubicBezTo>
                    <a:pt x="365" y="317"/>
                    <a:pt x="375" y="300"/>
                    <a:pt x="385" y="283"/>
                  </a:cubicBezTo>
                  <a:cubicBezTo>
                    <a:pt x="381" y="280"/>
                    <a:pt x="378" y="277"/>
                    <a:pt x="374" y="273"/>
                  </a:cubicBezTo>
                  <a:close/>
                  <a:moveTo>
                    <a:pt x="417" y="392"/>
                  </a:moveTo>
                  <a:cubicBezTo>
                    <a:pt x="449" y="384"/>
                    <a:pt x="478" y="379"/>
                    <a:pt x="505" y="370"/>
                  </a:cubicBezTo>
                  <a:cubicBezTo>
                    <a:pt x="512" y="367"/>
                    <a:pt x="519" y="345"/>
                    <a:pt x="516" y="340"/>
                  </a:cubicBezTo>
                  <a:cubicBezTo>
                    <a:pt x="506" y="327"/>
                    <a:pt x="492" y="312"/>
                    <a:pt x="478" y="310"/>
                  </a:cubicBezTo>
                  <a:cubicBezTo>
                    <a:pt x="459" y="307"/>
                    <a:pt x="418" y="361"/>
                    <a:pt x="417" y="3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/>
              <a:endParaRPr lang="zh-CN" altLang="en-US" sz="1800" strike="noStrike" noProof="1"/>
            </a:p>
          </p:txBody>
        </p:sp>
        <p:sp>
          <p:nvSpPr>
            <p:cNvPr id="52" name="Freeform 138"/>
            <p:cNvSpPr>
              <a:spLocks noEditPoints="1"/>
            </p:cNvSpPr>
            <p:nvPr/>
          </p:nvSpPr>
          <p:spPr bwMode="auto">
            <a:xfrm>
              <a:off x="-3935412" y="419100"/>
              <a:ext cx="3024188" cy="2695575"/>
            </a:xfrm>
            <a:custGeom>
              <a:avLst/>
              <a:gdLst>
                <a:gd name="T0" fmla="*/ 573 w 917"/>
                <a:gd name="T1" fmla="*/ 44 h 818"/>
                <a:gd name="T2" fmla="*/ 657 w 917"/>
                <a:gd name="T3" fmla="*/ 94 h 818"/>
                <a:gd name="T4" fmla="*/ 787 w 917"/>
                <a:gd name="T5" fmla="*/ 13 h 818"/>
                <a:gd name="T6" fmla="*/ 798 w 917"/>
                <a:gd name="T7" fmla="*/ 6 h 818"/>
                <a:gd name="T8" fmla="*/ 900 w 917"/>
                <a:gd name="T9" fmla="*/ 44 h 818"/>
                <a:gd name="T10" fmla="*/ 883 w 917"/>
                <a:gd name="T11" fmla="*/ 138 h 818"/>
                <a:gd name="T12" fmla="*/ 773 w 917"/>
                <a:gd name="T13" fmla="*/ 247 h 818"/>
                <a:gd name="T14" fmla="*/ 692 w 917"/>
                <a:gd name="T15" fmla="*/ 231 h 818"/>
                <a:gd name="T16" fmla="*/ 526 w 917"/>
                <a:gd name="T17" fmla="*/ 310 h 818"/>
                <a:gd name="T18" fmla="*/ 426 w 917"/>
                <a:gd name="T19" fmla="*/ 339 h 818"/>
                <a:gd name="T20" fmla="*/ 396 w 917"/>
                <a:gd name="T21" fmla="*/ 306 h 818"/>
                <a:gd name="T22" fmla="*/ 410 w 917"/>
                <a:gd name="T23" fmla="*/ 304 h 818"/>
                <a:gd name="T24" fmla="*/ 441 w 917"/>
                <a:gd name="T25" fmla="*/ 285 h 818"/>
                <a:gd name="T26" fmla="*/ 410 w 917"/>
                <a:gd name="T27" fmla="*/ 235 h 818"/>
                <a:gd name="T28" fmla="*/ 349 w 917"/>
                <a:gd name="T29" fmla="*/ 232 h 818"/>
                <a:gd name="T30" fmla="*/ 325 w 917"/>
                <a:gd name="T31" fmla="*/ 255 h 818"/>
                <a:gd name="T32" fmla="*/ 297 w 917"/>
                <a:gd name="T33" fmla="*/ 394 h 818"/>
                <a:gd name="T34" fmla="*/ 248 w 917"/>
                <a:gd name="T35" fmla="*/ 619 h 818"/>
                <a:gd name="T36" fmla="*/ 108 w 917"/>
                <a:gd name="T37" fmla="*/ 767 h 818"/>
                <a:gd name="T38" fmla="*/ 34 w 917"/>
                <a:gd name="T39" fmla="*/ 813 h 818"/>
                <a:gd name="T40" fmla="*/ 0 w 917"/>
                <a:gd name="T41" fmla="*/ 815 h 818"/>
                <a:gd name="T42" fmla="*/ 7 w 917"/>
                <a:gd name="T43" fmla="*/ 779 h 818"/>
                <a:gd name="T44" fmla="*/ 118 w 917"/>
                <a:gd name="T45" fmla="*/ 631 h 818"/>
                <a:gd name="T46" fmla="*/ 204 w 917"/>
                <a:gd name="T47" fmla="*/ 460 h 818"/>
                <a:gd name="T48" fmla="*/ 265 w 917"/>
                <a:gd name="T49" fmla="*/ 277 h 818"/>
                <a:gd name="T50" fmla="*/ 275 w 917"/>
                <a:gd name="T51" fmla="*/ 194 h 818"/>
                <a:gd name="T52" fmla="*/ 294 w 917"/>
                <a:gd name="T53" fmla="*/ 161 h 818"/>
                <a:gd name="T54" fmla="*/ 340 w 917"/>
                <a:gd name="T55" fmla="*/ 175 h 818"/>
                <a:gd name="T56" fmla="*/ 398 w 917"/>
                <a:gd name="T57" fmla="*/ 193 h 818"/>
                <a:gd name="T58" fmla="*/ 409 w 917"/>
                <a:gd name="T59" fmla="*/ 145 h 818"/>
                <a:gd name="T60" fmla="*/ 411 w 917"/>
                <a:gd name="T61" fmla="*/ 113 h 818"/>
                <a:gd name="T62" fmla="*/ 444 w 917"/>
                <a:gd name="T63" fmla="*/ 105 h 818"/>
                <a:gd name="T64" fmla="*/ 463 w 917"/>
                <a:gd name="T65" fmla="*/ 137 h 818"/>
                <a:gd name="T66" fmla="*/ 466 w 917"/>
                <a:gd name="T67" fmla="*/ 167 h 818"/>
                <a:gd name="T68" fmla="*/ 567 w 917"/>
                <a:gd name="T69" fmla="*/ 124 h 818"/>
                <a:gd name="T70" fmla="*/ 581 w 917"/>
                <a:gd name="T71" fmla="*/ 75 h 818"/>
                <a:gd name="T72" fmla="*/ 573 w 917"/>
                <a:gd name="T73" fmla="*/ 44 h 818"/>
                <a:gd name="T74" fmla="*/ 623 w 917"/>
                <a:gd name="T75" fmla="*/ 190 h 818"/>
                <a:gd name="T76" fmla="*/ 658 w 917"/>
                <a:gd name="T77" fmla="*/ 215 h 818"/>
                <a:gd name="T78" fmla="*/ 733 w 917"/>
                <a:gd name="T79" fmla="*/ 153 h 818"/>
                <a:gd name="T80" fmla="*/ 717 w 917"/>
                <a:gd name="T81" fmla="*/ 118 h 818"/>
                <a:gd name="T82" fmla="*/ 623 w 917"/>
                <a:gd name="T83" fmla="*/ 190 h 818"/>
                <a:gd name="T84" fmla="*/ 559 w 917"/>
                <a:gd name="T85" fmla="*/ 188 h 818"/>
                <a:gd name="T86" fmla="*/ 468 w 917"/>
                <a:gd name="T87" fmla="*/ 282 h 818"/>
                <a:gd name="T88" fmla="*/ 559 w 917"/>
                <a:gd name="T89" fmla="*/ 188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17" h="818">
                  <a:moveTo>
                    <a:pt x="573" y="44"/>
                  </a:moveTo>
                  <a:cubicBezTo>
                    <a:pt x="617" y="31"/>
                    <a:pt x="633" y="61"/>
                    <a:pt x="657" y="94"/>
                  </a:cubicBezTo>
                  <a:cubicBezTo>
                    <a:pt x="700" y="67"/>
                    <a:pt x="743" y="40"/>
                    <a:pt x="787" y="13"/>
                  </a:cubicBezTo>
                  <a:cubicBezTo>
                    <a:pt x="790" y="10"/>
                    <a:pt x="794" y="7"/>
                    <a:pt x="798" y="6"/>
                  </a:cubicBezTo>
                  <a:cubicBezTo>
                    <a:pt x="819" y="0"/>
                    <a:pt x="888" y="26"/>
                    <a:pt x="900" y="44"/>
                  </a:cubicBezTo>
                  <a:cubicBezTo>
                    <a:pt x="917" y="69"/>
                    <a:pt x="911" y="108"/>
                    <a:pt x="883" y="138"/>
                  </a:cubicBezTo>
                  <a:cubicBezTo>
                    <a:pt x="847" y="175"/>
                    <a:pt x="812" y="213"/>
                    <a:pt x="773" y="247"/>
                  </a:cubicBezTo>
                  <a:cubicBezTo>
                    <a:pt x="736" y="280"/>
                    <a:pt x="724" y="277"/>
                    <a:pt x="692" y="231"/>
                  </a:cubicBezTo>
                  <a:cubicBezTo>
                    <a:pt x="637" y="257"/>
                    <a:pt x="583" y="286"/>
                    <a:pt x="526" y="310"/>
                  </a:cubicBezTo>
                  <a:cubicBezTo>
                    <a:pt x="494" y="323"/>
                    <a:pt x="459" y="329"/>
                    <a:pt x="426" y="339"/>
                  </a:cubicBezTo>
                  <a:cubicBezTo>
                    <a:pt x="396" y="347"/>
                    <a:pt x="394" y="329"/>
                    <a:pt x="396" y="306"/>
                  </a:cubicBezTo>
                  <a:cubicBezTo>
                    <a:pt x="401" y="305"/>
                    <a:pt x="406" y="306"/>
                    <a:pt x="410" y="304"/>
                  </a:cubicBezTo>
                  <a:cubicBezTo>
                    <a:pt x="421" y="298"/>
                    <a:pt x="442" y="287"/>
                    <a:pt x="441" y="285"/>
                  </a:cubicBezTo>
                  <a:cubicBezTo>
                    <a:pt x="434" y="267"/>
                    <a:pt x="441" y="238"/>
                    <a:pt x="410" y="235"/>
                  </a:cubicBezTo>
                  <a:cubicBezTo>
                    <a:pt x="390" y="233"/>
                    <a:pt x="369" y="229"/>
                    <a:pt x="349" y="232"/>
                  </a:cubicBezTo>
                  <a:cubicBezTo>
                    <a:pt x="340" y="233"/>
                    <a:pt x="328" y="246"/>
                    <a:pt x="325" y="255"/>
                  </a:cubicBezTo>
                  <a:cubicBezTo>
                    <a:pt x="314" y="301"/>
                    <a:pt x="307" y="348"/>
                    <a:pt x="297" y="394"/>
                  </a:cubicBezTo>
                  <a:cubicBezTo>
                    <a:pt x="281" y="469"/>
                    <a:pt x="263" y="544"/>
                    <a:pt x="248" y="619"/>
                  </a:cubicBezTo>
                  <a:cubicBezTo>
                    <a:pt x="233" y="699"/>
                    <a:pt x="173" y="734"/>
                    <a:pt x="108" y="767"/>
                  </a:cubicBezTo>
                  <a:cubicBezTo>
                    <a:pt x="82" y="781"/>
                    <a:pt x="59" y="800"/>
                    <a:pt x="34" y="813"/>
                  </a:cubicBezTo>
                  <a:cubicBezTo>
                    <a:pt x="25" y="818"/>
                    <a:pt x="11" y="814"/>
                    <a:pt x="0" y="815"/>
                  </a:cubicBezTo>
                  <a:cubicBezTo>
                    <a:pt x="2" y="803"/>
                    <a:pt x="1" y="788"/>
                    <a:pt x="7" y="779"/>
                  </a:cubicBezTo>
                  <a:cubicBezTo>
                    <a:pt x="44" y="729"/>
                    <a:pt x="86" y="683"/>
                    <a:pt x="118" y="631"/>
                  </a:cubicBezTo>
                  <a:cubicBezTo>
                    <a:pt x="152" y="577"/>
                    <a:pt x="180" y="519"/>
                    <a:pt x="204" y="460"/>
                  </a:cubicBezTo>
                  <a:cubicBezTo>
                    <a:pt x="229" y="401"/>
                    <a:pt x="247" y="339"/>
                    <a:pt x="265" y="277"/>
                  </a:cubicBezTo>
                  <a:cubicBezTo>
                    <a:pt x="272" y="251"/>
                    <a:pt x="270" y="221"/>
                    <a:pt x="275" y="194"/>
                  </a:cubicBezTo>
                  <a:cubicBezTo>
                    <a:pt x="277" y="182"/>
                    <a:pt x="285" y="165"/>
                    <a:pt x="294" y="161"/>
                  </a:cubicBezTo>
                  <a:cubicBezTo>
                    <a:pt x="309" y="156"/>
                    <a:pt x="331" y="149"/>
                    <a:pt x="340" y="175"/>
                  </a:cubicBezTo>
                  <a:cubicBezTo>
                    <a:pt x="351" y="208"/>
                    <a:pt x="374" y="202"/>
                    <a:pt x="398" y="193"/>
                  </a:cubicBezTo>
                  <a:cubicBezTo>
                    <a:pt x="426" y="182"/>
                    <a:pt x="414" y="164"/>
                    <a:pt x="409" y="145"/>
                  </a:cubicBezTo>
                  <a:cubicBezTo>
                    <a:pt x="407" y="134"/>
                    <a:pt x="405" y="118"/>
                    <a:pt x="411" y="113"/>
                  </a:cubicBezTo>
                  <a:cubicBezTo>
                    <a:pt x="418" y="105"/>
                    <a:pt x="436" y="101"/>
                    <a:pt x="444" y="105"/>
                  </a:cubicBezTo>
                  <a:cubicBezTo>
                    <a:pt x="454" y="110"/>
                    <a:pt x="459" y="126"/>
                    <a:pt x="463" y="137"/>
                  </a:cubicBezTo>
                  <a:cubicBezTo>
                    <a:pt x="466" y="145"/>
                    <a:pt x="465" y="155"/>
                    <a:pt x="466" y="167"/>
                  </a:cubicBezTo>
                  <a:cubicBezTo>
                    <a:pt x="502" y="153"/>
                    <a:pt x="537" y="143"/>
                    <a:pt x="567" y="124"/>
                  </a:cubicBezTo>
                  <a:cubicBezTo>
                    <a:pt x="578" y="118"/>
                    <a:pt x="579" y="92"/>
                    <a:pt x="581" y="75"/>
                  </a:cubicBezTo>
                  <a:cubicBezTo>
                    <a:pt x="582" y="66"/>
                    <a:pt x="576" y="56"/>
                    <a:pt x="573" y="44"/>
                  </a:cubicBezTo>
                  <a:close/>
                  <a:moveTo>
                    <a:pt x="623" y="190"/>
                  </a:moveTo>
                  <a:cubicBezTo>
                    <a:pt x="622" y="217"/>
                    <a:pt x="630" y="224"/>
                    <a:pt x="658" y="215"/>
                  </a:cubicBezTo>
                  <a:cubicBezTo>
                    <a:pt x="694" y="205"/>
                    <a:pt x="730" y="198"/>
                    <a:pt x="733" y="153"/>
                  </a:cubicBezTo>
                  <a:cubicBezTo>
                    <a:pt x="734" y="141"/>
                    <a:pt x="726" y="121"/>
                    <a:pt x="717" y="118"/>
                  </a:cubicBezTo>
                  <a:cubicBezTo>
                    <a:pt x="671" y="103"/>
                    <a:pt x="623" y="142"/>
                    <a:pt x="623" y="190"/>
                  </a:cubicBezTo>
                  <a:close/>
                  <a:moveTo>
                    <a:pt x="559" y="188"/>
                  </a:moveTo>
                  <a:cubicBezTo>
                    <a:pt x="477" y="190"/>
                    <a:pt x="453" y="210"/>
                    <a:pt x="468" y="282"/>
                  </a:cubicBezTo>
                  <a:cubicBezTo>
                    <a:pt x="531" y="281"/>
                    <a:pt x="575" y="244"/>
                    <a:pt x="559" y="1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/>
              <a:endParaRPr lang="zh-CN" altLang="en-US" sz="1800" strike="noStrike" noProof="1"/>
            </a:p>
          </p:txBody>
        </p:sp>
        <p:sp>
          <p:nvSpPr>
            <p:cNvPr id="53" name="Freeform 139"/>
            <p:cNvSpPr/>
            <p:nvPr/>
          </p:nvSpPr>
          <p:spPr bwMode="auto">
            <a:xfrm>
              <a:off x="-3022600" y="-354013"/>
              <a:ext cx="1778000" cy="904875"/>
            </a:xfrm>
            <a:custGeom>
              <a:avLst/>
              <a:gdLst>
                <a:gd name="T0" fmla="*/ 173 w 539"/>
                <a:gd name="T1" fmla="*/ 38 h 275"/>
                <a:gd name="T2" fmla="*/ 290 w 539"/>
                <a:gd name="T3" fmla="*/ 5 h 275"/>
                <a:gd name="T4" fmla="*/ 357 w 539"/>
                <a:gd name="T5" fmla="*/ 56 h 275"/>
                <a:gd name="T6" fmla="*/ 415 w 539"/>
                <a:gd name="T7" fmla="*/ 85 h 275"/>
                <a:gd name="T8" fmla="*/ 506 w 539"/>
                <a:gd name="T9" fmla="*/ 89 h 275"/>
                <a:gd name="T10" fmla="*/ 533 w 539"/>
                <a:gd name="T11" fmla="*/ 132 h 275"/>
                <a:gd name="T12" fmla="*/ 501 w 539"/>
                <a:gd name="T13" fmla="*/ 163 h 275"/>
                <a:gd name="T14" fmla="*/ 381 w 539"/>
                <a:gd name="T15" fmla="*/ 184 h 275"/>
                <a:gd name="T16" fmla="*/ 226 w 539"/>
                <a:gd name="T17" fmla="*/ 253 h 275"/>
                <a:gd name="T18" fmla="*/ 169 w 539"/>
                <a:gd name="T19" fmla="*/ 260 h 275"/>
                <a:gd name="T20" fmla="*/ 98 w 539"/>
                <a:gd name="T21" fmla="*/ 270 h 275"/>
                <a:gd name="T22" fmla="*/ 25 w 539"/>
                <a:gd name="T23" fmla="*/ 267 h 275"/>
                <a:gd name="T24" fmla="*/ 0 w 539"/>
                <a:gd name="T25" fmla="*/ 240 h 275"/>
                <a:gd name="T26" fmla="*/ 40 w 539"/>
                <a:gd name="T27" fmla="*/ 214 h 275"/>
                <a:gd name="T28" fmla="*/ 196 w 539"/>
                <a:gd name="T29" fmla="*/ 184 h 275"/>
                <a:gd name="T30" fmla="*/ 228 w 539"/>
                <a:gd name="T31" fmla="*/ 134 h 275"/>
                <a:gd name="T32" fmla="*/ 201 w 539"/>
                <a:gd name="T33" fmla="*/ 80 h 275"/>
                <a:gd name="T34" fmla="*/ 169 w 539"/>
                <a:gd name="T35" fmla="*/ 51 h 275"/>
                <a:gd name="T36" fmla="*/ 173 w 539"/>
                <a:gd name="T37" fmla="*/ 3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9" h="275">
                  <a:moveTo>
                    <a:pt x="173" y="38"/>
                  </a:moveTo>
                  <a:cubicBezTo>
                    <a:pt x="212" y="27"/>
                    <a:pt x="250" y="14"/>
                    <a:pt x="290" y="5"/>
                  </a:cubicBezTo>
                  <a:cubicBezTo>
                    <a:pt x="313" y="0"/>
                    <a:pt x="354" y="28"/>
                    <a:pt x="357" y="56"/>
                  </a:cubicBezTo>
                  <a:cubicBezTo>
                    <a:pt x="362" y="99"/>
                    <a:pt x="389" y="86"/>
                    <a:pt x="415" y="85"/>
                  </a:cubicBezTo>
                  <a:cubicBezTo>
                    <a:pt x="445" y="84"/>
                    <a:pt x="476" y="85"/>
                    <a:pt x="506" y="89"/>
                  </a:cubicBezTo>
                  <a:cubicBezTo>
                    <a:pt x="528" y="92"/>
                    <a:pt x="539" y="112"/>
                    <a:pt x="533" y="132"/>
                  </a:cubicBezTo>
                  <a:cubicBezTo>
                    <a:pt x="529" y="145"/>
                    <a:pt x="514" y="160"/>
                    <a:pt x="501" y="163"/>
                  </a:cubicBezTo>
                  <a:cubicBezTo>
                    <a:pt x="462" y="173"/>
                    <a:pt x="421" y="180"/>
                    <a:pt x="381" y="184"/>
                  </a:cubicBezTo>
                  <a:cubicBezTo>
                    <a:pt x="321" y="190"/>
                    <a:pt x="273" y="219"/>
                    <a:pt x="226" y="253"/>
                  </a:cubicBezTo>
                  <a:cubicBezTo>
                    <a:pt x="209" y="265"/>
                    <a:pt x="195" y="275"/>
                    <a:pt x="169" y="260"/>
                  </a:cubicBezTo>
                  <a:cubicBezTo>
                    <a:pt x="153" y="250"/>
                    <a:pt x="122" y="268"/>
                    <a:pt x="98" y="270"/>
                  </a:cubicBezTo>
                  <a:cubicBezTo>
                    <a:pt x="74" y="272"/>
                    <a:pt x="49" y="271"/>
                    <a:pt x="25" y="267"/>
                  </a:cubicBezTo>
                  <a:cubicBezTo>
                    <a:pt x="15" y="265"/>
                    <a:pt x="8" y="249"/>
                    <a:pt x="0" y="240"/>
                  </a:cubicBezTo>
                  <a:cubicBezTo>
                    <a:pt x="13" y="231"/>
                    <a:pt x="25" y="217"/>
                    <a:pt x="40" y="214"/>
                  </a:cubicBezTo>
                  <a:cubicBezTo>
                    <a:pt x="92" y="203"/>
                    <a:pt x="145" y="198"/>
                    <a:pt x="196" y="184"/>
                  </a:cubicBezTo>
                  <a:cubicBezTo>
                    <a:pt x="211" y="180"/>
                    <a:pt x="221" y="153"/>
                    <a:pt x="228" y="134"/>
                  </a:cubicBezTo>
                  <a:cubicBezTo>
                    <a:pt x="236" y="110"/>
                    <a:pt x="222" y="93"/>
                    <a:pt x="201" y="80"/>
                  </a:cubicBezTo>
                  <a:cubicBezTo>
                    <a:pt x="189" y="73"/>
                    <a:pt x="180" y="61"/>
                    <a:pt x="169" y="51"/>
                  </a:cubicBezTo>
                  <a:cubicBezTo>
                    <a:pt x="170" y="47"/>
                    <a:pt x="172" y="42"/>
                    <a:pt x="17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/>
              <a:endParaRPr lang="zh-CN" altLang="en-US" sz="1800" strike="noStrike" noProof="1"/>
            </a:p>
          </p:txBody>
        </p:sp>
        <p:sp>
          <p:nvSpPr>
            <p:cNvPr id="54" name="Freeform 140"/>
            <p:cNvSpPr/>
            <p:nvPr/>
          </p:nvSpPr>
          <p:spPr bwMode="auto">
            <a:xfrm>
              <a:off x="-2847975" y="2185987"/>
              <a:ext cx="455613" cy="641350"/>
            </a:xfrm>
            <a:custGeom>
              <a:avLst/>
              <a:gdLst>
                <a:gd name="T0" fmla="*/ 138 w 138"/>
                <a:gd name="T1" fmla="*/ 8 h 195"/>
                <a:gd name="T2" fmla="*/ 113 w 138"/>
                <a:gd name="T3" fmla="*/ 75 h 195"/>
                <a:gd name="T4" fmla="*/ 93 w 138"/>
                <a:gd name="T5" fmla="*/ 141 h 195"/>
                <a:gd name="T6" fmla="*/ 60 w 138"/>
                <a:gd name="T7" fmla="*/ 191 h 195"/>
                <a:gd name="T8" fmla="*/ 4 w 138"/>
                <a:gd name="T9" fmla="*/ 155 h 195"/>
                <a:gd name="T10" fmla="*/ 3 w 138"/>
                <a:gd name="T11" fmla="*/ 138 h 195"/>
                <a:gd name="T12" fmla="*/ 67 w 138"/>
                <a:gd name="T13" fmla="*/ 33 h 195"/>
                <a:gd name="T14" fmla="*/ 127 w 138"/>
                <a:gd name="T15" fmla="*/ 0 h 195"/>
                <a:gd name="T16" fmla="*/ 138 w 138"/>
                <a:gd name="T17" fmla="*/ 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95">
                  <a:moveTo>
                    <a:pt x="138" y="8"/>
                  </a:moveTo>
                  <a:cubicBezTo>
                    <a:pt x="129" y="31"/>
                    <a:pt x="120" y="53"/>
                    <a:pt x="113" y="75"/>
                  </a:cubicBezTo>
                  <a:cubicBezTo>
                    <a:pt x="105" y="97"/>
                    <a:pt x="96" y="119"/>
                    <a:pt x="93" y="141"/>
                  </a:cubicBezTo>
                  <a:cubicBezTo>
                    <a:pt x="89" y="164"/>
                    <a:pt x="85" y="186"/>
                    <a:pt x="60" y="191"/>
                  </a:cubicBezTo>
                  <a:cubicBezTo>
                    <a:pt x="33" y="195"/>
                    <a:pt x="15" y="179"/>
                    <a:pt x="4" y="155"/>
                  </a:cubicBezTo>
                  <a:cubicBezTo>
                    <a:pt x="2" y="150"/>
                    <a:pt x="0" y="142"/>
                    <a:pt x="3" y="138"/>
                  </a:cubicBezTo>
                  <a:cubicBezTo>
                    <a:pt x="23" y="102"/>
                    <a:pt x="42" y="65"/>
                    <a:pt x="67" y="33"/>
                  </a:cubicBezTo>
                  <a:cubicBezTo>
                    <a:pt x="80" y="16"/>
                    <a:pt x="107" y="11"/>
                    <a:pt x="127" y="0"/>
                  </a:cubicBezTo>
                  <a:cubicBezTo>
                    <a:pt x="131" y="3"/>
                    <a:pt x="134" y="6"/>
                    <a:pt x="13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/>
              <a:endParaRPr lang="zh-CN" altLang="en-US" sz="1800" strike="noStrike" noProof="1"/>
            </a:p>
          </p:txBody>
        </p:sp>
        <p:sp>
          <p:nvSpPr>
            <p:cNvPr id="55" name="Freeform 141"/>
            <p:cNvSpPr/>
            <p:nvPr/>
          </p:nvSpPr>
          <p:spPr bwMode="auto">
            <a:xfrm>
              <a:off x="-1057275" y="1819275"/>
              <a:ext cx="538163" cy="320675"/>
            </a:xfrm>
            <a:custGeom>
              <a:avLst/>
              <a:gdLst>
                <a:gd name="T0" fmla="*/ 62 w 163"/>
                <a:gd name="T1" fmla="*/ 3 h 97"/>
                <a:gd name="T2" fmla="*/ 154 w 163"/>
                <a:gd name="T3" fmla="*/ 47 h 97"/>
                <a:gd name="T4" fmla="*/ 123 w 163"/>
                <a:gd name="T5" fmla="*/ 93 h 97"/>
                <a:gd name="T6" fmla="*/ 60 w 163"/>
                <a:gd name="T7" fmla="*/ 66 h 97"/>
                <a:gd name="T8" fmla="*/ 7 w 163"/>
                <a:gd name="T9" fmla="*/ 24 h 97"/>
                <a:gd name="T10" fmla="*/ 2 w 163"/>
                <a:gd name="T11" fmla="*/ 10 h 97"/>
                <a:gd name="T12" fmla="*/ 17 w 163"/>
                <a:gd name="T13" fmla="*/ 3 h 97"/>
                <a:gd name="T14" fmla="*/ 62 w 163"/>
                <a:gd name="T15" fmla="*/ 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97">
                  <a:moveTo>
                    <a:pt x="62" y="3"/>
                  </a:moveTo>
                  <a:cubicBezTo>
                    <a:pt x="100" y="2"/>
                    <a:pt x="138" y="0"/>
                    <a:pt x="154" y="47"/>
                  </a:cubicBezTo>
                  <a:cubicBezTo>
                    <a:pt x="163" y="75"/>
                    <a:pt x="151" y="97"/>
                    <a:pt x="123" y="93"/>
                  </a:cubicBezTo>
                  <a:cubicBezTo>
                    <a:pt x="101" y="89"/>
                    <a:pt x="80" y="78"/>
                    <a:pt x="60" y="66"/>
                  </a:cubicBezTo>
                  <a:cubicBezTo>
                    <a:pt x="41" y="54"/>
                    <a:pt x="24" y="38"/>
                    <a:pt x="7" y="24"/>
                  </a:cubicBezTo>
                  <a:cubicBezTo>
                    <a:pt x="3" y="21"/>
                    <a:pt x="0" y="12"/>
                    <a:pt x="2" y="10"/>
                  </a:cubicBezTo>
                  <a:cubicBezTo>
                    <a:pt x="5" y="6"/>
                    <a:pt x="12" y="3"/>
                    <a:pt x="17" y="3"/>
                  </a:cubicBezTo>
                  <a:cubicBezTo>
                    <a:pt x="32" y="2"/>
                    <a:pt x="47" y="3"/>
                    <a:pt x="6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/>
              <a:endParaRPr lang="zh-CN" altLang="en-US" sz="1800" strike="noStrike" noProof="1"/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8DECA7-36F6-428A-A8FD-744D4EDF090D}" type="datetimeFigureOut">
              <a:rPr lang="zh-CN" altLang="en-US" strike="noStrike" noProof="1" smtClean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C0942C9C-4F0F-4144-B357-9AEF03161A44}" type="slidenum">
              <a:rPr lang="zh-CN" altLang="en-US" strike="noStrike" noProof="1" smtClean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9" Type="http://schemas.openxmlformats.org/officeDocument/2006/relationships/theme" Target="../theme/theme4.xml"/><Relationship Id="rId18" Type="http://schemas.openxmlformats.org/officeDocument/2006/relationships/tags" Target="../tags/tag87.xml"/><Relationship Id="rId17" Type="http://schemas.openxmlformats.org/officeDocument/2006/relationships/tags" Target="../tags/tag86.xml"/><Relationship Id="rId16" Type="http://schemas.openxmlformats.org/officeDocument/2006/relationships/tags" Target="../tags/tag85.xml"/><Relationship Id="rId15" Type="http://schemas.openxmlformats.org/officeDocument/2006/relationships/tags" Target="../tags/tag84.xml"/><Relationship Id="rId14" Type="http://schemas.openxmlformats.org/officeDocument/2006/relationships/tags" Target="../tags/tag83.xml"/><Relationship Id="rId13" Type="http://schemas.openxmlformats.org/officeDocument/2006/relationships/tags" Target="../tags/tag82.xml"/><Relationship Id="rId12" Type="http://schemas.openxmlformats.org/officeDocument/2006/relationships/image" Target="../media/image9.pn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7838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400" noProof="1" dirty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7838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400" noProof="1" dirty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7838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日期占位符 2049"/>
          <p:cNvSpPr>
            <a:spLocks noGrp="1"/>
          </p:cNvSpPr>
          <p:nvPr>
            <p:ph type="dt" sz="half" idx="2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>
              <a:defRPr sz="1400" noProof="1" dirty="0">
                <a:latin typeface="Tahoma" panose="020B0604030504040204" pitchFamily="34" charset="0"/>
                <a:cs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2051" name="页脚占位符 2050"/>
          <p:cNvSpPr>
            <a:spLocks noGrp="1"/>
          </p:cNvSpPr>
          <p:nvPr>
            <p:ph type="ftr" sz="quarter" idx="3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algn="ctr">
              <a:defRPr sz="1400" noProof="1" dirty="0">
                <a:latin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灯片编号占位符 2051"/>
          <p:cNvSpPr>
            <a:spLocks noGrp="1"/>
          </p:cNvSpPr>
          <p:nvPr>
            <p:ph type="sldNum" sz="quarter" idx="4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400">
                <a:latin typeface="Tahoma" panose="020B0604030504040204" pitchFamily="34" charset="0"/>
              </a:defRPr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2053" name="文本占位符 2052"/>
          <p:cNvSpPr>
            <a:spLocks noGrp="1"/>
          </p:cNvSpPr>
          <p:nvPr>
            <p:ph type="body"/>
          </p:nvPr>
        </p:nvSpPr>
        <p:spPr>
          <a:xfrm>
            <a:off x="446088" y="1484313"/>
            <a:ext cx="8229600" cy="459898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54" name="标题 2053"/>
          <p:cNvSpPr>
            <a:spLocks noGrp="1"/>
          </p:cNvSpPr>
          <p:nvPr>
            <p:ph type="title"/>
          </p:nvPr>
        </p:nvSpPr>
        <p:spPr>
          <a:xfrm>
            <a:off x="457200" y="117475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lnSpc>
          <a:spcPct val="115000"/>
        </a:lnSpc>
        <a:spcBef>
          <a:spcPct val="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lnSpc>
          <a:spcPct val="115000"/>
        </a:lnSpc>
        <a:spcBef>
          <a:spcPct val="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u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lnSpc>
          <a:spcPct val="115000"/>
        </a:lnSpc>
        <a:spcBef>
          <a:spcPct val="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n"/>
        <a:defRPr sz="1800" b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n"/>
        <a:defRPr sz="1800" b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n"/>
        <a:defRPr sz="1800" b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n"/>
        <a:defRPr sz="1800" b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标题 614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614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148" name="日期占位符 614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400" noProof="1" dirty="0">
                <a:cs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6149" name="页脚占位符 614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400" noProof="1" dirty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50" name="灯片编号占位符 614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randomBar/>
  </p:transition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68313" y="407988"/>
            <a:ext cx="8207375" cy="8636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6800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23" name="文本占位符 2"/>
          <p:cNvSpPr>
            <a:spLocks noGrp="1"/>
          </p:cNvSpPr>
          <p:nvPr>
            <p:ph type="body"/>
            <p:custDataLst>
              <p:tags r:id="rId14"/>
            </p:custDataLst>
          </p:nvPr>
        </p:nvSpPr>
        <p:spPr>
          <a:xfrm>
            <a:off x="468313" y="1414463"/>
            <a:ext cx="8207375" cy="48958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 indent="-17145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685800" rtl="0" eaLnBrk="1" latinLnBrk="0" hangingPunct="1">
        <a:lnSpc>
          <a:spcPct val="120000"/>
        </a:lnSpc>
        <a:spcBef>
          <a:spcPct val="0"/>
        </a:spcBef>
        <a:buNone/>
        <a:defRPr sz="2100" b="1" kern="1200" spc="225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200" kern="1200" spc="9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200" kern="1200" spc="9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200" kern="1200" spc="9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200" kern="1200" spc="9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200" kern="1200" spc="9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34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29.xml"/><Relationship Id="rId8" Type="http://schemas.openxmlformats.org/officeDocument/2006/relationships/tags" Target="../tags/tag128.xml"/><Relationship Id="rId7" Type="http://schemas.openxmlformats.org/officeDocument/2006/relationships/tags" Target="../tags/tag127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2" Type="http://schemas.openxmlformats.org/officeDocument/2006/relationships/slideLayout" Target="../slideLayouts/slideLayout40.xml"/><Relationship Id="rId11" Type="http://schemas.openxmlformats.org/officeDocument/2006/relationships/tags" Target="../tags/tag131.xml"/><Relationship Id="rId10" Type="http://schemas.openxmlformats.org/officeDocument/2006/relationships/tags" Target="../tags/tag130.xml"/><Relationship Id="rId1" Type="http://schemas.openxmlformats.org/officeDocument/2006/relationships/tags" Target="../tags/tag1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0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image" Target="../media/image12.png"/><Relationship Id="rId2" Type="http://schemas.openxmlformats.org/officeDocument/2006/relationships/tags" Target="../tags/tag92.xml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4.png"/><Relationship Id="rId3" Type="http://schemas.microsoft.com/office/2007/relationships/media" Target="file:///E:\&#34081;&#21551;&#20185;\&#29677;&#32423;&#31649;&#29702;\&#29677;&#20250;&#35838;&#35838;&#20214;\&#20027;&#39064;&#29677;&#20250;\&#26657;&#22253;&#30340;&#26089;&#26216;.mp3" TargetMode="External"/><Relationship Id="rId2" Type="http://schemas.openxmlformats.org/officeDocument/2006/relationships/audio" Target="file:///E:\&#34081;&#21551;&#20185;\&#29677;&#32423;&#31649;&#29702;\&#29677;&#20250;&#35838;&#35838;&#20214;\&#20027;&#39064;&#29677;&#20250;\&#26657;&#22253;&#30340;&#26089;&#26216;.mp3" TargetMode="External"/><Relationship Id="rId1" Type="http://schemas.openxmlformats.org/officeDocument/2006/relationships/image" Target="../media/image13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5.jpeg"/></Relationships>
</file>

<file path=ppt/slides/_rels/slide4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6.xml"/><Relationship Id="rId5" Type="http://schemas.openxmlformats.org/officeDocument/2006/relationships/tags" Target="../tags/tag136.xml"/><Relationship Id="rId4" Type="http://schemas.openxmlformats.org/officeDocument/2006/relationships/tags" Target="../tags/tag13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tags" Target="../tags/tag145.xml"/><Relationship Id="rId8" Type="http://schemas.openxmlformats.org/officeDocument/2006/relationships/tags" Target="../tags/tag144.xml"/><Relationship Id="rId7" Type="http://schemas.openxmlformats.org/officeDocument/2006/relationships/tags" Target="../tags/tag143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3" Type="http://schemas.openxmlformats.org/officeDocument/2006/relationships/tags" Target="../tags/tag139.xml"/><Relationship Id="rId23" Type="http://schemas.openxmlformats.org/officeDocument/2006/relationships/slideLayout" Target="../slideLayouts/slideLayout40.xml"/><Relationship Id="rId22" Type="http://schemas.openxmlformats.org/officeDocument/2006/relationships/tags" Target="../tags/tag156.xml"/><Relationship Id="rId21" Type="http://schemas.openxmlformats.org/officeDocument/2006/relationships/tags" Target="../tags/tag155.xml"/><Relationship Id="rId20" Type="http://schemas.openxmlformats.org/officeDocument/2006/relationships/image" Target="../media/image5.png"/><Relationship Id="rId2" Type="http://schemas.openxmlformats.org/officeDocument/2006/relationships/tags" Target="../tags/tag138.xml"/><Relationship Id="rId19" Type="http://schemas.openxmlformats.org/officeDocument/2006/relationships/tags" Target="../tags/tag154.xml"/><Relationship Id="rId18" Type="http://schemas.openxmlformats.org/officeDocument/2006/relationships/image" Target="../media/image42.png"/><Relationship Id="rId17" Type="http://schemas.openxmlformats.org/officeDocument/2006/relationships/tags" Target="../tags/tag153.xml"/><Relationship Id="rId16" Type="http://schemas.openxmlformats.org/officeDocument/2006/relationships/tags" Target="../tags/tag152.xml"/><Relationship Id="rId15" Type="http://schemas.openxmlformats.org/officeDocument/2006/relationships/tags" Target="../tags/tag151.xml"/><Relationship Id="rId14" Type="http://schemas.openxmlformats.org/officeDocument/2006/relationships/tags" Target="../tags/tag150.xml"/><Relationship Id="rId13" Type="http://schemas.openxmlformats.org/officeDocument/2006/relationships/tags" Target="../tags/tag149.xml"/><Relationship Id="rId12" Type="http://schemas.openxmlformats.org/officeDocument/2006/relationships/tags" Target="../tags/tag148.xml"/><Relationship Id="rId11" Type="http://schemas.openxmlformats.org/officeDocument/2006/relationships/tags" Target="../tags/tag147.xml"/><Relationship Id="rId10" Type="http://schemas.openxmlformats.org/officeDocument/2006/relationships/tags" Target="../tags/tag146.xml"/><Relationship Id="rId1" Type="http://schemas.openxmlformats.org/officeDocument/2006/relationships/tags" Target="../tags/tag137.xml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tags" Target="../tags/tag165.xml"/><Relationship Id="rId8" Type="http://schemas.openxmlformats.org/officeDocument/2006/relationships/tags" Target="../tags/tag164.xml"/><Relationship Id="rId7" Type="http://schemas.openxmlformats.org/officeDocument/2006/relationships/tags" Target="../tags/tag163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3" Type="http://schemas.openxmlformats.org/officeDocument/2006/relationships/tags" Target="../tags/tag159.xml"/><Relationship Id="rId20" Type="http://schemas.openxmlformats.org/officeDocument/2006/relationships/slideLayout" Target="../slideLayouts/slideLayout40.xml"/><Relationship Id="rId2" Type="http://schemas.openxmlformats.org/officeDocument/2006/relationships/tags" Target="../tags/tag158.xml"/><Relationship Id="rId19" Type="http://schemas.openxmlformats.org/officeDocument/2006/relationships/tags" Target="../tags/tag174.xml"/><Relationship Id="rId18" Type="http://schemas.openxmlformats.org/officeDocument/2006/relationships/tags" Target="../tags/tag173.xml"/><Relationship Id="rId17" Type="http://schemas.openxmlformats.org/officeDocument/2006/relationships/image" Target="../media/image5.png"/><Relationship Id="rId16" Type="http://schemas.openxmlformats.org/officeDocument/2006/relationships/tags" Target="../tags/tag172.xml"/><Relationship Id="rId15" Type="http://schemas.openxmlformats.org/officeDocument/2006/relationships/tags" Target="../tags/tag171.xml"/><Relationship Id="rId14" Type="http://schemas.openxmlformats.org/officeDocument/2006/relationships/tags" Target="../tags/tag170.xml"/><Relationship Id="rId13" Type="http://schemas.openxmlformats.org/officeDocument/2006/relationships/tags" Target="../tags/tag169.xml"/><Relationship Id="rId12" Type="http://schemas.openxmlformats.org/officeDocument/2006/relationships/tags" Target="../tags/tag168.xml"/><Relationship Id="rId11" Type="http://schemas.openxmlformats.org/officeDocument/2006/relationships/tags" Target="../tags/tag167.xml"/><Relationship Id="rId10" Type="http://schemas.openxmlformats.org/officeDocument/2006/relationships/tags" Target="../tags/tag166.xml"/><Relationship Id="rId1" Type="http://schemas.openxmlformats.org/officeDocument/2006/relationships/tags" Target="../tags/tag15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36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5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tags" Target="../tags/tag111.xml"/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image" Target="../media/image19.png"/><Relationship Id="rId3" Type="http://schemas.openxmlformats.org/officeDocument/2006/relationships/tags" Target="../tags/tag107.xml"/><Relationship Id="rId2" Type="http://schemas.openxmlformats.org/officeDocument/2006/relationships/image" Target="../media/image18.png"/><Relationship Id="rId13" Type="http://schemas.openxmlformats.org/officeDocument/2006/relationships/notesSlide" Target="../notesSlides/notesSlide4.xml"/><Relationship Id="rId12" Type="http://schemas.openxmlformats.org/officeDocument/2006/relationships/slideLayout" Target="../slideLayouts/slideLayout40.xml"/><Relationship Id="rId11" Type="http://schemas.openxmlformats.org/officeDocument/2006/relationships/tags" Target="../tags/tag113.xml"/><Relationship Id="rId10" Type="http://schemas.openxmlformats.org/officeDocument/2006/relationships/tags" Target="../tags/tag112.xml"/><Relationship Id="rId1" Type="http://schemas.openxmlformats.org/officeDocument/2006/relationships/tags" Target="../tags/tag106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tags" Target="../tags/tag119.xml"/><Relationship Id="rId7" Type="http://schemas.openxmlformats.org/officeDocument/2006/relationships/tags" Target="../tags/tag118.xml"/><Relationship Id="rId6" Type="http://schemas.openxmlformats.org/officeDocument/2006/relationships/image" Target="../media/image5.png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image" Target="../media/image21.png"/><Relationship Id="rId10" Type="http://schemas.openxmlformats.org/officeDocument/2006/relationships/slideLayout" Target="../slideLayouts/slideLayout40.xml"/><Relationship Id="rId1" Type="http://schemas.openxmlformats.org/officeDocument/2006/relationships/tags" Target="../tags/tag1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25550" y="3862388"/>
            <a:ext cx="6692900" cy="973138"/>
          </a:xfrm>
        </p:spPr>
        <p:txBody>
          <a:bodyPr>
            <a:normAutofit fontScale="90000"/>
          </a:bodyPr>
          <a:lstStyle/>
          <a:p>
            <a:pPr fontAlgn="auto"/>
            <a:r>
              <a:rPr lang="zh-CN" altLang="en-US" strike="noStrike" noProof="1" dirty="0"/>
              <a:t>庆祝中华人民共和国成立</a:t>
            </a:r>
            <a:r>
              <a:rPr lang="en-US" altLang="zh-CN" strike="noStrike" noProof="1" dirty="0"/>
              <a:t>70</a:t>
            </a:r>
            <a:r>
              <a:rPr lang="zh-CN" altLang="en-US" strike="noStrike" noProof="1" dirty="0"/>
              <a:t>周年</a:t>
            </a:r>
            <a:br>
              <a:rPr lang="zh-CN" altLang="en-US" dirty="0"/>
            </a:br>
            <a:r>
              <a:rPr lang="zh-CN" altLang="en-US" strike="noStrike" noProof="1" dirty="0"/>
              <a:t>                      </a:t>
            </a:r>
            <a:r>
              <a:rPr lang="en-US" altLang="zh-CN" sz="2000" strike="noStrike" noProof="1" dirty="0"/>
              <a:t>—</a:t>
            </a:r>
            <a:r>
              <a:rPr lang="zh-CN" altLang="en-US" sz="2000" strike="noStrike" noProof="1" dirty="0"/>
              <a:t>河海中学七年级（四班）</a:t>
            </a:r>
            <a:endParaRPr lang="zh-CN" altLang="en-US" sz="2000" strike="noStrike" noProof="1" dirty="0"/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6708775" y="454025"/>
            <a:ext cx="2095500" cy="465138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>
            <a:normAutofit/>
          </a:bodyPr>
          <a:lstStyle>
            <a:defPPr>
              <a:defRPr lang="zh-CN"/>
            </a:defPPr>
            <a:lvl1pPr algn="r">
              <a:defRPr sz="1600" spc="300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zh-CN" sz="1600" b="0" i="0" u="none" strike="noStrike" kern="1200" cap="none" spc="300" normalizeH="0" baseline="0" noProof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  <a:sym typeface="+mn-ea"/>
              </a:rPr>
              <a:t>1949</a:t>
            </a:r>
            <a:r>
              <a:rPr kumimoji="0" lang="zh-CN" altLang="en-US" sz="1600" b="0" i="0" u="none" strike="noStrike" kern="1200" cap="none" spc="300" normalizeH="0" baseline="0" noProof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  <a:sym typeface="+mn-ea"/>
              </a:rPr>
              <a:t>年</a:t>
            </a:r>
            <a:r>
              <a:rPr kumimoji="0" lang="en-US" altLang="zh-CN" sz="1600" b="0" i="0" u="none" strike="noStrike" kern="1200" cap="none" spc="300" normalizeH="0" baseline="0" noProof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  <a:sym typeface="+mn-ea"/>
              </a:rPr>
              <a:t>10</a:t>
            </a:r>
            <a:r>
              <a:rPr kumimoji="0" lang="zh-CN" altLang="en-US" sz="1600" b="0" i="0" u="none" strike="noStrike" kern="1200" cap="none" spc="300" normalizeH="0" baseline="0" noProof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  <a:sym typeface="+mn-ea"/>
              </a:rPr>
              <a:t>月</a:t>
            </a:r>
            <a:r>
              <a:rPr kumimoji="0" lang="en-US" altLang="zh-CN" sz="1600" b="0" i="0" u="none" strike="noStrike" kern="1200" cap="none" spc="300" normalizeH="0" baseline="0" noProof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  <a:sym typeface="+mn-ea"/>
              </a:rPr>
              <a:t>1</a:t>
            </a:r>
            <a:r>
              <a:rPr kumimoji="0" lang="zh-CN" altLang="en-US" sz="1600" b="0" i="0" u="none" strike="noStrike" kern="1200" cap="none" spc="300" normalizeH="0" baseline="0" noProof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  <a:sym typeface="+mn-ea"/>
              </a:rPr>
              <a:t>日</a:t>
            </a:r>
            <a:endParaRPr kumimoji="0" lang="zh-CN" altLang="en-US" sz="1600" b="0" i="0" u="none" strike="noStrike" kern="1200" cap="none" spc="300" normalizeH="0" baseline="0" noProof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6708775" y="938213"/>
            <a:ext cx="2095500" cy="322263"/>
          </a:xfrm>
          <a:prstGeom prst="rect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zh-CN"/>
            </a:defPPr>
            <a:lvl1pPr algn="ctr">
              <a:defRPr sz="1000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CN" altLang="en-US" sz="10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  <a:sym typeface="+mn-ea"/>
              </a:rPr>
              <a:t>中华人民共和国正式成立的纪念日</a:t>
            </a:r>
            <a:endParaRPr kumimoji="0" lang="zh-CN" altLang="en-US" sz="1000" b="0" i="0" u="none" strike="noStrike" kern="1200" cap="none" spc="0" normalizeH="0" baseline="0" noProof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3" name="组合 32"/>
          <p:cNvGrpSpPr/>
          <p:nvPr>
            <p:custDataLst>
              <p:tags r:id="rId1"/>
            </p:custDataLst>
          </p:nvPr>
        </p:nvGrpSpPr>
        <p:grpSpPr>
          <a:xfrm>
            <a:off x="2757745" y="2394806"/>
            <a:ext cx="3184549" cy="3062584"/>
            <a:chOff x="7150" y="3612"/>
            <a:chExt cx="4946" cy="4918"/>
          </a:xfrm>
          <a:solidFill>
            <a:schemeClr val="accent1"/>
          </a:solidFill>
        </p:grpSpPr>
        <p:sp>
          <p:nvSpPr>
            <p:cNvPr id="45" name="Freeform 8"/>
            <p:cNvSpPr/>
            <p:nvPr/>
          </p:nvSpPr>
          <p:spPr bwMode="auto">
            <a:xfrm>
              <a:off x="9658" y="6148"/>
              <a:ext cx="2438" cy="2380"/>
            </a:xfrm>
            <a:custGeom>
              <a:avLst/>
              <a:gdLst>
                <a:gd name="T0" fmla="*/ 2839 w 2839"/>
                <a:gd name="T1" fmla="*/ 0 h 2839"/>
                <a:gd name="T2" fmla="*/ 0 w 2839"/>
                <a:gd name="T3" fmla="*/ 2839 h 2839"/>
                <a:gd name="T4" fmla="*/ 0 w 2839"/>
                <a:gd name="T5" fmla="*/ 1967 h 2839"/>
                <a:gd name="T6" fmla="*/ 1967 w 2839"/>
                <a:gd name="T7" fmla="*/ 0 h 2839"/>
                <a:gd name="T8" fmla="*/ 2839 w 2839"/>
                <a:gd name="T9" fmla="*/ 0 h 2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9" h="2839">
                  <a:moveTo>
                    <a:pt x="2839" y="0"/>
                  </a:moveTo>
                  <a:cubicBezTo>
                    <a:pt x="2802" y="1551"/>
                    <a:pt x="1551" y="2802"/>
                    <a:pt x="0" y="2839"/>
                  </a:cubicBezTo>
                  <a:lnTo>
                    <a:pt x="0" y="1967"/>
                  </a:lnTo>
                  <a:cubicBezTo>
                    <a:pt x="1069" y="1930"/>
                    <a:pt x="1930" y="1069"/>
                    <a:pt x="1967" y="0"/>
                  </a:cubicBezTo>
                  <a:lnTo>
                    <a:pt x="28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3911" tIns="36956" rIns="73911" bIns="36956" numCol="1" anchor="t" anchorCtr="0" compatLnSpc="1"/>
            <a:lstStyle/>
            <a:p>
              <a:pPr defTabSz="913765" fontAlgn="base"/>
              <a:endParaRPr lang="zh-CN" altLang="en-US" sz="2420" strike="noStrike" noProof="1">
                <a:solidFill>
                  <a:prstClr val="black">
                    <a:lumMod val="75000"/>
                    <a:lumOff val="25000"/>
                  </a:prstClr>
                </a:solidFill>
                <a:latin typeface="等线" charset="-122"/>
                <a:ea typeface="等线" charset="-122"/>
              </a:endParaRPr>
            </a:p>
          </p:txBody>
        </p:sp>
        <p:sp>
          <p:nvSpPr>
            <p:cNvPr id="44" name="Freeform 7"/>
            <p:cNvSpPr/>
            <p:nvPr/>
          </p:nvSpPr>
          <p:spPr bwMode="auto">
            <a:xfrm>
              <a:off x="7150" y="6148"/>
              <a:ext cx="2393" cy="2382"/>
            </a:xfrm>
            <a:custGeom>
              <a:avLst/>
              <a:gdLst>
                <a:gd name="T0" fmla="*/ 2839 w 2839"/>
                <a:gd name="T1" fmla="*/ 2839 h 2839"/>
                <a:gd name="T2" fmla="*/ 0 w 2839"/>
                <a:gd name="T3" fmla="*/ 0 h 2839"/>
                <a:gd name="T4" fmla="*/ 872 w 2839"/>
                <a:gd name="T5" fmla="*/ 0 h 2839"/>
                <a:gd name="T6" fmla="*/ 2839 w 2839"/>
                <a:gd name="T7" fmla="*/ 1967 h 2839"/>
                <a:gd name="T8" fmla="*/ 2839 w 2839"/>
                <a:gd name="T9" fmla="*/ 2839 h 2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9" h="2839">
                  <a:moveTo>
                    <a:pt x="2839" y="2839"/>
                  </a:moveTo>
                  <a:cubicBezTo>
                    <a:pt x="1288" y="2802"/>
                    <a:pt x="37" y="1551"/>
                    <a:pt x="0" y="0"/>
                  </a:cubicBezTo>
                  <a:lnTo>
                    <a:pt x="872" y="0"/>
                  </a:lnTo>
                  <a:cubicBezTo>
                    <a:pt x="909" y="1069"/>
                    <a:pt x="1770" y="1930"/>
                    <a:pt x="2839" y="1967"/>
                  </a:cubicBezTo>
                  <a:lnTo>
                    <a:pt x="2839" y="28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3911" tIns="36956" rIns="73911" bIns="36956" numCol="1" anchor="t" anchorCtr="0" compatLnSpc="1"/>
            <a:lstStyle/>
            <a:p>
              <a:pPr defTabSz="913765" fontAlgn="base"/>
              <a:endParaRPr lang="zh-CN" altLang="en-US" sz="2420" strike="noStrike" noProof="1">
                <a:solidFill>
                  <a:prstClr val="black">
                    <a:lumMod val="75000"/>
                    <a:lumOff val="25000"/>
                  </a:prstClr>
                </a:solidFill>
                <a:latin typeface="等线" charset="-122"/>
                <a:ea typeface="等线" charset="-122"/>
              </a:endParaRPr>
            </a:p>
          </p:txBody>
        </p:sp>
        <p:sp>
          <p:nvSpPr>
            <p:cNvPr id="43" name="Freeform 6"/>
            <p:cNvSpPr/>
            <p:nvPr/>
          </p:nvSpPr>
          <p:spPr bwMode="auto">
            <a:xfrm>
              <a:off x="7151" y="3612"/>
              <a:ext cx="2392" cy="2423"/>
            </a:xfrm>
            <a:custGeom>
              <a:avLst/>
              <a:gdLst>
                <a:gd name="T0" fmla="*/ 0 w 2839"/>
                <a:gd name="T1" fmla="*/ 2839 h 2839"/>
                <a:gd name="T2" fmla="*/ 2839 w 2839"/>
                <a:gd name="T3" fmla="*/ 0 h 2839"/>
                <a:gd name="T4" fmla="*/ 2839 w 2839"/>
                <a:gd name="T5" fmla="*/ 872 h 2839"/>
                <a:gd name="T6" fmla="*/ 872 w 2839"/>
                <a:gd name="T7" fmla="*/ 2839 h 2839"/>
                <a:gd name="T8" fmla="*/ 0 w 2839"/>
                <a:gd name="T9" fmla="*/ 2839 h 2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9" h="2839">
                  <a:moveTo>
                    <a:pt x="0" y="2839"/>
                  </a:moveTo>
                  <a:cubicBezTo>
                    <a:pt x="37" y="1288"/>
                    <a:pt x="1288" y="37"/>
                    <a:pt x="2839" y="0"/>
                  </a:cubicBezTo>
                  <a:lnTo>
                    <a:pt x="2839" y="872"/>
                  </a:lnTo>
                  <a:cubicBezTo>
                    <a:pt x="1770" y="909"/>
                    <a:pt x="909" y="1770"/>
                    <a:pt x="872" y="2839"/>
                  </a:cubicBezTo>
                  <a:lnTo>
                    <a:pt x="0" y="28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3911" tIns="36956" rIns="73911" bIns="36956" numCol="1" anchor="t" anchorCtr="0" compatLnSpc="1"/>
            <a:lstStyle/>
            <a:p>
              <a:pPr defTabSz="913765" fontAlgn="base"/>
              <a:endParaRPr lang="zh-CN" altLang="en-US" sz="2420" strike="noStrike" noProof="1">
                <a:solidFill>
                  <a:prstClr val="black">
                    <a:lumMod val="75000"/>
                    <a:lumOff val="25000"/>
                  </a:prstClr>
                </a:solidFill>
                <a:latin typeface="等线" charset="-122"/>
                <a:ea typeface="等线" charset="-122"/>
              </a:endParaRPr>
            </a:p>
          </p:txBody>
        </p:sp>
        <p:sp>
          <p:nvSpPr>
            <p:cNvPr id="46" name="Freeform 9"/>
            <p:cNvSpPr/>
            <p:nvPr/>
          </p:nvSpPr>
          <p:spPr bwMode="auto">
            <a:xfrm>
              <a:off x="9658" y="3613"/>
              <a:ext cx="2438" cy="2422"/>
            </a:xfrm>
            <a:custGeom>
              <a:avLst/>
              <a:gdLst>
                <a:gd name="T0" fmla="*/ 0 w 2839"/>
                <a:gd name="T1" fmla="*/ 0 h 2839"/>
                <a:gd name="T2" fmla="*/ 2839 w 2839"/>
                <a:gd name="T3" fmla="*/ 2839 h 2839"/>
                <a:gd name="T4" fmla="*/ 1967 w 2839"/>
                <a:gd name="T5" fmla="*/ 2839 h 2839"/>
                <a:gd name="T6" fmla="*/ 0 w 2839"/>
                <a:gd name="T7" fmla="*/ 872 h 2839"/>
                <a:gd name="T8" fmla="*/ 0 w 2839"/>
                <a:gd name="T9" fmla="*/ 0 h 2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9" h="2839">
                  <a:moveTo>
                    <a:pt x="0" y="0"/>
                  </a:moveTo>
                  <a:cubicBezTo>
                    <a:pt x="1551" y="37"/>
                    <a:pt x="2802" y="1288"/>
                    <a:pt x="2839" y="2839"/>
                  </a:cubicBezTo>
                  <a:lnTo>
                    <a:pt x="1967" y="2839"/>
                  </a:lnTo>
                  <a:cubicBezTo>
                    <a:pt x="1930" y="1770"/>
                    <a:pt x="1069" y="909"/>
                    <a:pt x="0" y="87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3911" tIns="36956" rIns="73911" bIns="36956" numCol="1" anchor="t" anchorCtr="0" compatLnSpc="1"/>
            <a:lstStyle/>
            <a:p>
              <a:pPr defTabSz="913765" fontAlgn="base"/>
              <a:endParaRPr lang="zh-CN" altLang="en-US" sz="2420" strike="noStrike" noProof="1">
                <a:solidFill>
                  <a:prstClr val="black">
                    <a:lumMod val="75000"/>
                    <a:lumOff val="25000"/>
                  </a:prstClr>
                </a:solidFill>
                <a:latin typeface="等线" charset="-122"/>
                <a:ea typeface="等线" charset="-122"/>
              </a:endParaRPr>
            </a:p>
          </p:txBody>
        </p:sp>
        <p:sp>
          <p:nvSpPr>
            <p:cNvPr id="34" name="Freeform 10"/>
            <p:cNvSpPr/>
            <p:nvPr/>
          </p:nvSpPr>
          <p:spPr bwMode="auto">
            <a:xfrm>
              <a:off x="11537" y="3729"/>
              <a:ext cx="382" cy="383"/>
            </a:xfrm>
            <a:custGeom>
              <a:avLst/>
              <a:gdLst>
                <a:gd name="T0" fmla="*/ 477 w 477"/>
                <a:gd name="T1" fmla="*/ 0 h 476"/>
                <a:gd name="T2" fmla="*/ 413 w 477"/>
                <a:gd name="T3" fmla="*/ 238 h 476"/>
                <a:gd name="T4" fmla="*/ 349 w 477"/>
                <a:gd name="T5" fmla="*/ 476 h 476"/>
                <a:gd name="T6" fmla="*/ 175 w 477"/>
                <a:gd name="T7" fmla="*/ 302 h 476"/>
                <a:gd name="T8" fmla="*/ 0 w 477"/>
                <a:gd name="T9" fmla="*/ 127 h 476"/>
                <a:gd name="T10" fmla="*/ 239 w 477"/>
                <a:gd name="T11" fmla="*/ 63 h 476"/>
                <a:gd name="T12" fmla="*/ 477 w 477"/>
                <a:gd name="T13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7" h="476">
                  <a:moveTo>
                    <a:pt x="477" y="0"/>
                  </a:moveTo>
                  <a:lnTo>
                    <a:pt x="413" y="238"/>
                  </a:lnTo>
                  <a:lnTo>
                    <a:pt x="349" y="476"/>
                  </a:lnTo>
                  <a:lnTo>
                    <a:pt x="175" y="302"/>
                  </a:lnTo>
                  <a:lnTo>
                    <a:pt x="0" y="127"/>
                  </a:lnTo>
                  <a:lnTo>
                    <a:pt x="239" y="63"/>
                  </a:lnTo>
                  <a:lnTo>
                    <a:pt x="4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3911" tIns="36956" rIns="73911" bIns="36956" numCol="1" anchor="t" anchorCtr="0" compatLnSpc="1"/>
            <a:lstStyle/>
            <a:p>
              <a:pPr defTabSz="913765" fontAlgn="base"/>
              <a:endParaRPr lang="zh-CN" altLang="en-US" sz="2420" strike="noStrike" noProof="1">
                <a:solidFill>
                  <a:prstClr val="black">
                    <a:lumMod val="75000"/>
                    <a:lumOff val="25000"/>
                  </a:prstClr>
                </a:solidFill>
                <a:latin typeface="等线" charset="-122"/>
                <a:ea typeface="等线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auto">
            <a:xfrm>
              <a:off x="7151" y="3893"/>
              <a:ext cx="382" cy="383"/>
            </a:xfrm>
            <a:custGeom>
              <a:avLst/>
              <a:gdLst>
                <a:gd name="T0" fmla="*/ 0 w 476"/>
                <a:gd name="T1" fmla="*/ 0 h 476"/>
                <a:gd name="T2" fmla="*/ 63 w 476"/>
                <a:gd name="T3" fmla="*/ 238 h 476"/>
                <a:gd name="T4" fmla="*/ 127 w 476"/>
                <a:gd name="T5" fmla="*/ 476 h 476"/>
                <a:gd name="T6" fmla="*/ 302 w 476"/>
                <a:gd name="T7" fmla="*/ 302 h 476"/>
                <a:gd name="T8" fmla="*/ 476 w 476"/>
                <a:gd name="T9" fmla="*/ 127 h 476"/>
                <a:gd name="T10" fmla="*/ 238 w 476"/>
                <a:gd name="T11" fmla="*/ 63 h 476"/>
                <a:gd name="T12" fmla="*/ 0 w 476"/>
                <a:gd name="T13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6" h="476">
                  <a:moveTo>
                    <a:pt x="0" y="0"/>
                  </a:moveTo>
                  <a:lnTo>
                    <a:pt x="63" y="238"/>
                  </a:lnTo>
                  <a:lnTo>
                    <a:pt x="127" y="476"/>
                  </a:lnTo>
                  <a:lnTo>
                    <a:pt x="302" y="302"/>
                  </a:lnTo>
                  <a:lnTo>
                    <a:pt x="476" y="127"/>
                  </a:lnTo>
                  <a:lnTo>
                    <a:pt x="238" y="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3911" tIns="36956" rIns="73911" bIns="36956" numCol="1" anchor="t" anchorCtr="0" compatLnSpc="1"/>
            <a:lstStyle/>
            <a:p>
              <a:pPr defTabSz="913765" fontAlgn="base"/>
              <a:endParaRPr lang="zh-CN" altLang="en-US" sz="2420" strike="noStrike" noProof="1">
                <a:solidFill>
                  <a:prstClr val="black">
                    <a:lumMod val="75000"/>
                    <a:lumOff val="25000"/>
                  </a:prstClr>
                </a:solidFill>
                <a:latin typeface="等线" charset="-122"/>
                <a:ea typeface="等线" charset="-122"/>
              </a:endParaRPr>
            </a:p>
          </p:txBody>
        </p:sp>
        <p:sp>
          <p:nvSpPr>
            <p:cNvPr id="39" name="Freeform 12"/>
            <p:cNvSpPr/>
            <p:nvPr/>
          </p:nvSpPr>
          <p:spPr bwMode="auto">
            <a:xfrm>
              <a:off x="7268" y="7867"/>
              <a:ext cx="382" cy="381"/>
            </a:xfrm>
            <a:custGeom>
              <a:avLst/>
              <a:gdLst>
                <a:gd name="T0" fmla="*/ 128 w 477"/>
                <a:gd name="T1" fmla="*/ 0 h 476"/>
                <a:gd name="T2" fmla="*/ 64 w 477"/>
                <a:gd name="T3" fmla="*/ 238 h 476"/>
                <a:gd name="T4" fmla="*/ 0 w 477"/>
                <a:gd name="T5" fmla="*/ 476 h 476"/>
                <a:gd name="T6" fmla="*/ 238 w 477"/>
                <a:gd name="T7" fmla="*/ 413 h 476"/>
                <a:gd name="T8" fmla="*/ 477 w 477"/>
                <a:gd name="T9" fmla="*/ 349 h 476"/>
                <a:gd name="T10" fmla="*/ 302 w 477"/>
                <a:gd name="T11" fmla="*/ 174 h 476"/>
                <a:gd name="T12" fmla="*/ 128 w 477"/>
                <a:gd name="T13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7" h="476">
                  <a:moveTo>
                    <a:pt x="128" y="0"/>
                  </a:moveTo>
                  <a:lnTo>
                    <a:pt x="64" y="238"/>
                  </a:lnTo>
                  <a:lnTo>
                    <a:pt x="0" y="476"/>
                  </a:lnTo>
                  <a:lnTo>
                    <a:pt x="238" y="413"/>
                  </a:lnTo>
                  <a:lnTo>
                    <a:pt x="477" y="349"/>
                  </a:lnTo>
                  <a:lnTo>
                    <a:pt x="302" y="174"/>
                  </a:lnTo>
                  <a:lnTo>
                    <a:pt x="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3911" tIns="36956" rIns="73911" bIns="36956" numCol="1" anchor="t" anchorCtr="0" compatLnSpc="1"/>
            <a:lstStyle/>
            <a:p>
              <a:pPr defTabSz="913765" fontAlgn="base"/>
              <a:endParaRPr lang="zh-CN" altLang="en-US" sz="2420" strike="noStrike" noProof="1">
                <a:solidFill>
                  <a:prstClr val="black">
                    <a:lumMod val="75000"/>
                    <a:lumOff val="25000"/>
                  </a:prstClr>
                </a:solidFill>
                <a:latin typeface="等线" charset="-122"/>
                <a:ea typeface="等线" charset="-122"/>
              </a:endParaRPr>
            </a:p>
          </p:txBody>
        </p:sp>
        <p:sp>
          <p:nvSpPr>
            <p:cNvPr id="41" name="Freeform 13"/>
            <p:cNvSpPr/>
            <p:nvPr/>
          </p:nvSpPr>
          <p:spPr bwMode="auto">
            <a:xfrm>
              <a:off x="11350" y="7867"/>
              <a:ext cx="381" cy="381"/>
            </a:xfrm>
            <a:custGeom>
              <a:avLst/>
              <a:gdLst>
                <a:gd name="T0" fmla="*/ 349 w 477"/>
                <a:gd name="T1" fmla="*/ 0 h 476"/>
                <a:gd name="T2" fmla="*/ 413 w 477"/>
                <a:gd name="T3" fmla="*/ 238 h 476"/>
                <a:gd name="T4" fmla="*/ 477 w 477"/>
                <a:gd name="T5" fmla="*/ 476 h 476"/>
                <a:gd name="T6" fmla="*/ 238 w 477"/>
                <a:gd name="T7" fmla="*/ 413 h 476"/>
                <a:gd name="T8" fmla="*/ 0 w 477"/>
                <a:gd name="T9" fmla="*/ 349 h 476"/>
                <a:gd name="T10" fmla="*/ 175 w 477"/>
                <a:gd name="T11" fmla="*/ 174 h 476"/>
                <a:gd name="T12" fmla="*/ 349 w 477"/>
                <a:gd name="T13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7" h="476">
                  <a:moveTo>
                    <a:pt x="349" y="0"/>
                  </a:moveTo>
                  <a:lnTo>
                    <a:pt x="413" y="238"/>
                  </a:lnTo>
                  <a:lnTo>
                    <a:pt x="477" y="476"/>
                  </a:lnTo>
                  <a:lnTo>
                    <a:pt x="238" y="413"/>
                  </a:lnTo>
                  <a:lnTo>
                    <a:pt x="0" y="349"/>
                  </a:lnTo>
                  <a:lnTo>
                    <a:pt x="175" y="17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3911" tIns="36956" rIns="73911" bIns="36956" numCol="1" anchor="t" anchorCtr="0" compatLnSpc="1"/>
            <a:lstStyle/>
            <a:p>
              <a:pPr defTabSz="913765" fontAlgn="base"/>
              <a:endParaRPr lang="zh-CN" altLang="en-US" sz="2420" strike="noStrike" noProof="1">
                <a:solidFill>
                  <a:prstClr val="black">
                    <a:lumMod val="75000"/>
                    <a:lumOff val="25000"/>
                  </a:prstClr>
                </a:solidFill>
                <a:latin typeface="等线" charset="-122"/>
                <a:ea typeface="等线" charset="-122"/>
              </a:endParaRPr>
            </a:p>
          </p:txBody>
        </p:sp>
        <p:sp>
          <p:nvSpPr>
            <p:cNvPr id="42" name="TextBox 34"/>
            <p:cNvSpPr txBox="1"/>
            <p:nvPr/>
          </p:nvSpPr>
          <p:spPr>
            <a:xfrm>
              <a:off x="8070" y="4824"/>
              <a:ext cx="2717" cy="2460"/>
            </a:xfrm>
            <a:prstGeom prst="rect">
              <a:avLst/>
            </a:prstGeom>
            <a:noFill/>
          </p:spPr>
          <p:txBody>
            <a:bodyPr wrap="square" lIns="73911" tIns="36956" rIns="73911" bIns="36956" rtlCol="0">
              <a:noAutofit/>
            </a:bodyPr>
            <a:lstStyle/>
            <a:p>
              <a:pPr fontAlgn="base">
                <a:lnSpc>
                  <a:spcPct val="200000"/>
                </a:lnSpc>
              </a:pPr>
              <a:r>
                <a:rPr lang="en-US" altLang="zh-CN" sz="900" strike="noStrike" spc="120" noProof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    </a:t>
              </a:r>
              <a:r>
                <a:rPr lang="en-US" altLang="zh-CN" sz="2800" b="1" strike="noStrike" spc="120" noProof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  </a:t>
              </a:r>
              <a:r>
                <a:rPr lang="zh-CN" altLang="en-US" sz="2800" b="1" strike="noStrike" spc="120" noProof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四  仪</a:t>
              </a:r>
              <a:endParaRPr lang="zh-CN" altLang="en-US" sz="2800" b="1" strike="noStrike" spc="120" noProof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endParaRPr>
            </a:p>
          </p:txBody>
        </p:sp>
      </p:grpSp>
      <p:sp>
        <p:nvSpPr>
          <p:cNvPr id="26626" name="矩形 47"/>
          <p:cNvSpPr/>
          <p:nvPr>
            <p:custDataLst>
              <p:tags r:id="rId2"/>
            </p:custDataLst>
          </p:nvPr>
        </p:nvSpPr>
        <p:spPr>
          <a:xfrm>
            <a:off x="350838" y="1984375"/>
            <a:ext cx="785812" cy="1042988"/>
          </a:xfrm>
          <a:prstGeom prst="rect">
            <a:avLst/>
          </a:prstGeom>
          <a:noFill/>
          <a:ln w="9525">
            <a:noFill/>
          </a:ln>
        </p:spPr>
        <p:txBody>
          <a:bodyPr wrap="square" lIns="0" rIns="0" anchor="t"/>
          <a:p>
            <a:pPr algn="ctr" eaLnBrk="0" hangingPunct="0">
              <a:lnSpc>
                <a:spcPct val="150000"/>
              </a:lnSpc>
            </a:pPr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altLang="zh-CN" sz="3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>
            <p:custDataLst>
              <p:tags r:id="rId3"/>
            </p:custDataLst>
          </p:nvPr>
        </p:nvSpPr>
        <p:spPr>
          <a:xfrm>
            <a:off x="388938" y="2886075"/>
            <a:ext cx="2439988" cy="11699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CN" altLang="en-US" sz="2000" b="1" i="0" u="none" strike="noStrike" kern="1200" cap="none" spc="120" normalizeH="0" baseline="0" noProof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入学仪式(7岁)</a:t>
            </a:r>
            <a:endParaRPr kumimoji="0" lang="zh-CN" altLang="en-US" sz="2000" b="1" i="0" u="none" strike="noStrike" kern="1200" cap="none" spc="120" normalizeH="0" baseline="0" noProof="1" dirty="0">
              <a:solidFill>
                <a:schemeClr val="tx2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26628" name="矩形 50"/>
          <p:cNvSpPr/>
          <p:nvPr>
            <p:custDataLst>
              <p:tags r:id="rId4"/>
            </p:custDataLst>
          </p:nvPr>
        </p:nvSpPr>
        <p:spPr>
          <a:xfrm>
            <a:off x="350838" y="4271963"/>
            <a:ext cx="785812" cy="1044575"/>
          </a:xfrm>
          <a:prstGeom prst="rect">
            <a:avLst/>
          </a:prstGeom>
          <a:noFill/>
          <a:ln w="9525">
            <a:noFill/>
          </a:ln>
        </p:spPr>
        <p:txBody>
          <a:bodyPr wrap="square" lIns="0" rIns="0" anchor="t"/>
          <a:p>
            <a:pPr algn="ctr" eaLnBrk="0" hangingPunct="0">
              <a:lnSpc>
                <a:spcPct val="150000"/>
              </a:lnSpc>
            </a:pPr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US" altLang="zh-CN" sz="3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>
            <p:custDataLst>
              <p:tags r:id="rId5"/>
            </p:custDataLst>
          </p:nvPr>
        </p:nvSpPr>
        <p:spPr>
          <a:xfrm>
            <a:off x="393700" y="5170488"/>
            <a:ext cx="2438400" cy="1169988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CN" altLang="en-US" sz="2000" b="1" i="0" u="none" strike="noStrike" kern="1200" cap="none" spc="120" normalizeH="0" baseline="0" noProof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青春仪式(14岁)</a:t>
            </a:r>
            <a:endParaRPr kumimoji="0" lang="zh-CN" altLang="en-US" sz="2000" b="0" i="0" u="none" strike="noStrike" kern="1200" cap="none" spc="120" normalizeH="0" baseline="0" noProof="1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26630" name="矩形 53"/>
          <p:cNvSpPr/>
          <p:nvPr>
            <p:custDataLst>
              <p:tags r:id="rId6"/>
            </p:custDataLst>
          </p:nvPr>
        </p:nvSpPr>
        <p:spPr>
          <a:xfrm>
            <a:off x="6129338" y="1984375"/>
            <a:ext cx="787400" cy="1042988"/>
          </a:xfrm>
          <a:prstGeom prst="rect">
            <a:avLst/>
          </a:prstGeom>
          <a:noFill/>
          <a:ln w="9525">
            <a:noFill/>
          </a:ln>
        </p:spPr>
        <p:txBody>
          <a:bodyPr wrap="square" lIns="0" rIns="0" anchor="t"/>
          <a:p>
            <a:pPr algn="ctr" eaLnBrk="0" hangingPunct="0">
              <a:lnSpc>
                <a:spcPct val="150000"/>
              </a:lnSpc>
            </a:pPr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altLang="zh-CN" sz="3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>
            <p:custDataLst>
              <p:tags r:id="rId7"/>
            </p:custDataLst>
          </p:nvPr>
        </p:nvSpPr>
        <p:spPr>
          <a:xfrm>
            <a:off x="6191250" y="2886075"/>
            <a:ext cx="2438400" cy="1169988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CN" altLang="en-US" sz="2000" b="1" i="0" u="none" strike="noStrike" kern="1200" cap="none" spc="120" normalizeH="0" baseline="0" noProof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成长仪式(10岁)</a:t>
            </a:r>
            <a:endParaRPr kumimoji="0" lang="zh-CN" altLang="en-US" sz="2000" b="0" i="0" u="none" strike="noStrike" kern="1200" cap="none" spc="120" normalizeH="0" baseline="0" noProof="1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26632" name="矩形 56"/>
          <p:cNvSpPr/>
          <p:nvPr>
            <p:custDataLst>
              <p:tags r:id="rId8"/>
            </p:custDataLst>
          </p:nvPr>
        </p:nvSpPr>
        <p:spPr>
          <a:xfrm>
            <a:off x="6129338" y="4271963"/>
            <a:ext cx="787400" cy="1044575"/>
          </a:xfrm>
          <a:prstGeom prst="rect">
            <a:avLst/>
          </a:prstGeom>
          <a:noFill/>
          <a:ln w="9525">
            <a:noFill/>
          </a:ln>
        </p:spPr>
        <p:txBody>
          <a:bodyPr wrap="square" lIns="0" rIns="0" anchor="t"/>
          <a:p>
            <a:pPr algn="ctr" eaLnBrk="0" hangingPunct="0">
              <a:lnSpc>
                <a:spcPct val="150000"/>
              </a:lnSpc>
            </a:pPr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en-US" altLang="zh-CN" sz="3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>
            <p:custDataLst>
              <p:tags r:id="rId9"/>
            </p:custDataLst>
          </p:nvPr>
        </p:nvSpPr>
        <p:spPr>
          <a:xfrm>
            <a:off x="6191250" y="5170488"/>
            <a:ext cx="2438400" cy="1169988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CN" altLang="en-US" sz="2000" b="1" i="0" u="none" strike="noStrike" kern="1200" cap="none" spc="120" normalizeH="0" baseline="0" noProof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成人仪式(18岁)</a:t>
            </a:r>
            <a:endParaRPr kumimoji="0" lang="zh-CN" altLang="en-US" sz="2000" b="0" i="0" u="none" strike="noStrike" kern="1200" cap="none" spc="120" normalizeH="0" baseline="0" noProof="1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13" name="横卷形 3"/>
          <p:cNvSpPr/>
          <p:nvPr>
            <p:custDataLst>
              <p:tags r:id="rId10"/>
            </p:custDataLst>
          </p:nvPr>
        </p:nvSpPr>
        <p:spPr>
          <a:xfrm>
            <a:off x="2655888" y="1008063"/>
            <a:ext cx="3286125" cy="890588"/>
          </a:xfrm>
          <a:prstGeom prst="horizontalScroll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CN" altLang="en-US" sz="3200" b="0" i="0" u="none" strike="noStrike" kern="1200" cap="none" spc="0" normalizeH="0" baseline="0" noProof="1">
                <a:solidFill>
                  <a:schemeClr val="lt1"/>
                </a:solidFill>
                <a:latin typeface="+mn-lt"/>
                <a:ea typeface="+mn-ea"/>
                <a:cs typeface="+mn-cs"/>
                <a:sym typeface="+mn-ea"/>
              </a:rPr>
              <a:t>四    仪</a:t>
            </a:r>
            <a:endParaRPr kumimoji="0" lang="zh-CN" altLang="en-US" sz="3200" b="0" i="0" u="none" strike="noStrike" kern="1200" cap="none" spc="0" normalizeH="0" baseline="0" noProof="1">
              <a:solidFill>
                <a:schemeClr val="lt1"/>
              </a:solidFill>
              <a:latin typeface="+mn-lt"/>
              <a:ea typeface="+mn-ea"/>
              <a:cs typeface="+mn-cs"/>
              <a:sym typeface="+mn-ea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7" name="图片 13313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8912" y="-188912"/>
            <a:ext cx="9523412" cy="7237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>
          <a:xfrm>
            <a:off x="1219200" y="762000"/>
            <a:ext cx="8229600" cy="11430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200" dirty="0"/>
              <a:t>　</a:t>
            </a:r>
            <a:r>
              <a:rPr lang="zh-CN" altLang="en-US" sz="3200" b="1" dirty="0">
                <a:ea typeface="黑体" panose="02010600030101010101" pitchFamily="2" charset="-122"/>
              </a:rPr>
              <a:t>篇章一：找寻身边的不文明现象</a:t>
            </a:r>
            <a:br>
              <a:rPr lang="zh-CN" altLang="en-US" sz="3200" dirty="0"/>
            </a:br>
            <a:endParaRPr lang="zh-CN" altLang="en-US" sz="3200" dirty="0"/>
          </a:p>
        </p:txBody>
      </p:sp>
      <p:sp>
        <p:nvSpPr>
          <p:cNvPr id="29699" name="Rectangle 3"/>
          <p:cNvSpPr>
            <a:spLocks noGrp="1"/>
          </p:cNvSpPr>
          <p:nvPr>
            <p:ph type="body" idx="4294967295"/>
          </p:nvPr>
        </p:nvSpPr>
        <p:spPr>
          <a:xfrm>
            <a:off x="1905000" y="1600200"/>
            <a:ext cx="6781800" cy="4525963"/>
          </a:xfrm>
        </p:spPr>
        <p:txBody>
          <a:bodyPr vert="horz" wrap="square" lIns="91440" tIns="45720" rIns="91440" bIns="45720" anchor="t"/>
          <a:p>
            <a:pPr eaLnBrk="1" hangingPunct="1">
              <a:buNone/>
            </a:pPr>
            <a:r>
              <a:rPr lang="en-US" altLang="zh-CN" dirty="0"/>
              <a:t>   </a:t>
            </a:r>
            <a:endParaRPr lang="en-US" altLang="zh-CN" dirty="0"/>
          </a:p>
          <a:p>
            <a:pPr eaLnBrk="1" hangingPunct="1">
              <a:buNone/>
            </a:pPr>
            <a:r>
              <a:rPr lang="en-US" altLang="zh-CN" dirty="0"/>
              <a:t>    </a:t>
            </a:r>
            <a:r>
              <a:rPr lang="zh-CN" altLang="en-US" dirty="0"/>
              <a:t>首先我们来看看发生在我们身边的             不文明现象</a:t>
            </a:r>
            <a:endParaRPr lang="zh-CN" altLang="en-US" dirty="0"/>
          </a:p>
        </p:txBody>
      </p:sp>
      <p:sp>
        <p:nvSpPr>
          <p:cNvPr id="29700" name="AutoShape 4"/>
          <p:cNvSpPr/>
          <p:nvPr/>
        </p:nvSpPr>
        <p:spPr>
          <a:xfrm>
            <a:off x="4648200" y="4191000"/>
            <a:ext cx="2520950" cy="2303463"/>
          </a:xfrm>
          <a:prstGeom prst="smileyFace">
            <a:avLst>
              <a:gd name="adj" fmla="val -4653"/>
            </a:avLst>
          </a:prstGeom>
          <a:solidFill>
            <a:schemeClr val="accent1">
              <a:alpha val="39999"/>
            </a:schemeClr>
          </a:solidFill>
          <a:ln w="476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1" name="图片 17409" descr="image_1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1295400"/>
            <a:ext cx="6477000" cy="548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文本框 17410"/>
          <p:cNvSpPr txBox="1"/>
          <p:nvPr/>
        </p:nvSpPr>
        <p:spPr>
          <a:xfrm>
            <a:off x="1281113" y="504825"/>
            <a:ext cx="6338887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3200" b="1" dirty="0">
                <a:solidFill>
                  <a:schemeClr val="hlink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教室里被“肢解”的椅子</a:t>
            </a:r>
            <a:endParaRPr lang="zh-CN" altLang="en-US" sz="3200" b="1" dirty="0">
              <a:solidFill>
                <a:schemeClr val="hlink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标题 18433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CN" altLang="en-US" dirty="0"/>
          </a:p>
        </p:txBody>
      </p:sp>
      <p:sp>
        <p:nvSpPr>
          <p:cNvPr id="31746" name="文本占位符 18434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/>
            <a:endParaRPr lang="zh-CN" altLang="en-US" dirty="0"/>
          </a:p>
        </p:txBody>
      </p:sp>
      <p:pic>
        <p:nvPicPr>
          <p:cNvPr id="31747" name="图片 18435" descr="5234027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111125"/>
            <a:ext cx="8915400" cy="6746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69" name="图片 19457" descr="607938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588" y="76200"/>
            <a:ext cx="8532812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文本框 19458"/>
          <p:cNvSpPr txBox="1"/>
          <p:nvPr/>
        </p:nvSpPr>
        <p:spPr>
          <a:xfrm>
            <a:off x="990600" y="6096000"/>
            <a:ext cx="7185025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2400" dirty="0">
                <a:latin typeface="Arial" panose="020B0604020202020204" pitchFamily="34" charset="0"/>
                <a:ea typeface="黑体" panose="02010600030101010101" pitchFamily="2" charset="-122"/>
              </a:rPr>
              <a:t>国防教育日游客爬圆明园遗址拍照留念</a:t>
            </a:r>
            <a:endParaRPr lang="zh-CN" altLang="en-US" sz="2400" dirty="0"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9459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标题 2048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CN" altLang="en-US" dirty="0"/>
          </a:p>
        </p:txBody>
      </p:sp>
      <p:sp>
        <p:nvSpPr>
          <p:cNvPr id="33794" name="文本占位符 2048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/>
            <a:endParaRPr lang="zh-CN" altLang="en-US" dirty="0"/>
          </a:p>
        </p:txBody>
      </p:sp>
      <p:pic>
        <p:nvPicPr>
          <p:cNvPr id="33795" name="图片 20483" descr="71524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4988" y="153988"/>
            <a:ext cx="8228012" cy="5103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5" name="文本框 20484"/>
          <p:cNvSpPr txBox="1"/>
          <p:nvPr/>
        </p:nvSpPr>
        <p:spPr>
          <a:xfrm>
            <a:off x="920750" y="5730875"/>
            <a:ext cx="7842250" cy="5778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黑体" panose="02010600030101010101" pitchFamily="2" charset="-122"/>
              </a:rPr>
              <a:t>内地游客爬华尔街公牛雕像合照引争议</a:t>
            </a:r>
            <a:endParaRPr lang="zh-CN" altLang="en-US" sz="3200" b="1" dirty="0"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0485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765175"/>
            <a:ext cx="8229600" cy="2952750"/>
          </a:xfrm>
          <a:solidFill>
            <a:srgbClr val="FF9900">
              <a:alpha val="9019"/>
            </a:srgbClr>
          </a:solidFill>
          <a:ln w="19050">
            <a:solidFill>
              <a:srgbClr val="FF0000"/>
            </a:solidFill>
            <a:miter/>
          </a:ln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8800" b="1" dirty="0">
                <a:solidFill>
                  <a:srgbClr val="0000FF"/>
                </a:solidFill>
                <a:ea typeface="华文新魏" panose="02010800040101010101" pitchFamily="2" charset="-122"/>
              </a:rPr>
              <a:t>更让我们震撼的是：</a:t>
            </a:r>
            <a:endParaRPr lang="zh-CN" altLang="en-US" sz="8800" b="1" dirty="0">
              <a:solidFill>
                <a:srgbClr val="0000FF"/>
              </a:solidFill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Text Box 2"/>
          <p:cNvSpPr txBox="1"/>
          <p:nvPr/>
        </p:nvSpPr>
        <p:spPr>
          <a:xfrm>
            <a:off x="395288" y="1125538"/>
            <a:ext cx="5472112" cy="43561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66FF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       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据中央电视台报道，国庆节后的天安门广场，随处可见口香糖残迹，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40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万平方米的天安门广场上竟有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60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万块口香糖残渣，密密麻麻的斑痕与天安门广场的神圣和庄严形成了强烈反差。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000" b="1" dirty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隶书" pitchFamily="49" charset="-122"/>
              </a:rPr>
              <a:t>心 情 很 沉 重！！！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隶书" pitchFamily="49" charset="-122"/>
            </a:endParaRPr>
          </a:p>
        </p:txBody>
      </p:sp>
      <p:sp>
        <p:nvSpPr>
          <p:cNvPr id="35842" name="Rectangle 3" descr="花束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blipFill rotWithShape="1">
            <a:blip r:embed="rId1">
              <a:alphaModFix amt="59000"/>
            </a:blip>
          </a:blipFill>
          <a:ln w="9525">
            <a:noFill/>
          </a:ln>
        </p:spPr>
        <p:txBody>
          <a:bodyPr anchor="ctr"/>
          <a:p>
            <a:endParaRPr lang="zh-CN" altLang="en-US" sz="2000" b="1" dirty="0">
              <a:solidFill>
                <a:srgbClr val="FF0066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grpSp>
        <p:nvGrpSpPr>
          <p:cNvPr id="2" name="组合 22531"/>
          <p:cNvGrpSpPr>
            <a:grpSpLocks noChangeAspect="1"/>
          </p:cNvGrpSpPr>
          <p:nvPr/>
        </p:nvGrpSpPr>
        <p:grpSpPr>
          <a:xfrm>
            <a:off x="6084888" y="765175"/>
            <a:ext cx="2736850" cy="4970463"/>
            <a:chOff x="0" y="0"/>
            <a:chExt cx="1724" cy="3130"/>
          </a:xfrm>
        </p:grpSpPr>
        <p:pic>
          <p:nvPicPr>
            <p:cNvPr id="35844" name="Picture 5" descr="中国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1" y="0"/>
              <a:ext cx="1270" cy="86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45" name="Picture 6" descr="b0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110"/>
              <a:ext cx="1724" cy="10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46" name="Picture 7" descr="1102542_99830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903"/>
              <a:ext cx="1724" cy="113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5847" name="Picture 8" descr="校园网首页图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288" y="5670550"/>
            <a:ext cx="8426450" cy="1187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5" name="Picture 2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2700"/>
            <a:ext cx="5435600" cy="6870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Text Box 3"/>
          <p:cNvSpPr txBox="1"/>
          <p:nvPr/>
        </p:nvSpPr>
        <p:spPr>
          <a:xfrm>
            <a:off x="5580063" y="117475"/>
            <a:ext cx="3457575" cy="5951538"/>
          </a:xfrm>
          <a:prstGeom prst="rect">
            <a:avLst/>
          </a:prstGeom>
          <a:solidFill>
            <a:schemeClr val="bg1">
              <a:alpha val="63136"/>
            </a:schemeClr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在巴黎，公共场合有中文的地方并不多，但去过巴黎圣母院的中国人都会看到这句中文告示；据说，这是专门示意给咱们爱在公众场合“热闹”的中国人看的，而其他国家包括法国的游客并没有这种“礼遇”。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6" name="Line 4"/>
          <p:cNvSpPr/>
          <p:nvPr/>
        </p:nvSpPr>
        <p:spPr>
          <a:xfrm flipV="1">
            <a:off x="2124075" y="4006850"/>
            <a:ext cx="3311525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557" name="Line 5"/>
          <p:cNvSpPr/>
          <p:nvPr/>
        </p:nvSpPr>
        <p:spPr>
          <a:xfrm flipV="1">
            <a:off x="755650" y="2781300"/>
            <a:ext cx="2879725" cy="1008063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558" name="Line 6"/>
          <p:cNvSpPr/>
          <p:nvPr/>
        </p:nvSpPr>
        <p:spPr>
          <a:xfrm flipV="1">
            <a:off x="2124075" y="3717925"/>
            <a:ext cx="1871663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889" name="Picture 2" descr="无标题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6988"/>
            <a:ext cx="54356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Text Box 3"/>
          <p:cNvSpPr txBox="1"/>
          <p:nvPr/>
        </p:nvSpPr>
        <p:spPr>
          <a:xfrm>
            <a:off x="5435600" y="-11112"/>
            <a:ext cx="3708400" cy="6430962"/>
          </a:xfrm>
          <a:prstGeom prst="rect">
            <a:avLst/>
          </a:prstGeom>
          <a:solidFill>
            <a:schemeClr val="bg1">
              <a:alpha val="63136"/>
            </a:schemeClr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美国人的环保艺术很到位，在珍珠港景区，与园林互为一体的垃圾桶是很难发现的，为此，美国人特意在垃圾桶前写下这句中文告示；据说，这是专门提醒咱们没有耐心找垃圾桶的中国人，而其他国家包括美国的游客并没有这样的“待遇”。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0" name="Line 4"/>
          <p:cNvSpPr/>
          <p:nvPr/>
        </p:nvSpPr>
        <p:spPr>
          <a:xfrm flipV="1">
            <a:off x="1835150" y="3717925"/>
            <a:ext cx="3311525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581" name="Line 5"/>
          <p:cNvSpPr/>
          <p:nvPr/>
        </p:nvSpPr>
        <p:spPr>
          <a:xfrm flipV="1">
            <a:off x="755650" y="2422525"/>
            <a:ext cx="2879725" cy="1006475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582" name="Line 6"/>
          <p:cNvSpPr/>
          <p:nvPr/>
        </p:nvSpPr>
        <p:spPr>
          <a:xfrm flipV="1">
            <a:off x="1835150" y="3429000"/>
            <a:ext cx="1871663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5362" name="Picture 2" descr="F:\桌面\党政机关\素材\长城\矢量长城\线稿长城31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5880100"/>
            <a:ext cx="4154488" cy="9779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363" name="组合 13"/>
          <p:cNvGrpSpPr/>
          <p:nvPr/>
        </p:nvGrpSpPr>
        <p:grpSpPr>
          <a:xfrm>
            <a:off x="1225550" y="2144713"/>
            <a:ext cx="6721475" cy="2990850"/>
            <a:chOff x="1226186" y="2431346"/>
            <a:chExt cx="6720885" cy="2232950"/>
          </a:xfrm>
        </p:grpSpPr>
        <p:sp>
          <p:nvSpPr>
            <p:cNvPr id="31" name="矩形 30"/>
            <p:cNvSpPr/>
            <p:nvPr>
              <p:custDataLst>
                <p:tags r:id="rId4"/>
              </p:custDataLst>
            </p:nvPr>
          </p:nvSpPr>
          <p:spPr>
            <a:xfrm>
              <a:off x="1226186" y="2431347"/>
              <a:ext cx="6720885" cy="22329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34" name="矩形 33"/>
            <p:cNvSpPr/>
            <p:nvPr>
              <p:custDataLst>
                <p:tags r:id="rId5"/>
              </p:custDataLst>
            </p:nvPr>
          </p:nvSpPr>
          <p:spPr>
            <a:xfrm flipV="1">
              <a:off x="1226186" y="2431346"/>
              <a:ext cx="6720885" cy="12277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</p:grpSp>
      <p:sp>
        <p:nvSpPr>
          <p:cNvPr id="35" name="TextBox 22"/>
          <p:cNvSpPr/>
          <p:nvPr>
            <p:custDataLst>
              <p:tags r:id="rId6"/>
            </p:custDataLst>
          </p:nvPr>
        </p:nvSpPr>
        <p:spPr>
          <a:xfrm>
            <a:off x="1406525" y="2543175"/>
            <a:ext cx="6438900" cy="2444750"/>
          </a:xfrm>
          <a:prstGeom prst="rect">
            <a:avLst/>
          </a:prstGeom>
        </p:spPr>
        <p:txBody>
          <a:bodyPr wrap="square" lIns="91440" tIns="45720" rIns="91440" bIns="45720">
            <a:normAutofit fontScale="90000"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zh-CN" sz="1600" b="0" i="0" u="none" strike="noStrike" kern="1200" cap="none" spc="120" normalizeH="0" baseline="0" noProof="1" dirty="0">
                <a:solidFill>
                  <a:schemeClr val="tx2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     </a:t>
            </a:r>
            <a:r>
              <a:rPr kumimoji="0" lang="zh-CN" altLang="en-US" sz="2800" b="0" i="0" u="none" strike="noStrike" kern="1200" cap="none" spc="120" normalizeH="0" baseline="0" noProof="1" dirty="0">
                <a:solidFill>
                  <a:schemeClr val="tx2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共和国</a:t>
            </a:r>
            <a:r>
              <a:rPr kumimoji="0" lang="en-US" altLang="zh-CN" sz="2800" b="0" i="0" u="none" strike="noStrike" kern="1200" cap="none" spc="120" normalizeH="0" baseline="0" noProof="1" dirty="0">
                <a:solidFill>
                  <a:schemeClr val="tx2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70</a:t>
            </a:r>
            <a:r>
              <a:rPr kumimoji="0" lang="zh-CN" altLang="en-US" sz="2800" b="0" i="0" u="none" strike="noStrike" kern="1200" cap="none" spc="120" normalizeH="0" baseline="0" noProof="1" dirty="0">
                <a:solidFill>
                  <a:schemeClr val="tx2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载历程，为我们描绘了一幅波澜壮阔的画卷！今天我们在这里举办文明礼仪主题班会，为伟大祖国庆生！        </a:t>
            </a:r>
            <a:endParaRPr kumimoji="0" lang="zh-CN" altLang="en-US" sz="2800" b="0" i="0" u="none" strike="noStrike" kern="1200" cap="none" spc="120" normalizeH="0" baseline="0" noProof="1" dirty="0">
              <a:solidFill>
                <a:schemeClr val="tx2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CN" altLang="en-US" sz="2800" b="0" i="0" u="none" strike="noStrike" kern="1200" cap="none" spc="120" normalizeH="0" baseline="0" noProof="1" dirty="0">
                <a:solidFill>
                  <a:schemeClr val="tx2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                      </a:t>
            </a:r>
            <a:r>
              <a:rPr lang="en-US" altLang="zh-CN" sz="2800" strike="noStrike" noProof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—</a:t>
            </a:r>
            <a:r>
              <a:rPr lang="zh-CN" altLang="en-US" sz="2800" strike="noStrike" noProof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河海中学七年级（</a:t>
            </a:r>
            <a:r>
              <a:rPr lang="en-US" altLang="zh-CN" sz="2800" strike="noStrike" noProof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4</a:t>
            </a:r>
            <a:r>
              <a:rPr lang="zh-CN" altLang="en-US" sz="2800" strike="noStrike" noProof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）班</a:t>
            </a:r>
            <a:endParaRPr kumimoji="0" lang="zh-CN" altLang="en-US" sz="2800" b="0" i="0" u="none" strike="noStrike" kern="1200" cap="none" spc="120" normalizeH="0" baseline="0" noProof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15367" name="矩形 2"/>
          <p:cNvSpPr/>
          <p:nvPr>
            <p:custDataLst>
              <p:tags r:id="rId7"/>
            </p:custDataLst>
          </p:nvPr>
        </p:nvSpPr>
        <p:spPr>
          <a:xfrm>
            <a:off x="1241425" y="1096963"/>
            <a:ext cx="6691313" cy="969962"/>
          </a:xfrm>
          <a:prstGeom prst="rect">
            <a:avLst/>
          </a:prstGeom>
          <a:noFill/>
          <a:ln w="9525">
            <a:noFill/>
          </a:ln>
        </p:spPr>
        <p:txBody>
          <a:bodyPr wrap="square" lIns="117164" tIns="58581" rIns="117164" bIns="58581" anchor="t"/>
          <a:p>
            <a:pPr algn="ctr" eaLnBrk="0" hangingPunct="0"/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迎 国 庆   文 明 礼 仪 主 题 班 会</a:t>
            </a:r>
            <a:endParaRPr lang="en-US" altLang="zh-CN" sz="3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8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13" name="Picture 2" descr="无标题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32275" y="0"/>
            <a:ext cx="4911725" cy="6897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Text Box 3"/>
          <p:cNvSpPr txBox="1"/>
          <p:nvPr/>
        </p:nvSpPr>
        <p:spPr>
          <a:xfrm>
            <a:off x="250825" y="765175"/>
            <a:ext cx="3763963" cy="4489450"/>
          </a:xfrm>
          <a:prstGeom prst="rect">
            <a:avLst/>
          </a:prstGeom>
          <a:solidFill>
            <a:schemeClr val="bg1">
              <a:alpha val="63136"/>
            </a:schemeClr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去过泰国皇宫的中国人都会在洗手间看到这句告示；据说。这是皇室人员专门叮嘱咱们经常忘记冲厕所的中国人，而其他国家包括泰国的游客并没有这种“礼待”。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04" name="Line 4"/>
          <p:cNvSpPr/>
          <p:nvPr/>
        </p:nvSpPr>
        <p:spPr>
          <a:xfrm flipV="1">
            <a:off x="6156325" y="3717925"/>
            <a:ext cx="2879725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05" name="Line 5"/>
          <p:cNvSpPr/>
          <p:nvPr/>
        </p:nvSpPr>
        <p:spPr>
          <a:xfrm flipV="1">
            <a:off x="5075238" y="2493963"/>
            <a:ext cx="2520950" cy="1006475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06" name="Line 6"/>
          <p:cNvSpPr/>
          <p:nvPr/>
        </p:nvSpPr>
        <p:spPr>
          <a:xfrm flipV="1">
            <a:off x="6156325" y="3429000"/>
            <a:ext cx="1439863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2"/>
          <p:cNvSpPr/>
          <p:nvPr/>
        </p:nvSpPr>
        <p:spPr>
          <a:xfrm>
            <a:off x="611188" y="1411288"/>
            <a:ext cx="8064500" cy="479266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刚刚结束的全国“两会”上，全国政协委员、沈阳市政协主席赵金城向大会提交了“关于在幼儿园、中小学开设礼仪课程”的提案。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　　赵金城在提案中指出：近几年，我国出境旅游人数激增。国外针对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中国游客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“不修边幅、不讲卫生、不懂礼仪、不守秩序、不遵法规、不爱护环境和公共设施、喧哗吵闹”等不文明行为的警示也越来越多，令国人心痛面赧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(nǎn)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。“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中国人身后是垃圾桶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”“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中国人请不要吸烟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！”“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中国人请不要大声讲话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……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出境游客的不文明行为严重损害了我国“礼仪之邦”的形象和国际声誉。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938" name="Text Box 3"/>
          <p:cNvSpPr txBox="1"/>
          <p:nvPr/>
        </p:nvSpPr>
        <p:spPr>
          <a:xfrm>
            <a:off x="323850" y="474663"/>
            <a:ext cx="3527425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黑体" panose="02010600030101010101" pitchFamily="2" charset="-122"/>
              </a:rPr>
              <a:t>文明的缺失</a:t>
            </a:r>
            <a:endParaRPr lang="zh-CN" altLang="en-US" sz="3200" b="1" dirty="0"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62" name="标题 28673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三</a:t>
            </a:r>
            <a:r>
              <a:rPr lang="en-US" altLang="zh-CN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.</a:t>
            </a:r>
            <a:r>
              <a:rPr lang="zh-CN" altLang="en-US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文明礼仪知多少？</a:t>
            </a:r>
            <a:endParaRPr lang="zh-CN" altLang="en-US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28675" name="内容占位符 28674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1981200"/>
          </a:xfrm>
        </p:spPr>
        <p:txBody>
          <a:bodyPr vert="horz" wrap="square" lIns="91440" tIns="45720" rIns="91440" bIns="45720" anchor="t"/>
          <a:p>
            <a:pPr eaLnBrk="1" hangingPunct="1">
              <a:buNone/>
            </a:pPr>
            <a:r>
              <a:rPr lang="en-US" altLang="zh-CN" sz="2800" dirty="0">
                <a:solidFill>
                  <a:srgbClr val="FFC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1.</a:t>
            </a:r>
            <a:r>
              <a:rPr lang="zh-CN" altLang="en-US" sz="2800" dirty="0">
                <a:solidFill>
                  <a:srgbClr val="FFC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在施握手礼时，下面哪种情况是正确的（    ）</a:t>
            </a:r>
            <a:endParaRPr lang="zh-CN" altLang="en-US" sz="2800" dirty="0">
              <a:solidFill>
                <a:srgbClr val="FFC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eaLnBrk="1" hangingPunct="1">
              <a:buNone/>
            </a:pPr>
            <a:r>
              <a:rPr lang="en-US" altLang="zh-CN" sz="2800" dirty="0">
                <a:solidFill>
                  <a:srgbClr val="FFC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A</a:t>
            </a:r>
            <a:r>
              <a:rPr lang="zh-CN" altLang="en-US" sz="2800" dirty="0">
                <a:solidFill>
                  <a:srgbClr val="FFC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、当长者与年轻者握手时，年轻者先伸出手来 </a:t>
            </a:r>
            <a:endParaRPr lang="zh-CN" altLang="en-US" sz="2800" dirty="0">
              <a:solidFill>
                <a:srgbClr val="FFC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eaLnBrk="1" hangingPunct="1">
              <a:buNone/>
            </a:pPr>
            <a:r>
              <a:rPr lang="en-US" altLang="zh-CN" sz="2800" dirty="0">
                <a:solidFill>
                  <a:srgbClr val="FFC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B</a:t>
            </a:r>
            <a:r>
              <a:rPr lang="zh-CN" altLang="en-US" sz="2800" dirty="0">
                <a:solidFill>
                  <a:srgbClr val="FFC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、当女士与男士握手时，女士先伸出手来</a:t>
            </a:r>
            <a:endParaRPr lang="zh-CN" altLang="en-US" sz="2800" dirty="0">
              <a:solidFill>
                <a:srgbClr val="FFC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eaLnBrk="1" hangingPunct="1">
              <a:buNone/>
            </a:pPr>
            <a:r>
              <a:rPr lang="en-US" altLang="zh-CN" sz="2800" dirty="0">
                <a:solidFill>
                  <a:srgbClr val="FFC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C</a:t>
            </a:r>
            <a:r>
              <a:rPr lang="zh-CN" altLang="en-US" sz="2800" dirty="0">
                <a:solidFill>
                  <a:srgbClr val="FFC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、无所谓，谁先伸手都可以</a:t>
            </a:r>
            <a:endParaRPr lang="zh-CN" altLang="en-US" sz="2800" b="1" dirty="0">
              <a:solidFill>
                <a:srgbClr val="FFC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28676" name="文本框 28675"/>
          <p:cNvSpPr txBox="1"/>
          <p:nvPr/>
        </p:nvSpPr>
        <p:spPr>
          <a:xfrm>
            <a:off x="5638800" y="3124200"/>
            <a:ext cx="2525713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答案: 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77" name="文本框 28676"/>
          <p:cNvSpPr txBox="1"/>
          <p:nvPr/>
        </p:nvSpPr>
        <p:spPr>
          <a:xfrm>
            <a:off x="304800" y="4038600"/>
            <a:ext cx="8239125" cy="9540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dirty="0">
                <a:solidFill>
                  <a:srgbClr val="FFC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2.使用餐巾时，不可用餐巾来：（    ）</a:t>
            </a:r>
            <a:endParaRPr lang="zh-CN" altLang="en-US" sz="2800" dirty="0">
              <a:solidFill>
                <a:srgbClr val="FFC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r>
              <a:rPr lang="zh-CN" altLang="en-US" sz="2800" dirty="0">
                <a:solidFill>
                  <a:srgbClr val="FFC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A、擦嘴角的油渍  B、擦手上的油渍  C、擦拭餐具 </a:t>
            </a:r>
            <a:endParaRPr lang="zh-CN" altLang="en-US" sz="2800" dirty="0">
              <a:solidFill>
                <a:srgbClr val="FFC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28678" name="文本框 28677"/>
          <p:cNvSpPr txBox="1"/>
          <p:nvPr/>
        </p:nvSpPr>
        <p:spPr>
          <a:xfrm>
            <a:off x="5562600" y="5562600"/>
            <a:ext cx="17145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答案: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2400" b="1" dirty="0">
              <a:solidFill>
                <a:schemeClr val="hlin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8676" grpId="0" bldLvl="0"/>
      <p:bldP spid="28677" grpId="0" bldLvl="0"/>
      <p:bldP spid="28678" grpId="0" bldLvl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9698" name="文本框 29697"/>
          <p:cNvSpPr txBox="1"/>
          <p:nvPr/>
        </p:nvSpPr>
        <p:spPr>
          <a:xfrm>
            <a:off x="230188" y="530225"/>
            <a:ext cx="8837612" cy="15541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dirty="0">
                <a:solidFill>
                  <a:srgbClr val="FFFF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3.同学交往忌人格不平等，小团体主义及（   ）</a:t>
            </a:r>
            <a:endParaRPr lang="zh-CN" altLang="en-US" sz="3200" dirty="0">
              <a:solidFill>
                <a:srgbClr val="FFFF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r>
              <a:rPr lang="zh-CN" altLang="en-US" sz="3200" dirty="0">
                <a:solidFill>
                  <a:srgbClr val="FFFF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     </a:t>
            </a:r>
            <a:endParaRPr lang="zh-CN" altLang="en-US" sz="3200" dirty="0">
              <a:solidFill>
                <a:srgbClr val="FFFF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r>
              <a:rPr lang="zh-CN" altLang="en-US" sz="3200" dirty="0">
                <a:solidFill>
                  <a:srgbClr val="FFFF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  A、 攀比  B、借东西  C、说话随便</a:t>
            </a:r>
            <a:endParaRPr lang="zh-CN" altLang="en-US" sz="3200" dirty="0">
              <a:solidFill>
                <a:srgbClr val="FFFF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29699" name="文本框 29698"/>
          <p:cNvSpPr txBox="1"/>
          <p:nvPr/>
        </p:nvSpPr>
        <p:spPr>
          <a:xfrm>
            <a:off x="5337175" y="2657475"/>
            <a:ext cx="3273425" cy="517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答案：A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0" name="文本框 29699"/>
          <p:cNvSpPr txBox="1"/>
          <p:nvPr/>
        </p:nvSpPr>
        <p:spPr>
          <a:xfrm>
            <a:off x="153988" y="3652838"/>
            <a:ext cx="8990012" cy="15541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dirty="0">
                <a:solidFill>
                  <a:srgbClr val="FFFF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4.写字时“三个一”的要求是一拳，一尺，（ )</a:t>
            </a:r>
            <a:endParaRPr lang="zh-CN" altLang="en-US" sz="3200" dirty="0">
              <a:solidFill>
                <a:srgbClr val="FFFF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r>
              <a:rPr lang="zh-CN" altLang="en-US" sz="3200" dirty="0">
                <a:solidFill>
                  <a:srgbClr val="FFFF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    </a:t>
            </a:r>
            <a:endParaRPr lang="zh-CN" altLang="en-US" sz="3200" dirty="0">
              <a:solidFill>
                <a:srgbClr val="FFFF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r>
              <a:rPr lang="zh-CN" altLang="en-US" sz="3200" dirty="0">
                <a:solidFill>
                  <a:srgbClr val="FFFF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  A、 一寸  B、二寸  C、三寸 </a:t>
            </a:r>
            <a:endParaRPr lang="zh-CN" altLang="en-US" sz="3200" dirty="0">
              <a:solidFill>
                <a:srgbClr val="FFFF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29701" name="文本框 29700"/>
          <p:cNvSpPr txBox="1"/>
          <p:nvPr/>
        </p:nvSpPr>
        <p:spPr>
          <a:xfrm>
            <a:off x="5334000" y="5486400"/>
            <a:ext cx="3273425" cy="517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答案：A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9699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9699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9701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9701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ldLvl="0"/>
      <p:bldP spid="29700" grpId="0" bldLvl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22" name="文本框 30721"/>
          <p:cNvSpPr txBox="1"/>
          <p:nvPr/>
        </p:nvSpPr>
        <p:spPr>
          <a:xfrm>
            <a:off x="0" y="530225"/>
            <a:ext cx="9067800" cy="2041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dirty="0">
                <a:solidFill>
                  <a:srgbClr val="FFFF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5、在与人交谈时，双方应该注视对方的（  ）才不算失礼</a:t>
            </a:r>
            <a:endParaRPr lang="zh-CN" altLang="en-US" sz="3200" dirty="0">
              <a:solidFill>
                <a:srgbClr val="FFFF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r>
              <a:rPr lang="zh-CN" altLang="en-US" sz="3200" dirty="0">
                <a:solidFill>
                  <a:srgbClr val="FFFF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 A、上半身  B、领部  </a:t>
            </a:r>
            <a:endParaRPr lang="zh-CN" altLang="en-US" sz="3200" dirty="0">
              <a:solidFill>
                <a:srgbClr val="FFFF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r>
              <a:rPr lang="zh-CN" altLang="en-US" sz="3200" dirty="0">
                <a:solidFill>
                  <a:srgbClr val="FFFF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 C、双眉到鼻尖的三角区域内</a:t>
            </a:r>
            <a:endParaRPr lang="zh-CN" altLang="en-US" sz="3200" dirty="0">
              <a:solidFill>
                <a:srgbClr val="FFFF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30723" name="文本框 30722"/>
          <p:cNvSpPr txBox="1"/>
          <p:nvPr/>
        </p:nvSpPr>
        <p:spPr>
          <a:xfrm>
            <a:off x="5337175" y="2657475"/>
            <a:ext cx="3273425" cy="517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答案：C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4" name="文本框 30723"/>
          <p:cNvSpPr txBox="1"/>
          <p:nvPr/>
        </p:nvSpPr>
        <p:spPr>
          <a:xfrm>
            <a:off x="153988" y="3652838"/>
            <a:ext cx="8990012" cy="15541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solidFill>
                  <a:srgbClr val="FFFF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6</a:t>
            </a:r>
            <a:r>
              <a:rPr lang="zh-CN" altLang="en-US" sz="3200" dirty="0">
                <a:solidFill>
                  <a:srgbClr val="FFFF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、吃西餐时刀叉使用规矩为（    ）</a:t>
            </a:r>
            <a:endParaRPr lang="zh-CN" altLang="en-US" sz="3200" dirty="0">
              <a:solidFill>
                <a:srgbClr val="FFFF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endParaRPr lang="zh-CN" altLang="en-US" sz="3200" dirty="0">
              <a:solidFill>
                <a:srgbClr val="FFFF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r>
              <a:rPr lang="en-US" altLang="zh-CN" sz="3200" dirty="0">
                <a:solidFill>
                  <a:srgbClr val="FFFF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A</a:t>
            </a:r>
            <a:r>
              <a:rPr lang="zh-CN" altLang="en-US" sz="3200" dirty="0">
                <a:solidFill>
                  <a:srgbClr val="FFFF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、 左刀右叉  </a:t>
            </a:r>
            <a:r>
              <a:rPr lang="en-US" altLang="zh-CN" sz="3200" dirty="0">
                <a:solidFill>
                  <a:srgbClr val="FFFF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B</a:t>
            </a:r>
            <a:r>
              <a:rPr lang="zh-CN" altLang="en-US" sz="3200" dirty="0">
                <a:solidFill>
                  <a:srgbClr val="FFFF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、左叉右刀  </a:t>
            </a:r>
            <a:r>
              <a:rPr lang="en-US" altLang="zh-CN" sz="3200" dirty="0">
                <a:solidFill>
                  <a:srgbClr val="FFFF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C</a:t>
            </a:r>
            <a:r>
              <a:rPr lang="zh-CN" altLang="en-US" sz="3200" dirty="0">
                <a:solidFill>
                  <a:srgbClr val="FFFF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、左叉左刀</a:t>
            </a:r>
            <a:endParaRPr lang="zh-CN" altLang="en-US" sz="3200" dirty="0">
              <a:solidFill>
                <a:srgbClr val="FFFF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30725" name="文本框 30724"/>
          <p:cNvSpPr txBox="1"/>
          <p:nvPr/>
        </p:nvSpPr>
        <p:spPr>
          <a:xfrm>
            <a:off x="5334000" y="5486400"/>
            <a:ext cx="3273425" cy="517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答案：B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2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72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0725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0725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ldLvl="0"/>
      <p:bldP spid="30724" grpId="0" bldLvl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1746" name="文本框 31745"/>
          <p:cNvSpPr txBox="1"/>
          <p:nvPr/>
        </p:nvSpPr>
        <p:spPr>
          <a:xfrm>
            <a:off x="230188" y="530225"/>
            <a:ext cx="8837612" cy="15541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solidFill>
                  <a:srgbClr val="FFFF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7</a:t>
            </a:r>
            <a:r>
              <a:rPr lang="zh-CN" altLang="en-US" sz="3200" dirty="0">
                <a:solidFill>
                  <a:srgbClr val="FFFF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、“礼仪”一词最早出现在（    ）</a:t>
            </a:r>
            <a:endParaRPr lang="zh-CN" altLang="en-US" sz="3200" dirty="0">
              <a:solidFill>
                <a:srgbClr val="FFFF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endParaRPr lang="zh-CN" altLang="en-US" sz="3200" dirty="0">
              <a:solidFill>
                <a:srgbClr val="FFFF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r>
              <a:rPr lang="en-US" altLang="zh-CN" sz="3200" dirty="0">
                <a:solidFill>
                  <a:srgbClr val="FFFF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《</a:t>
            </a:r>
            <a:r>
              <a:rPr lang="zh-CN" altLang="en-US" sz="3200" dirty="0">
                <a:solidFill>
                  <a:srgbClr val="FFFF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诗经</a:t>
            </a:r>
            <a:r>
              <a:rPr lang="en-US" altLang="zh-CN" sz="3200" dirty="0">
                <a:solidFill>
                  <a:srgbClr val="FFFF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》  B</a:t>
            </a:r>
            <a:r>
              <a:rPr lang="zh-CN" altLang="en-US" sz="3200" dirty="0">
                <a:solidFill>
                  <a:srgbClr val="FFFF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、</a:t>
            </a:r>
            <a:r>
              <a:rPr lang="en-US" altLang="zh-CN" sz="3200" dirty="0">
                <a:solidFill>
                  <a:srgbClr val="FFFF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《</a:t>
            </a:r>
            <a:r>
              <a:rPr lang="zh-CN" altLang="en-US" sz="3200" dirty="0">
                <a:solidFill>
                  <a:srgbClr val="FFFF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礼记</a:t>
            </a:r>
            <a:r>
              <a:rPr lang="en-US" altLang="zh-CN" sz="3200" dirty="0">
                <a:solidFill>
                  <a:srgbClr val="FFFF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》  C</a:t>
            </a:r>
            <a:r>
              <a:rPr lang="zh-CN" altLang="en-US" sz="3200" dirty="0">
                <a:solidFill>
                  <a:srgbClr val="FFFF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、</a:t>
            </a:r>
            <a:r>
              <a:rPr lang="en-US" altLang="zh-CN" sz="3200" dirty="0">
                <a:solidFill>
                  <a:srgbClr val="FFFF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《</a:t>
            </a:r>
            <a:r>
              <a:rPr lang="zh-CN" altLang="en-US" sz="3200" dirty="0">
                <a:solidFill>
                  <a:srgbClr val="FFFF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易经</a:t>
            </a:r>
            <a:r>
              <a:rPr lang="en-US" altLang="zh-CN" sz="3200" dirty="0">
                <a:solidFill>
                  <a:srgbClr val="FFFF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》</a:t>
            </a:r>
            <a:endParaRPr lang="en-US" altLang="zh-CN" sz="3200" dirty="0">
              <a:solidFill>
                <a:srgbClr val="FFFF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31747" name="文本框 31746"/>
          <p:cNvSpPr txBox="1"/>
          <p:nvPr/>
        </p:nvSpPr>
        <p:spPr>
          <a:xfrm>
            <a:off x="5337175" y="2657475"/>
            <a:ext cx="3273425" cy="517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答案：A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48" name="文本框 31747"/>
          <p:cNvSpPr txBox="1"/>
          <p:nvPr/>
        </p:nvSpPr>
        <p:spPr>
          <a:xfrm>
            <a:off x="155575" y="3276600"/>
            <a:ext cx="9140825" cy="2530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solidFill>
                  <a:srgbClr val="FFFF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8</a:t>
            </a:r>
            <a:r>
              <a:rPr lang="zh-CN" altLang="en-US" sz="3200" dirty="0">
                <a:solidFill>
                  <a:srgbClr val="FFFF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、公民基本道德规范二十字的内容是（    ）</a:t>
            </a:r>
            <a:endParaRPr lang="zh-CN" altLang="en-US" sz="3200" dirty="0">
              <a:solidFill>
                <a:srgbClr val="FFFF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endParaRPr lang="zh-CN" altLang="en-US" sz="3200" dirty="0">
              <a:solidFill>
                <a:srgbClr val="FFFF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r>
              <a:rPr lang="en-US" altLang="zh-CN" sz="2600" dirty="0">
                <a:solidFill>
                  <a:srgbClr val="FFFF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A</a:t>
            </a:r>
            <a:r>
              <a:rPr lang="zh-CN" altLang="en-US" sz="2600" dirty="0">
                <a:solidFill>
                  <a:srgbClr val="FFFF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、开拓创新、礼貌待人、遵守法律、团结奋进、服务他人</a:t>
            </a:r>
            <a:endParaRPr lang="zh-CN" altLang="en-US" sz="2600" dirty="0">
              <a:solidFill>
                <a:srgbClr val="FFFF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r>
              <a:rPr lang="en-US" altLang="zh-CN" sz="2600" dirty="0">
                <a:solidFill>
                  <a:srgbClr val="FFFF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B</a:t>
            </a:r>
            <a:r>
              <a:rPr lang="zh-CN" altLang="en-US" sz="2600" dirty="0">
                <a:solidFill>
                  <a:srgbClr val="FFFF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、克己奉公、助人为乐、懂法守法、敬老爱幼、热爱劳动</a:t>
            </a:r>
            <a:endParaRPr lang="zh-CN" altLang="en-US" sz="2600" dirty="0">
              <a:solidFill>
                <a:srgbClr val="FFFF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r>
              <a:rPr lang="en-US" altLang="zh-CN" sz="2600" dirty="0">
                <a:solidFill>
                  <a:srgbClr val="FFFF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C</a:t>
            </a:r>
            <a:r>
              <a:rPr lang="zh-CN" altLang="en-US" sz="2600" dirty="0">
                <a:solidFill>
                  <a:srgbClr val="FFFF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、爱国守法、明礼诚信、团结友善、勤俭自强、敬业奉献</a:t>
            </a:r>
            <a:endParaRPr lang="zh-CN" altLang="en-US" sz="2600" dirty="0">
              <a:solidFill>
                <a:srgbClr val="FFFF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49" name="文本框 31748"/>
          <p:cNvSpPr txBox="1"/>
          <p:nvPr/>
        </p:nvSpPr>
        <p:spPr>
          <a:xfrm>
            <a:off x="5334000" y="6019800"/>
            <a:ext cx="3273425" cy="517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答案：C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1747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1747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1749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1749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ldLvl="0"/>
      <p:bldP spid="31748" grpId="0" bldLvl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2770" name="文本框 32769"/>
          <p:cNvSpPr txBox="1"/>
          <p:nvPr/>
        </p:nvSpPr>
        <p:spPr>
          <a:xfrm>
            <a:off x="230188" y="530225"/>
            <a:ext cx="8837612" cy="2530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dirty="0">
                <a:solidFill>
                  <a:srgbClr val="FFFF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9、在影剧院怎样做是合乎文明的？（    ）</a:t>
            </a:r>
            <a:endParaRPr lang="zh-CN" altLang="en-US" sz="3200" dirty="0">
              <a:solidFill>
                <a:srgbClr val="FFFF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endParaRPr lang="zh-CN" altLang="en-US" sz="3200" dirty="0">
              <a:solidFill>
                <a:srgbClr val="FFFF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r>
              <a:rPr lang="zh-CN" altLang="en-US" sz="3200" dirty="0">
                <a:solidFill>
                  <a:srgbClr val="FFFF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A、看电影时带点瓜子等食物，轻轻地吃  </a:t>
            </a:r>
            <a:endParaRPr lang="zh-CN" altLang="en-US" sz="3200" dirty="0">
              <a:solidFill>
                <a:srgbClr val="FFFF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r>
              <a:rPr lang="zh-CN" altLang="en-US" sz="3200" dirty="0">
                <a:solidFill>
                  <a:srgbClr val="FFFF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B、可以根据观众的感受，及时鼓掌  </a:t>
            </a:r>
            <a:endParaRPr lang="zh-CN" altLang="en-US" sz="3200" dirty="0">
              <a:solidFill>
                <a:srgbClr val="FFFF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r>
              <a:rPr lang="zh-CN" altLang="en-US" sz="3200" dirty="0">
                <a:solidFill>
                  <a:srgbClr val="FFFF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C、演员谢幕前，不要提前退席</a:t>
            </a:r>
            <a:endParaRPr lang="zh-CN" altLang="en-US" sz="3200" dirty="0">
              <a:solidFill>
                <a:srgbClr val="FFFF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32771" name="文本框 32770"/>
          <p:cNvSpPr txBox="1"/>
          <p:nvPr/>
        </p:nvSpPr>
        <p:spPr>
          <a:xfrm>
            <a:off x="5410200" y="3200400"/>
            <a:ext cx="3273425" cy="517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答案：C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72" name="文本框 32771"/>
          <p:cNvSpPr txBox="1"/>
          <p:nvPr/>
        </p:nvSpPr>
        <p:spPr>
          <a:xfrm>
            <a:off x="0" y="3652838"/>
            <a:ext cx="9448800" cy="15541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dirty="0">
                <a:solidFill>
                  <a:srgbClr val="FFFF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10、餐桌上你应该坐下坐，把最好的位应让给（ ）</a:t>
            </a:r>
            <a:endParaRPr lang="zh-CN" altLang="en-US" sz="3200" dirty="0">
              <a:solidFill>
                <a:srgbClr val="FFFF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endParaRPr lang="zh-CN" altLang="en-US" sz="3200" dirty="0">
              <a:solidFill>
                <a:srgbClr val="FFFF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r>
              <a:rPr lang="zh-CN" altLang="en-US" sz="3200" dirty="0">
                <a:solidFill>
                  <a:srgbClr val="FFFF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A、主人  B、长辈   C、晚辈</a:t>
            </a:r>
            <a:endParaRPr lang="zh-CN" altLang="en-US" sz="3200" dirty="0">
              <a:solidFill>
                <a:srgbClr val="FFFF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32773" name="文本框 32772"/>
          <p:cNvSpPr txBox="1"/>
          <p:nvPr/>
        </p:nvSpPr>
        <p:spPr>
          <a:xfrm>
            <a:off x="5334000" y="5486400"/>
            <a:ext cx="3273425" cy="517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答案：B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2771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2771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277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277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ldLvl="0"/>
      <p:bldP spid="32772" grpId="0" bldLvl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3794" name="文本框 33793"/>
          <p:cNvSpPr txBox="1"/>
          <p:nvPr/>
        </p:nvSpPr>
        <p:spPr>
          <a:xfrm>
            <a:off x="230188" y="530225"/>
            <a:ext cx="8837612" cy="15541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dirty="0">
                <a:solidFill>
                  <a:srgbClr val="FFFF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11、正式场合着装,整体不应超过(  )种颜色。</a:t>
            </a:r>
            <a:endParaRPr lang="zh-CN" altLang="en-US" sz="3200" dirty="0">
              <a:solidFill>
                <a:srgbClr val="FFFF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r>
              <a:rPr lang="zh-CN" altLang="en-US" sz="3200" dirty="0">
                <a:solidFill>
                  <a:srgbClr val="FFFF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</a:t>
            </a:r>
            <a:endParaRPr lang="zh-CN" altLang="en-US" sz="3200" dirty="0">
              <a:solidFill>
                <a:srgbClr val="FFFF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r>
              <a:rPr lang="zh-CN" altLang="en-US" sz="3200" dirty="0">
                <a:solidFill>
                  <a:srgbClr val="FFFF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    A、两   B、三    C、四 </a:t>
            </a:r>
            <a:endParaRPr lang="zh-CN" altLang="en-US" sz="3200" dirty="0">
              <a:solidFill>
                <a:srgbClr val="FFFF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33795" name="文本框 33794"/>
          <p:cNvSpPr txBox="1"/>
          <p:nvPr/>
        </p:nvSpPr>
        <p:spPr>
          <a:xfrm>
            <a:off x="5337175" y="2657475"/>
            <a:ext cx="3273425" cy="517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答案：B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796" name="文本框 33795"/>
          <p:cNvSpPr txBox="1"/>
          <p:nvPr/>
        </p:nvSpPr>
        <p:spPr>
          <a:xfrm>
            <a:off x="153988" y="3652838"/>
            <a:ext cx="8990012" cy="2041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dirty="0">
                <a:solidFill>
                  <a:srgbClr val="FFFF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12、成年男女在人行道上并行,男子应靠马路一侧,并应帮助女子提东西,但不能帮助女子提(  ) </a:t>
            </a:r>
            <a:endParaRPr lang="zh-CN" altLang="en-US" sz="3200" dirty="0">
              <a:solidFill>
                <a:srgbClr val="FFFF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endParaRPr lang="zh-CN" altLang="en-US" sz="3200" dirty="0">
              <a:solidFill>
                <a:srgbClr val="FFFF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r>
              <a:rPr lang="zh-CN" altLang="en-US" sz="3200" dirty="0">
                <a:solidFill>
                  <a:srgbClr val="FFFF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    A、行李  B、背包 C、坤包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797" name="文本框 33796"/>
          <p:cNvSpPr txBox="1"/>
          <p:nvPr/>
        </p:nvSpPr>
        <p:spPr>
          <a:xfrm>
            <a:off x="5334000" y="5715000"/>
            <a:ext cx="3273425" cy="517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答案：C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3795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3795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3797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3797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ldLvl="0"/>
      <p:bldP spid="33796" grpId="0" bldLvl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4818" name="文本框 34817"/>
          <p:cNvSpPr txBox="1"/>
          <p:nvPr/>
        </p:nvSpPr>
        <p:spPr>
          <a:xfrm>
            <a:off x="230188" y="530225"/>
            <a:ext cx="8837612" cy="15541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dirty="0">
                <a:solidFill>
                  <a:srgbClr val="FFFF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13、正确握手的时长一般为(  )</a:t>
            </a:r>
            <a:endParaRPr lang="zh-CN" altLang="en-US" sz="3200" dirty="0">
              <a:solidFill>
                <a:srgbClr val="FFFF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r>
              <a:rPr lang="zh-CN" altLang="en-US" sz="3200" dirty="0">
                <a:solidFill>
                  <a:srgbClr val="FFFF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</a:t>
            </a:r>
            <a:endParaRPr lang="zh-CN" altLang="en-US" sz="3200" dirty="0">
              <a:solidFill>
                <a:srgbClr val="FFFF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r>
              <a:rPr lang="zh-CN" altLang="en-US" sz="3200" dirty="0">
                <a:solidFill>
                  <a:srgbClr val="FFFF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    A、3—4秒  B、5—6秒  C、10秒  </a:t>
            </a:r>
            <a:endParaRPr lang="zh-CN" altLang="en-US" sz="3200" dirty="0">
              <a:solidFill>
                <a:srgbClr val="FFFF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34819" name="文本框 34818"/>
          <p:cNvSpPr txBox="1"/>
          <p:nvPr/>
        </p:nvSpPr>
        <p:spPr>
          <a:xfrm>
            <a:off x="5337175" y="2657475"/>
            <a:ext cx="3273425" cy="517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答案：A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20" name="文本框 34819"/>
          <p:cNvSpPr txBox="1"/>
          <p:nvPr/>
        </p:nvSpPr>
        <p:spPr>
          <a:xfrm>
            <a:off x="152400" y="3276600"/>
            <a:ext cx="8991600" cy="2041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dirty="0">
                <a:solidFill>
                  <a:srgbClr val="FFFF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14、呈递名片中不正确的说法是(  )  </a:t>
            </a:r>
            <a:endParaRPr lang="zh-CN" altLang="en-US" sz="3200" dirty="0">
              <a:solidFill>
                <a:srgbClr val="FFFF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r>
              <a:rPr lang="zh-CN" altLang="en-US" sz="3200" dirty="0">
                <a:solidFill>
                  <a:srgbClr val="FFFF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      A、只能用右手呈递</a:t>
            </a:r>
            <a:endParaRPr lang="zh-CN" altLang="en-US" sz="3200" dirty="0">
              <a:solidFill>
                <a:srgbClr val="FFFF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r>
              <a:rPr lang="zh-CN" altLang="en-US" sz="3200" dirty="0">
                <a:solidFill>
                  <a:srgbClr val="FFFF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  B、要将名片正面朝向接受方</a:t>
            </a:r>
            <a:endParaRPr lang="zh-CN" altLang="en-US" sz="3200" dirty="0">
              <a:solidFill>
                <a:srgbClr val="FFFF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r>
              <a:rPr lang="zh-CN" altLang="en-US" sz="3200" dirty="0">
                <a:solidFill>
                  <a:srgbClr val="FFFF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  C、接受的名片应放到名片夹或上衣口袋中</a:t>
            </a:r>
            <a:endParaRPr lang="zh-CN" altLang="en-US" sz="3200" dirty="0">
              <a:solidFill>
                <a:srgbClr val="FFFF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34821" name="文本框 34820"/>
          <p:cNvSpPr txBox="1"/>
          <p:nvPr/>
        </p:nvSpPr>
        <p:spPr>
          <a:xfrm>
            <a:off x="5334000" y="5486400"/>
            <a:ext cx="3273425" cy="517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答案：A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4819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4819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4821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4821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ldLvl="0"/>
      <p:bldP spid="34820" grpId="0" bldLvl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8129" name="图片 35841" descr="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0812"/>
            <a:ext cx="9371013" cy="7083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0" name="标题 35842"/>
          <p:cNvSpPr>
            <a:spLocks noGrp="1"/>
          </p:cNvSpPr>
          <p:nvPr>
            <p:ph type="title"/>
          </p:nvPr>
        </p:nvSpPr>
        <p:spPr>
          <a:xfrm>
            <a:off x="2514600" y="117475"/>
            <a:ext cx="3048000" cy="11430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dirty="0">
                <a:solidFill>
                  <a:srgbClr val="0033CC"/>
                </a:solidFill>
                <a:ea typeface="黑体" panose="02010600030101010101" pitchFamily="2" charset="-122"/>
              </a:rPr>
              <a:t>文明礼貌小谜语</a:t>
            </a:r>
            <a:endParaRPr lang="zh-CN" altLang="en-US" dirty="0">
              <a:solidFill>
                <a:srgbClr val="0033CC"/>
              </a:solidFill>
              <a:ea typeface="黑体" panose="02010600030101010101" pitchFamily="2" charset="-122"/>
            </a:endParaRPr>
          </a:p>
        </p:txBody>
      </p:sp>
      <p:sp>
        <p:nvSpPr>
          <p:cNvPr id="35844" name="文本框 35843"/>
          <p:cNvSpPr txBox="1"/>
          <p:nvPr/>
        </p:nvSpPr>
        <p:spPr>
          <a:xfrm>
            <a:off x="838200" y="1295400"/>
            <a:ext cx="73152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1.</a:t>
            </a:r>
            <a:r>
              <a:rPr lang="zh-CN" altLang="en-US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说话和气</a:t>
            </a:r>
            <a:r>
              <a:rPr lang="en-US" altLang="zh-CN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(</a:t>
            </a:r>
            <a:r>
              <a:rPr lang="zh-CN" altLang="en-US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猜一体育名词</a:t>
            </a:r>
            <a:r>
              <a:rPr lang="en-US" altLang="zh-CN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)</a:t>
            </a:r>
            <a:endParaRPr lang="en-US" altLang="zh-CN" sz="32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48132" name="文本框 35844"/>
          <p:cNvSpPr txBox="1"/>
          <p:nvPr/>
        </p:nvSpPr>
        <p:spPr>
          <a:xfrm>
            <a:off x="4572000" y="1447800"/>
            <a:ext cx="3962400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133" name="文本框 35845"/>
          <p:cNvSpPr txBox="1"/>
          <p:nvPr/>
        </p:nvSpPr>
        <p:spPr>
          <a:xfrm>
            <a:off x="4495800" y="1447800"/>
            <a:ext cx="3657600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47" name="文本框 35846"/>
          <p:cNvSpPr txBox="1"/>
          <p:nvPr/>
        </p:nvSpPr>
        <p:spPr>
          <a:xfrm>
            <a:off x="2057400" y="2286000"/>
            <a:ext cx="3810000" cy="6397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dirty="0">
                <a:latin typeface="黑体" panose="02010600030101010101" pitchFamily="2" charset="-122"/>
                <a:ea typeface="黑体" panose="02010600030101010101" pitchFamily="2" charset="-122"/>
              </a:rPr>
              <a:t>谜底</a:t>
            </a:r>
            <a:r>
              <a:rPr lang="en-US" altLang="zh-CN" sz="3600" dirty="0">
                <a:latin typeface="黑体" panose="02010600030101010101" pitchFamily="2" charset="-122"/>
                <a:ea typeface="黑体" panose="02010600030101010101" pitchFamily="2" charset="-122"/>
              </a:rPr>
              <a:t>:</a:t>
            </a:r>
            <a:r>
              <a:rPr lang="zh-CN" altLang="en-US" sz="3600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柔道</a:t>
            </a:r>
            <a:endParaRPr lang="zh-CN" altLang="en-US" sz="3600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35848" name="文本框 35847"/>
          <p:cNvSpPr txBox="1"/>
          <p:nvPr/>
        </p:nvSpPr>
        <p:spPr>
          <a:xfrm>
            <a:off x="839788" y="3733800"/>
            <a:ext cx="6399212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2.</a:t>
            </a:r>
            <a:r>
              <a:rPr lang="zh-CN" altLang="en-US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双胞胎赖被窝</a:t>
            </a:r>
            <a:r>
              <a:rPr lang="en-US" altLang="zh-CN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(</a:t>
            </a:r>
            <a:r>
              <a:rPr lang="zh-CN" altLang="en-US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猜一礼貌用语</a:t>
            </a:r>
            <a:r>
              <a:rPr lang="en-US" altLang="zh-CN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)</a:t>
            </a:r>
            <a:endParaRPr lang="en-US" altLang="zh-CN" sz="32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35849" name="文本框 35848"/>
          <p:cNvSpPr txBox="1"/>
          <p:nvPr/>
        </p:nvSpPr>
        <p:spPr>
          <a:xfrm>
            <a:off x="1981200" y="4800600"/>
            <a:ext cx="3048000" cy="6397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dirty="0">
                <a:latin typeface="黑体" panose="02010600030101010101" pitchFamily="2" charset="-122"/>
                <a:ea typeface="黑体" panose="02010600030101010101" pitchFamily="2" charset="-122"/>
              </a:rPr>
              <a:t>谜底</a:t>
            </a:r>
            <a:r>
              <a:rPr lang="en-US" altLang="zh-CN" sz="3600" dirty="0">
                <a:latin typeface="黑体" panose="02010600030101010101" pitchFamily="2" charset="-122"/>
                <a:ea typeface="黑体" panose="02010600030101010101" pitchFamily="2" charset="-122"/>
              </a:rPr>
              <a:t>:</a:t>
            </a:r>
            <a:r>
              <a:rPr lang="zh-CN" altLang="en-US" sz="3600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对不起</a:t>
            </a:r>
            <a:endParaRPr lang="zh-CN" altLang="en-US" sz="3600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5844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5847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5847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8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8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584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584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WordArt 2"/>
          <p:cNvSpPr>
            <a:spLocks noTextEdit="1"/>
          </p:cNvSpPr>
          <p:nvPr/>
        </p:nvSpPr>
        <p:spPr>
          <a:xfrm>
            <a:off x="755650" y="838200"/>
            <a:ext cx="7778750" cy="28067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2782"/>
              </a:avLst>
            </a:prstTxWarp>
            <a:normAutofit/>
          </a:bodyPr>
          <a:p>
            <a:pPr algn="ctr"/>
            <a:r>
              <a:rPr lang="zh-CN" altLang="en-US" sz="6000" b="1">
                <a:ln w="25400" cap="flat" cmpd="sng">
                  <a:solidFill>
                    <a:srgbClr val="FFFF00"/>
                  </a:solidFill>
                  <a:prstDash val="sysDot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5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文明礼仪伴我行</a:t>
            </a:r>
            <a:endParaRPr lang="zh-CN" altLang="en-US" sz="6000" b="1">
              <a:ln w="25400" cap="flat" cmpd="sng">
                <a:solidFill>
                  <a:srgbClr val="FFFF00"/>
                </a:solidFill>
                <a:prstDash val="sysDot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5000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7410" name="Picture 3" descr="动画：腊梅小鸟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641725"/>
            <a:ext cx="3851275" cy="3216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Text Box 4"/>
          <p:cNvSpPr txBox="1"/>
          <p:nvPr/>
        </p:nvSpPr>
        <p:spPr>
          <a:xfrm>
            <a:off x="3505200" y="4646613"/>
            <a:ext cx="52578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七</a:t>
            </a:r>
            <a:r>
              <a:rPr lang="en-US" altLang="zh-CN" sz="2800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(4)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班主题班会</a:t>
            </a:r>
            <a:endParaRPr lang="zh-CN" altLang="en-US" sz="2800" b="1" dirty="0">
              <a:solidFill>
                <a:srgbClr val="0000FF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pic>
        <p:nvPicPr>
          <p:cNvPr id="8197" name="校园的早晨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318250"/>
            <a:ext cx="539750" cy="539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1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7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9153" name="图片 36865" descr="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0812"/>
            <a:ext cx="9371013" cy="7083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4" name="标题 36866"/>
          <p:cNvSpPr>
            <a:spLocks noGrp="1"/>
          </p:cNvSpPr>
          <p:nvPr>
            <p:ph type="title"/>
          </p:nvPr>
        </p:nvSpPr>
        <p:spPr>
          <a:xfrm>
            <a:off x="2514600" y="117475"/>
            <a:ext cx="3048000" cy="11430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dirty="0">
                <a:solidFill>
                  <a:srgbClr val="0033CC"/>
                </a:solidFill>
                <a:ea typeface="黑体" panose="02010600030101010101" pitchFamily="2" charset="-122"/>
              </a:rPr>
              <a:t>文明礼貌小谜语</a:t>
            </a:r>
            <a:endParaRPr lang="zh-CN" altLang="en-US" dirty="0">
              <a:solidFill>
                <a:srgbClr val="0033CC"/>
              </a:solidFill>
              <a:ea typeface="黑体" panose="02010600030101010101" pitchFamily="2" charset="-122"/>
            </a:endParaRPr>
          </a:p>
        </p:txBody>
      </p:sp>
      <p:sp>
        <p:nvSpPr>
          <p:cNvPr id="36868" name="文本框 36867"/>
          <p:cNvSpPr txBox="1"/>
          <p:nvPr/>
        </p:nvSpPr>
        <p:spPr>
          <a:xfrm>
            <a:off x="838200" y="1295400"/>
            <a:ext cx="73152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3</a:t>
            </a:r>
            <a:r>
              <a:rPr lang="en-US" altLang="zh-CN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.</a:t>
            </a:r>
            <a:r>
              <a:rPr lang="zh-CN" altLang="en-US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愿花常开</a:t>
            </a:r>
            <a:r>
              <a:rPr lang="en-US" altLang="zh-CN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(</a:t>
            </a:r>
            <a:r>
              <a:rPr lang="zh-CN" altLang="en-US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猜一礼貌用语</a:t>
            </a:r>
            <a:r>
              <a:rPr lang="en-US" altLang="zh-CN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)</a:t>
            </a:r>
            <a:endParaRPr lang="en-US" altLang="zh-CN" sz="32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49156" name="文本框 36868"/>
          <p:cNvSpPr txBox="1"/>
          <p:nvPr/>
        </p:nvSpPr>
        <p:spPr>
          <a:xfrm>
            <a:off x="4572000" y="1447800"/>
            <a:ext cx="3962400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9157" name="文本框 36869"/>
          <p:cNvSpPr txBox="1"/>
          <p:nvPr/>
        </p:nvSpPr>
        <p:spPr>
          <a:xfrm>
            <a:off x="4495800" y="1447800"/>
            <a:ext cx="3657600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71" name="文本框 36870"/>
          <p:cNvSpPr txBox="1"/>
          <p:nvPr/>
        </p:nvSpPr>
        <p:spPr>
          <a:xfrm>
            <a:off x="2057400" y="2286000"/>
            <a:ext cx="3810000" cy="6397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dirty="0">
                <a:latin typeface="黑体" panose="02010600030101010101" pitchFamily="2" charset="-122"/>
                <a:ea typeface="黑体" panose="02010600030101010101" pitchFamily="2" charset="-122"/>
              </a:rPr>
              <a:t>谜底</a:t>
            </a:r>
            <a:r>
              <a:rPr lang="en-US" altLang="zh-CN" sz="3600" dirty="0">
                <a:latin typeface="黑体" panose="02010600030101010101" pitchFamily="2" charset="-122"/>
                <a:ea typeface="黑体" panose="02010600030101010101" pitchFamily="2" charset="-122"/>
              </a:rPr>
              <a:t>:</a:t>
            </a:r>
            <a:r>
              <a:rPr lang="zh-CN" altLang="en-US" sz="3600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不用谢</a:t>
            </a:r>
            <a:endParaRPr lang="zh-CN" altLang="en-US" sz="3600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36872" name="文本框 36871"/>
          <p:cNvSpPr txBox="1"/>
          <p:nvPr/>
        </p:nvSpPr>
        <p:spPr>
          <a:xfrm>
            <a:off x="839788" y="3733800"/>
            <a:ext cx="6399212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4</a:t>
            </a:r>
            <a:r>
              <a:rPr lang="en-US" altLang="zh-CN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.</a:t>
            </a:r>
            <a:r>
              <a:rPr lang="zh-CN" altLang="en-US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三十六计选上招</a:t>
            </a:r>
            <a:r>
              <a:rPr lang="en-US" altLang="zh-CN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(</a:t>
            </a:r>
            <a:r>
              <a:rPr lang="zh-CN" altLang="en-US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猜一礼貌用语</a:t>
            </a:r>
            <a:r>
              <a:rPr lang="en-US" altLang="zh-CN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)</a:t>
            </a:r>
            <a:endParaRPr lang="en-US" altLang="zh-CN" sz="32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36873" name="文本框 36872"/>
          <p:cNvSpPr txBox="1"/>
          <p:nvPr/>
        </p:nvSpPr>
        <p:spPr>
          <a:xfrm>
            <a:off x="2057400" y="4800600"/>
            <a:ext cx="2971800" cy="6397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dirty="0">
                <a:latin typeface="黑体" panose="02010600030101010101" pitchFamily="2" charset="-122"/>
                <a:ea typeface="黑体" panose="02010600030101010101" pitchFamily="2" charset="-122"/>
              </a:rPr>
              <a:t>谜底</a:t>
            </a:r>
            <a:r>
              <a:rPr lang="en-US" altLang="zh-CN" sz="3600" dirty="0">
                <a:latin typeface="黑体" panose="02010600030101010101" pitchFamily="2" charset="-122"/>
                <a:ea typeface="黑体" panose="02010600030101010101" pitchFamily="2" charset="-122"/>
              </a:rPr>
              <a:t>:</a:t>
            </a:r>
            <a:r>
              <a:rPr lang="zh-CN" altLang="en-US" sz="3600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走好</a:t>
            </a:r>
            <a:endParaRPr lang="zh-CN" altLang="en-US" sz="3600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6868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6871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6871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72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72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6873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6873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0177" name="图片 37889" descr="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0812"/>
            <a:ext cx="9371013" cy="7083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78" name="标题 37890"/>
          <p:cNvSpPr>
            <a:spLocks noGrp="1"/>
          </p:cNvSpPr>
          <p:nvPr>
            <p:ph type="title"/>
          </p:nvPr>
        </p:nvSpPr>
        <p:spPr>
          <a:xfrm>
            <a:off x="2514600" y="117475"/>
            <a:ext cx="3048000" cy="11430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dirty="0">
                <a:solidFill>
                  <a:srgbClr val="0033CC"/>
                </a:solidFill>
                <a:ea typeface="黑体" panose="02010600030101010101" pitchFamily="2" charset="-122"/>
              </a:rPr>
              <a:t>文明礼貌小谜语</a:t>
            </a:r>
            <a:endParaRPr lang="zh-CN" altLang="en-US" dirty="0">
              <a:solidFill>
                <a:srgbClr val="0033CC"/>
              </a:solidFill>
              <a:ea typeface="黑体" panose="02010600030101010101" pitchFamily="2" charset="-122"/>
            </a:endParaRPr>
          </a:p>
        </p:txBody>
      </p:sp>
      <p:sp>
        <p:nvSpPr>
          <p:cNvPr id="37892" name="文本框 37891"/>
          <p:cNvSpPr txBox="1"/>
          <p:nvPr/>
        </p:nvSpPr>
        <p:spPr>
          <a:xfrm>
            <a:off x="838200" y="1295400"/>
            <a:ext cx="73152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5</a:t>
            </a:r>
            <a:r>
              <a:rPr lang="en-US" altLang="zh-CN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.</a:t>
            </a:r>
            <a:r>
              <a:rPr lang="zh-CN" altLang="en-US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未有旦夕忧</a:t>
            </a:r>
            <a:r>
              <a:rPr lang="en-US" altLang="zh-CN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(</a:t>
            </a:r>
            <a:r>
              <a:rPr lang="zh-CN" altLang="en-US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猜两个礼貌用语</a:t>
            </a:r>
            <a:r>
              <a:rPr lang="en-US" altLang="zh-CN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)</a:t>
            </a:r>
            <a:endParaRPr lang="en-US" altLang="zh-CN" sz="32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50180" name="文本框 37892"/>
          <p:cNvSpPr txBox="1"/>
          <p:nvPr/>
        </p:nvSpPr>
        <p:spPr>
          <a:xfrm>
            <a:off x="4572000" y="1447800"/>
            <a:ext cx="3962400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0181" name="文本框 37893"/>
          <p:cNvSpPr txBox="1"/>
          <p:nvPr/>
        </p:nvSpPr>
        <p:spPr>
          <a:xfrm>
            <a:off x="4495800" y="1447800"/>
            <a:ext cx="3657600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895" name="文本框 37894"/>
          <p:cNvSpPr txBox="1"/>
          <p:nvPr/>
        </p:nvSpPr>
        <p:spPr>
          <a:xfrm>
            <a:off x="2057400" y="2286000"/>
            <a:ext cx="3810000" cy="6397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dirty="0">
                <a:latin typeface="黑体" panose="02010600030101010101" pitchFamily="2" charset="-122"/>
                <a:ea typeface="黑体" panose="02010600030101010101" pitchFamily="2" charset="-122"/>
              </a:rPr>
              <a:t>谜底</a:t>
            </a:r>
            <a:r>
              <a:rPr lang="en-US" altLang="zh-CN" sz="3600" dirty="0">
                <a:latin typeface="黑体" panose="02010600030101010101" pitchFamily="2" charset="-122"/>
                <a:ea typeface="黑体" panose="02010600030101010101" pitchFamily="2" charset="-122"/>
              </a:rPr>
              <a:t>:</a:t>
            </a:r>
            <a:r>
              <a:rPr lang="zh-CN" altLang="en-US" sz="3600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早安、晚安</a:t>
            </a:r>
            <a:endParaRPr lang="zh-CN" altLang="en-US" sz="3600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37896" name="文本框 37895"/>
          <p:cNvSpPr txBox="1"/>
          <p:nvPr/>
        </p:nvSpPr>
        <p:spPr>
          <a:xfrm>
            <a:off x="839788" y="3733800"/>
            <a:ext cx="6856412" cy="6397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黑体" panose="02010600030101010101" pitchFamily="2" charset="-122"/>
                <a:ea typeface="黑体" panose="02010600030101010101" pitchFamily="2" charset="-122"/>
              </a:rPr>
              <a:t>2.</a:t>
            </a:r>
            <a:r>
              <a:rPr lang="zh-CN" altLang="en-US" sz="3600" b="1" dirty="0">
                <a:latin typeface="黑体" panose="02010600030101010101" pitchFamily="2" charset="-122"/>
                <a:ea typeface="黑体" panose="02010600030101010101" pitchFamily="2" charset="-122"/>
              </a:rPr>
              <a:t>无可奈何花落去</a:t>
            </a:r>
            <a:r>
              <a:rPr lang="en-US" altLang="zh-CN" sz="3600" b="1" dirty="0">
                <a:latin typeface="黑体" panose="02010600030101010101" pitchFamily="2" charset="-122"/>
                <a:ea typeface="黑体" panose="02010600030101010101" pitchFamily="2" charset="-122"/>
              </a:rPr>
              <a:t>(</a:t>
            </a:r>
            <a:r>
              <a:rPr lang="zh-CN" altLang="en-US" sz="3600" b="1" dirty="0">
                <a:latin typeface="黑体" panose="02010600030101010101" pitchFamily="2" charset="-122"/>
                <a:ea typeface="黑体" panose="02010600030101010101" pitchFamily="2" charset="-122"/>
              </a:rPr>
              <a:t>猜一礼貌用语</a:t>
            </a:r>
            <a:r>
              <a:rPr lang="en-US" altLang="zh-CN" sz="3600" b="1" dirty="0">
                <a:latin typeface="黑体" panose="02010600030101010101" pitchFamily="2" charset="-122"/>
                <a:ea typeface="黑体" panose="02010600030101010101" pitchFamily="2" charset="-122"/>
              </a:rPr>
              <a:t>)</a:t>
            </a:r>
            <a:endParaRPr lang="en-US" altLang="zh-CN" sz="36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37897" name="文本框 37896"/>
          <p:cNvSpPr txBox="1"/>
          <p:nvPr/>
        </p:nvSpPr>
        <p:spPr>
          <a:xfrm>
            <a:off x="1981200" y="4800600"/>
            <a:ext cx="3048000" cy="6397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dirty="0">
                <a:latin typeface="黑体" panose="02010600030101010101" pitchFamily="2" charset="-122"/>
                <a:ea typeface="黑体" panose="02010600030101010101" pitchFamily="2" charset="-122"/>
              </a:rPr>
              <a:t>谜底</a:t>
            </a:r>
            <a:r>
              <a:rPr lang="en-US" altLang="zh-CN" sz="3600" dirty="0">
                <a:latin typeface="黑体" panose="02010600030101010101" pitchFamily="2" charset="-122"/>
                <a:ea typeface="黑体" panose="02010600030101010101" pitchFamily="2" charset="-122"/>
              </a:rPr>
              <a:t>:</a:t>
            </a:r>
            <a:r>
              <a:rPr lang="zh-CN" altLang="en-US" sz="3600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感谢</a:t>
            </a:r>
            <a:endParaRPr lang="zh-CN" altLang="en-US" sz="3600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7892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789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789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96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6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7897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7897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01" name="图片 38913" descr="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0"/>
            <a:ext cx="9218612" cy="6859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5" name="文本框 38914"/>
          <p:cNvSpPr txBox="1"/>
          <p:nvPr/>
        </p:nvSpPr>
        <p:spPr>
          <a:xfrm>
            <a:off x="230188" y="534988"/>
            <a:ext cx="8001000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chemeClr val="bg2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1.</a:t>
            </a:r>
            <a:r>
              <a:rPr lang="zh-CN" altLang="en-US" sz="3200" dirty="0">
                <a:solidFill>
                  <a:schemeClr val="bg2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你认为校园文明礼仪包括哪些方面的内容</a:t>
            </a:r>
            <a:r>
              <a:rPr lang="en-US" altLang="zh-CN" sz="3200" dirty="0">
                <a:solidFill>
                  <a:schemeClr val="bg2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?</a:t>
            </a:r>
            <a:endParaRPr lang="en-US" altLang="zh-CN" sz="3200" dirty="0">
              <a:solidFill>
                <a:schemeClr val="bg2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38916" name="文本框 38915"/>
          <p:cNvSpPr txBox="1"/>
          <p:nvPr/>
        </p:nvSpPr>
        <p:spPr>
          <a:xfrm>
            <a:off x="609600" y="1676400"/>
            <a:ext cx="8077200" cy="27733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latin typeface="黑体" panose="02010600030101010101" pitchFamily="2" charset="-122"/>
                <a:ea typeface="黑体" panose="02010600030101010101" pitchFamily="2" charset="-122"/>
              </a:rPr>
              <a:t>校园文明应该包括</a:t>
            </a:r>
            <a:r>
              <a:rPr lang="en-US" altLang="zh-CN" sz="2800" dirty="0">
                <a:latin typeface="黑体" panose="02010600030101010101" pitchFamily="2" charset="-122"/>
                <a:ea typeface="黑体" panose="02010600030101010101" pitchFamily="2" charset="-122"/>
              </a:rPr>
              <a:t>:</a:t>
            </a:r>
            <a:endParaRPr lang="en-US" altLang="zh-CN" sz="2800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 升国旗礼仪 尊师礼仪  课堂礼仪  </a:t>
            </a:r>
            <a:endParaRPr lang="zh-CN" altLang="en-US" sz="3200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    形象礼仪  同学的礼仪</a:t>
            </a:r>
            <a:endParaRPr lang="zh-CN" altLang="en-US" sz="3200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200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38917" name="文本框 38916"/>
          <p:cNvSpPr txBox="1"/>
          <p:nvPr/>
        </p:nvSpPr>
        <p:spPr>
          <a:xfrm>
            <a:off x="457200" y="3124200"/>
            <a:ext cx="7924800" cy="18891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en-US" altLang="zh-CN" sz="2800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600" dirty="0">
                <a:latin typeface="黑体" panose="02010600030101010101" pitchFamily="2" charset="-122"/>
                <a:ea typeface="黑体" panose="02010600030101010101" pitchFamily="2" charset="-122"/>
              </a:rPr>
              <a:t>2.</a:t>
            </a:r>
            <a:r>
              <a:rPr lang="zh-CN" altLang="en-US" sz="3600" dirty="0">
                <a:latin typeface="黑体" panose="02010600030101010101" pitchFamily="2" charset="-122"/>
                <a:ea typeface="黑体" panose="02010600030101010101" pitchFamily="2" charset="-122"/>
              </a:rPr>
              <a:t>如果要你来评一评校园五大不文明现象</a:t>
            </a:r>
            <a:r>
              <a:rPr lang="en-US" altLang="zh-CN" sz="3600" dirty="0">
                <a:latin typeface="黑体" panose="02010600030101010101" pitchFamily="2" charset="-122"/>
                <a:ea typeface="黑体" panose="02010600030101010101" pitchFamily="2" charset="-122"/>
              </a:rPr>
              <a:t>,</a:t>
            </a:r>
            <a:r>
              <a:rPr lang="zh-CN" altLang="en-US" sz="3600" dirty="0">
                <a:latin typeface="黑体" panose="02010600030101010101" pitchFamily="2" charset="-122"/>
                <a:ea typeface="黑体" panose="02010600030101010101" pitchFamily="2" charset="-122"/>
              </a:rPr>
              <a:t>你认为哪些行为可以上榜</a:t>
            </a:r>
            <a:r>
              <a:rPr lang="en-US" altLang="zh-CN" sz="3600" dirty="0">
                <a:latin typeface="黑体" panose="02010600030101010101" pitchFamily="2" charset="-122"/>
                <a:ea typeface="黑体" panose="02010600030101010101" pitchFamily="2" charset="-122"/>
              </a:rPr>
              <a:t>?</a:t>
            </a:r>
            <a:endParaRPr lang="en-US" altLang="zh-CN" sz="3600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915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915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2225" name="图片 40961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39" name="矩形 40962"/>
          <p:cNvSpPr>
            <a:spLocks noTextEdit="1"/>
          </p:cNvSpPr>
          <p:nvPr/>
        </p:nvSpPr>
        <p:spPr>
          <a:xfrm>
            <a:off x="2211388" y="2057400"/>
            <a:ext cx="5484812" cy="2971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9792"/>
              </a:avLst>
            </a:prstTxWarp>
            <a:normAutofit/>
          </a:bodyPr>
          <a:p>
            <a:pPr algn="ctr"/>
            <a:r>
              <a:rPr lang="zh-CN" altLang="en-US" sz="4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校园文明大家谈</a:t>
            </a:r>
            <a:endParaRPr lang="zh-CN" altLang="en-US" sz="48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2227" name="文本框 40963"/>
          <p:cNvSpPr txBox="1"/>
          <p:nvPr/>
        </p:nvSpPr>
        <p:spPr>
          <a:xfrm>
            <a:off x="2895600" y="685800"/>
            <a:ext cx="4191000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65" name="文本框 40964"/>
          <p:cNvSpPr txBox="1"/>
          <p:nvPr/>
        </p:nvSpPr>
        <p:spPr>
          <a:xfrm>
            <a:off x="1981200" y="762000"/>
            <a:ext cx="56388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latin typeface="黑体" panose="02010600030101010101" pitchFamily="2" charset="-122"/>
                <a:ea typeface="黑体" panose="02010600030101010101" pitchFamily="2" charset="-122"/>
              </a:rPr>
              <a:t>第二篇章</a:t>
            </a:r>
            <a:r>
              <a:rPr lang="en-US" altLang="zh-CN" sz="3200" dirty="0">
                <a:latin typeface="黑体" panose="02010600030101010101" pitchFamily="2" charset="-122"/>
                <a:ea typeface="黑体" panose="02010600030101010101" pitchFamily="2" charset="-122"/>
              </a:rPr>
              <a:t>:</a:t>
            </a:r>
            <a:r>
              <a:rPr lang="zh-CN" altLang="en-US" sz="3200" dirty="0">
                <a:latin typeface="黑体" panose="02010600030101010101" pitchFamily="2" charset="-122"/>
                <a:ea typeface="黑体" panose="02010600030101010101" pitchFamily="2" charset="-122"/>
              </a:rPr>
              <a:t>青春校园 和谐家园   </a:t>
            </a:r>
            <a:endParaRPr lang="zh-CN" altLang="en-US" sz="3200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0965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0965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Rectangle 4"/>
          <p:cNvSpPr/>
          <p:nvPr/>
        </p:nvSpPr>
        <p:spPr>
          <a:xfrm>
            <a:off x="381000" y="536575"/>
            <a:ext cx="4343400" cy="39624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华文彩云" pitchFamily="2" charset="-122"/>
              </a:rPr>
              <a:t>升国旗礼仪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华文彩云" pitchFamily="2" charset="-122"/>
            </a:endParaRPr>
          </a:p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    立正站好，向国旗行注目礼，我们要尊重国旗，要知道为了这一面国旗有多少人为此付出了生命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国旗代表着我们的国家，升国旗是一件神圣而庄严的事，我们不应该当作儿戏，不应该说话打闹而要尊重它爱护它。 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3250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0600" y="3028950"/>
            <a:ext cx="4343400" cy="3829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charRg st="6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6">
                                            <p:txEl>
                                              <p:charRg st="6" end="1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427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91000" y="2209800"/>
            <a:ext cx="4953000" cy="464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1" name="Rectangle 3"/>
          <p:cNvSpPr/>
          <p:nvPr/>
        </p:nvSpPr>
        <p:spPr>
          <a:xfrm>
            <a:off x="304800" y="239713"/>
            <a:ext cx="3886200" cy="5624512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lnSpc>
                <a:spcPct val="115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华文彩云" pitchFamily="2" charset="-122"/>
              </a:rPr>
              <a:t>尊师的礼仪：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华文彩云" pitchFamily="2" charset="-122"/>
            </a:endParaRPr>
          </a:p>
          <a:p>
            <a:pPr>
              <a:lnSpc>
                <a:spcPct val="115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    尊重教师是每一个学生的起码礼貌。路上或不同场合见到老师要向老师问好，或微笑行注目礼。进老师办公室要轻轻扣门或喊报告。在课堂上要注重礼仪，回答问题要自然大方，声音要清晰，做好上下课与课中的礼仪。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14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charRg st="7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charRg st="7" end="1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Rectangle 4"/>
          <p:cNvSpPr/>
          <p:nvPr/>
        </p:nvSpPr>
        <p:spPr>
          <a:xfrm>
            <a:off x="304800" y="825500"/>
            <a:ext cx="4451350" cy="4906963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华文彩云" pitchFamily="2" charset="-122"/>
              </a:rPr>
              <a:t>形象礼仪：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华文彩云" pitchFamily="2" charset="-122"/>
            </a:endParaRPr>
          </a:p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    中学生正处于求学阶段，着装方面应朴素大方、活泼整洁为主。校内以校服为主。女生发式以简洁易冲洗梳理为宜，不烫发、染发。男生的发型要保持整齐、干净以富有朝气的短发为主。不留长发、不染发。平时不留长指甲，女生不化妆、不涂指甲油。 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5298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0" y="3352800"/>
            <a:ext cx="3900488" cy="3302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charRg st="6" end="1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34">
                                            <p:txEl>
                                              <p:charRg st="6" end="1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Rectangle 4"/>
          <p:cNvSpPr/>
          <p:nvPr/>
        </p:nvSpPr>
        <p:spPr>
          <a:xfrm>
            <a:off x="381000" y="387350"/>
            <a:ext cx="4343400" cy="4843463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华文彩云" pitchFamily="2" charset="-122"/>
              </a:rPr>
              <a:t>对同学的礼仪：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华文彩云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    相互尊重与帮助。要坦诚相见，相互沟通交流，相互学习取长补短。宽容理解，善为人意。己所不欲，勿施于人，对人处事要胸怀要宽，度量要广。同学们之间讲究礼貌。多用敬语，养成良好习惯。 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6322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0625" y="2895600"/>
            <a:ext cx="4143375" cy="396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3" name="Rectangle 9"/>
          <p:cNvSpPr/>
          <p:nvPr/>
        </p:nvSpPr>
        <p:spPr>
          <a:xfrm>
            <a:off x="304800" y="6324600"/>
            <a:ext cx="5440363" cy="3651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http://www.tudou.com/programs/view/h_o_kr6ReJA/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charRg st="8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8">
                                            <p:txEl>
                                              <p:charRg st="8" end="1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9600"/>
              <a:t>     </a:t>
            </a:r>
            <a:r>
              <a:rPr lang="en-US" altLang="zh-CN" sz="9600">
                <a:solidFill>
                  <a:srgbClr val="FF0000"/>
                </a:solidFill>
              </a:rPr>
              <a:t> </a:t>
            </a:r>
            <a:r>
              <a:rPr lang="zh-CN" altLang="en-US" sz="9600">
                <a:solidFill>
                  <a:srgbClr val="FF0000"/>
                </a:solidFill>
              </a:rPr>
              <a:t>辩论会</a:t>
            </a:r>
            <a:endParaRPr lang="zh-CN" altLang="en-US" sz="9600">
              <a:solidFill>
                <a:srgbClr val="FF0000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en-US" altLang="zh-CN" sz="5400"/>
              <a:t>             </a:t>
            </a:r>
            <a:r>
              <a:rPr lang="zh-CN" altLang="en-US" sz="5400"/>
              <a:t>该与不该</a:t>
            </a:r>
            <a:endParaRPr lang="zh-CN" altLang="en-US" sz="5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sz="quarter"/>
          </p:nvPr>
        </p:nvSpPr>
        <p:spPr/>
        <p:txBody>
          <a:bodyPr/>
          <a:p>
            <a:r>
              <a:rPr lang="zh-CN" altLang="en-US" sz="7200"/>
              <a:t>正方</a:t>
            </a:r>
            <a:r>
              <a:rPr lang="en-US" altLang="zh-CN" sz="7200">
                <a:solidFill>
                  <a:srgbClr val="FF0000"/>
                </a:solidFill>
              </a:rPr>
              <a:t>VS</a:t>
            </a:r>
            <a:r>
              <a:rPr lang="zh-CN" altLang="en-US" sz="7200"/>
              <a:t>反方</a:t>
            </a:r>
            <a:endParaRPr lang="zh-CN" altLang="en-US" sz="7200"/>
          </a:p>
        </p:txBody>
      </p:sp>
      <p:sp>
        <p:nvSpPr>
          <p:cNvPr id="3" name="副标题 2"/>
          <p:cNvSpPr>
            <a:spLocks noGrp="1"/>
          </p:cNvSpPr>
          <p:nvPr>
            <p:ph type="subTitle" sz="quarter" idx="1"/>
          </p:nvPr>
        </p:nvSpPr>
        <p:spPr/>
        <p:txBody>
          <a:bodyPr/>
          <a:p>
            <a:r>
              <a:rPr lang="zh-CN" altLang="en-US" sz="4800"/>
              <a:t>该与不该</a:t>
            </a:r>
            <a:endParaRPr lang="zh-CN" altLang="en-US" sz="4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标题 11265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b="1" dirty="0">
                <a:ea typeface="黑体" panose="02010600030101010101" pitchFamily="2" charset="-122"/>
              </a:rPr>
              <a:t>一：什么是礼仪修养？</a:t>
            </a:r>
            <a:endParaRPr lang="zh-CN" altLang="en-US" b="1" dirty="0">
              <a:ea typeface="黑体" panose="02010600030101010101" pitchFamily="2" charset="-122"/>
            </a:endParaRPr>
          </a:p>
        </p:txBody>
      </p:sp>
      <p:sp>
        <p:nvSpPr>
          <p:cNvPr id="18434" name="文本框 11266"/>
          <p:cNvSpPr txBox="1"/>
          <p:nvPr/>
        </p:nvSpPr>
        <p:spPr>
          <a:xfrm>
            <a:off x="152400" y="1371600"/>
            <a:ext cx="8458200" cy="2654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（一）礼仪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2800" dirty="0">
                <a:latin typeface="黑体" panose="02010600030101010101" pitchFamily="2" charset="-122"/>
                <a:ea typeface="黑体" panose="02010600030101010101" pitchFamily="2" charset="-122"/>
              </a:rPr>
              <a:t>礼仪是在人际交往中，以一定约定俗成的程序方式来表现</a:t>
            </a:r>
            <a:r>
              <a:rPr lang="zh-CN" altLang="en-US" sz="2800" dirty="0">
                <a:solidFill>
                  <a:schemeClr val="hlink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律已敬人</a:t>
            </a:r>
            <a:r>
              <a:rPr lang="zh-CN" altLang="en-US" sz="2800" dirty="0">
                <a:latin typeface="黑体" panose="02010600030101010101" pitchFamily="2" charset="-122"/>
                <a:ea typeface="黑体" panose="02010600030101010101" pitchFamily="2" charset="-122"/>
              </a:rPr>
              <a:t>的过程，礼仪是人们内在修养和素质的外在表现</a:t>
            </a:r>
            <a:r>
              <a:rPr lang="en-US" altLang="zh-CN" sz="2800" dirty="0">
                <a:latin typeface="黑体" panose="02010600030101010101" pitchFamily="2" charset="-122"/>
                <a:ea typeface="黑体" panose="02010600030101010101" pitchFamily="2" charset="-122"/>
              </a:rPr>
              <a:t>。</a:t>
            </a:r>
            <a:endParaRPr lang="en-US" altLang="zh-CN" sz="2800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8435" name="图片 11267" descr="u=915021016,1665323042&amp;fm=23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4388" y="3506788"/>
            <a:ext cx="5180012" cy="31226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标题 7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936875" y="2428875"/>
            <a:ext cx="4008438" cy="746125"/>
          </a:xfrm>
        </p:spPr>
        <p:txBody>
          <a:bodyPr vert="horz" lIns="91440" tIns="45720" rIns="91440" bIns="46800" anchor="b">
            <a:normAutofit/>
          </a:bodyPr>
          <a:p>
            <a:pPr defTabSz="685800" fontAlgn="auto">
              <a:buNone/>
            </a:pPr>
            <a:r>
              <a:rPr lang="zh-CN" altLang="en-US" strike="noStrike" kern="1200" spc="225" noProof="1">
                <a:latin typeface="+mj-lt"/>
                <a:ea typeface="+mj-ea"/>
                <a:cs typeface="+mj-cs"/>
              </a:rPr>
              <a:t>中 小 学 生 守 则</a:t>
            </a:r>
            <a:endParaRPr lang="zh-CN" altLang="en-US" strike="noStrike" kern="1200" spc="225" noProof="1">
              <a:latin typeface="+mj-lt"/>
              <a:ea typeface="+mj-ea"/>
              <a:cs typeface="+mj-cs"/>
            </a:endParaRPr>
          </a:p>
        </p:txBody>
      </p:sp>
      <p:sp>
        <p:nvSpPr>
          <p:cNvPr id="19458" name="文本占位符 2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3857625" y="2076450"/>
            <a:ext cx="1428750" cy="320675"/>
          </a:xfrm>
        </p:spPr>
        <p:txBody>
          <a:bodyPr vert="horz" lIns="91440" tIns="45720" rIns="91440" bIns="45720" anchor="t"/>
          <a:p>
            <a:pPr defTabSz="685800" fontAlgn="auto"/>
            <a:r>
              <a:rPr lang="zh-CN" altLang="en-US" strike="noStrike" kern="1200" spc="90" baseline="0" noProof="1" dirty="0">
                <a:latin typeface="+mn-lt"/>
                <a:ea typeface="+mn-ea"/>
                <a:cs typeface="+mn-cs"/>
              </a:rPr>
              <a:t>欢度国庆</a:t>
            </a:r>
            <a:endParaRPr lang="zh-CN" altLang="en-US" strike="noStrike" kern="1200" spc="90" baseline="0" noProof="1" dirty="0">
              <a:latin typeface="+mn-lt"/>
              <a:ea typeface="+mn-ea"/>
              <a:cs typeface="+mn-cs"/>
            </a:endParaRPr>
          </a:p>
        </p:txBody>
      </p:sp>
      <p:grpSp>
        <p:nvGrpSpPr>
          <p:cNvPr id="57347" name="组合 8"/>
          <p:cNvGrpSpPr/>
          <p:nvPr/>
        </p:nvGrpSpPr>
        <p:grpSpPr>
          <a:xfrm>
            <a:off x="2197100" y="2565400"/>
            <a:ext cx="684213" cy="646113"/>
            <a:chOff x="2515162" y="2124374"/>
            <a:chExt cx="823939" cy="777133"/>
          </a:xfrm>
        </p:grpSpPr>
        <p:sp>
          <p:nvSpPr>
            <p:cNvPr id="10" name="椭圆 9"/>
            <p:cNvSpPr/>
            <p:nvPr>
              <p:custDataLst>
                <p:tags r:id="rId3"/>
              </p:custDataLst>
            </p:nvPr>
          </p:nvSpPr>
          <p:spPr>
            <a:xfrm>
              <a:off x="2602112" y="2162254"/>
              <a:ext cx="669475" cy="66947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2700" b="1" strike="noStrike" noProof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349" name="标题 4"/>
            <p:cNvSpPr txBox="1"/>
            <p:nvPr>
              <p:custDataLst>
                <p:tags r:id="rId4"/>
              </p:custDataLst>
            </p:nvPr>
          </p:nvSpPr>
          <p:spPr>
            <a:xfrm>
              <a:off x="2515162" y="2124374"/>
              <a:ext cx="823939" cy="77713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64" tIns="34282" rIns="68564" bIns="34282" anchor="ctr"/>
            <a:p>
              <a:pPr algn="ctr">
                <a:spcBef>
                  <a:spcPct val="20000"/>
                </a:spcBef>
              </a:pPr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02</a:t>
              </a:r>
              <a:endParaRPr lang="en-US" altLang="zh-CN" sz="2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</p:spTree>
    <p:custDataLst>
      <p:tags r:id="rId5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" name="星形: 五角 21"/>
          <p:cNvSpPr/>
          <p:nvPr>
            <p:custDataLst>
              <p:tags r:id="rId1"/>
            </p:custDataLst>
          </p:nvPr>
        </p:nvSpPr>
        <p:spPr>
          <a:xfrm>
            <a:off x="2097088" y="2224088"/>
            <a:ext cx="779463" cy="777875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/>
          </a:p>
        </p:txBody>
      </p:sp>
      <p:cxnSp>
        <p:nvCxnSpPr>
          <p:cNvPr id="27" name="直接连接符 26"/>
          <p:cNvCxnSpPr>
            <a:stCxn id="22" idx="0"/>
          </p:cNvCxnSpPr>
          <p:nvPr>
            <p:custDataLst>
              <p:tags r:id="rId2"/>
            </p:custDataLst>
          </p:nvPr>
        </p:nvCxnSpPr>
        <p:spPr>
          <a:xfrm flipV="1">
            <a:off x="2487613" y="2219325"/>
            <a:ext cx="5414963" cy="476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stCxn id="22" idx="0"/>
          </p:cNvCxnSpPr>
          <p:nvPr>
            <p:custDataLst>
              <p:tags r:id="rId3"/>
            </p:custDataLst>
          </p:nvPr>
        </p:nvCxnSpPr>
        <p:spPr>
          <a:xfrm>
            <a:off x="2487613" y="2224088"/>
            <a:ext cx="518001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>
            <p:custDataLst>
              <p:tags r:id="rId4"/>
            </p:custDataLst>
          </p:nvPr>
        </p:nvSpPr>
        <p:spPr>
          <a:xfrm>
            <a:off x="2926577" y="2202582"/>
            <a:ext cx="4687196" cy="820218"/>
          </a:xfrm>
          <a:prstGeom prst="rect">
            <a:avLst/>
          </a:prstGeom>
        </p:spPr>
        <p:txBody>
          <a:bodyPr wrap="square" tIns="0" bIns="0">
            <a:normAutofit lnSpcReduction="10000"/>
            <a:scene3d>
              <a:camera prst="orthographicFront"/>
              <a:lightRig rig="threePt" dir="t"/>
            </a:scene3d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CN" altLang="en-US" sz="1600" b="1" i="0" u="none" strike="noStrike" kern="1200" cap="none" spc="0" normalizeH="0" baseline="0" noProof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一、爱党爱国爱人民。了解党史国情，珍视国家荣誉，热爱祖国，热爱人民，热爱中国共产党。</a:t>
            </a:r>
            <a:endParaRPr kumimoji="0" lang="zh-CN" altLang="en-US" sz="1600" b="1" i="0" u="none" strike="noStrike" kern="1200" cap="none" spc="0" normalizeH="0" baseline="0" noProof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33" name="星形: 五角 32"/>
          <p:cNvSpPr/>
          <p:nvPr>
            <p:custDataLst>
              <p:tags r:id="rId5"/>
            </p:custDataLst>
          </p:nvPr>
        </p:nvSpPr>
        <p:spPr>
          <a:xfrm flipH="1">
            <a:off x="7435850" y="3201988"/>
            <a:ext cx="779463" cy="779463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/>
          </a:p>
        </p:txBody>
      </p:sp>
      <p:cxnSp>
        <p:nvCxnSpPr>
          <p:cNvPr id="34" name="直接连接符 33"/>
          <p:cNvCxnSpPr>
            <a:stCxn id="33" idx="0"/>
          </p:cNvCxnSpPr>
          <p:nvPr>
            <p:custDataLst>
              <p:tags r:id="rId6"/>
            </p:custDataLst>
          </p:nvPr>
        </p:nvCxnSpPr>
        <p:spPr>
          <a:xfrm flipH="1" flipV="1">
            <a:off x="2408238" y="3198813"/>
            <a:ext cx="5416550" cy="317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stCxn id="33" idx="0"/>
          </p:cNvCxnSpPr>
          <p:nvPr>
            <p:custDataLst>
              <p:tags r:id="rId7"/>
            </p:custDataLst>
          </p:nvPr>
        </p:nvCxnSpPr>
        <p:spPr>
          <a:xfrm flipH="1">
            <a:off x="2409825" y="3976688"/>
            <a:ext cx="518001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>
            <p:custDataLst>
              <p:tags r:id="rId8"/>
            </p:custDataLst>
          </p:nvPr>
        </p:nvSpPr>
        <p:spPr>
          <a:xfrm flipH="1">
            <a:off x="2729874" y="3181996"/>
            <a:ext cx="4687196" cy="820218"/>
          </a:xfrm>
          <a:prstGeom prst="rect">
            <a:avLst/>
          </a:prstGeom>
        </p:spPr>
        <p:txBody>
          <a:bodyPr wrap="square" tIns="0" bIns="0">
            <a:normAutofit/>
            <a:scene3d>
              <a:camera prst="orthographicFront"/>
              <a:lightRig rig="threePt" dir="t"/>
            </a:scene3d>
          </a:bodyPr>
          <a:lstStyle/>
          <a:p>
            <a:pPr marL="0" marR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CN" altLang="en-US" sz="1600" b="1" i="0" u="none" strike="noStrike" kern="1200" cap="none" spc="0" normalizeH="0" baseline="0" noProof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二、好学多问肯钻研。上课专心听讲，积极发表见解，乐于科学探索，养成阅读习惯。</a:t>
            </a:r>
            <a:endParaRPr kumimoji="0" lang="zh-CN" altLang="en-US" sz="1600" b="1" i="0" u="none" strike="noStrike" kern="1200" cap="none" spc="0" normalizeH="0" baseline="0" noProof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zh-CN" altLang="en-US" sz="1600" b="1" i="0" u="none" strike="noStrike" kern="1200" cap="none" spc="0" normalizeH="0" baseline="0" noProof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37" name="星形: 五角 36"/>
          <p:cNvSpPr/>
          <p:nvPr>
            <p:custDataLst>
              <p:tags r:id="rId9"/>
            </p:custDataLst>
          </p:nvPr>
        </p:nvSpPr>
        <p:spPr>
          <a:xfrm>
            <a:off x="2097088" y="4321175"/>
            <a:ext cx="779463" cy="779463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/>
          </a:p>
        </p:txBody>
      </p:sp>
      <p:cxnSp>
        <p:nvCxnSpPr>
          <p:cNvPr id="38" name="直接连接符 37"/>
          <p:cNvCxnSpPr>
            <a:stCxn id="37" idx="0"/>
          </p:cNvCxnSpPr>
          <p:nvPr>
            <p:custDataLst>
              <p:tags r:id="rId10"/>
            </p:custDataLst>
          </p:nvPr>
        </p:nvCxnSpPr>
        <p:spPr>
          <a:xfrm flipV="1">
            <a:off x="2487613" y="4318000"/>
            <a:ext cx="5414963" cy="317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37" idx="0"/>
          </p:cNvCxnSpPr>
          <p:nvPr>
            <p:custDataLst>
              <p:tags r:id="rId11"/>
            </p:custDataLst>
          </p:nvPr>
        </p:nvCxnSpPr>
        <p:spPr>
          <a:xfrm>
            <a:off x="2487613" y="4321175"/>
            <a:ext cx="518001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>
            <p:custDataLst>
              <p:tags r:id="rId12"/>
            </p:custDataLst>
          </p:nvPr>
        </p:nvSpPr>
        <p:spPr>
          <a:xfrm>
            <a:off x="2926577" y="4300952"/>
            <a:ext cx="4687196" cy="820218"/>
          </a:xfrm>
          <a:prstGeom prst="rect">
            <a:avLst/>
          </a:prstGeom>
        </p:spPr>
        <p:txBody>
          <a:bodyPr wrap="square" tIns="0" bIns="0">
            <a:normAutofit lnSpcReduction="10000"/>
            <a:scene3d>
              <a:camera prst="orthographicFront"/>
              <a:lightRig rig="threePt" dir="t"/>
            </a:scene3d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CN" altLang="en-US" sz="1600" b="1" i="0" u="none" strike="noStrike" kern="1200" cap="none" spc="0" normalizeH="0" baseline="0" noProof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三、勤劳笃行乐奉献。自己事自己做，主动分担家务，参与劳动实践，热心志愿服务。</a:t>
            </a:r>
            <a:endParaRPr kumimoji="0" lang="zh-CN" altLang="en-US" sz="1600" b="1" i="0" u="none" strike="noStrike" kern="1200" cap="none" spc="0" normalizeH="0" baseline="0" noProof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1" name="星形: 五角 40"/>
          <p:cNvSpPr/>
          <p:nvPr>
            <p:custDataLst>
              <p:tags r:id="rId13"/>
            </p:custDataLst>
          </p:nvPr>
        </p:nvSpPr>
        <p:spPr>
          <a:xfrm flipH="1">
            <a:off x="7435850" y="5300663"/>
            <a:ext cx="779463" cy="779463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/>
          </a:p>
        </p:txBody>
      </p:sp>
      <p:cxnSp>
        <p:nvCxnSpPr>
          <p:cNvPr id="42" name="直接连接符 41"/>
          <p:cNvCxnSpPr>
            <a:stCxn id="41" idx="0"/>
          </p:cNvCxnSpPr>
          <p:nvPr>
            <p:custDataLst>
              <p:tags r:id="rId14"/>
            </p:custDataLst>
          </p:nvPr>
        </p:nvCxnSpPr>
        <p:spPr>
          <a:xfrm flipH="1" flipV="1">
            <a:off x="2409825" y="5297488"/>
            <a:ext cx="5416550" cy="317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>
            <a:stCxn id="41" idx="0"/>
          </p:cNvCxnSpPr>
          <p:nvPr>
            <p:custDataLst>
              <p:tags r:id="rId15"/>
            </p:custDataLst>
          </p:nvPr>
        </p:nvCxnSpPr>
        <p:spPr>
          <a:xfrm flipH="1">
            <a:off x="2409825" y="6075363"/>
            <a:ext cx="518001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>
            <p:custDataLst>
              <p:tags r:id="rId16"/>
            </p:custDataLst>
          </p:nvPr>
        </p:nvSpPr>
        <p:spPr>
          <a:xfrm flipH="1">
            <a:off x="2747072" y="5280366"/>
            <a:ext cx="4687193" cy="820218"/>
          </a:xfrm>
          <a:prstGeom prst="rect">
            <a:avLst/>
          </a:prstGeom>
        </p:spPr>
        <p:txBody>
          <a:bodyPr wrap="square" tIns="0" bIns="0">
            <a:normAutofit lnSpcReduction="10000"/>
            <a:scene3d>
              <a:camera prst="orthographicFront"/>
              <a:lightRig rig="threePt" dir="t"/>
            </a:scene3d>
          </a:bodyPr>
          <a:lstStyle/>
          <a:p>
            <a:pPr marL="0" marR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CN" altLang="en-US" sz="1600" b="1" i="0" u="none" strike="noStrike" kern="1200" cap="none" spc="0" normalizeH="0" baseline="0" noProof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四、明礼守法讲美德。遵守国法校纪，自觉礼让排队，保持公共卫生，爱护公共财物。</a:t>
            </a:r>
            <a:endParaRPr kumimoji="0" lang="zh-CN" altLang="en-US" sz="1600" b="1" i="0" u="none" strike="noStrike" kern="1200" cap="none" spc="0" normalizeH="0" baseline="0" noProof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pic>
        <p:nvPicPr>
          <p:cNvPr id="59409" name="Picture 3" descr="F:\桌面\党政机关\素材\长城\矢量长城\线稿长14.pn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-90487" y="1114425"/>
            <a:ext cx="2868612" cy="55546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9410" name="组合 48"/>
          <p:cNvGrpSpPr/>
          <p:nvPr/>
        </p:nvGrpSpPr>
        <p:grpSpPr>
          <a:xfrm>
            <a:off x="2376488" y="563563"/>
            <a:ext cx="4381500" cy="1200150"/>
            <a:chOff x="2377107" y="109016"/>
            <a:chExt cx="4380271" cy="1198901"/>
          </a:xfrm>
        </p:grpSpPr>
        <p:pic>
          <p:nvPicPr>
            <p:cNvPr id="59411" name="图片 49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0"/>
            <a:stretch>
              <a:fillRect/>
            </a:stretch>
          </p:blipFill>
          <p:spPr>
            <a:xfrm>
              <a:off x="2377107" y="109016"/>
              <a:ext cx="4380271" cy="119890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9412" name="文本框 50"/>
            <p:cNvSpPr txBox="1"/>
            <p:nvPr>
              <p:custDataLst>
                <p:tags r:id="rId21"/>
              </p:custDataLst>
            </p:nvPr>
          </p:nvSpPr>
          <p:spPr>
            <a:xfrm>
              <a:off x="3361662" y="538998"/>
              <a:ext cx="2420677" cy="4037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/>
            <a:p>
              <a:pPr algn="ctr" eaLnBrk="0" hangingPunct="0"/>
              <a:r>
                <a:rPr lang="zh-CN" altLang="en-US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中小学生守则</a:t>
              </a:r>
              <a:endParaRPr lang="zh-CN" altLang="en-US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22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0417" name="组合 26"/>
          <p:cNvGrpSpPr/>
          <p:nvPr/>
        </p:nvGrpSpPr>
        <p:grpSpPr>
          <a:xfrm>
            <a:off x="3448050" y="1919288"/>
            <a:ext cx="1660525" cy="1662112"/>
            <a:chOff x="5733142" y="1727200"/>
            <a:chExt cx="1959429" cy="1959429"/>
          </a:xfrm>
        </p:grpSpPr>
        <p:sp>
          <p:nvSpPr>
            <p:cNvPr id="28" name="星形: 五角 27"/>
            <p:cNvSpPr/>
            <p:nvPr>
              <p:custDataLst>
                <p:tags r:id="rId1"/>
              </p:custDataLst>
            </p:nvPr>
          </p:nvSpPr>
          <p:spPr>
            <a:xfrm>
              <a:off x="5733142" y="1727200"/>
              <a:ext cx="1959429" cy="1959429"/>
            </a:xfrm>
            <a:prstGeom prst="star5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 dirty="0"/>
            </a:p>
          </p:txBody>
        </p:sp>
        <p:sp>
          <p:nvSpPr>
            <p:cNvPr id="29" name="文本框 28"/>
            <p:cNvSpPr txBox="1"/>
            <p:nvPr>
              <p:custDataLst>
                <p:tags r:id="rId2"/>
              </p:custDataLst>
            </p:nvPr>
          </p:nvSpPr>
          <p:spPr>
            <a:xfrm>
              <a:off x="6367249" y="2517974"/>
              <a:ext cx="691215" cy="584775"/>
            </a:xfrm>
            <a:prstGeom prst="rect">
              <a:avLst/>
            </a:prstGeom>
            <a:noFill/>
          </p:spPr>
          <p:txBody>
            <a:bodyPr wrap="none" rtlCol="0">
              <a:normAutofit fontScale="72500"/>
            </a:bodyPr>
            <a:lstStyle/>
            <a:p>
              <a:pPr marR="0" algn="ctr" defTabSz="914400" eaLnBrk="0" hangingPunct="0"/>
              <a:r>
                <a:rPr kumimoji="0" lang="en-US" altLang="zh-CN" sz="3200" b="1" kern="1200" cap="none" spc="0" normalizeH="0" baseline="0" noProof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05</a:t>
              </a:r>
              <a:endParaRPr kumimoji="0" lang="zh-CN" altLang="en-US" sz="3200" b="1" kern="1200" cap="none" spc="0" normalizeH="0" baseline="0" noProof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endParaRPr>
            </a:p>
          </p:txBody>
        </p:sp>
      </p:grpSp>
      <p:grpSp>
        <p:nvGrpSpPr>
          <p:cNvPr id="60420" name="组合 29"/>
          <p:cNvGrpSpPr/>
          <p:nvPr/>
        </p:nvGrpSpPr>
        <p:grpSpPr>
          <a:xfrm>
            <a:off x="1808163" y="2474913"/>
            <a:ext cx="1311275" cy="1311275"/>
            <a:chOff x="4187371" y="2373085"/>
            <a:chExt cx="1545771" cy="1545771"/>
          </a:xfrm>
        </p:grpSpPr>
        <p:sp>
          <p:nvSpPr>
            <p:cNvPr id="31" name="星形: 五角 30"/>
            <p:cNvSpPr/>
            <p:nvPr>
              <p:custDataLst>
                <p:tags r:id="rId3"/>
              </p:custDataLst>
            </p:nvPr>
          </p:nvSpPr>
          <p:spPr>
            <a:xfrm>
              <a:off x="4187371" y="2373085"/>
              <a:ext cx="1545771" cy="1545771"/>
            </a:xfrm>
            <a:prstGeom prst="star5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32" name="文本框 31"/>
            <p:cNvSpPr txBox="1"/>
            <p:nvPr>
              <p:custDataLst>
                <p:tags r:id="rId4"/>
              </p:custDataLst>
            </p:nvPr>
          </p:nvSpPr>
          <p:spPr>
            <a:xfrm>
              <a:off x="4614649" y="2938831"/>
              <a:ext cx="691215" cy="584775"/>
            </a:xfrm>
            <a:prstGeom prst="rect">
              <a:avLst/>
            </a:prstGeom>
            <a:noFill/>
          </p:spPr>
          <p:txBody>
            <a:bodyPr wrap="none" rtlCol="0">
              <a:normAutofit fontScale="72500"/>
            </a:bodyPr>
            <a:lstStyle/>
            <a:p>
              <a:pPr marR="0" algn="ctr" defTabSz="914400" eaLnBrk="0" hangingPunct="0"/>
              <a:r>
                <a:rPr kumimoji="0" lang="en-US" altLang="zh-CN" sz="3200" b="1" kern="1200" cap="none" spc="0" normalizeH="0" baseline="0" noProof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06</a:t>
              </a:r>
              <a:endParaRPr kumimoji="0" lang="zh-CN" altLang="en-US" sz="3200" b="1" kern="1200" cap="none" spc="0" normalizeH="0" baseline="0" noProof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endParaRPr>
            </a:p>
          </p:txBody>
        </p:sp>
      </p:grpSp>
      <p:grpSp>
        <p:nvGrpSpPr>
          <p:cNvPr id="60423" name="组合 32"/>
          <p:cNvGrpSpPr/>
          <p:nvPr/>
        </p:nvGrpSpPr>
        <p:grpSpPr>
          <a:xfrm>
            <a:off x="5437188" y="2474913"/>
            <a:ext cx="1309687" cy="1311275"/>
            <a:chOff x="7895771" y="2373085"/>
            <a:chExt cx="1545771" cy="1545771"/>
          </a:xfrm>
        </p:grpSpPr>
        <p:sp>
          <p:nvSpPr>
            <p:cNvPr id="37" name="星形: 五角 36"/>
            <p:cNvSpPr/>
            <p:nvPr>
              <p:custDataLst>
                <p:tags r:id="rId5"/>
              </p:custDataLst>
            </p:nvPr>
          </p:nvSpPr>
          <p:spPr>
            <a:xfrm>
              <a:off x="7895771" y="2373085"/>
              <a:ext cx="1545771" cy="1545771"/>
            </a:xfrm>
            <a:prstGeom prst="star5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38" name="文本框 37"/>
            <p:cNvSpPr txBox="1"/>
            <p:nvPr>
              <p:custDataLst>
                <p:tags r:id="rId6"/>
              </p:custDataLst>
            </p:nvPr>
          </p:nvSpPr>
          <p:spPr>
            <a:xfrm>
              <a:off x="8323049" y="2925295"/>
              <a:ext cx="691215" cy="584775"/>
            </a:xfrm>
            <a:prstGeom prst="rect">
              <a:avLst/>
            </a:prstGeom>
            <a:noFill/>
          </p:spPr>
          <p:txBody>
            <a:bodyPr wrap="none" rtlCol="0">
              <a:normAutofit fontScale="72500"/>
            </a:bodyPr>
            <a:lstStyle/>
            <a:p>
              <a:pPr marR="0" algn="ctr" defTabSz="914400" eaLnBrk="0" hangingPunct="0"/>
              <a:r>
                <a:rPr kumimoji="0" lang="en-US" altLang="zh-CN" sz="3200" b="1" kern="1200" cap="none" spc="0" normalizeH="0" baseline="0" noProof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07</a:t>
              </a:r>
              <a:endParaRPr kumimoji="0" lang="zh-CN" altLang="en-US" sz="3200" b="1" kern="1200" cap="none" spc="0" normalizeH="0" baseline="0" noProof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endParaRPr>
            </a:p>
          </p:txBody>
        </p:sp>
      </p:grpSp>
      <p:grpSp>
        <p:nvGrpSpPr>
          <p:cNvPr id="60426" name="组合 38"/>
          <p:cNvGrpSpPr/>
          <p:nvPr/>
        </p:nvGrpSpPr>
        <p:grpSpPr>
          <a:xfrm>
            <a:off x="334963" y="3043238"/>
            <a:ext cx="1073150" cy="1074737"/>
            <a:chOff x="2921000" y="3053443"/>
            <a:chExt cx="1266371" cy="1266371"/>
          </a:xfrm>
        </p:grpSpPr>
        <p:sp>
          <p:nvSpPr>
            <p:cNvPr id="40" name="星形: 五角 39"/>
            <p:cNvSpPr/>
            <p:nvPr>
              <p:custDataLst>
                <p:tags r:id="rId7"/>
              </p:custDataLst>
            </p:nvPr>
          </p:nvSpPr>
          <p:spPr>
            <a:xfrm>
              <a:off x="2921000" y="3053443"/>
              <a:ext cx="1266371" cy="1266371"/>
            </a:xfrm>
            <a:prstGeom prst="star5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41" name="文本框 40"/>
            <p:cNvSpPr txBox="1"/>
            <p:nvPr>
              <p:custDataLst>
                <p:tags r:id="rId8"/>
              </p:custDataLst>
            </p:nvPr>
          </p:nvSpPr>
          <p:spPr>
            <a:xfrm>
              <a:off x="3240637" y="3531797"/>
              <a:ext cx="627096" cy="523220"/>
            </a:xfrm>
            <a:prstGeom prst="rect">
              <a:avLst/>
            </a:prstGeom>
            <a:noFill/>
          </p:spPr>
          <p:txBody>
            <a:bodyPr wrap="none" rtlCol="0">
              <a:normAutofit fontScale="72500"/>
            </a:bodyPr>
            <a:lstStyle/>
            <a:p>
              <a:pPr marR="0" algn="ctr" defTabSz="914400" eaLnBrk="0" hangingPunct="0"/>
              <a:r>
                <a:rPr kumimoji="0" lang="en-US" altLang="zh-CN" b="1" kern="1200" cap="none" spc="0" normalizeH="0" baseline="0" noProof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08</a:t>
              </a:r>
              <a:endParaRPr kumimoji="0" lang="zh-CN" altLang="en-US" b="1" kern="1200" cap="none" spc="0" normalizeH="0" baseline="0" noProof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endParaRPr>
            </a:p>
          </p:txBody>
        </p:sp>
      </p:grpSp>
      <p:grpSp>
        <p:nvGrpSpPr>
          <p:cNvPr id="60429" name="组合 41"/>
          <p:cNvGrpSpPr/>
          <p:nvPr/>
        </p:nvGrpSpPr>
        <p:grpSpPr>
          <a:xfrm>
            <a:off x="7148513" y="3043238"/>
            <a:ext cx="1073150" cy="1074737"/>
            <a:chOff x="9644742" y="3053443"/>
            <a:chExt cx="1266371" cy="1266371"/>
          </a:xfrm>
        </p:grpSpPr>
        <p:sp>
          <p:nvSpPr>
            <p:cNvPr id="43" name="星形: 五角 42"/>
            <p:cNvSpPr/>
            <p:nvPr>
              <p:custDataLst>
                <p:tags r:id="rId9"/>
              </p:custDataLst>
            </p:nvPr>
          </p:nvSpPr>
          <p:spPr>
            <a:xfrm>
              <a:off x="9644742" y="3053443"/>
              <a:ext cx="1266371" cy="1266371"/>
            </a:xfrm>
            <a:prstGeom prst="star5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44" name="文本框 43"/>
            <p:cNvSpPr txBox="1"/>
            <p:nvPr>
              <p:custDataLst>
                <p:tags r:id="rId10"/>
              </p:custDataLst>
            </p:nvPr>
          </p:nvSpPr>
          <p:spPr>
            <a:xfrm>
              <a:off x="9964381" y="3503216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normAutofit fontScale="72500"/>
            </a:bodyPr>
            <a:lstStyle/>
            <a:p>
              <a:pPr marR="0" algn="ctr" defTabSz="914400" eaLnBrk="0" hangingPunct="0"/>
              <a:r>
                <a:rPr kumimoji="0" lang="en-US" altLang="zh-CN" b="1" kern="1200" cap="none" spc="0" normalizeH="0" baseline="0" noProof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09</a:t>
              </a:r>
              <a:endParaRPr kumimoji="0" lang="en-US" altLang="zh-CN" b="1" kern="1200" cap="none" spc="0" normalizeH="0" baseline="0" noProof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endParaRPr>
            </a:p>
            <a:p>
              <a:pPr marR="0" algn="ctr" defTabSz="914400" eaLnBrk="0" hangingPunct="0"/>
              <a:endParaRPr kumimoji="0" lang="zh-CN" altLang="en-US" b="1" kern="1200" cap="none" spc="0" normalizeH="0" baseline="0" noProof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endParaRPr>
            </a:p>
          </p:txBody>
        </p:sp>
      </p:grpSp>
      <p:sp>
        <p:nvSpPr>
          <p:cNvPr id="45" name="矩形 44"/>
          <p:cNvSpPr/>
          <p:nvPr>
            <p:custDataLst>
              <p:tags r:id="rId11"/>
            </p:custDataLst>
          </p:nvPr>
        </p:nvSpPr>
        <p:spPr>
          <a:xfrm>
            <a:off x="3447315" y="3785797"/>
            <a:ext cx="1661720" cy="2652238"/>
          </a:xfrm>
          <a:prstGeom prst="rect">
            <a:avLst/>
          </a:prstGeom>
        </p:spPr>
        <p:txBody>
          <a:bodyPr wrap="square">
            <a:normAutofit/>
            <a:scene3d>
              <a:camera prst="orthographicFront"/>
              <a:lightRig rig="threePt" dir="t"/>
            </a:scene3d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CN" altLang="en-US" sz="1600" b="1" i="0" u="none" strike="noStrike" kern="1200" cap="none" spc="0" normalizeH="0" baseline="0" noProof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  <a:cs typeface="+mn-cs"/>
                <a:sym typeface="+mn-ea"/>
              </a:rPr>
              <a:t>五、孝亲尊师善待人。孝父母敬师长，爱集体助同学，虚心接受批评，学会合作共处。</a:t>
            </a:r>
            <a:endParaRPr kumimoji="0" lang="zh-CN" altLang="en-US" sz="1600" b="1" i="0" u="none" strike="noStrike" kern="1200" cap="none" spc="0" normalizeH="0" baseline="0" noProof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46" name="矩形 45"/>
          <p:cNvSpPr/>
          <p:nvPr>
            <p:custDataLst>
              <p:tags r:id="rId12"/>
            </p:custDataLst>
          </p:nvPr>
        </p:nvSpPr>
        <p:spPr>
          <a:xfrm>
            <a:off x="1800225" y="3968750"/>
            <a:ext cx="1501775" cy="246856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CN" altLang="en-US" sz="1400" b="1" i="0" u="none" strike="noStrike" kern="1200" cap="none" spc="0" normalizeH="0" baseline="0" noProof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cs"/>
                <a:sym typeface="+mn-ea"/>
              </a:rPr>
              <a:t>六、诚实守信有担当。保持言行一致，不说谎不作弊，借东西及时还，做到知错就改。</a:t>
            </a:r>
            <a:endParaRPr kumimoji="0" lang="zh-CN" altLang="en-US" sz="1400" b="1" i="0" u="none" strike="noStrike" kern="1200" cap="none" spc="0" normalizeH="0" baseline="0" noProof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  <a:cs typeface="+mn-cs"/>
              <a:sym typeface="+mn-ea"/>
            </a:endParaRPr>
          </a:p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zh-CN" altLang="en-US" sz="1400" b="1" i="0" u="none" strike="noStrike" kern="1200" cap="none" spc="0" normalizeH="0" baseline="0" noProof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  <a:cs typeface="+mn-cs"/>
              <a:sym typeface="+mn-ea"/>
            </a:endParaRPr>
          </a:p>
        </p:txBody>
      </p:sp>
      <p:sp>
        <p:nvSpPr>
          <p:cNvPr id="47" name="矩形 46"/>
          <p:cNvSpPr/>
          <p:nvPr>
            <p:custDataLst>
              <p:tags r:id="rId13"/>
            </p:custDataLst>
          </p:nvPr>
        </p:nvSpPr>
        <p:spPr>
          <a:xfrm>
            <a:off x="255588" y="4116388"/>
            <a:ext cx="1544638" cy="24082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CN" altLang="en-US" sz="1400" b="1" i="0" u="none" strike="noStrike" kern="1200" cap="none" spc="0" normalizeH="0" baseline="0" noProof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cs"/>
                <a:sym typeface="+mn-ea"/>
              </a:rPr>
              <a:t>八、珍爱生命保安全。红灯停绿灯行，防溺水不玩火，会自护懂求救，坚决远离毒品</a:t>
            </a:r>
            <a:endParaRPr kumimoji="0" lang="zh-CN" altLang="en-US" sz="1400" b="1" i="0" u="none" strike="noStrike" kern="1200" cap="none" spc="0" normalizeH="0" baseline="0" noProof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  <a:cs typeface="+mn-cs"/>
              <a:sym typeface="+mn-ea"/>
            </a:endParaRPr>
          </a:p>
        </p:txBody>
      </p:sp>
      <p:sp>
        <p:nvSpPr>
          <p:cNvPr id="48" name="矩形 47"/>
          <p:cNvSpPr/>
          <p:nvPr>
            <p:custDataLst>
              <p:tags r:id="rId14"/>
            </p:custDataLst>
          </p:nvPr>
        </p:nvSpPr>
        <p:spPr>
          <a:xfrm>
            <a:off x="5436343" y="3968795"/>
            <a:ext cx="1621804" cy="2469858"/>
          </a:xfrm>
          <a:prstGeom prst="rect">
            <a:avLst/>
          </a:prstGeom>
        </p:spPr>
        <p:txBody>
          <a:bodyPr wrap="square">
            <a:normAutofit fontScale="90000"/>
            <a:scene3d>
              <a:camera prst="orthographicFront"/>
              <a:lightRig rig="threePt" dir="t"/>
            </a:scene3d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CN" altLang="en-US" sz="1600" b="1" i="0" u="none" strike="noStrike" kern="1200" cap="none" spc="0" normalizeH="0" baseline="0" noProof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cs"/>
                <a:sym typeface="+mn-ea"/>
              </a:rPr>
              <a:t>七、自强自律健身心。坚持锻炼身体，乐观开朗向上，不吸烟不喝酒，文明绿色上网。</a:t>
            </a:r>
            <a:endParaRPr kumimoji="0" lang="zh-CN" altLang="en-US" sz="1600" b="1" i="0" u="none" strike="noStrike" kern="1200" cap="none" spc="0" normalizeH="0" baseline="0" noProof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  <a:cs typeface="+mn-cs"/>
              <a:sym typeface="+mn-ea"/>
            </a:endParaRPr>
          </a:p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zh-CN" altLang="en-US" sz="1600" b="1" i="0" u="none" strike="noStrike" kern="1200" cap="none" spc="0" normalizeH="0" baseline="0" noProof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  <a:cs typeface="+mn-cs"/>
              <a:sym typeface="+mn-ea"/>
            </a:endParaRPr>
          </a:p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CN" altLang="en-US" sz="1600" b="1" i="0" u="none" strike="noStrike" kern="1200" cap="none" spc="0" normalizeH="0" baseline="0" noProof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ea typeface="MS PGothic" panose="020B0600070205080204" pitchFamily="34" charset="-128"/>
                <a:cs typeface="+mn-cs"/>
                <a:sym typeface="+mn-ea"/>
              </a:rPr>
              <a:t>。</a:t>
            </a:r>
            <a:endParaRPr kumimoji="0" lang="zh-CN" altLang="en-US" sz="1600" b="1" i="0" u="none" strike="noStrike" kern="1200" cap="none" spc="0" normalizeH="0" baseline="0" noProof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ea typeface="MS PGothic" panose="020B0600070205080204" pitchFamily="34" charset="-128"/>
              <a:cs typeface="+mn-cs"/>
              <a:sym typeface="+mn-ea"/>
            </a:endParaRPr>
          </a:p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zh-CN" altLang="en-US" sz="1600" b="1" i="0" u="none" strike="noStrike" kern="1200" cap="none" spc="0" normalizeH="0" baseline="0" noProof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ea typeface="MS PGothic" panose="020B0600070205080204" pitchFamily="34" charset="-128"/>
              <a:cs typeface="+mn-cs"/>
              <a:sym typeface="+mn-ea"/>
            </a:endParaRPr>
          </a:p>
        </p:txBody>
      </p:sp>
      <p:sp>
        <p:nvSpPr>
          <p:cNvPr id="49" name="矩形 48"/>
          <p:cNvSpPr/>
          <p:nvPr>
            <p:custDataLst>
              <p:tags r:id="rId15"/>
            </p:custDataLst>
          </p:nvPr>
        </p:nvSpPr>
        <p:spPr>
          <a:xfrm>
            <a:off x="7148513" y="4273550"/>
            <a:ext cx="1493838" cy="2251075"/>
          </a:xfrm>
          <a:prstGeom prst="rect">
            <a:avLst/>
          </a:prstGeom>
        </p:spPr>
        <p:txBody>
          <a:bodyPr wrap="square">
            <a:normAutofit fontScale="90000"/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CN" altLang="en-US" sz="1600" b="1" i="0" u="none" strike="noStrike" kern="1200" cap="none" spc="0" normalizeH="0" baseline="0" noProof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cs"/>
                <a:sym typeface="+mn-ea"/>
              </a:rPr>
              <a:t>九、勤俭节约护家园。不比吃喝穿戴，爱惜花草树木，节粮节水节电，低碳环保生活</a:t>
            </a:r>
            <a:endParaRPr kumimoji="0" lang="zh-CN" altLang="en-US" sz="1600" b="1" i="0" u="none" strike="noStrike" kern="1200" cap="none" spc="0" normalizeH="0" baseline="0" noProof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  <a:cs typeface="+mn-cs"/>
              <a:sym typeface="+mn-ea"/>
            </a:endParaRPr>
          </a:p>
        </p:txBody>
      </p:sp>
      <p:grpSp>
        <p:nvGrpSpPr>
          <p:cNvPr id="60437" name="组合 3"/>
          <p:cNvGrpSpPr/>
          <p:nvPr/>
        </p:nvGrpSpPr>
        <p:grpSpPr>
          <a:xfrm>
            <a:off x="2376488" y="563563"/>
            <a:ext cx="4381500" cy="1200150"/>
            <a:chOff x="2377107" y="109016"/>
            <a:chExt cx="4380271" cy="1198901"/>
          </a:xfrm>
        </p:grpSpPr>
        <p:pic>
          <p:nvPicPr>
            <p:cNvPr id="60438" name="图片 53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2377107" y="109016"/>
              <a:ext cx="4380271" cy="119890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0439" name="文本框 51"/>
            <p:cNvSpPr txBox="1"/>
            <p:nvPr>
              <p:custDataLst>
                <p:tags r:id="rId18"/>
              </p:custDataLst>
            </p:nvPr>
          </p:nvSpPr>
          <p:spPr>
            <a:xfrm>
              <a:off x="3361662" y="538998"/>
              <a:ext cx="2420677" cy="4037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/>
            <a:p>
              <a:pPr algn="ctr" eaLnBrk="0" hangingPunct="0"/>
              <a:r>
                <a:rPr lang="zh-CN" altLang="en-US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中小学生守则</a:t>
              </a:r>
              <a:endParaRPr lang="zh-CN" altLang="en-US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9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41" name="图片 46081" descr="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74612"/>
            <a:ext cx="9144000" cy="6856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3" name="文本框 46082"/>
          <p:cNvSpPr txBox="1"/>
          <p:nvPr/>
        </p:nvSpPr>
        <p:spPr>
          <a:xfrm>
            <a:off x="304800" y="4191000"/>
            <a:ext cx="5410200" cy="76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4400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让文明之花处处开放</a:t>
            </a:r>
            <a:r>
              <a:rPr lang="en-US" altLang="zh-CN" sz="4400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!</a:t>
            </a:r>
            <a:endParaRPr lang="en-US" altLang="zh-CN" sz="4400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61443" name="矩形 46083"/>
          <p:cNvSpPr>
            <a:spLocks noTextEdit="1"/>
          </p:cNvSpPr>
          <p:nvPr/>
        </p:nvSpPr>
        <p:spPr>
          <a:xfrm>
            <a:off x="609600" y="914400"/>
            <a:ext cx="78486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4800" b="1" i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9999"/>
                    </a:srgbClr>
                  </a:prst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礼仪无小事文明伴我行</a:t>
            </a:r>
            <a:endParaRPr lang="zh-CN" altLang="en-US" sz="4800" b="1" i="1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9999"/>
                  </a:srgbClr>
                </a:prst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7" name="图片 12289" descr="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000" y="3049588"/>
            <a:ext cx="4038600" cy="3771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8" name="文本占位符 12290"/>
          <p:cNvSpPr>
            <a:spLocks noGrp="1"/>
          </p:cNvSpPr>
          <p:nvPr>
            <p:ph type="body" idx="4294967295"/>
          </p:nvPr>
        </p:nvSpPr>
        <p:spPr>
          <a:xfrm>
            <a:off x="155575" y="228600"/>
            <a:ext cx="8302625" cy="3352800"/>
          </a:xfrm>
        </p:spPr>
        <p:txBody>
          <a:bodyPr vert="horz" wrap="square" lIns="91440" tIns="45720" rIns="91440" bIns="45720" anchor="t"/>
          <a:p>
            <a:pPr eaLnBrk="1" hangingPunct="1">
              <a:lnSpc>
                <a:spcPct val="95000"/>
              </a:lnSpc>
              <a:buNone/>
            </a:pPr>
            <a:r>
              <a:rPr lang="zh-CN" altLang="en-US" sz="3200" b="1" dirty="0">
                <a:solidFill>
                  <a:srgbClr val="FF0000"/>
                </a:solidFill>
              </a:rPr>
              <a:t>礼仪包括：</a:t>
            </a:r>
            <a:endParaRPr lang="zh-CN" altLang="en-US" sz="32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95000"/>
              </a:lnSpc>
            </a:pPr>
            <a:endParaRPr lang="zh-CN" altLang="en-US" sz="2000" b="1" dirty="0"/>
          </a:p>
          <a:p>
            <a:pPr eaLnBrk="1" hangingPunct="1">
              <a:lnSpc>
                <a:spcPct val="95000"/>
              </a:lnSpc>
            </a:pPr>
            <a:r>
              <a:rPr lang="zh-CN" altLang="en-US" b="1" dirty="0"/>
              <a:t>礼貌</a:t>
            </a:r>
            <a:r>
              <a:rPr lang="zh-CN" altLang="en-US" dirty="0"/>
              <a:t>：是言语、动作上的表现。</a:t>
            </a:r>
            <a:endParaRPr lang="zh-CN" altLang="en-US" dirty="0"/>
          </a:p>
          <a:p>
            <a:pPr eaLnBrk="1" hangingPunct="1">
              <a:lnSpc>
                <a:spcPct val="95000"/>
              </a:lnSpc>
            </a:pPr>
            <a:r>
              <a:rPr lang="zh-CN" altLang="en-US" b="1" dirty="0"/>
              <a:t>礼节</a:t>
            </a:r>
            <a:r>
              <a:rPr lang="zh-CN" altLang="en-US" dirty="0"/>
              <a:t>：在人际交往中所惯用的形式和规范。</a:t>
            </a:r>
            <a:endParaRPr lang="zh-CN" altLang="en-US" dirty="0"/>
          </a:p>
          <a:p>
            <a:pPr eaLnBrk="1" hangingPunct="1">
              <a:lnSpc>
                <a:spcPct val="95000"/>
              </a:lnSpc>
            </a:pPr>
            <a:r>
              <a:rPr lang="zh-CN" altLang="en-US" b="1" dirty="0"/>
              <a:t>仪表</a:t>
            </a:r>
            <a:r>
              <a:rPr lang="zh-CN" altLang="en-US" dirty="0"/>
              <a:t>：是指人的外表，容貌、服饰、气质。</a:t>
            </a:r>
            <a:endParaRPr lang="zh-CN" altLang="en-US" dirty="0"/>
          </a:p>
          <a:p>
            <a:pPr eaLnBrk="1" hangingPunct="1">
              <a:lnSpc>
                <a:spcPct val="95000"/>
              </a:lnSpc>
            </a:pPr>
            <a:r>
              <a:rPr lang="zh-CN" altLang="en-US" b="1" dirty="0"/>
              <a:t>仪式</a:t>
            </a:r>
            <a:r>
              <a:rPr lang="zh-CN" altLang="en-US" dirty="0"/>
              <a:t>：是礼的程序形式，指在一 定场合举行的具有专门程序、规范化的活动。如：签字仪式、颁奖仪式等。</a:t>
            </a:r>
            <a:endParaRPr lang="zh-CN" altLang="en-US" dirty="0"/>
          </a:p>
        </p:txBody>
      </p:sp>
      <p:pic>
        <p:nvPicPr>
          <p:cNvPr id="19459" name="图片 12291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88" y="3049588"/>
            <a:ext cx="4570412" cy="3771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标题 7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936875" y="2428875"/>
            <a:ext cx="4008438" cy="746125"/>
          </a:xfrm>
        </p:spPr>
        <p:txBody>
          <a:bodyPr vert="horz" lIns="91440" tIns="45720" rIns="91440" bIns="46800" anchor="b">
            <a:normAutofit/>
          </a:bodyPr>
          <a:p>
            <a:pPr defTabSz="685800" fontAlgn="auto">
              <a:buNone/>
            </a:pPr>
            <a:r>
              <a:rPr lang="en-US" altLang="zh-CN" strike="noStrike" kern="1200" spc="225" noProof="1">
                <a:latin typeface="+mj-lt"/>
                <a:ea typeface="+mj-ea"/>
                <a:cs typeface="+mj-cs"/>
              </a:rPr>
              <a:t>   </a:t>
            </a:r>
            <a:r>
              <a:rPr lang="zh-CN" altLang="en-US" strike="noStrike" kern="1200" spc="225" noProof="1">
                <a:latin typeface="+mj-lt"/>
                <a:ea typeface="+mj-ea"/>
                <a:cs typeface="+mj-cs"/>
              </a:rPr>
              <a:t>八  礼  四  仪</a:t>
            </a:r>
            <a:endParaRPr lang="zh-CN" altLang="en-US" strike="noStrike" kern="1200" spc="225" noProof="1">
              <a:latin typeface="+mj-lt"/>
              <a:ea typeface="+mj-ea"/>
              <a:cs typeface="+mj-cs"/>
            </a:endParaRPr>
          </a:p>
        </p:txBody>
      </p:sp>
      <p:sp>
        <p:nvSpPr>
          <p:cNvPr id="12290" name="文本占位符 2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3857625" y="2076450"/>
            <a:ext cx="1428750" cy="320675"/>
          </a:xfrm>
        </p:spPr>
        <p:txBody>
          <a:bodyPr vert="horz" lIns="91440" tIns="45720" rIns="91440" bIns="45720" anchor="t"/>
          <a:p>
            <a:pPr defTabSz="685800" fontAlgn="auto"/>
            <a:r>
              <a:rPr lang="zh-CN" altLang="en-US" strike="noStrike" kern="1200" spc="90" baseline="0" noProof="1" dirty="0">
                <a:latin typeface="+mn-lt"/>
                <a:ea typeface="+mn-ea"/>
                <a:cs typeface="+mn-cs"/>
              </a:rPr>
              <a:t>欢度国庆</a:t>
            </a:r>
            <a:endParaRPr lang="zh-CN" altLang="en-US" strike="noStrike" kern="1200" spc="90" baseline="0" noProof="1" dirty="0">
              <a:latin typeface="+mn-lt"/>
              <a:ea typeface="+mn-ea"/>
              <a:cs typeface="+mn-cs"/>
            </a:endParaRPr>
          </a:p>
        </p:txBody>
      </p:sp>
      <p:grpSp>
        <p:nvGrpSpPr>
          <p:cNvPr id="20483" name="组合 9"/>
          <p:cNvGrpSpPr/>
          <p:nvPr/>
        </p:nvGrpSpPr>
        <p:grpSpPr>
          <a:xfrm>
            <a:off x="2197100" y="2565400"/>
            <a:ext cx="684213" cy="646113"/>
            <a:chOff x="2515162" y="2124374"/>
            <a:chExt cx="823939" cy="777133"/>
          </a:xfrm>
        </p:grpSpPr>
        <p:sp>
          <p:nvSpPr>
            <p:cNvPr id="11" name="椭圆 10"/>
            <p:cNvSpPr/>
            <p:nvPr>
              <p:custDataLst>
                <p:tags r:id="rId3"/>
              </p:custDataLst>
            </p:nvPr>
          </p:nvSpPr>
          <p:spPr>
            <a:xfrm>
              <a:off x="2602112" y="2162254"/>
              <a:ext cx="669475" cy="66947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2700" b="1" strike="noStrike" noProof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485" name="标题 4"/>
            <p:cNvSpPr txBox="1"/>
            <p:nvPr>
              <p:custDataLst>
                <p:tags r:id="rId4"/>
              </p:custDataLst>
            </p:nvPr>
          </p:nvSpPr>
          <p:spPr>
            <a:xfrm>
              <a:off x="2515162" y="2124374"/>
              <a:ext cx="823939" cy="77713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64" tIns="34282" rIns="68564" bIns="34282" anchor="ctr"/>
            <a:p>
              <a:pPr algn="ctr">
                <a:spcBef>
                  <a:spcPct val="20000"/>
                </a:spcBef>
              </a:pPr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01</a:t>
              </a:r>
              <a:endParaRPr lang="en-US" altLang="zh-CN" sz="2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内容占位符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354138" y="1817688"/>
            <a:ext cx="6435725" cy="2901950"/>
          </a:xfrm>
        </p:spPr>
        <p:txBody>
          <a:bodyPr vert="horz" lIns="91440" tIns="45720" rIns="91440" bIns="45720" anchor="t" anchorCtr="0">
            <a:normAutofit/>
          </a:bodyPr>
          <a:p>
            <a:pPr defTabSz="685800" fontAlgn="auto"/>
            <a:r>
              <a:rPr lang="zh-CN" altLang="en-US" sz="1800" strike="noStrike" kern="1200" spc="90" baseline="0" noProof="1">
                <a:latin typeface="+mn-lt"/>
                <a:ea typeface="+mn-ea"/>
                <a:cs typeface="+mn-cs"/>
              </a:rPr>
              <a:t>"八礼"指"</a:t>
            </a:r>
            <a:r>
              <a:rPr lang="en-US" altLang="zh-CN" sz="1800" strike="noStrike" kern="1200" spc="90" baseline="0" noProof="1">
                <a:latin typeface="+mn-lt"/>
                <a:ea typeface="+mn-ea"/>
                <a:cs typeface="+mn-cs"/>
              </a:rPr>
              <a:t>___</a:t>
            </a:r>
            <a:r>
              <a:rPr lang="zh-CN" altLang="en-US" sz="1800" strike="noStrike" kern="1200" spc="90" baseline="0" noProof="1">
                <a:latin typeface="+mn-lt"/>
                <a:ea typeface="+mn-ea"/>
                <a:cs typeface="+mn-cs"/>
              </a:rPr>
              <a:t>之礼"、"</a:t>
            </a:r>
            <a:r>
              <a:rPr lang="en-US" altLang="zh-CN" sz="1800" strike="noStrike" kern="1200" spc="90" baseline="0" noProof="1">
                <a:latin typeface="+mn-lt"/>
                <a:ea typeface="+mn-ea"/>
                <a:cs typeface="+mn-cs"/>
              </a:rPr>
              <a:t>___</a:t>
            </a:r>
            <a:r>
              <a:rPr lang="zh-CN" altLang="en-US" sz="1800" strike="noStrike" kern="1200" spc="90" baseline="0" noProof="1">
                <a:latin typeface="+mn-lt"/>
                <a:ea typeface="+mn-ea"/>
                <a:cs typeface="+mn-cs"/>
              </a:rPr>
              <a:t>之礼"、"</a:t>
            </a:r>
            <a:r>
              <a:rPr lang="en-US" altLang="zh-CN" sz="1800" strike="noStrike" kern="1200" spc="90" baseline="0" noProof="1">
                <a:latin typeface="+mn-lt"/>
                <a:ea typeface="+mn-ea"/>
                <a:cs typeface="+mn-cs"/>
              </a:rPr>
              <a:t>___</a:t>
            </a:r>
            <a:r>
              <a:rPr lang="zh-CN" altLang="en-US" sz="1800" strike="noStrike" kern="1200" spc="90" baseline="0" noProof="1">
                <a:latin typeface="+mn-lt"/>
                <a:ea typeface="+mn-ea"/>
                <a:cs typeface="+mn-cs"/>
              </a:rPr>
              <a:t>之礼"、"</a:t>
            </a:r>
            <a:r>
              <a:rPr lang="en-US" altLang="zh-CN" sz="1800" strike="noStrike" kern="1200" spc="90" baseline="0" noProof="1">
                <a:latin typeface="+mn-lt"/>
                <a:ea typeface="+mn-ea"/>
                <a:cs typeface="+mn-cs"/>
              </a:rPr>
              <a:t>___</a:t>
            </a:r>
            <a:r>
              <a:rPr lang="zh-CN" altLang="en-US" sz="1800" strike="noStrike" kern="1200" spc="90" baseline="0" noProof="1">
                <a:latin typeface="+mn-lt"/>
                <a:ea typeface="+mn-ea"/>
                <a:cs typeface="+mn-cs"/>
              </a:rPr>
              <a:t>之礼"、"</a:t>
            </a:r>
            <a:r>
              <a:rPr lang="en-US" altLang="zh-CN" sz="1800" strike="noStrike" kern="1200" spc="90" baseline="0" noProof="1">
                <a:latin typeface="+mn-lt"/>
                <a:ea typeface="+mn-ea"/>
                <a:cs typeface="+mn-cs"/>
              </a:rPr>
              <a:t>___</a:t>
            </a:r>
            <a:r>
              <a:rPr lang="zh-CN" altLang="en-US" sz="1800" strike="noStrike" kern="1200" spc="90" baseline="0" noProof="1">
                <a:latin typeface="+mn-lt"/>
                <a:ea typeface="+mn-ea"/>
                <a:cs typeface="+mn-cs"/>
              </a:rPr>
              <a:t>之礼"、"</a:t>
            </a:r>
            <a:r>
              <a:rPr lang="en-US" altLang="zh-CN" sz="1800" strike="noStrike" kern="1200" spc="90" baseline="0" noProof="1">
                <a:latin typeface="+mn-lt"/>
                <a:ea typeface="+mn-ea"/>
                <a:cs typeface="+mn-cs"/>
              </a:rPr>
              <a:t>___</a:t>
            </a:r>
            <a:r>
              <a:rPr lang="zh-CN" altLang="en-US" sz="1800" strike="noStrike" kern="1200" spc="90" baseline="0" noProof="1">
                <a:latin typeface="+mn-lt"/>
                <a:ea typeface="+mn-ea"/>
                <a:cs typeface="+mn-cs"/>
              </a:rPr>
              <a:t>之礼"、"</a:t>
            </a:r>
            <a:r>
              <a:rPr lang="en-US" altLang="zh-CN" sz="1800" strike="noStrike" kern="1200" spc="90" baseline="0" noProof="1">
                <a:latin typeface="+mn-lt"/>
                <a:ea typeface="+mn-ea"/>
                <a:cs typeface="+mn-cs"/>
              </a:rPr>
              <a:t>___</a:t>
            </a:r>
            <a:r>
              <a:rPr lang="zh-CN" altLang="en-US" sz="1800" strike="noStrike" kern="1200" spc="90" baseline="0" noProof="1">
                <a:latin typeface="+mn-lt"/>
                <a:ea typeface="+mn-ea"/>
                <a:cs typeface="+mn-cs"/>
              </a:rPr>
              <a:t>之礼"、"</a:t>
            </a:r>
            <a:r>
              <a:rPr lang="en-US" altLang="zh-CN" sz="1800" strike="noStrike" kern="1200" spc="90" baseline="0" noProof="1">
                <a:latin typeface="+mn-lt"/>
                <a:ea typeface="+mn-ea"/>
                <a:cs typeface="+mn-cs"/>
              </a:rPr>
              <a:t>___</a:t>
            </a:r>
            <a:r>
              <a:rPr lang="zh-CN" altLang="en-US" sz="1800" strike="noStrike" kern="1200" spc="90" baseline="0" noProof="1">
                <a:latin typeface="+mn-lt"/>
                <a:ea typeface="+mn-ea"/>
                <a:cs typeface="+mn-cs"/>
              </a:rPr>
              <a:t>之礼"。</a:t>
            </a:r>
            <a:endParaRPr lang="zh-CN" altLang="en-US" sz="1800" strike="noStrike" kern="1200" spc="9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362325" y="946150"/>
            <a:ext cx="2419350" cy="527050"/>
          </a:xfrm>
        </p:spPr>
        <p:txBody>
          <a:bodyPr anchor="b" anchorCtr="0">
            <a:normAutofit fontScale="90000"/>
          </a:bodyPr>
          <a:lstStyle/>
          <a:p>
            <a:pPr fontAlgn="auto"/>
            <a:r>
              <a:rPr lang="zh-CN" altLang="en-US" sz="3200" strike="noStrike" noProof="1"/>
              <a:t>八   礼</a:t>
            </a:r>
            <a:endParaRPr lang="zh-CN" altLang="en-US" sz="3200" strike="noStrike" noProof="1"/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Picture 2" descr="C:\Users\Administrator\Desktop\线稿长城32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168275"/>
            <a:ext cx="9129713" cy="668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4" name="Picture 12" descr="PPECLOGO-eff-0-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516563" y="3787775"/>
            <a:ext cx="409575" cy="388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Box 21"/>
          <p:cNvSpPr/>
          <p:nvPr>
            <p:custDataLst>
              <p:tags r:id="rId5"/>
            </p:custDataLst>
          </p:nvPr>
        </p:nvSpPr>
        <p:spPr>
          <a:xfrm>
            <a:off x="758825" y="1606550"/>
            <a:ext cx="7134225" cy="4113213"/>
          </a:xfrm>
          <a:prstGeom prst="rect">
            <a:avLst/>
          </a:prstGeom>
        </p:spPr>
        <p:txBody>
          <a:bodyPr wrap="square" lIns="91440" tIns="45720" rIns="91440" bIns="45720">
            <a:normAutofit fontScale="70000"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CN" altLang="en-US" sz="2800" b="1" i="0" u="none" strike="noStrike" kern="1200" cap="none" spc="120" normalizeH="0" baseline="0" noProof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仪表之礼，面容整洁、衣着得体、发型自然、仪态大方。</a:t>
            </a:r>
            <a:endParaRPr kumimoji="0" lang="zh-CN" altLang="en-US" sz="2800" b="1" i="0" u="none" strike="noStrike" kern="1200" cap="none" spc="120" normalizeH="0" baseline="0" noProof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CN" altLang="en-US" sz="2800" b="1" i="0" u="none" strike="noStrike" kern="1200" cap="none" spc="120" normalizeH="0" baseline="0" noProof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餐饮之礼，讲究卫生、爱惜粮食、节俭用餐、食相文雅。</a:t>
            </a:r>
            <a:endParaRPr kumimoji="0" lang="zh-CN" altLang="en-US" sz="2400" b="0" i="0" u="none" strike="noStrike" kern="1200" cap="none" spc="120" normalizeH="0" baseline="0" noProof="1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CN" altLang="en-US" sz="2800" b="1" i="0" u="none" strike="noStrike" kern="1200" cap="none" spc="120" normalizeH="0" baseline="0" noProof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言谈之礼，用语文明、心平气和、耐心倾听、诚恳友善。</a:t>
            </a:r>
            <a:endParaRPr kumimoji="0" lang="zh-CN" altLang="en-US" sz="2800" b="1" i="0" u="none" strike="noStrike" kern="1200" cap="none" spc="120" normalizeH="0" baseline="0" noProof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CN" altLang="en-US" sz="2800" b="1" i="0" u="none" strike="noStrike" kern="1200" cap="none" spc="120" normalizeH="0" baseline="0" noProof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待人之礼，尊敬师长、友爱伙伴、宽容礼让、诚信待人。</a:t>
            </a:r>
            <a:endParaRPr kumimoji="0" lang="zh-CN" altLang="en-US" sz="2400" b="0" i="0" u="none" strike="noStrike" kern="1200" cap="none" spc="120" normalizeH="0" baseline="0" noProof="1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CN" altLang="en-US" sz="2800" b="1" i="0" u="none" strike="noStrike" kern="1200" cap="none" spc="120" normalizeH="0" baseline="0" noProof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行走之礼，遵守交规、礼让三先、扶老助弱、主动让座。</a:t>
            </a:r>
            <a:endParaRPr kumimoji="0" lang="zh-CN" altLang="en-US" sz="1600" b="0" i="0" u="none" strike="noStrike" kern="1200" cap="none" spc="120" normalizeH="0" baseline="0" noProof="1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CN" altLang="en-US" sz="2800" b="1" i="0" u="none" strike="noStrike" kern="1200" cap="none" spc="120" normalizeH="0" baseline="0" noProof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观赏之礼，遵守秩序、爱护环境、专心欣赏、礼貌喝彩。</a:t>
            </a:r>
            <a:endParaRPr kumimoji="0" lang="zh-CN" altLang="en-US" sz="1600" b="0" i="0" u="none" strike="noStrike" kern="1200" cap="none" spc="120" normalizeH="0" baseline="0" noProof="1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CN" altLang="en-US" sz="2800" b="1" i="0" u="none" strike="noStrike" kern="1200" cap="none" spc="120" normalizeH="0" baseline="0" noProof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游览之礼，善待景观、爱护文物、尊重民俗、恪守公德。</a:t>
            </a:r>
            <a:endParaRPr kumimoji="0" lang="zh-CN" altLang="en-US" sz="1600" b="0" i="0" u="none" strike="noStrike" kern="1200" cap="none" spc="120" normalizeH="0" baseline="0" noProof="1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CN" altLang="en-US" sz="2800" b="1" i="0" u="none" strike="noStrike" kern="1200" cap="none" spc="120" normalizeH="0" baseline="0" noProof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仪式之礼，按规行礼、心存敬畏、严肃庄重、尊重礼俗。</a:t>
            </a:r>
            <a:endParaRPr kumimoji="0" lang="zh-CN" altLang="en-US" sz="2800" b="1" i="0" u="none" strike="noStrike" kern="1200" cap="none" spc="120" normalizeH="0" baseline="0" noProof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13" name="横卷形 3"/>
          <p:cNvSpPr/>
          <p:nvPr>
            <p:custDataLst>
              <p:tags r:id="rId6"/>
            </p:custDataLst>
          </p:nvPr>
        </p:nvSpPr>
        <p:spPr>
          <a:xfrm>
            <a:off x="2928938" y="579438"/>
            <a:ext cx="3286125" cy="892175"/>
          </a:xfrm>
          <a:prstGeom prst="horizontalScroll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/>
          </a:p>
        </p:txBody>
      </p:sp>
      <p:sp>
        <p:nvSpPr>
          <p:cNvPr id="23557" name="TextBox 18"/>
          <p:cNvSpPr txBox="1"/>
          <p:nvPr>
            <p:custDataLst>
              <p:tags r:id="rId7"/>
            </p:custDataLst>
          </p:nvPr>
        </p:nvSpPr>
        <p:spPr>
          <a:xfrm>
            <a:off x="3559175" y="696913"/>
            <a:ext cx="2027238" cy="655637"/>
          </a:xfrm>
          <a:prstGeom prst="rect">
            <a:avLst/>
          </a:prstGeom>
          <a:noFill/>
          <a:ln w="9525">
            <a:noFill/>
          </a:ln>
        </p:spPr>
        <p:txBody>
          <a:bodyPr wrap="square" lIns="90170" tIns="46990" rIns="90170" bIns="46990" anchor="ctr"/>
          <a:p>
            <a:pPr algn="ctr" eaLnBrk="0" fontAlgn="ctr" hangingPunct="0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八    礼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558" name="Picture 4" descr="C:\Users\Administrator\Desktop\线稿长城11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483350" y="5135563"/>
            <a:ext cx="901700" cy="785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矩形 15"/>
          <p:cNvSpPr/>
          <p:nvPr>
            <p:custDataLst>
              <p:tags r:id="rId10"/>
            </p:custDataLst>
          </p:nvPr>
        </p:nvSpPr>
        <p:spPr>
          <a:xfrm>
            <a:off x="0" y="6689725"/>
            <a:ext cx="9144000" cy="168275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/>
          </a:p>
        </p:txBody>
      </p:sp>
    </p:spTree>
    <p:custDataLst>
      <p:tags r:id="rId1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1" name="Picture 2" descr="F:\桌面\党政机关\素材\长城\矢量长城\线稿长城116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443288" y="5797550"/>
            <a:ext cx="5700712" cy="1057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圆角矩形 32"/>
          <p:cNvSpPr/>
          <p:nvPr>
            <p:custDataLst>
              <p:tags r:id="rId3"/>
            </p:custDataLst>
          </p:nvPr>
        </p:nvSpPr>
        <p:spPr>
          <a:xfrm>
            <a:off x="596785" y="1965947"/>
            <a:ext cx="7942810" cy="313363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olid"/>
          </a:ln>
          <a:effectLst/>
          <a:sp3d prstMaterial="metal">
            <a:bevelT w="38100" h="57150" prst="angle"/>
          </a:sp3d>
        </p:spPr>
        <p:txBody>
          <a:bodyPr wrap="square" lIns="91405" tIns="45702" rIns="91405" bIns="45702" anchor="ctr">
            <a:normAutofit/>
          </a:bodyPr>
          <a:lstStyle/>
          <a:p>
            <a:pPr indent="457200" defTabSz="913765" fontAlgn="base"/>
            <a:endParaRPr lang="zh-CN" altLang="en-US" sz="1800" b="1" strike="noStrike" kern="0" noProof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>
            <p:custDataLst>
              <p:tags r:id="rId4"/>
            </p:custDataLst>
          </p:nvPr>
        </p:nvSpPr>
        <p:spPr>
          <a:xfrm>
            <a:off x="1035050" y="2336800"/>
            <a:ext cx="7337425" cy="240823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zh-CN" sz="1600" b="0" i="0" u="none" strike="noStrike" kern="1200" cap="none" spc="120" normalizeH="0" baseline="0" noProof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     </a:t>
            </a:r>
            <a:r>
              <a:rPr kumimoji="0" lang="zh-CN" altLang="en-US" sz="1600" b="1" i="0" u="none" strike="noStrike" kern="1200" cap="none" spc="120" normalizeH="0" baseline="0" noProof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四仪：是以</a:t>
            </a:r>
            <a:r>
              <a:rPr kumimoji="0" lang="en-US" altLang="zh-CN" sz="1600" b="1" i="0" u="none" strike="noStrike" kern="1200" cap="none" spc="120" normalizeH="0" baseline="0" noProof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___</a:t>
            </a:r>
            <a:r>
              <a:rPr kumimoji="0" lang="zh-CN" altLang="en-US" sz="1600" b="1" i="0" u="none" strike="noStrike" kern="1200" cap="none" spc="120" normalizeH="0" baseline="0" noProof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岁、</a:t>
            </a:r>
            <a:r>
              <a:rPr kumimoji="0" lang="en-US" altLang="zh-CN" sz="1600" b="1" i="0" u="none" strike="noStrike" kern="1200" cap="none" spc="120" normalizeH="0" baseline="0" noProof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___</a:t>
            </a:r>
            <a:r>
              <a:rPr kumimoji="0" lang="zh-CN" altLang="en-US" sz="1600" b="1" i="0" u="none" strike="noStrike" kern="1200" cap="none" spc="120" normalizeH="0" baseline="0" noProof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岁、</a:t>
            </a:r>
            <a:r>
              <a:rPr kumimoji="0" lang="en-US" altLang="zh-CN" sz="1600" b="1" i="0" u="none" strike="noStrike" kern="1200" cap="none" spc="120" normalizeH="0" baseline="0" noProof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___</a:t>
            </a:r>
            <a:r>
              <a:rPr kumimoji="0" lang="zh-CN" altLang="en-US" sz="1600" b="1" i="0" u="none" strike="noStrike" kern="1200" cap="none" spc="120" normalizeH="0" baseline="0" noProof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岁、</a:t>
            </a:r>
            <a:r>
              <a:rPr kumimoji="0" lang="en-US" altLang="zh-CN" sz="1600" b="1" i="0" u="none" strike="noStrike" kern="1200" cap="none" spc="120" normalizeH="0" baseline="0" noProof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___</a:t>
            </a:r>
            <a:r>
              <a:rPr kumimoji="0" lang="zh-CN" altLang="en-US" sz="1600" b="1" i="0" u="none" strike="noStrike" kern="1200" cap="none" spc="120" normalizeH="0" baseline="0" noProof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岁为重要节点，分别组织举行寓意深刻、庄重简朴的</a:t>
            </a:r>
            <a:r>
              <a:rPr kumimoji="0" lang="en-US" altLang="zh-CN" sz="1600" b="1" i="0" u="none" strike="noStrike" kern="1200" cap="none" spc="120" normalizeH="0" baseline="0" noProof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___</a:t>
            </a:r>
            <a:r>
              <a:rPr kumimoji="0" lang="zh-CN" altLang="en-US" sz="1600" b="1" i="0" u="none" strike="noStrike" kern="1200" cap="none" spc="120" normalizeH="0" baseline="0" noProof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仪式、</a:t>
            </a:r>
            <a:r>
              <a:rPr kumimoji="0" lang="en-US" altLang="zh-CN" sz="1600" b="1" i="0" u="none" strike="noStrike" kern="1200" cap="none" spc="120" normalizeH="0" baseline="0" noProof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___</a:t>
            </a:r>
            <a:r>
              <a:rPr kumimoji="0" lang="zh-CN" altLang="en-US" sz="1600" b="1" i="0" u="none" strike="noStrike" kern="1200" cap="none" spc="120" normalizeH="0" baseline="0" noProof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仪式、</a:t>
            </a:r>
            <a:r>
              <a:rPr kumimoji="0" lang="en-US" altLang="zh-CN" sz="1600" b="1" i="0" u="none" strike="noStrike" kern="1200" cap="none" spc="120" normalizeH="0" baseline="0" noProof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___</a:t>
            </a:r>
            <a:r>
              <a:rPr kumimoji="0" lang="zh-CN" altLang="en-US" sz="1600" b="1" i="0" u="none" strike="noStrike" kern="1200" cap="none" spc="120" normalizeH="0" baseline="0" noProof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仪式、</a:t>
            </a:r>
            <a:r>
              <a:rPr kumimoji="0" lang="en-US" altLang="zh-CN" sz="1600" b="1" i="0" u="none" strike="noStrike" kern="1200" cap="none" spc="120" normalizeH="0" baseline="0" noProof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___</a:t>
            </a:r>
            <a:r>
              <a:rPr kumimoji="0" lang="zh-CN" altLang="en-US" sz="1600" b="1" i="0" u="none" strike="noStrike" kern="1200" cap="none" spc="120" normalizeH="0" baseline="0" noProof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仪式，以此教育引导未成年人强化文明礼仪素养。</a:t>
            </a:r>
            <a:endParaRPr kumimoji="0" lang="zh-CN" altLang="en-US" sz="1600" b="1" i="0" u="none" strike="noStrike" kern="1200" cap="none" spc="120" normalizeH="0" baseline="0" noProof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grpSp>
        <p:nvGrpSpPr>
          <p:cNvPr id="25604" name="组合 27"/>
          <p:cNvGrpSpPr/>
          <p:nvPr/>
        </p:nvGrpSpPr>
        <p:grpSpPr>
          <a:xfrm>
            <a:off x="2376488" y="563563"/>
            <a:ext cx="4381500" cy="1200150"/>
            <a:chOff x="2377107" y="109016"/>
            <a:chExt cx="4380271" cy="1198901"/>
          </a:xfrm>
        </p:grpSpPr>
        <p:pic>
          <p:nvPicPr>
            <p:cNvPr id="25605" name="图片 2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2377107" y="109016"/>
              <a:ext cx="4380271" cy="119890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06" name="文本框 29"/>
            <p:cNvSpPr txBox="1"/>
            <p:nvPr>
              <p:custDataLst>
                <p:tags r:id="rId7"/>
              </p:custDataLst>
            </p:nvPr>
          </p:nvSpPr>
          <p:spPr>
            <a:xfrm>
              <a:off x="3356582" y="406918"/>
              <a:ext cx="2420677" cy="4037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/>
            <a:p>
              <a:pPr algn="ctr" eaLnBrk="0" hangingPunct="0"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  仪</a:t>
              </a:r>
              <a:endPara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9"/>
          <p:cNvSpPr/>
          <p:nvPr>
            <p:custDataLst>
              <p:tags r:id="rId8"/>
            </p:custDataLst>
          </p:nvPr>
        </p:nvSpPr>
        <p:spPr>
          <a:xfrm flipV="1">
            <a:off x="596900" y="1965325"/>
            <a:ext cx="7942263" cy="1651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/>
          </a:p>
        </p:txBody>
      </p:sp>
    </p:spTree>
    <p:custDataLst>
      <p:tags r:id="rId9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191701_4*i*2"/>
  <p:tag name="KSO_WM_TEMPLATE_CATEGORY" val="custom"/>
  <p:tag name="KSO_WM_TEMPLATE_INDEX" val="20191701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VALUE" val="1"/>
  <p:tag name="KSO_WM_UNIT_HIGHLIGHT" val="0"/>
  <p:tag name="KSO_WM_UNIT_COMPATIBLE" val="0"/>
  <p:tag name="KSO_WM_UNIT_DIAGRAM_ISNUMVISUAL" val="0"/>
  <p:tag name="KSO_WM_UNIT_DIAGRAM_ISREFERUNIT" val="0"/>
  <p:tag name="KSO_WM_UNIT_TYPE" val="e"/>
  <p:tag name="KSO_WM_UNIT_INDEX" val="1"/>
  <p:tag name="KSO_WM_UNIT_ID" val="custom20191701_4*e*1"/>
  <p:tag name="KSO_WM_TEMPLATE_CATEGORY" val="custom"/>
  <p:tag name="KSO_WM_TEMPLATE_INDEX" val="20191701"/>
  <p:tag name="KSO_WM_UNIT_LAYERLEVEL" val="1"/>
  <p:tag name="KSO_WM_TAG_VERSION" val="1.0"/>
  <p:tag name="KSO_WM_BEAUTIFY_FLAG" val="#wm#"/>
  <p:tag name="KSO_WM_UNIT_PRESET_TEXT" val="01"/>
</p:tagLst>
</file>

<file path=ppt/tags/tag102.xml><?xml version="1.0" encoding="utf-8"?>
<p:tagLst xmlns:p="http://schemas.openxmlformats.org/presentationml/2006/main">
  <p:tag name="KSO_WM_SLIDE_ID" val="custom20191701_4"/>
  <p:tag name="KSO_WM_SLIDE_TYPE" val="sectionTitle"/>
  <p:tag name="KSO_WM_SLIDE_SUBTYPE" val="pureTxt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91701"/>
  <p:tag name="KSO_WM_SLIDE_LAYOUT" val="a_b_e"/>
  <p:tag name="KSO_WM_SLIDE_LAYOUT_CNT" val="1_1_1"/>
</p:tagLst>
</file>

<file path=ppt/tags/tag103.xml><?xml version="1.0" encoding="utf-8"?>
<p:tagLst xmlns:p="http://schemas.openxmlformats.org/presentationml/2006/main">
  <p:tag name="KSO_WM_UNIT_VALUE" val="205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191701_5*f*1"/>
  <p:tag name="KSO_WM_TEMPLATE_CATEGORY" val="custom"/>
  <p:tag name="KSO_WM_TEMPLATE_INDEX" val="20191701"/>
  <p:tag name="KSO_WM_UNIT_LAYERLEVEL" val="1"/>
  <p:tag name="KSO_WM_TAG_VERSION" val="1.0"/>
  <p:tag name="KSO_WM_BEAUTIFY_FLAG" val="#wm#"/>
  <p:tag name="KSO_WM_UNIT_PRESET_TEXT" val="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"/>
</p:tagLst>
</file>

<file path=ppt/tags/tag104.xml><?xml version="1.0" encoding="utf-8"?>
<p:tagLst xmlns:p="http://schemas.openxmlformats.org/presentationml/2006/main">
  <p:tag name="KSO_WM_UNIT_ISCONTENTSTITLE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91701_5*a*1"/>
  <p:tag name="KSO_WM_TEMPLATE_CATEGORY" val="custom"/>
  <p:tag name="KSO_WM_TEMPLATE_INDEX" val="20191701"/>
  <p:tag name="KSO_WM_UNIT_LAYERLEVEL" val="1"/>
  <p:tag name="KSO_WM_TAG_VERSION" val="1.0"/>
  <p:tag name="KSO_WM_BEAUTIFY_FLAG" val="#wm#"/>
  <p:tag name="KSO_WM_UNIT_PRESET_TEXT" val="添加标题"/>
</p:tagLst>
</file>

<file path=ppt/tags/tag105.xml><?xml version="1.0" encoding="utf-8"?>
<p:tagLst xmlns:p="http://schemas.openxmlformats.org/presentationml/2006/main">
  <p:tag name="KSO_WM_SLIDE_ID" val="custom20191701_5"/>
  <p:tag name="KSO_WM_SLIDE_TYPE" val="text"/>
  <p:tag name="KSO_WM_SLIDE_SUBTYPE" val="pureTxt"/>
  <p:tag name="KSO_WM_SLIDE_ITEM_CNT" val="0"/>
  <p:tag name="KSO_WM_SLIDE_INDEX" val="5"/>
  <p:tag name="KSO_WM_SLIDE_SIZE" val="506*292"/>
  <p:tag name="KSO_WM_SLIDE_POSITION" val="106*79"/>
  <p:tag name="KSO_WM_TAG_VERSION" val="1.0"/>
  <p:tag name="KSO_WM_BEAUTIFY_FLAG" val="#wm#"/>
  <p:tag name="KSO_WM_TEMPLATE_CATEGORY" val="custom"/>
  <p:tag name="KSO_WM_TEMPLATE_INDEX" val="20191701"/>
  <p:tag name="KSO_WM_SLIDE_LAYOUT" val="a_f"/>
  <p:tag name="KSO_WM_SLIDE_LAYOUT_CNT" val="1_1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custom20191701_13*y*1"/>
  <p:tag name="KSO_WM_TEMPLATE_CATEGORY" val="custom"/>
  <p:tag name="KSO_WM_TEMPLATE_INDEX" val="20191701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191701_13*i*1"/>
  <p:tag name="KSO_WM_TEMPLATE_CATEGORY" val="custom"/>
  <p:tag name="KSO_WM_TEMPLATE_INDEX" val="20191701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VALUE" val="24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191701_13*f*1"/>
  <p:tag name="KSO_WM_TEMPLATE_CATEGORY" val="custom"/>
  <p:tag name="KSO_WM_TEMPLATE_INDEX" val="20191701"/>
  <p:tag name="KSO_WM_UNIT_LAYERLEVEL" val="1"/>
  <p:tag name="KSO_WM_TAG_VERSION" val="1.0"/>
  <p:tag name="KSO_WM_BEAUTIFY_FLAG" val="#wm#"/>
  <p:tag name="KSO_WM_UNIT_PRESET_TEXT" val="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单击此处添加文本具体内容，简明扼要的阐述您的观点。单击此处添加文本具体内容，简明扼要的阐述您的观点。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191701_13*i*2"/>
  <p:tag name="KSO_WM_TEMPLATE_CATEGORY" val="custom"/>
  <p:tag name="KSO_WM_TEMPLATE_INDEX" val="20191701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91701_13*a*1"/>
  <p:tag name="KSO_WM_TEMPLATE_CATEGORY" val="custom"/>
  <p:tag name="KSO_WM_TEMPLATE_INDEX" val="20191701"/>
  <p:tag name="KSO_WM_UNIT_LAYERLEVEL" val="1"/>
  <p:tag name="KSO_WM_TAG_VERSION" val="1.0"/>
  <p:tag name="KSO_WM_BEAUTIFY_FLAG" val="#wm#"/>
  <p:tag name="KSO_WM_UNIT_PRESET_TEXT" val="添加标题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191701_13*i*3"/>
  <p:tag name="KSO_WM_TEMPLATE_CATEGORY" val="custom"/>
  <p:tag name="KSO_WM_TEMPLATE_INDEX" val="20191701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191701_13*i*4"/>
  <p:tag name="KSO_WM_TEMPLATE_CATEGORY" val="custom"/>
  <p:tag name="KSO_WM_TEMPLATE_INDEX" val="20191701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ID" val="custom20191701_13"/>
  <p:tag name="KSO_WM_SLIDE_ITEM_CNT" val="0"/>
  <p:tag name="KSO_WM_SLIDE_INDEX" val="13"/>
  <p:tag name="KSO_WM_TAG_VERSION" val="1.0"/>
  <p:tag name="KSO_WM_BEAUTIFY_FLAG" val="#wm#"/>
  <p:tag name="KSO_WM_TEMPLATE_CATEGORY" val="custom"/>
  <p:tag name="KSO_WM_TEMPLATE_INDEX" val="20191701"/>
  <p:tag name="KSO_WM_SLIDE_TYPE" val="text"/>
  <p:tag name="KSO_WM_SLIDE_SUBTYPE" val="pureTxt"/>
  <p:tag name="KSO_WM_SLIDE_SIZE" val="720*539"/>
  <p:tag name="KSO_WM_SLIDE_POSITION" val="0*0"/>
  <p:tag name="KSO_WM_SLIDE_LAYOUT" val="a_f_y"/>
  <p:tag name="KSO_WM_SLIDE_LAYOUT_CNT" val="1_1_1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191701_7*i*1"/>
  <p:tag name="KSO_WM_TEMPLATE_CATEGORY" val="custom"/>
  <p:tag name="KSO_WM_TEMPLATE_INDEX" val="20191701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191701_7*i*2"/>
  <p:tag name="KSO_WM_TEMPLATE_CATEGORY" val="custom"/>
  <p:tag name="KSO_WM_TEMPLATE_INDEX" val="20191701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VALUE" val="12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191701_7*f*1"/>
  <p:tag name="KSO_WM_TEMPLATE_CATEGORY" val="custom"/>
  <p:tag name="KSO_WM_TEMPLATE_INDEX" val="20191701"/>
  <p:tag name="KSO_WM_UNIT_LAYERLEVEL" val="1"/>
  <p:tag name="KSO_WM_TAG_VERSION" val="1.0"/>
  <p:tag name="KSO_WM_BEAUTIFY_FLAG" val="#wm#"/>
  <p:tag name="KSO_WM_UNIT_PRESET_TEXT" val="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91701_7*i*8"/>
  <p:tag name="KSO_WM_TEMPLATE_CATEGORY" val="custom"/>
  <p:tag name="KSO_WM_TEMPLATE_INDEX" val="20191701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118.xml><?xml version="1.0" encoding="utf-8"?>
<p:tagLst xmlns:p="http://schemas.openxmlformats.org/presentationml/2006/main">
  <p:tag name="KSO_WM_UNIT_ISCONTENTSTITLE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91701_7*a*1"/>
  <p:tag name="KSO_WM_TEMPLATE_CATEGORY" val="custom"/>
  <p:tag name="KSO_WM_TEMPLATE_INDEX" val="20191701"/>
  <p:tag name="KSO_WM_UNIT_LAYERLEVEL" val="1"/>
  <p:tag name="KSO_WM_TAG_VERSION" val="1.0"/>
  <p:tag name="KSO_WM_BEAUTIFY_FLAG" val="#wm#"/>
  <p:tag name="KSO_WM_UNIT_PRESET_TEXT" val="添加标题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191701_7*i*4"/>
  <p:tag name="KSO_WM_TEMPLATE_CATEGORY" val="custom"/>
  <p:tag name="KSO_WM_TEMPLATE_INDEX" val="20191701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ID" val="custom20191701_7"/>
  <p:tag name="KSO_WM_SLIDE_TYPE" val="text"/>
  <p:tag name="KSO_WM_SLIDE_SUBTYPE" val="picTxt"/>
  <p:tag name="KSO_WM_SLIDE_ITEM_CNT" val="0"/>
  <p:tag name="KSO_WM_SLIDE_INDEX" val="7"/>
  <p:tag name="KSO_WM_SLIDE_SIZE" val="673*495"/>
  <p:tag name="KSO_WM_SLIDE_POSITION" val="46*44"/>
  <p:tag name="KSO_WM_TAG_VERSION" val="1.0"/>
  <p:tag name="KSO_WM_BEAUTIFY_FLAG" val="#wm#"/>
  <p:tag name="KSO_WM_TEMPLATE_CATEGORY" val="custom"/>
  <p:tag name="KSO_WM_TEMPLATE_INDEX" val="20191701"/>
  <p:tag name="KSO_WM_SLIDE_LAYOUT" val="a_d_f"/>
  <p:tag name="KSO_WM_SLIDE_LAYOUT_CNT" val="1_1_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i"/>
  <p:tag name="KSO_WM_UNIT_INDEX" val="1"/>
  <p:tag name="KSO_WM_UNIT_ID" val="custom20191701_20*i*1"/>
  <p:tag name="KSO_WM_TEMPLATE_CATEGORY" val="custom"/>
  <p:tag name="KSO_WM_TEMPLATE_INDEX" val="20191701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USESOURCEFORMAT_APPLY" val="1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1"/>
  <p:tag name="KSO_WM_UNIT_ID" val="custom20191701_20*n_h_h_i*1_2_1_1"/>
  <p:tag name="KSO_WM_TEMPLATE_CATEGORY" val="custom"/>
  <p:tag name="KSO_WM_TEMPLATE_INDEX" val="20191701"/>
  <p:tag name="KSO_WM_UNIT_LAYERLEVEL" val="1_1_1_1"/>
  <p:tag name="KSO_WM_TAG_VERSION" val="1.0"/>
  <p:tag name="KSO_WM_BEAUTIFY_FLAG" val="#wm#"/>
  <p:tag name="KSO_WM_UNIT_TEXT_FILL_FORE_SCHEMECOLOR_INDEX" val="15"/>
  <p:tag name="KSO_WM_UNIT_TEXT_FILL_TYPE" val="1"/>
  <p:tag name="KSO_WM_UNIT_USESOURCEFORMAT_APPLY" val="1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1_1"/>
  <p:tag name="KSO_WM_UNIT_ID" val="custom20191701_20*n_h_h_f*1_2_1_1"/>
  <p:tag name="KSO_WM_TEMPLATE_CATEGORY" val="custom"/>
  <p:tag name="KSO_WM_TEMPLATE_INDEX" val="20191701"/>
  <p:tag name="KSO_WM_UNIT_LAYERLEVEL" val="1_1_1_1"/>
  <p:tag name="KSO_WM_TAG_VERSION" val="1.0"/>
  <p:tag name="KSO_WM_BEAUTIFY_FLAG" val="#wm#"/>
  <p:tag name="KSO_WM_UNIT_PRESET_TEXT" val="单击此处添加文本具体内容，简明扼要的阐述您的观点。"/>
  <p:tag name="KSO_WM_UNIT_VALUE" val="33"/>
  <p:tag name="KSO_WM_UNIT_TEXT_FILL_FORE_SCHEMECOLOR_INDEX" val="13"/>
  <p:tag name="KSO_WM_UNIT_TEXT_FILL_TYPE" val="1"/>
  <p:tag name="KSO_WM_UNIT_USESOURCEFORMAT_APPLY" val="1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1"/>
  <p:tag name="KSO_WM_UNIT_ID" val="custom20191701_20*n_h_h_i*1_2_3_1"/>
  <p:tag name="KSO_WM_TEMPLATE_CATEGORY" val="custom"/>
  <p:tag name="KSO_WM_TEMPLATE_INDEX" val="20191701"/>
  <p:tag name="KSO_WM_UNIT_LAYERLEVEL" val="1_1_1_1"/>
  <p:tag name="KSO_WM_TAG_VERSION" val="1.0"/>
  <p:tag name="KSO_WM_BEAUTIFY_FLAG" val="#wm#"/>
  <p:tag name="KSO_WM_UNIT_TEXT_FILL_FORE_SCHEMECOLOR_INDEX" val="15"/>
  <p:tag name="KSO_WM_UNIT_TEXT_FILL_TYPE" val="1"/>
  <p:tag name="KSO_WM_UNIT_USESOURCEFORMAT_APPLY" val="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3_1"/>
  <p:tag name="KSO_WM_UNIT_ID" val="custom20191701_20*n_h_h_f*1_2_3_1"/>
  <p:tag name="KSO_WM_TEMPLATE_CATEGORY" val="custom"/>
  <p:tag name="KSO_WM_TEMPLATE_INDEX" val="20191701"/>
  <p:tag name="KSO_WM_UNIT_LAYERLEVEL" val="1_1_1_1"/>
  <p:tag name="KSO_WM_TAG_VERSION" val="1.0"/>
  <p:tag name="KSO_WM_BEAUTIFY_FLAG" val="#wm#"/>
  <p:tag name="KSO_WM_UNIT_PRESET_TEXT" val="单击此处添加文本具体内容，简明扼要的阐述您的观点。"/>
  <p:tag name="KSO_WM_UNIT_VALUE" val="33"/>
  <p:tag name="KSO_WM_UNIT_TEXT_FILL_FORE_SCHEMECOLOR_INDEX" val="13"/>
  <p:tag name="KSO_WM_UNIT_TEXT_FILL_TYPE" val="1"/>
  <p:tag name="KSO_WM_UNIT_USESOURCEFORMAT_APPLY" val="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custom20191701_20*n_h_h_i*1_2_2_1"/>
  <p:tag name="KSO_WM_TEMPLATE_CATEGORY" val="custom"/>
  <p:tag name="KSO_WM_TEMPLATE_INDEX" val="20191701"/>
  <p:tag name="KSO_WM_UNIT_LAYERLEVEL" val="1_1_1_1"/>
  <p:tag name="KSO_WM_TAG_VERSION" val="1.0"/>
  <p:tag name="KSO_WM_BEAUTIFY_FLAG" val="#wm#"/>
  <p:tag name="KSO_WM_UNIT_TEXT_FILL_FORE_SCHEMECOLOR_INDEX" val="15"/>
  <p:tag name="KSO_WM_UNIT_TEXT_FILL_TYPE" val="1"/>
  <p:tag name="KSO_WM_UNIT_USESOURCEFORMAT_APPLY" val="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2_1"/>
  <p:tag name="KSO_WM_UNIT_ID" val="custom20191701_20*n_h_h_f*1_2_2_1"/>
  <p:tag name="KSO_WM_TEMPLATE_CATEGORY" val="custom"/>
  <p:tag name="KSO_WM_TEMPLATE_INDEX" val="20191701"/>
  <p:tag name="KSO_WM_UNIT_LAYERLEVEL" val="1_1_1_1"/>
  <p:tag name="KSO_WM_TAG_VERSION" val="1.0"/>
  <p:tag name="KSO_WM_BEAUTIFY_FLAG" val="#wm#"/>
  <p:tag name="KSO_WM_UNIT_PRESET_TEXT" val="单击此处添加文本具体内容，简明扼要的阐述您的观点。"/>
  <p:tag name="KSO_WM_UNIT_VALUE" val="33"/>
  <p:tag name="KSO_WM_UNIT_TEXT_FILL_FORE_SCHEMECOLOR_INDEX" val="13"/>
  <p:tag name="KSO_WM_UNIT_TEXT_FILL_TYPE" val="1"/>
  <p:tag name="KSO_WM_UNIT_USESOURCEFORMAT_APPLY" val="1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4_1"/>
  <p:tag name="KSO_WM_UNIT_ID" val="custom20191701_20*n_h_h_i*1_2_4_1"/>
  <p:tag name="KSO_WM_TEMPLATE_CATEGORY" val="custom"/>
  <p:tag name="KSO_WM_TEMPLATE_INDEX" val="20191701"/>
  <p:tag name="KSO_WM_UNIT_LAYERLEVEL" val="1_1_1_1"/>
  <p:tag name="KSO_WM_TAG_VERSION" val="1.0"/>
  <p:tag name="KSO_WM_BEAUTIFY_FLAG" val="#wm#"/>
  <p:tag name="KSO_WM_UNIT_TEXT_FILL_FORE_SCHEMECOLOR_INDEX" val="15"/>
  <p:tag name="KSO_WM_UNIT_TEXT_FILL_TYPE" val="1"/>
  <p:tag name="KSO_WM_UNIT_USESOURCEFORMAT_APPLY" val="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4_1"/>
  <p:tag name="KSO_WM_UNIT_ID" val="custom20191701_20*n_h_h_f*1_2_4_1"/>
  <p:tag name="KSO_WM_TEMPLATE_CATEGORY" val="custom"/>
  <p:tag name="KSO_WM_TEMPLATE_INDEX" val="20191701"/>
  <p:tag name="KSO_WM_UNIT_LAYERLEVEL" val="1_1_1_1"/>
  <p:tag name="KSO_WM_TAG_VERSION" val="1.0"/>
  <p:tag name="KSO_WM_BEAUTIFY_FLAG" val="#wm#"/>
  <p:tag name="KSO_WM_UNIT_PRESET_TEXT" val="单击此处添加文本具体内容，简明扼要的阐述您的观点。"/>
  <p:tag name="KSO_WM_UNIT_VALUE" val="33"/>
  <p:tag name="KSO_WM_UNIT_TEXT_FILL_FORE_SCHEMECOLOR_INDEX" val="13"/>
  <p:tag name="KSO_WM_UNIT_TEXT_FILL_TYPE" val="1"/>
  <p:tag name="KSO_WM_UNIT_USESOURCEFORMAT_APPLY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191701_13*i*2"/>
  <p:tag name="KSO_WM_TEMPLATE_CATEGORY" val="custom"/>
  <p:tag name="KSO_WM_TEMPLATE_INDEX" val="20191701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ID" val="custom20191701_20"/>
  <p:tag name="KSO_WM_SLIDE_ITEM_CNT" val="4"/>
  <p:tag name="KSO_WM_SLIDE_INDEX" val="20"/>
  <p:tag name="KSO_WM_TAG_VERSION" val="1.0"/>
  <p:tag name="KSO_WM_BEAUTIFY_FLAG" val="#wm#"/>
  <p:tag name="KSO_WM_TEMPLATE_CATEGORY" val="custom"/>
  <p:tag name="KSO_WM_TEMPLATE_INDEX" val="20191701"/>
  <p:tag name="KSO_WM_SLIDE_TYPE" val="text"/>
  <p:tag name="KSO_WM_SLIDE_SUBTYPE" val="diag"/>
  <p:tag name="KSO_WM_SLIDE_SIZE" val="578.006*304.121"/>
  <p:tag name="KSO_WM_SLIDE_POSITION" val="70.997*156.868"/>
  <p:tag name="KSO_WM_DIAGRAM_GROUP_CODE" val="n1-1"/>
  <p:tag name="KSO_WM_SLIDE_DIAGTYPE" val="n"/>
  <p:tag name="KSO_WM_SLIDE_LAYOUT" val="a_n"/>
  <p:tag name="KSO_WM_SLIDE_LAYOUT_CNT" val="1_1"/>
</p:tagLst>
</file>

<file path=ppt/tags/tag132.xml><?xml version="1.0" encoding="utf-8"?>
<p:tagLst xmlns:p="http://schemas.openxmlformats.org/presentationml/2006/main">
  <p:tag name="KSO_WM_UNIT_ISCONTENTSTITLE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91701_12*a*1"/>
  <p:tag name="KSO_WM_TEMPLATE_CATEGORY" val="custom"/>
  <p:tag name="KSO_WM_TEMPLATE_INDEX" val="20191701"/>
  <p:tag name="KSO_WM_UNIT_LAYERLEVEL" val="1"/>
  <p:tag name="KSO_WM_TAG_VERSION" val="1.0"/>
  <p:tag name="KSO_WM_BEAUTIFY_FLAG" val="#wm#"/>
  <p:tag name="KSO_WM_UNIT_PRESET_TEXT" val="单击此处添加标题"/>
</p:tagLst>
</file>

<file path=ppt/tags/tag133.xml><?xml version="1.0" encoding="utf-8"?>
<p:tagLst xmlns:p="http://schemas.openxmlformats.org/presentationml/2006/main">
  <p:tag name="KSO_WM_UNIT_ISCONTENTSTITLE" val="0"/>
  <p:tag name="KSO_WM_UNIT_PRESET_TEXT" val="欢度国庆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91701_12*b*1"/>
  <p:tag name="KSO_WM_TEMPLATE_CATEGORY" val="custom"/>
  <p:tag name="KSO_WM_TEMPLATE_INDEX" val="20191701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191701_12*i*2"/>
  <p:tag name="KSO_WM_TEMPLATE_CATEGORY" val="custom"/>
  <p:tag name="KSO_WM_TEMPLATE_INDEX" val="20191701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VALUE" val="1"/>
  <p:tag name="KSO_WM_UNIT_HIGHLIGHT" val="0"/>
  <p:tag name="KSO_WM_UNIT_COMPATIBLE" val="0"/>
  <p:tag name="KSO_WM_UNIT_DIAGRAM_ISNUMVISUAL" val="0"/>
  <p:tag name="KSO_WM_UNIT_DIAGRAM_ISREFERUNIT" val="0"/>
  <p:tag name="KSO_WM_UNIT_TYPE" val="e"/>
  <p:tag name="KSO_WM_UNIT_INDEX" val="1"/>
  <p:tag name="KSO_WM_UNIT_ID" val="custom20191701_12*e*1"/>
  <p:tag name="KSO_WM_TEMPLATE_CATEGORY" val="custom"/>
  <p:tag name="KSO_WM_TEMPLATE_INDEX" val="20191701"/>
  <p:tag name="KSO_WM_UNIT_LAYERLEVEL" val="1"/>
  <p:tag name="KSO_WM_TAG_VERSION" val="1.0"/>
  <p:tag name="KSO_WM_BEAUTIFY_FLAG" val="#wm#"/>
  <p:tag name="KSO_WM_UNIT_PRESET_TEXT" val="02"/>
</p:tagLst>
</file>

<file path=ppt/tags/tag136.xml><?xml version="1.0" encoding="utf-8"?>
<p:tagLst xmlns:p="http://schemas.openxmlformats.org/presentationml/2006/main">
  <p:tag name="KSO_WM_SLIDE_ID" val="custom20191701_12"/>
  <p:tag name="KSO_WM_SLIDE_ITEM_CNT" val="0"/>
  <p:tag name="KSO_WM_SLIDE_INDEX" val="12"/>
  <p:tag name="KSO_WM_TAG_VERSION" val="1.0"/>
  <p:tag name="KSO_WM_BEAUTIFY_FLAG" val="#wm#"/>
  <p:tag name="KSO_WM_TEMPLATE_CATEGORY" val="custom"/>
  <p:tag name="KSO_WM_TEMPLATE_INDEX" val="20191701"/>
  <p:tag name="KSO_WM_SLIDE_LAYOUT" val="a_b_e"/>
  <p:tag name="KSO_WM_SLIDE_LAYOUT_CNT" val="1_1_1"/>
  <p:tag name="KSO_WM_SLIDE_TYPE" val="sectionTitle"/>
  <p:tag name="KSO_WM_SLIDE_SUBTYPE" val="pureTxt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1_1"/>
  <p:tag name="KSO_WM_UNIT_ID" val="custom20191701_23*l_h_i*1_1_1"/>
  <p:tag name="KSO_WM_TEMPLATE_CATEGORY" val="custom"/>
  <p:tag name="KSO_WM_TEMPLATE_INDEX" val="20191701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1_2"/>
  <p:tag name="KSO_WM_UNIT_ID" val="custom20191701_23*l_h_i*1_1_2"/>
  <p:tag name="KSO_WM_TEMPLATE_CATEGORY" val="custom"/>
  <p:tag name="KSO_WM_TEMPLATE_INDEX" val="20191701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USESOURCEFORMAT_APPLY" val="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1_3"/>
  <p:tag name="KSO_WM_UNIT_ID" val="custom20191701_23*l_h_i*1_1_3"/>
  <p:tag name="KSO_WM_TEMPLATE_CATEGORY" val="custom"/>
  <p:tag name="KSO_WM_TEMPLATE_INDEX" val="20191701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USESOURCEFORMAT_APPLY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f"/>
  <p:tag name="KSO_WM_UNIT_INDEX" val="1_1_1"/>
  <p:tag name="KSO_WM_UNIT_ID" val="custom20191701_23*l_h_f*1_1_1"/>
  <p:tag name="KSO_WM_TEMPLATE_CATEGORY" val="custom"/>
  <p:tag name="KSO_WM_TEMPLATE_INDEX" val="20191701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VALUE" val="42"/>
  <p:tag name="KSO_WM_UNIT_TEXT_FILL_FORE_SCHEMECOLOR_INDEX" val="13"/>
  <p:tag name="KSO_WM_UNIT_TEXT_FILL_TYPE" val="1"/>
  <p:tag name="KSO_WM_UNIT_USESOURCEFORMAT_APPLY" val="1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2_1"/>
  <p:tag name="KSO_WM_UNIT_ID" val="custom20191701_23*l_h_i*1_2_1"/>
  <p:tag name="KSO_WM_TEMPLATE_CATEGORY" val="custom"/>
  <p:tag name="KSO_WM_TEMPLATE_INDEX" val="20191701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2_2"/>
  <p:tag name="KSO_WM_UNIT_ID" val="custom20191701_23*l_h_i*1_2_2"/>
  <p:tag name="KSO_WM_TEMPLATE_CATEGORY" val="custom"/>
  <p:tag name="KSO_WM_TEMPLATE_INDEX" val="20191701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USESOURCEFORMAT_APPLY" val="1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2_3"/>
  <p:tag name="KSO_WM_UNIT_ID" val="custom20191701_23*l_h_i*1_2_3"/>
  <p:tag name="KSO_WM_TEMPLATE_CATEGORY" val="custom"/>
  <p:tag name="KSO_WM_TEMPLATE_INDEX" val="20191701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USESOURCEFORMAT_APPLY" val="1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f"/>
  <p:tag name="KSO_WM_UNIT_INDEX" val="1_2_1"/>
  <p:tag name="KSO_WM_UNIT_ID" val="custom20191701_23*l_h_f*1_2_1"/>
  <p:tag name="KSO_WM_TEMPLATE_CATEGORY" val="custom"/>
  <p:tag name="KSO_WM_TEMPLATE_INDEX" val="20191701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VALUE" val="42"/>
  <p:tag name="KSO_WM_UNIT_TEXT_FILL_FORE_SCHEMECOLOR_INDEX" val="13"/>
  <p:tag name="KSO_WM_UNIT_TEXT_FILL_TYPE" val="1"/>
  <p:tag name="KSO_WM_UNIT_USESOURCEFORMAT_APPLY" val="1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3_1"/>
  <p:tag name="KSO_WM_UNIT_ID" val="custom20191701_23*l_h_i*1_3_1"/>
  <p:tag name="KSO_WM_TEMPLATE_CATEGORY" val="custom"/>
  <p:tag name="KSO_WM_TEMPLATE_INDEX" val="20191701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3_2"/>
  <p:tag name="KSO_WM_UNIT_ID" val="custom20191701_23*l_h_i*1_3_2"/>
  <p:tag name="KSO_WM_TEMPLATE_CATEGORY" val="custom"/>
  <p:tag name="KSO_WM_TEMPLATE_INDEX" val="20191701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USESOURCEFORMAT_APPLY" val="1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3_3"/>
  <p:tag name="KSO_WM_UNIT_ID" val="custom20191701_23*l_h_i*1_3_3"/>
  <p:tag name="KSO_WM_TEMPLATE_CATEGORY" val="custom"/>
  <p:tag name="KSO_WM_TEMPLATE_INDEX" val="20191701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USESOURCEFORMAT_APPLY" val="1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f"/>
  <p:tag name="KSO_WM_UNIT_INDEX" val="1_3_1"/>
  <p:tag name="KSO_WM_UNIT_ID" val="custom20191701_23*l_h_f*1_3_1"/>
  <p:tag name="KSO_WM_TEMPLATE_CATEGORY" val="custom"/>
  <p:tag name="KSO_WM_TEMPLATE_INDEX" val="20191701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VALUE" val="42"/>
  <p:tag name="KSO_WM_UNIT_TEXT_FILL_FORE_SCHEMECOLOR_INDEX" val="13"/>
  <p:tag name="KSO_WM_UNIT_TEXT_FILL_TYPE" val="1"/>
  <p:tag name="KSO_WM_UNIT_USESOURCEFORMAT_APPLY" val="1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4_1"/>
  <p:tag name="KSO_WM_UNIT_ID" val="custom20191701_23*l_h_i*1_4_1"/>
  <p:tag name="KSO_WM_TEMPLATE_CATEGORY" val="custom"/>
  <p:tag name="KSO_WM_TEMPLATE_INDEX" val="20191701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4_2"/>
  <p:tag name="KSO_WM_UNIT_ID" val="custom20191701_23*l_h_i*1_4_2"/>
  <p:tag name="KSO_WM_TEMPLATE_CATEGORY" val="custom"/>
  <p:tag name="KSO_WM_TEMPLATE_INDEX" val="20191701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USESOURCEFORMAT_APPLY" val="1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4_3"/>
  <p:tag name="KSO_WM_UNIT_ID" val="custom20191701_23*l_h_i*1_4_3"/>
  <p:tag name="KSO_WM_TEMPLATE_CATEGORY" val="custom"/>
  <p:tag name="KSO_WM_TEMPLATE_INDEX" val="20191701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USESOURCEFORMAT_APPLY" val="1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f"/>
  <p:tag name="KSO_WM_UNIT_INDEX" val="1_4_1"/>
  <p:tag name="KSO_WM_UNIT_ID" val="custom20191701_23*l_h_f*1_4_1"/>
  <p:tag name="KSO_WM_TEMPLATE_CATEGORY" val="custom"/>
  <p:tag name="KSO_WM_TEMPLATE_INDEX" val="20191701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VALUE" val="42"/>
  <p:tag name="KSO_WM_UNIT_TEXT_FILL_FORE_SCHEMECOLOR_INDEX" val="13"/>
  <p:tag name="KSO_WM_UNIT_TEXT_FILL_TYPE" val="1"/>
  <p:tag name="KSO_WM_UNIT_USESOURCEFORMAT_APPLY" val="1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i"/>
  <p:tag name="KSO_WM_UNIT_INDEX" val="1"/>
  <p:tag name="KSO_WM_UNIT_ID" val="custom20191701_23*i*1"/>
  <p:tag name="KSO_WM_TEMPLATE_CATEGORY" val="custom"/>
  <p:tag name="KSO_WM_TEMPLATE_INDEX" val="20191701"/>
  <p:tag name="KSO_WM_UNIT_LAYERLEVEL" val="1"/>
  <p:tag name="KSO_WM_TAG_VERSION" val="1.0"/>
  <p:tag name="KSO_WM_BEAUTIFY_FLAG" val="#wm#"/>
  <p:tag name="KSO_WM_UNIT_USESOURCEFORMAT_APPLY" val="1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ID" val="custom20191701_23*i*8"/>
  <p:tag name="KSO_WM_TEMPLATE_CATEGORY" val="custom"/>
  <p:tag name="KSO_WM_TEMPLATE_INDEX" val="20191701"/>
  <p:tag name="KSO_WM_UNIT_LAYERLEVEL" val="1"/>
  <p:tag name="KSO_WM_TAG_VERSION" val="1.0"/>
  <p:tag name="KSO_WM_BEAUTIFY_FLAG" val="#wm#"/>
  <p:tag name="KSO_WM_UNIT_TYPE" val="i"/>
  <p:tag name="KSO_WM_UNIT_INDEX" val="8"/>
  <p:tag name="KSO_WM_UNIT_USESOURCEFORMAT_APPLY" val="1"/>
</p:tagLst>
</file>

<file path=ppt/tags/tag155.xml><?xml version="1.0" encoding="utf-8"?>
<p:tagLst xmlns:p="http://schemas.openxmlformats.org/presentationml/2006/main">
  <p:tag name="KSO_WM_UNIT_ISCONTENTSTITLE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a"/>
  <p:tag name="KSO_WM_UNIT_INDEX" val="1"/>
  <p:tag name="KSO_WM_UNIT_ID" val="custom20191701_23*a*1"/>
  <p:tag name="KSO_WM_TEMPLATE_CATEGORY" val="custom"/>
  <p:tag name="KSO_WM_TEMPLATE_INDEX" val="20191701"/>
  <p:tag name="KSO_WM_UNIT_LAYERLEVEL" val="1"/>
  <p:tag name="KSO_WM_TAG_VERSION" val="1.0"/>
  <p:tag name="KSO_WM_BEAUTIFY_FLAG" val="#wm#"/>
  <p:tag name="KSO_WM_UNIT_PRESET_TEXT" val="添加标题"/>
  <p:tag name="KSO_WM_UNIT_TEXT_FILL_FORE_SCHEMECOLOR_INDEX" val="15"/>
  <p:tag name="KSO_WM_UNIT_TEXT_FILL_TYPE" val="1"/>
  <p:tag name="KSO_WM_UNIT_USESOURCEFORMAT_APPLY" val="1"/>
</p:tagLst>
</file>

<file path=ppt/tags/tag156.xml><?xml version="1.0" encoding="utf-8"?>
<p:tagLst xmlns:p="http://schemas.openxmlformats.org/presentationml/2006/main">
  <p:tag name="KSO_WM_SLIDE_ID" val="custom20191701_23"/>
  <p:tag name="KSO_WM_SLIDE_ITEM_CNT" val="4"/>
  <p:tag name="KSO_WM_SLIDE_INDEX" val="23"/>
  <p:tag name="KSO_WM_TAG_VERSION" val="1.0"/>
  <p:tag name="KSO_WM_BEAUTIFY_FLAG" val="#wm#"/>
  <p:tag name="KSO_WM_TEMPLATE_CATEGORY" val="custom"/>
  <p:tag name="KSO_WM_TEMPLATE_INDEX" val="20191701"/>
  <p:tag name="KSO_WM_DIAGRAM_GROUP_CODE" val="l1-3"/>
  <p:tag name="KSO_WM_SLIDE_DIAGTYPE" val="l"/>
  <p:tag name="KSO_WM_SLIDE_LAYOUT" val="a_l"/>
  <p:tag name="KSO_WM_SLIDE_LAYOUT_CNT" val="1_1"/>
  <p:tag name="KSO_WM_SLIDE_TYPE" val="text"/>
  <p:tag name="KSO_WM_SLIDE_SUBTYPE" val="diag"/>
  <p:tag name="KSO_WM_SLIDE_SIZE" val="451.166*287.479"/>
  <p:tag name="KSO_WM_SLIDE_POSITION" val="211.315*192.88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custom20191701_6*m_h_i*1_1_1"/>
  <p:tag name="KSO_WM_TEMPLATE_CATEGORY" val="custom"/>
  <p:tag name="KSO_WM_TEMPLATE_INDEX" val="20191701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custom20191701_6*m_h_i*1_1_2"/>
  <p:tag name="KSO_WM_TEMPLATE_CATEGORY" val="custom"/>
  <p:tag name="KSO_WM_TEMPLATE_INDEX" val="20191701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custom20191701_6*m_h_i*1_2_1"/>
  <p:tag name="KSO_WM_TEMPLATE_CATEGORY" val="custom"/>
  <p:tag name="KSO_WM_TEMPLATE_INDEX" val="20191701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custom20191701_6*m_h_i*1_2_2"/>
  <p:tag name="KSO_WM_TEMPLATE_CATEGORY" val="custom"/>
  <p:tag name="KSO_WM_TEMPLATE_INDEX" val="20191701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custom20191701_6*m_h_i*1_3_1"/>
  <p:tag name="KSO_WM_TEMPLATE_CATEGORY" val="custom"/>
  <p:tag name="KSO_WM_TEMPLATE_INDEX" val="20191701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custom20191701_6*m_h_i*1_3_2"/>
  <p:tag name="KSO_WM_TEMPLATE_CATEGORY" val="custom"/>
  <p:tag name="KSO_WM_TEMPLATE_INDEX" val="20191701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1"/>
  <p:tag name="KSO_WM_UNIT_ID" val="custom20191701_6*m_h_i*1_4_1"/>
  <p:tag name="KSO_WM_TEMPLATE_CATEGORY" val="custom"/>
  <p:tag name="KSO_WM_TEMPLATE_INDEX" val="20191701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2"/>
  <p:tag name="KSO_WM_UNIT_ID" val="custom20191701_6*m_h_i*1_4_2"/>
  <p:tag name="KSO_WM_TEMPLATE_CATEGORY" val="custom"/>
  <p:tag name="KSO_WM_TEMPLATE_INDEX" val="20191701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1"/>
  <p:tag name="KSO_WM_UNIT_ID" val="custom20191701_6*m_h_i*1_5_1"/>
  <p:tag name="KSO_WM_TEMPLATE_CATEGORY" val="custom"/>
  <p:tag name="KSO_WM_TEMPLATE_INDEX" val="20191701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2"/>
  <p:tag name="KSO_WM_UNIT_ID" val="custom20191701_6*m_h_i*1_5_2"/>
  <p:tag name="KSO_WM_TEMPLATE_CATEGORY" val="custom"/>
  <p:tag name="KSO_WM_TEMPLATE_INDEX" val="20191701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custom20191701_6*m_h_f*1_1_1"/>
  <p:tag name="KSO_WM_TEMPLATE_CATEGORY" val="custom"/>
  <p:tag name="KSO_WM_TEMPLATE_INDEX" val="20191701"/>
  <p:tag name="KSO_WM_UNIT_LAYERLEVEL" val="1_1_1"/>
  <p:tag name="KSO_WM_TAG_VERSION" val="1.0"/>
  <p:tag name="KSO_WM_BEAUTIFY_FLAG" val="#wm#"/>
  <p:tag name="KSO_WM_UNIT_PRESET_TEXT" val="单击此处添加文本具体内容"/>
  <p:tag name="KSO_WM_UNIT_VALUE" val="16"/>
  <p:tag name="KSO_WM_UNIT_TEXT_FILL_FORE_SCHEMECOLOR_INDEX" val="13"/>
  <p:tag name="KSO_WM_UNIT_TEXT_FILL_TYPE" val="1"/>
  <p:tag name="KSO_WM_UNIT_USESOURCEFORMAT_APPLY" val="1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custom20191701_6*m_h_f*1_2_1"/>
  <p:tag name="KSO_WM_TEMPLATE_CATEGORY" val="custom"/>
  <p:tag name="KSO_WM_TEMPLATE_INDEX" val="20191701"/>
  <p:tag name="KSO_WM_UNIT_LAYERLEVEL" val="1_1_1"/>
  <p:tag name="KSO_WM_TAG_VERSION" val="1.0"/>
  <p:tag name="KSO_WM_BEAUTIFY_FLAG" val="#wm#"/>
  <p:tag name="KSO_WM_UNIT_PRESET_TEXT" val="单击此处添加文本具体内容"/>
  <p:tag name="KSO_WM_UNIT_VALUE" val="12"/>
  <p:tag name="KSO_WM_UNIT_TEXT_FILL_FORE_SCHEMECOLOR_INDEX" val="13"/>
  <p:tag name="KSO_WM_UNIT_TEXT_FILL_TYPE" val="1"/>
  <p:tag name="KSO_WM_UNIT_USESOURCEFORMAT_APPLY" val="1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4_1"/>
  <p:tag name="KSO_WM_UNIT_ID" val="custom20191701_6*m_h_f*1_4_1"/>
  <p:tag name="KSO_WM_TEMPLATE_CATEGORY" val="custom"/>
  <p:tag name="KSO_WM_TEMPLATE_INDEX" val="20191701"/>
  <p:tag name="KSO_WM_UNIT_LAYERLEVEL" val="1_1_1"/>
  <p:tag name="KSO_WM_TAG_VERSION" val="1.0"/>
  <p:tag name="KSO_WM_BEAUTIFY_FLAG" val="#wm#"/>
  <p:tag name="KSO_WM_UNIT_PRESET_TEXT" val="单击此处添加文本"/>
  <p:tag name="KSO_WM_UNIT_VALUE" val="10"/>
  <p:tag name="KSO_WM_UNIT_TEXT_FILL_FORE_SCHEMECOLOR_INDEX" val="13"/>
  <p:tag name="KSO_WM_UNIT_TEXT_FILL_TYPE" val="1"/>
  <p:tag name="KSO_WM_UNIT_USESOURCEFORMAT_APPLY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custom20191701_6*m_h_f*1_3_1"/>
  <p:tag name="KSO_WM_TEMPLATE_CATEGORY" val="custom"/>
  <p:tag name="KSO_WM_TEMPLATE_INDEX" val="20191701"/>
  <p:tag name="KSO_WM_UNIT_LAYERLEVEL" val="1_1_1"/>
  <p:tag name="KSO_WM_TAG_VERSION" val="1.0"/>
  <p:tag name="KSO_WM_BEAUTIFY_FLAG" val="#wm#"/>
  <p:tag name="KSO_WM_UNIT_PRESET_TEXT" val="单击此处添加文本具体内容"/>
  <p:tag name="KSO_WM_UNIT_VALUE" val="12"/>
  <p:tag name="KSO_WM_UNIT_TEXT_FILL_FORE_SCHEMECOLOR_INDEX" val="13"/>
  <p:tag name="KSO_WM_UNIT_TEXT_FILL_TYPE" val="1"/>
  <p:tag name="KSO_WM_UNIT_USESOURCEFORMAT_APPLY" val="1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5_1"/>
  <p:tag name="KSO_WM_UNIT_ID" val="custom20191701_6*m_h_f*1_5_1"/>
  <p:tag name="KSO_WM_TEMPLATE_CATEGORY" val="custom"/>
  <p:tag name="KSO_WM_TEMPLATE_INDEX" val="20191701"/>
  <p:tag name="KSO_WM_UNIT_LAYERLEVEL" val="1_1_1"/>
  <p:tag name="KSO_WM_TAG_VERSION" val="1.0"/>
  <p:tag name="KSO_WM_BEAUTIFY_FLAG" val="#wm#"/>
  <p:tag name="KSO_WM_UNIT_PRESET_TEXT" val="单击此处添加文本"/>
  <p:tag name="KSO_WM_UNIT_VALUE" val="10"/>
  <p:tag name="KSO_WM_UNIT_TEXT_FILL_FORE_SCHEMECOLOR_INDEX" val="13"/>
  <p:tag name="KSO_WM_UNIT_TEXT_FILL_TYPE" val="1"/>
  <p:tag name="KSO_WM_UNIT_USESOURCEFORMAT_APPLY" val="1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custom20191701_6*i*8"/>
  <p:tag name="KSO_WM_TEMPLATE_CATEGORY" val="custom"/>
  <p:tag name="KSO_WM_TEMPLATE_INDEX" val="20191701"/>
  <p:tag name="KSO_WM_UNIT_LAYERLEVEL" val="1"/>
  <p:tag name="KSO_WM_TAG_VERSION" val="1.0"/>
  <p:tag name="KSO_WM_BEAUTIFY_FLAG" val="#wm#"/>
  <p:tag name="KSO_WM_UNIT_TYPE" val="i"/>
  <p:tag name="KSO_WM_UNIT_INDEX" val="8"/>
  <p:tag name="KSO_WM_UNIT_USESOURCEFORMAT_APPLY" val="1"/>
</p:tagLst>
</file>

<file path=ppt/tags/tag173.xml><?xml version="1.0" encoding="utf-8"?>
<p:tagLst xmlns:p="http://schemas.openxmlformats.org/presentationml/2006/main">
  <p:tag name="KSO_WM_UNIT_ISCONTENTSTITLE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a"/>
  <p:tag name="KSO_WM_UNIT_INDEX" val="1"/>
  <p:tag name="KSO_WM_UNIT_ID" val="custom20191701_6*a*1"/>
  <p:tag name="KSO_WM_TEMPLATE_CATEGORY" val="custom"/>
  <p:tag name="KSO_WM_TEMPLATE_INDEX" val="20191701"/>
  <p:tag name="KSO_WM_UNIT_LAYERLEVEL" val="1"/>
  <p:tag name="KSO_WM_TAG_VERSION" val="1.0"/>
  <p:tag name="KSO_WM_BEAUTIFY_FLAG" val="#wm#"/>
  <p:tag name="KSO_WM_UNIT_PRESET_TEXT" val="添加标题"/>
  <p:tag name="KSO_WM_UNIT_TEXT_FILL_FORE_SCHEMECOLOR_INDEX" val="15"/>
  <p:tag name="KSO_WM_UNIT_TEXT_FILL_TYPE" val="1"/>
  <p:tag name="KSO_WM_UNIT_USESOURCEFORMAT_APPLY" val="1"/>
</p:tagLst>
</file>

<file path=ppt/tags/tag174.xml><?xml version="1.0" encoding="utf-8"?>
<p:tagLst xmlns:p="http://schemas.openxmlformats.org/presentationml/2006/main">
  <p:tag name="KSO_WM_SLIDE_ID" val="custom20191701_6"/>
  <p:tag name="KSO_WM_SLIDE_TYPE" val="text"/>
  <p:tag name="KSO_WM_SLIDE_SUBTYPE" val="diag"/>
  <p:tag name="KSO_WM_SLIDE_ITEM_CNT" val="5"/>
  <p:tag name="KSO_WM_SLIDE_INDEX" val="6"/>
  <p:tag name="KSO_WM_SLIDE_SIZE" val="642.15*246.4"/>
  <p:tag name="KSO_WM_SLIDE_POSITION" val="38.925*166.005"/>
  <p:tag name="KSO_WM_DIAGRAM_GROUP_CODE" val="m1-1"/>
  <p:tag name="KSO_WM_SLIDE_DIAGTYPE" val="m"/>
  <p:tag name="KSO_WM_TAG_VERSION" val="1.0"/>
  <p:tag name="KSO_WM_BEAUTIFY_FLAG" val="#wm#"/>
  <p:tag name="KSO_WM_TEMPLATE_CATEGORY" val="custom"/>
  <p:tag name="KSO_WM_TEMPLATE_INDEX" val="20191701"/>
  <p:tag name="KSO_WM_SLIDE_LAYOUT" val="a_m"/>
  <p:tag name="KSO_WM_SLIDE_LAYOUT_CNT" val="1_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*i*4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3*i*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3*i*4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91701"/>
</p:tagLst>
</file>

<file path=ppt/tags/tag83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91701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TEMPLATE_CATEGORY" val="custom"/>
  <p:tag name="KSO_WM_TEMPLATE_INDEX" val="20191701"/>
  <p:tag name="KSO_WM_TAG_VERSION" val="1.0"/>
  <p:tag name="KSO_WM_BEAUTIFY_FLAG" val="#wm#"/>
  <p:tag name="KSO_WM_TEMPLATE_THUMBS_INDEX" val="1、2、3、4、5、25"/>
</p:tagLst>
</file>

<file path=ppt/tags/tag88.xml><?xml version="1.0" encoding="utf-8"?>
<p:tagLst xmlns:p="http://schemas.openxmlformats.org/presentationml/2006/main">
  <p:tag name="KSO_WM_TEMPLATE_CATEGORY" val="custom"/>
  <p:tag name="KSO_WM_TEMPLATE_INDEX" val="20191701"/>
  <p:tag name="KSO_WM_UNIT_TYPE" val="a"/>
  <p:tag name="KSO_WM_UNIT_INDEX" val="1"/>
  <p:tag name="KSO_WM_UNIT_ID" val="custom20191701_1*a*1"/>
  <p:tag name="KSO_WM_UNIT_LAYERLEVEL" val="1"/>
  <p:tag name="KSO_WM_UNIT_VALUE" val="17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庆祝中华人民共和国诞辰"/>
  <p:tag name="KSO_WM_UNIT_DIAGRAM_ISNUMVISUAL" val="0"/>
  <p:tag name="KSO_WM_UNIT_DIAGRAM_ISREFERUNIT" val="0"/>
</p:tagLst>
</file>

<file path=ppt/tags/tag89.xml><?xml version="1.0" encoding="utf-8"?>
<p:tagLst xmlns:p="http://schemas.openxmlformats.org/presentationml/2006/main">
  <p:tag name="KSO_WM_TEMPLATE_CATEGORY" val="custom"/>
  <p:tag name="KSO_WM_TEMPLATE_INDEX" val="20191701"/>
  <p:tag name="KSO_WM_UNIT_TYPE" val="i"/>
  <p:tag name="KSO_WM_UNIT_INDEX" val="1"/>
  <p:tag name="KSO_WM_UNIT_ID" val="custom20191701_1*i*1"/>
  <p:tag name="KSO_WM_UNIT_LAYERLEVEL" val="1"/>
  <p:tag name="KSO_WM_UNIT_HIGHLIGHT" val="0"/>
  <p:tag name="KSO_WM_UNIT_COMPATIBLE" val="0"/>
  <p:tag name="KSO_WM_BEAUTIFY_FLAG" val="#wm#"/>
  <p:tag name="KSO_WM_TAG_VERSION" val="1.0"/>
  <p:tag name="KSO_WM_UNIT_DIAGRAM_ISNUMVISUAL" val="0"/>
  <p:tag name="KSO_WM_UNIT_DIAGRAM_ISREFERUNIT" val="0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TEMPLATE_CATEGORY" val="custom"/>
  <p:tag name="KSO_WM_TEMPLATE_INDEX" val="20191701"/>
  <p:tag name="KSO_WM_UNIT_TYPE" val="i"/>
  <p:tag name="KSO_WM_UNIT_INDEX" val="2"/>
  <p:tag name="KSO_WM_UNIT_ID" val="custom20191701_1*i*2"/>
  <p:tag name="KSO_WM_UNIT_LAYERLEVEL" val="1"/>
  <p:tag name="KSO_WM_UNIT_HIGHLIGHT" val="0"/>
  <p:tag name="KSO_WM_UNIT_COMPATIBLE" val="0"/>
  <p:tag name="KSO_WM_BEAUTIFY_FLAG" val="#wm#"/>
  <p:tag name="KSO_WM_TAG_VERSION" val="1.0"/>
  <p:tag name="KSO_WM_UNIT_DIAGRAM_ISNUMVISUAL" val="0"/>
  <p:tag name="KSO_WM_UNIT_DIAGRAM_ISREFERUNIT" val="0"/>
</p:tagLst>
</file>

<file path=ppt/tags/tag91.xml><?xml version="1.0" encoding="utf-8"?>
<p:tagLst xmlns:p="http://schemas.openxmlformats.org/presentationml/2006/main">
  <p:tag name="KSO_WM_TEMPLATE_CATEGORY" val="custom"/>
  <p:tag name="KSO_WM_TEMPLATE_INDEX" val="20191701"/>
  <p:tag name="KSO_WM_TAG_VERSION" val="1.0"/>
  <p:tag name="KSO_WM_SLIDE_ID" val="custom20191701_1"/>
  <p:tag name="KSO_WM_SLIDE_INDEX" val="1"/>
  <p:tag name="KSO_WM_SLIDE_ITEM_CNT" val="0"/>
  <p:tag name="KSO_WM_SLIDE_LAYOUT" val="a"/>
  <p:tag name="KSO_WM_SLIDE_LAYOUT_CNT" val="1"/>
  <p:tag name="KSO_WM_SLIDE_TYPE" val="title"/>
  <p:tag name="KSO_WM_SLIDE_SUBTYPE" val="picTxt"/>
  <p:tag name="KSO_WM_BEAUTIFY_FLAG" val="#wm#"/>
  <p:tag name="KSO_WM_TEMPLATE_THUMBS_INDEX" val="1、2、3、4、5、25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191701_2*i*1"/>
  <p:tag name="KSO_WM_TEMPLATE_CATEGORY" val="custom"/>
  <p:tag name="KSO_WM_TEMPLATE_INDEX" val="20191701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191701_2*i*3"/>
  <p:tag name="KSO_WM_TEMPLATE_CATEGORY" val="custom"/>
  <p:tag name="KSO_WM_TEMPLATE_INDEX" val="20191701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191701_2*i*4"/>
  <p:tag name="KSO_WM_TEMPLATE_CATEGORY" val="custom"/>
  <p:tag name="KSO_WM_TEMPLATE_INDEX" val="20191701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191701_2*f*1"/>
  <p:tag name="KSO_WM_TEMPLATE_CATEGORY" val="custom"/>
  <p:tag name="KSO_WM_TEMPLATE_INDEX" val="20191701"/>
  <p:tag name="KSO_WM_UNIT_LAYERLEVEL" val="1"/>
  <p:tag name="KSO_WM_TAG_VERSION" val="1.0"/>
  <p:tag name="KSO_WM_BEAUTIFY_FLAG" val="#wm#"/>
  <p:tag name="KSO_WM_UNIT_PRESET_TEXT" val="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"/>
</p:tagLst>
</file>

<file path=ppt/tags/tag96.xml><?xml version="1.0" encoding="utf-8"?>
<p:tagLst xmlns:p="http://schemas.openxmlformats.org/presentationml/2006/main">
  <p:tag name="KSO_WM_UNIT_ISCONTENTSTITLE" val="0"/>
  <p:tag name="KSO_WM_UNIT_VALUE" val="5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91701_2*a*1"/>
  <p:tag name="KSO_WM_TEMPLATE_CATEGORY" val="custom"/>
  <p:tag name="KSO_WM_TEMPLATE_INDEX" val="20191701"/>
  <p:tag name="KSO_WM_UNIT_LAYERLEVEL" val="1"/>
  <p:tag name="KSO_WM_TAG_VERSION" val="1.0"/>
  <p:tag name="KSO_WM_BEAUTIFY_FLAG" val="#wm#"/>
  <p:tag name="KSO_WM_UNIT_PRESET_TEXT" val="前   言&#13;/PREFACE"/>
</p:tagLst>
</file>

<file path=ppt/tags/tag97.xml><?xml version="1.0" encoding="utf-8"?>
<p:tagLst xmlns:p="http://schemas.openxmlformats.org/presentationml/2006/main">
  <p:tag name="KSO_WM_SLIDE_ID" val="custom20191701_2"/>
  <p:tag name="KSO_WM_SLIDE_TYPE" val="text"/>
  <p:tag name="KSO_WM_SLIDE_SUBTYPE" val="pureTxt"/>
  <p:tag name="KSO_WM_SLIDE_ITEM_CNT" val="0"/>
  <p:tag name="KSO_WM_SLIDE_INDEX" val="2"/>
  <p:tag name="KSO_WM_SLIDE_SIZE" val="625*453"/>
  <p:tag name="KSO_WM_SLIDE_POSITION" val="0*86"/>
  <p:tag name="KSO_WM_TAG_VERSION" val="1.0"/>
  <p:tag name="KSO_WM_BEAUTIFY_FLAG" val="#wm#"/>
  <p:tag name="KSO_WM_TEMPLATE_CATEGORY" val="custom"/>
  <p:tag name="KSO_WM_TEMPLATE_INDEX" val="20191701"/>
  <p:tag name="KSO_WM_SLIDE_LAYOUT" val="a_f"/>
  <p:tag name="KSO_WM_SLIDE_LAYOUT_CNT" val="1_1"/>
</p:tagLst>
</file>

<file path=ppt/tags/tag98.xml><?xml version="1.0" encoding="utf-8"?>
<p:tagLst xmlns:p="http://schemas.openxmlformats.org/presentationml/2006/main">
  <p:tag name="KSO_WM_UNIT_ISCONTENTSTITLE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91701_4*a*1"/>
  <p:tag name="KSO_WM_TEMPLATE_CATEGORY" val="custom"/>
  <p:tag name="KSO_WM_TEMPLATE_INDEX" val="20191701"/>
  <p:tag name="KSO_WM_UNIT_LAYERLEVEL" val="1"/>
  <p:tag name="KSO_WM_TAG_VERSION" val="1.0"/>
  <p:tag name="KSO_WM_BEAUTIFY_FLAG" val="#wm#"/>
  <p:tag name="KSO_WM_UNIT_PRESET_TEXT" val="单击此处添加标题"/>
</p:tagLst>
</file>

<file path=ppt/tags/tag99.xml><?xml version="1.0" encoding="utf-8"?>
<p:tagLst xmlns:p="http://schemas.openxmlformats.org/presentationml/2006/main">
  <p:tag name="KSO_WM_UNIT_ISCONTENTSTITLE" val="0"/>
  <p:tag name="KSO_WM_UNIT_PRESET_TEXT" val="欢度国庆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91701_4*b*1"/>
  <p:tag name="KSO_WM_TEMPLATE_CATEGORY" val="custom"/>
  <p:tag name="KSO_WM_TEMPLATE_INDEX" val="20191701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淡雅ppt模板">
  <a:themeElements>
    <a:clrScheme name="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0"/>
      </a:accent5>
      <a:accent6>
        <a:srgbClr val="E5B900"/>
      </a:accent6>
      <a:hlink>
        <a:srgbClr val="FF0000"/>
      </a:hlink>
      <a:folHlink>
        <a:srgbClr val="3333CC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淡雅ppt模板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淡雅ppt模板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淡雅ppt模板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淡雅ppt模板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淡雅ppt模板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淡雅ppt模板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自定义 67">
      <a:dk1>
        <a:srgbClr val="000000"/>
      </a:dk1>
      <a:lt1>
        <a:srgbClr val="FFFFFF"/>
      </a:lt1>
      <a:dk2>
        <a:srgbClr val="A60000"/>
      </a:dk2>
      <a:lt2>
        <a:srgbClr val="F0F0F0"/>
      </a:lt2>
      <a:accent1>
        <a:srgbClr val="A60000"/>
      </a:accent1>
      <a:accent2>
        <a:srgbClr val="2B3038"/>
      </a:accent2>
      <a:accent3>
        <a:srgbClr val="BF030D"/>
      </a:accent3>
      <a:accent4>
        <a:srgbClr val="586270"/>
      </a:accent4>
      <a:accent5>
        <a:srgbClr val="CB0711"/>
      </a:accent5>
      <a:accent6>
        <a:srgbClr val="2C3138"/>
      </a:accent6>
      <a:hlink>
        <a:srgbClr val="DD2431"/>
      </a:hlink>
      <a:folHlink>
        <a:srgbClr val="BFBFBF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3672</Words>
  <Application>WPS 演示</Application>
  <PresentationFormat>全屏显示(4:3)</PresentationFormat>
  <Paragraphs>306</Paragraphs>
  <Slides>43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43</vt:i4>
      </vt:variant>
    </vt:vector>
  </HeadingPairs>
  <TitlesOfParts>
    <vt:vector size="61" baseType="lpstr">
      <vt:lpstr>Arial</vt:lpstr>
      <vt:lpstr>宋体</vt:lpstr>
      <vt:lpstr>Wingdings</vt:lpstr>
      <vt:lpstr>Tahoma</vt:lpstr>
      <vt:lpstr>MS PGothic</vt:lpstr>
      <vt:lpstr>微软雅黑</vt:lpstr>
      <vt:lpstr>华文新魏</vt:lpstr>
      <vt:lpstr>黑体</vt:lpstr>
      <vt:lpstr>Impact</vt:lpstr>
      <vt:lpstr>等线</vt:lpstr>
      <vt:lpstr>Arial Unicode MS</vt:lpstr>
      <vt:lpstr>Calibri</vt:lpstr>
      <vt:lpstr>隶书</vt:lpstr>
      <vt:lpstr>华文彩云</vt:lpstr>
      <vt:lpstr>1_默认设计模板</vt:lpstr>
      <vt:lpstr>淡雅ppt模板</vt:lpstr>
      <vt:lpstr>默认设计模板</vt:lpstr>
      <vt:lpstr>Office 主题​​</vt:lpstr>
      <vt:lpstr>庆祝中华人民共和国成立70周年                       —河海中学七年级（四班）</vt:lpstr>
      <vt:lpstr>PowerPoint 演示文稿</vt:lpstr>
      <vt:lpstr>PowerPoint 演示文稿</vt:lpstr>
      <vt:lpstr>一：什么是礼仪修养？</vt:lpstr>
      <vt:lpstr>PowerPoint 演示文稿</vt:lpstr>
      <vt:lpstr>   八  礼  四  仪</vt:lpstr>
      <vt:lpstr>八   礼</vt:lpstr>
      <vt:lpstr>PowerPoint 演示文稿</vt:lpstr>
      <vt:lpstr>PowerPoint 演示文稿</vt:lpstr>
      <vt:lpstr>PowerPoint 演示文稿</vt:lpstr>
      <vt:lpstr>　篇章一：找寻身边的不文明现象 </vt:lpstr>
      <vt:lpstr>PowerPoint 演示文稿</vt:lpstr>
      <vt:lpstr>PowerPoint 演示文稿</vt:lpstr>
      <vt:lpstr>PowerPoint 演示文稿</vt:lpstr>
      <vt:lpstr>PowerPoint 演示文稿</vt:lpstr>
      <vt:lpstr>更让我们震撼的是：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三.文明礼仪知多少？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文明礼貌小谜语</vt:lpstr>
      <vt:lpstr>文明礼貌小谜语</vt:lpstr>
      <vt:lpstr>文明礼貌小谜语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中 小 学 生 守 则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26</cp:revision>
  <dcterms:created xsi:type="dcterms:W3CDTF">2014-05-21T09:15:00Z</dcterms:created>
  <dcterms:modified xsi:type="dcterms:W3CDTF">2019-09-24T08:58:12Z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2052-11.1.0.8986</vt:lpwstr>
  </property>
</Properties>
</file>