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5" r:id="rId6"/>
    <p:sldId id="297" r:id="rId7"/>
    <p:sldId id="276" r:id="rId8"/>
    <p:sldId id="293" r:id="rId9"/>
    <p:sldId id="294" r:id="rId10"/>
    <p:sldId id="295" r:id="rId11"/>
    <p:sldId id="304" r:id="rId12"/>
    <p:sldId id="296" r:id="rId13"/>
    <p:sldId id="283" r:id="rId14"/>
    <p:sldId id="307" r:id="rId1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076"/>
    <a:srgbClr val="2B8770"/>
    <a:srgbClr val="BBE0E3"/>
    <a:srgbClr val="00B05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-1524" y="-90"/>
      </p:cViewPr>
      <p:guideLst>
        <p:guide orient="horz" pos="218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3079" name="Picture 7" descr="官方logo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6010275"/>
            <a:ext cx="1763713" cy="8477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3" name="图片 22" descr="d96224456e1f4651a44bd39acafa4cd5"/>
          <p:cNvPicPr>
            <a:picLocks noChangeAspect="1"/>
          </p:cNvPicPr>
          <p:nvPr/>
        </p:nvPicPr>
        <p:blipFill>
          <a:blip r:embed="rId1">
            <a:clrChange>
              <a:clrFrom>
                <a:srgbClr val="2F8D70">
                  <a:alpha val="100000"/>
                </a:srgbClr>
              </a:clrFrom>
              <a:clrTo>
                <a:srgbClr val="2F8D7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25" y="17145"/>
            <a:ext cx="9112250" cy="68097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914140" y="2526030"/>
            <a:ext cx="2098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145415" y="89535"/>
            <a:ext cx="3596640" cy="3217545"/>
            <a:chOff x="1" y="15"/>
            <a:chExt cx="5664" cy="5067"/>
          </a:xfrm>
        </p:grpSpPr>
        <p:graphicFrame>
          <p:nvGraphicFramePr>
            <p:cNvPr id="2050" name="Object 2"/>
            <p:cNvGraphicFramePr/>
            <p:nvPr/>
          </p:nvGraphicFramePr>
          <p:xfrm>
            <a:off x="1" y="15"/>
            <a:ext cx="5664" cy="45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1" imgW="7620000" imgH="5715000" progId="Paint.Picture">
                    <p:embed/>
                  </p:oleObj>
                </mc:Choice>
                <mc:Fallback>
                  <p:oleObj name="" r:id="rId1" imgW="7620000" imgH="5715000" progId="Paint.Picture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" y="15"/>
                          <a:ext cx="5664" cy="454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矩形 14"/>
            <p:cNvSpPr/>
            <p:nvPr/>
          </p:nvSpPr>
          <p:spPr>
            <a:xfrm>
              <a:off x="1156" y="2675"/>
              <a:ext cx="3354" cy="24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prstTxWarp prst="textArchUp">
                <a:avLst/>
              </a:prstTxWarp>
              <a:spAutoFit/>
              <a:scene3d>
                <a:camera prst="perspectiveAbove"/>
                <a:lightRig rig="threePt" dir="t"/>
              </a:scene3d>
            </a:bodyPr>
            <a:p>
              <a:pPr algn="ctr">
                <a:buClrTx/>
                <a:buSzTx/>
                <a:buFontTx/>
              </a:pPr>
              <a:r>
                <a:rPr lang="zh-CN" altLang="en-US" sz="8000" b="1"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数</a:t>
              </a:r>
              <a:endParaRPr lang="zh-CN" altLang="en-US" sz="80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0" y="5906135"/>
            <a:ext cx="2123440" cy="97917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右箭头 3"/>
          <p:cNvSpPr/>
          <p:nvPr/>
        </p:nvSpPr>
        <p:spPr>
          <a:xfrm>
            <a:off x="4192905" y="1412240"/>
            <a:ext cx="1223645" cy="50419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292725" y="365115"/>
            <a:ext cx="3514725" cy="2527945"/>
            <a:chOff x="3286" y="932"/>
            <a:chExt cx="8443" cy="6493"/>
          </a:xfrm>
        </p:grpSpPr>
        <p:sp>
          <p:nvSpPr>
            <p:cNvPr id="8" name="矩形 7"/>
            <p:cNvSpPr/>
            <p:nvPr/>
          </p:nvSpPr>
          <p:spPr>
            <a:xfrm>
              <a:off x="5015" y="932"/>
              <a:ext cx="5341" cy="33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8000" b="1"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摆</a:t>
              </a:r>
              <a:endParaRPr lang="zh-CN" altLang="en-US" sz="80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3286" y="4917"/>
              <a:ext cx="8443" cy="2508"/>
              <a:chOff x="3354" y="4492"/>
              <a:chExt cx="8443" cy="2508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3354" y="4492"/>
                <a:ext cx="8443" cy="1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800" b="1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+mn-ea"/>
                  </a:rPr>
                  <a:t>   </a:t>
                </a:r>
                <a:r>
                  <a:rPr lang="zh-CN" altLang="en-US" sz="2800" b="1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+mn-ea"/>
                  </a:rPr>
                  <a:t>用小棒摆出</a:t>
                </a:r>
                <a:r>
                  <a:rPr lang="en-US" altLang="zh-CN" sz="2800" b="1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+mn-ea"/>
                  </a:rPr>
                  <a:t>5</a:t>
                </a:r>
                <a:r>
                  <a:rPr lang="zh-CN" altLang="en-US" sz="2800" b="1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+mn-ea"/>
                  </a:rPr>
                  <a:t>个</a:t>
                </a:r>
                <a:r>
                  <a:rPr lang="en-US" altLang="zh-CN" sz="2800" b="1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+mn-ea"/>
                  </a:rPr>
                  <a:t>2</a:t>
                </a:r>
                <a:endParaRPr lang="en-US" altLang="zh-CN" sz="280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4040" y="6262"/>
                <a:ext cx="5466" cy="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endParaRPr lang="zh-CN" altLang="en-US" sz="160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1" name="右箭头 10"/>
          <p:cNvSpPr/>
          <p:nvPr/>
        </p:nvSpPr>
        <p:spPr>
          <a:xfrm>
            <a:off x="4192905" y="4661535"/>
            <a:ext cx="1223645" cy="50419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635" y="3307080"/>
            <a:ext cx="4094480" cy="3351530"/>
            <a:chOff x="1" y="5208"/>
            <a:chExt cx="6448" cy="5278"/>
          </a:xfrm>
        </p:grpSpPr>
        <p:grpSp>
          <p:nvGrpSpPr>
            <p:cNvPr id="17" name="组合 16"/>
            <p:cNvGrpSpPr/>
            <p:nvPr/>
          </p:nvGrpSpPr>
          <p:grpSpPr>
            <a:xfrm>
              <a:off x="1" y="5208"/>
              <a:ext cx="6449" cy="5279"/>
              <a:chOff x="874" y="5399"/>
              <a:chExt cx="4719" cy="5279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874" y="5399"/>
                <a:ext cx="3885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>
                  <a:buClrTx/>
                  <a:buSzTx/>
                  <a:buFontTx/>
                </a:pPr>
                <a:r>
                  <a:rPr lang="zh-CN" altLang="en-US" sz="8000" b="1"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sym typeface="+mn-ea"/>
                  </a:rPr>
                  <a:t>写</a:t>
                </a:r>
                <a:endParaRPr lang="zh-CN" altLang="en-US" sz="8000" b="1"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719" y="7481"/>
                <a:ext cx="3874" cy="3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2+2+2=6</a:t>
                </a:r>
                <a:endParaRPr lang="en-US" altLang="zh-CN"/>
              </a:p>
              <a:p>
                <a:r>
                  <a:rPr lang="en-US" altLang="zh-CN"/>
                  <a:t>3+3+3+3=12</a:t>
                </a:r>
                <a:endParaRPr lang="en-US" altLang="zh-CN"/>
              </a:p>
              <a:p>
                <a:r>
                  <a:rPr lang="en-US" altLang="zh-CN"/>
                  <a:t>2+2+2+2=8</a:t>
                </a:r>
                <a:endParaRPr lang="en-US" altLang="zh-CN"/>
              </a:p>
              <a:p>
                <a:r>
                  <a:rPr lang="en-US" altLang="zh-CN"/>
                  <a:t>2+2+2+2+2+2</a:t>
                </a:r>
                <a:r>
                  <a:rPr lang="en-US" altLang="zh-CN">
                    <a:cs typeface="Arial" panose="020B0604020202020204" pitchFamily="34" charset="0"/>
                  </a:rPr>
                  <a:t>…2</a:t>
                </a:r>
                <a:endParaRPr lang="en-US" altLang="zh-CN">
                  <a:cs typeface="Arial" panose="020B0604020202020204" pitchFamily="34" charset="0"/>
                </a:endParaRPr>
              </a:p>
              <a:p>
                <a:endParaRPr lang="en-US" altLang="zh-CN">
                  <a:cs typeface="Arial" panose="020B0604020202020204" pitchFamily="34" charset="0"/>
                </a:endParaRPr>
              </a:p>
              <a:p>
                <a:r>
                  <a:rPr lang="en-US" altLang="zh-CN">
                    <a:cs typeface="Arial" panose="020B0604020202020204" pitchFamily="34" charset="0"/>
                  </a:rPr>
                  <a:t>         49</a:t>
                </a:r>
                <a:r>
                  <a:rPr lang="zh-CN" altLang="en-US">
                    <a:cs typeface="Arial" panose="020B0604020202020204" pitchFamily="34" charset="0"/>
                  </a:rPr>
                  <a:t>个</a:t>
                </a:r>
                <a:r>
                  <a:rPr lang="en-US" altLang="zh-CN">
                    <a:cs typeface="Arial" panose="020B0604020202020204" pitchFamily="34" charset="0"/>
                  </a:rPr>
                  <a:t>2</a:t>
                </a:r>
                <a:endParaRPr lang="en-US" altLang="zh-CN">
                  <a:cs typeface="Arial" panose="020B0604020202020204" pitchFamily="34" charset="0"/>
                </a:endParaRPr>
              </a:p>
              <a:p>
                <a:endParaRPr lang="en-US" altLang="zh-CN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342" name="AutoShape 48"/>
            <p:cNvSpPr/>
            <p:nvPr/>
          </p:nvSpPr>
          <p:spPr bwMode="auto">
            <a:xfrm rot="-5390132">
              <a:off x="2383" y="7821"/>
              <a:ext cx="545" cy="2954"/>
            </a:xfrm>
            <a:prstGeom prst="leftBrace">
              <a:avLst>
                <a:gd name="adj1" fmla="val 151567"/>
                <a:gd name="adj2" fmla="val 50000"/>
              </a:avLst>
            </a:prstGeom>
            <a:noFill/>
            <a:ln w="28575">
              <a:solidFill>
                <a:srgbClr val="660066"/>
              </a:solidFill>
              <a:round/>
            </a:ln>
          </p:spPr>
          <p:txBody>
            <a:bodyPr wrap="none" anchor="ctr"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139180" y="3191510"/>
            <a:ext cx="2248535" cy="2668905"/>
            <a:chOff x="9668" y="5026"/>
            <a:chExt cx="3541" cy="4203"/>
          </a:xfrm>
        </p:grpSpPr>
        <p:sp>
          <p:nvSpPr>
            <p:cNvPr id="19" name="矩形 18"/>
            <p:cNvSpPr/>
            <p:nvPr/>
          </p:nvSpPr>
          <p:spPr>
            <a:xfrm>
              <a:off x="9668" y="5026"/>
              <a:ext cx="3501" cy="20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8000" b="1"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改</a:t>
              </a:r>
              <a:endParaRPr lang="zh-CN" altLang="en-US" sz="80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969" y="7341"/>
              <a:ext cx="3241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3×2      2×3</a:t>
              </a:r>
              <a:endParaRPr lang="en-US" altLang="zh-CN"/>
            </a:p>
            <a:p>
              <a:r>
                <a:rPr lang="en-US" altLang="zh-CN"/>
                <a:t>4×3      3×4</a:t>
              </a:r>
              <a:endParaRPr lang="en-US" altLang="zh-CN"/>
            </a:p>
            <a:p>
              <a:r>
                <a:rPr lang="en-US" altLang="zh-CN"/>
                <a:t>4×2      2×4</a:t>
              </a:r>
              <a:endParaRPr lang="en-US" altLang="zh-CN"/>
            </a:p>
            <a:p>
              <a:r>
                <a:rPr lang="en-US" altLang="zh-CN"/>
                <a:t>49×2   2×49</a:t>
              </a:r>
              <a:endParaRPr lang="en-US" altLang="zh-CN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43438" y="333375"/>
            <a:ext cx="4310062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3"/>
          <p:cNvPicPr>
            <a:picLocks noChangeAspect="1" noChangeArrowheads="1"/>
          </p:cNvPicPr>
          <p:nvPr/>
        </p:nvPicPr>
        <p:blipFill>
          <a:blip r:embed="rId2" cstate="print"/>
          <a:srcRect l="11874" b="2070"/>
          <a:stretch>
            <a:fillRect/>
          </a:stretch>
        </p:blipFill>
        <p:spPr bwMode="auto">
          <a:xfrm>
            <a:off x="114935" y="698500"/>
            <a:ext cx="405384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754048" y="213882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68144" y="21388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03252" y="2138543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35315" y="437510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58794" y="21388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75168" y="4463371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77794" y="4677266"/>
            <a:ext cx="667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20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96375" y="467726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47481" y="467726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707796" y="4463238"/>
            <a:ext cx="628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18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89773" y="520072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35315" y="520083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935169" y="3159180"/>
            <a:ext cx="2556970" cy="539640"/>
            <a:chOff x="1032409" y="3168159"/>
            <a:chExt cx="2556970" cy="539640"/>
          </a:xfrm>
        </p:grpSpPr>
        <p:sp>
          <p:nvSpPr>
            <p:cNvPr id="12" name="文本框 11"/>
            <p:cNvSpPr txBox="1"/>
            <p:nvPr/>
          </p:nvSpPr>
          <p:spPr>
            <a:xfrm>
              <a:off x="1704980" y="3184579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  <a:endParaRPr lang="zh-CN" altLang="en-US" sz="2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032409" y="3168159"/>
              <a:ext cx="2556970" cy="539640"/>
              <a:chOff x="1043608" y="3150970"/>
              <a:chExt cx="2556970" cy="539640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1043608" y="3167390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微软雅黑" panose="020B0503020204020204" charset="-122"/>
                    <a:ea typeface="微软雅黑" panose="020B0503020204020204" charset="-122"/>
                  </a:rPr>
                  <a:t>6</a:t>
                </a:r>
                <a:endParaRPr lang="zh-CN" altLang="en-US" sz="2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2311827" y="3167390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微软雅黑" panose="020B0503020204020204" charset="-122"/>
                    <a:ea typeface="微软雅黑" panose="020B0503020204020204" charset="-122"/>
                  </a:rPr>
                  <a:t>6</a:t>
                </a:r>
                <a:endParaRPr lang="zh-CN" altLang="en-US" sz="2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2999068" y="3167390"/>
                <a:ext cx="6015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微软雅黑" panose="020B0503020204020204" charset="-122"/>
                    <a:ea typeface="微软雅黑" panose="020B0503020204020204" charset="-122"/>
                  </a:rPr>
                  <a:t>18</a:t>
                </a:r>
                <a:endParaRPr lang="zh-CN" altLang="en-US" sz="2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2667236" y="3152583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微软雅黑" panose="020B0503020204020204" charset="-122"/>
                    <a:ea typeface="微软雅黑" panose="020B0503020204020204" charset="-122"/>
                  </a:rPr>
                  <a:t>=</a:t>
                </a:r>
                <a:endParaRPr lang="zh-CN" altLang="en-US" sz="2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983418" y="3152583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微软雅黑" panose="020B0503020204020204" charset="-122"/>
                    <a:ea typeface="微软雅黑" panose="020B0503020204020204" charset="-122"/>
                  </a:rPr>
                  <a:t>+</a:t>
                </a:r>
                <a:endParaRPr lang="zh-CN" altLang="en-US" sz="2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1366063" y="3150970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微软雅黑" panose="020B0503020204020204" charset="-122"/>
                    <a:ea typeface="微软雅黑" panose="020B0503020204020204" charset="-122"/>
                  </a:rPr>
                  <a:t>+</a:t>
                </a:r>
                <a:endParaRPr lang="zh-CN" altLang="en-US" sz="2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24" name="文本框 23"/>
          <p:cNvSpPr txBox="1"/>
          <p:nvPr/>
        </p:nvSpPr>
        <p:spPr>
          <a:xfrm>
            <a:off x="2707467" y="5200726"/>
            <a:ext cx="628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18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779194" y="3284984"/>
            <a:ext cx="3186011" cy="578902"/>
            <a:chOff x="4909555" y="3229302"/>
            <a:chExt cx="3186011" cy="578902"/>
          </a:xfrm>
        </p:grpSpPr>
        <p:sp>
          <p:nvSpPr>
            <p:cNvPr id="17" name="文本框 16"/>
            <p:cNvSpPr txBox="1"/>
            <p:nvPr/>
          </p:nvSpPr>
          <p:spPr>
            <a:xfrm>
              <a:off x="4909555" y="3284984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  <a:endParaRPr lang="zh-CN" altLang="en-US" sz="2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228231" y="3284984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  <a:endParaRPr lang="zh-CN" altLang="en-US" sz="2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570811" y="3284984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  <a:endParaRPr lang="zh-CN" altLang="en-US" sz="2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837983" y="3284984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  <a:endParaRPr lang="zh-CN" altLang="en-US" sz="2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515337" y="3253460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微软雅黑" panose="020B0503020204020204" charset="-122"/>
                  <a:ea typeface="微软雅黑" panose="020B0503020204020204" charset="-122"/>
                </a:rPr>
                <a:t>+</a:t>
              </a:r>
              <a:endParaRPr lang="zh-CN" altLang="en-US" sz="2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857917" y="3253460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微软雅黑" panose="020B0503020204020204" charset="-122"/>
                  <a:ea typeface="微软雅黑" panose="020B0503020204020204" charset="-122"/>
                </a:rPr>
                <a:t>+</a:t>
              </a:r>
              <a:endParaRPr lang="zh-CN" altLang="en-US" sz="2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232010" y="3229302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微软雅黑" panose="020B0503020204020204" charset="-122"/>
                  <a:ea typeface="微软雅黑" panose="020B0503020204020204" charset="-122"/>
                </a:rPr>
                <a:t>+</a:t>
              </a:r>
              <a:endParaRPr lang="zh-CN" altLang="en-US" sz="2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134244" y="3253460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微软雅黑" panose="020B0503020204020204" charset="-122"/>
                  <a:ea typeface="微软雅黑" panose="020B0503020204020204" charset="-122"/>
                </a:rPr>
                <a:t>=</a:t>
              </a:r>
              <a:endParaRPr lang="zh-CN" altLang="en-US" sz="2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494056" y="3284984"/>
              <a:ext cx="6015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微软雅黑" panose="020B0503020204020204" charset="-122"/>
                  <a:ea typeface="微软雅黑" panose="020B0503020204020204" charset="-122"/>
                </a:rPr>
                <a:t>20</a:t>
              </a:r>
              <a:endParaRPr lang="zh-CN" altLang="en-US" sz="2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5347481" y="551723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203566" y="551723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977794" y="5504225"/>
            <a:ext cx="667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20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3495" y="6561455"/>
            <a:ext cx="2179955" cy="2609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0" grpId="0"/>
      <p:bldP spid="13" grpId="0"/>
      <p:bldP spid="14" grpId="0"/>
      <p:bldP spid="15" grpId="0"/>
      <p:bldP spid="16" grpId="0"/>
      <p:bldP spid="18" grpId="0"/>
      <p:bldP spid="19" grpId="0"/>
      <p:bldP spid="24" grpId="0"/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IMG_20190926_1018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85" y="845820"/>
            <a:ext cx="3214370" cy="5165725"/>
          </a:xfrm>
          <a:prstGeom prst="rect">
            <a:avLst/>
          </a:prstGeom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57785" y="5947410"/>
            <a:ext cx="2123440" cy="89281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IMG_20190926_1018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8955" y="846455"/>
            <a:ext cx="3190875" cy="5165725"/>
          </a:xfrm>
          <a:prstGeom prst="rect">
            <a:avLst/>
          </a:prstGeom>
          <a:ln>
            <a:noFill/>
          </a:ln>
        </p:spPr>
      </p:pic>
      <p:grpSp>
        <p:nvGrpSpPr>
          <p:cNvPr id="11" name="组合 10"/>
          <p:cNvGrpSpPr/>
          <p:nvPr/>
        </p:nvGrpSpPr>
        <p:grpSpPr>
          <a:xfrm>
            <a:off x="1299845" y="894715"/>
            <a:ext cx="3496945" cy="645160"/>
            <a:chOff x="2047" y="1409"/>
            <a:chExt cx="5507" cy="1016"/>
          </a:xfrm>
        </p:grpSpPr>
        <p:sp>
          <p:nvSpPr>
            <p:cNvPr id="8" name="文本框 7"/>
            <p:cNvSpPr txBox="1"/>
            <p:nvPr/>
          </p:nvSpPr>
          <p:spPr>
            <a:xfrm>
              <a:off x="2047" y="1409"/>
              <a:ext cx="172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600">
                  <a:solidFill>
                    <a:srgbClr val="FF0000"/>
                  </a:solidFill>
                </a:rPr>
                <a:t>3</a:t>
              </a:r>
              <a:endParaRPr lang="en-US" altLang="zh-CN" sz="3600">
                <a:solidFill>
                  <a:srgbClr val="FF0000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825" y="1409"/>
              <a:ext cx="172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600">
                  <a:solidFill>
                    <a:srgbClr val="FF0000"/>
                  </a:solidFill>
                </a:rPr>
                <a:t>3</a:t>
              </a:r>
              <a:endParaRPr lang="en-US" altLang="zh-CN" sz="3600">
                <a:solidFill>
                  <a:srgbClr val="FF0000"/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930390" y="2829560"/>
            <a:ext cx="1746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</a:rPr>
              <a:t>2×3=6</a:t>
            </a:r>
            <a:endParaRPr lang="en-US" altLang="zh-CN" sz="360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30390" y="4241165"/>
            <a:ext cx="1746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</a:rPr>
              <a:t>3×2=6</a:t>
            </a:r>
            <a:endParaRPr lang="en-US" altLang="zh-CN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" name="图片 22" descr="d96224456e1f4651a44bd39acafa4cd5"/>
          <p:cNvPicPr>
            <a:picLocks noChangeAspect="1"/>
          </p:cNvPicPr>
          <p:nvPr/>
        </p:nvPicPr>
        <p:blipFill>
          <a:blip r:embed="rId1">
            <a:clrChange>
              <a:clrFrom>
                <a:srgbClr val="2F8D70">
                  <a:alpha val="100000"/>
                </a:srgbClr>
              </a:clrFrom>
              <a:clrTo>
                <a:srgbClr val="2F8D7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25" y="17145"/>
            <a:ext cx="9112250" cy="680974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563620" y="2377440"/>
            <a:ext cx="1800225" cy="1224280"/>
          </a:xfrm>
          <a:prstGeom prst="rect">
            <a:avLst/>
          </a:prstGeom>
          <a:solidFill>
            <a:srgbClr val="2E9076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B877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87140" y="2771775"/>
            <a:ext cx="20675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solidFill>
                  <a:schemeClr val="bg1"/>
                </a:solidFill>
              </a:rPr>
              <a:t>乘法</a:t>
            </a:r>
            <a:endParaRPr lang="zh-CN" altLang="en-US" sz="4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1026" name="Object 2"/>
          <p:cNvGraphicFramePr/>
          <p:nvPr/>
        </p:nvGraphicFramePr>
        <p:xfrm>
          <a:off x="-86995" y="0"/>
          <a:ext cx="925957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7620000" imgH="5715000" progId="Paint.Picture">
                  <p:embed/>
                </p:oleObj>
              </mc:Choice>
              <mc:Fallback>
                <p:oleObj name="" r:id="rId1" imgW="7620000" imgH="5715000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86995" y="0"/>
                        <a:ext cx="9259570" cy="685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4081780" y="4191635"/>
            <a:ext cx="2563442" cy="2238375"/>
            <a:chOff x="6428" y="6601"/>
            <a:chExt cx="4401" cy="3888"/>
          </a:xfrm>
        </p:grpSpPr>
        <p:sp>
          <p:nvSpPr>
            <p:cNvPr id="5" name="椭圆 4"/>
            <p:cNvSpPr/>
            <p:nvPr/>
          </p:nvSpPr>
          <p:spPr>
            <a:xfrm>
              <a:off x="6428" y="6601"/>
              <a:ext cx="4401" cy="38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127" y="7070"/>
              <a:ext cx="1277" cy="1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400" b="1">
                  <a:solidFill>
                    <a:srgbClr val="FF0000"/>
                  </a:solidFill>
                </a:rPr>
                <a:t>2</a:t>
              </a:r>
              <a:endParaRPr lang="en-US" altLang="zh-CN" sz="4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518285" y="3005455"/>
            <a:ext cx="2563442" cy="2238375"/>
            <a:chOff x="6428" y="6601"/>
            <a:chExt cx="4401" cy="3888"/>
          </a:xfrm>
        </p:grpSpPr>
        <p:sp>
          <p:nvSpPr>
            <p:cNvPr id="11" name="椭圆 10"/>
            <p:cNvSpPr/>
            <p:nvPr/>
          </p:nvSpPr>
          <p:spPr>
            <a:xfrm>
              <a:off x="6428" y="6601"/>
              <a:ext cx="4401" cy="38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127" y="7070"/>
              <a:ext cx="1277" cy="1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400" b="1">
                  <a:solidFill>
                    <a:srgbClr val="FF0000"/>
                  </a:solidFill>
                </a:rPr>
                <a:t>2</a:t>
              </a:r>
              <a:endParaRPr lang="en-US" altLang="zh-CN" sz="4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168265" y="1544320"/>
            <a:ext cx="2563442" cy="2238375"/>
            <a:chOff x="6428" y="6601"/>
            <a:chExt cx="4401" cy="3888"/>
          </a:xfrm>
        </p:grpSpPr>
        <p:sp>
          <p:nvSpPr>
            <p:cNvPr id="18" name="椭圆 17"/>
            <p:cNvSpPr/>
            <p:nvPr/>
          </p:nvSpPr>
          <p:spPr>
            <a:xfrm>
              <a:off x="6428" y="6601"/>
              <a:ext cx="4401" cy="38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127" y="7070"/>
              <a:ext cx="1277" cy="1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400" b="1">
                  <a:solidFill>
                    <a:srgbClr val="FF0000"/>
                  </a:solidFill>
                </a:rPr>
                <a:t>2</a:t>
              </a:r>
              <a:endParaRPr lang="en-US" altLang="zh-CN" sz="4400" b="1">
                <a:solidFill>
                  <a:srgbClr val="FF0000"/>
                </a:solidFill>
              </a:endParaRPr>
            </a:p>
          </p:txBody>
        </p:sp>
      </p:grpSp>
      <p:sp>
        <p:nvSpPr>
          <p:cNvPr id="4108" name="Text Box 12"/>
          <p:cNvSpPr txBox="1"/>
          <p:nvPr/>
        </p:nvSpPr>
        <p:spPr>
          <a:xfrm>
            <a:off x="2771775" y="538480"/>
            <a:ext cx="3042920" cy="52197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兔一共有多少只？</a:t>
            </a:r>
            <a:endParaRPr lang="zh-CN" altLang="en-US" sz="28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2050" name="Object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7620000" imgH="5715000" progId="Paint.Picture">
                  <p:embed/>
                </p:oleObj>
              </mc:Choice>
              <mc:Fallback>
                <p:oleObj name="" r:id="rId1" imgW="7620000" imgH="5715000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251460" y="4768850"/>
            <a:ext cx="2332990" cy="1891030"/>
            <a:chOff x="418" y="7510"/>
            <a:chExt cx="3674" cy="2978"/>
          </a:xfrm>
        </p:grpSpPr>
        <p:sp>
          <p:nvSpPr>
            <p:cNvPr id="3" name="椭圆 2"/>
            <p:cNvSpPr/>
            <p:nvPr/>
          </p:nvSpPr>
          <p:spPr>
            <a:xfrm>
              <a:off x="418" y="7510"/>
              <a:ext cx="3674" cy="2978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345" y="7820"/>
              <a:ext cx="954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400">
                  <a:solidFill>
                    <a:srgbClr val="FF0000"/>
                  </a:solidFill>
                </a:rPr>
                <a:t>3</a:t>
              </a:r>
              <a:endParaRPr lang="en-US" altLang="zh-CN" sz="440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55155" y="3634105"/>
            <a:ext cx="2188210" cy="1891030"/>
            <a:chOff x="418" y="7510"/>
            <a:chExt cx="3674" cy="2978"/>
          </a:xfrm>
        </p:grpSpPr>
        <p:sp>
          <p:nvSpPr>
            <p:cNvPr id="7" name="椭圆 6"/>
            <p:cNvSpPr/>
            <p:nvPr/>
          </p:nvSpPr>
          <p:spPr>
            <a:xfrm>
              <a:off x="418" y="7510"/>
              <a:ext cx="3674" cy="2978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345" y="7820"/>
              <a:ext cx="954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400">
                  <a:solidFill>
                    <a:srgbClr val="FF0000"/>
                  </a:solidFill>
                </a:rPr>
                <a:t>3</a:t>
              </a:r>
              <a:endParaRPr lang="en-US" altLang="zh-CN" sz="440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71245" y="1546225"/>
            <a:ext cx="2332990" cy="1891030"/>
            <a:chOff x="418" y="7510"/>
            <a:chExt cx="3674" cy="2978"/>
          </a:xfrm>
        </p:grpSpPr>
        <p:sp>
          <p:nvSpPr>
            <p:cNvPr id="10" name="椭圆 9"/>
            <p:cNvSpPr/>
            <p:nvPr/>
          </p:nvSpPr>
          <p:spPr>
            <a:xfrm>
              <a:off x="418" y="7510"/>
              <a:ext cx="3674" cy="2978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345" y="7820"/>
              <a:ext cx="954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400">
                  <a:solidFill>
                    <a:srgbClr val="FF0000"/>
                  </a:solidFill>
                </a:rPr>
                <a:t>3</a:t>
              </a:r>
              <a:endParaRPr lang="en-US" altLang="zh-CN" sz="440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795895" y="1743075"/>
            <a:ext cx="1348105" cy="1891030"/>
            <a:chOff x="418" y="7510"/>
            <a:chExt cx="3674" cy="2978"/>
          </a:xfrm>
        </p:grpSpPr>
        <p:sp>
          <p:nvSpPr>
            <p:cNvPr id="13" name="椭圆 12"/>
            <p:cNvSpPr/>
            <p:nvPr/>
          </p:nvSpPr>
          <p:spPr>
            <a:xfrm>
              <a:off x="418" y="7510"/>
              <a:ext cx="3674" cy="2978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345" y="7820"/>
              <a:ext cx="954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400">
                  <a:solidFill>
                    <a:srgbClr val="FF0000"/>
                  </a:solidFill>
                </a:rPr>
                <a:t>3</a:t>
              </a:r>
              <a:endParaRPr lang="en-US" altLang="zh-CN" sz="4400">
                <a:solidFill>
                  <a:srgbClr val="FF0000"/>
                </a:solidFill>
              </a:endParaRPr>
            </a:p>
          </p:txBody>
        </p:sp>
      </p:grpSp>
      <p:sp>
        <p:nvSpPr>
          <p:cNvPr id="4108" name="Text Box 12"/>
          <p:cNvSpPr txBox="1"/>
          <p:nvPr/>
        </p:nvSpPr>
        <p:spPr>
          <a:xfrm>
            <a:off x="3050540" y="523875"/>
            <a:ext cx="3042920" cy="52197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鸡一共有多少只？</a:t>
            </a:r>
            <a:endParaRPr lang="zh-CN" altLang="en-US" sz="28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14140" y="2526030"/>
            <a:ext cx="2098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695700" y="3830955"/>
            <a:ext cx="2316480" cy="209169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prstTxWarp prst="textArchUp">
              <a:avLst/>
            </a:prstTxWarp>
            <a:spAutoFit/>
            <a:scene3d>
              <a:camera prst="perspectiveAbove"/>
              <a:lightRig rig="threePt" dir="t"/>
            </a:scene3d>
          </a:bodyPr>
          <a:p>
            <a:pPr algn="ctr">
              <a:buClrTx/>
              <a:buSzTx/>
              <a:buFontTx/>
            </a:pPr>
            <a:r>
              <a:rPr lang="zh-CN" altLang="en-US" sz="120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数</a:t>
            </a:r>
            <a:endParaRPr lang="zh-CN" altLang="en-US" sz="12000" b="1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bldLvl="0" animBg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3554730" y="198120"/>
            <a:ext cx="1713230" cy="1938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20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摆</a:t>
            </a:r>
            <a:endParaRPr lang="zh-CN" altLang="en-US" sz="12000" b="1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713230" y="1401445"/>
            <a:ext cx="6648450" cy="3903345"/>
            <a:chOff x="2698" y="2207"/>
            <a:chExt cx="10470" cy="6147"/>
          </a:xfrm>
        </p:grpSpPr>
        <p:grpSp>
          <p:nvGrpSpPr>
            <p:cNvPr id="10" name="组合 9"/>
            <p:cNvGrpSpPr/>
            <p:nvPr/>
          </p:nvGrpSpPr>
          <p:grpSpPr>
            <a:xfrm rot="0">
              <a:off x="2698" y="2207"/>
              <a:ext cx="10470" cy="3501"/>
              <a:chOff x="4101" y="2181"/>
              <a:chExt cx="9215" cy="3788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4101" y="5030"/>
                <a:ext cx="8851" cy="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>
                  <a:buClrTx/>
                  <a:buSzTx/>
                  <a:buFontTx/>
                </a:pPr>
                <a:r>
                  <a:rPr lang="zh-CN" altLang="en-US" sz="3600" b="1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+mn-ea"/>
                  </a:rPr>
                  <a:t>用小棒摆出</a:t>
                </a:r>
                <a:r>
                  <a:rPr lang="en-US" altLang="zh-CN" sz="3600" b="1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+mn-ea"/>
                  </a:rPr>
                  <a:t>5</a:t>
                </a:r>
                <a:r>
                  <a:rPr lang="zh-CN" altLang="en-US" sz="3600" b="1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+mn-ea"/>
                  </a:rPr>
                  <a:t>个</a:t>
                </a:r>
                <a:r>
                  <a:rPr lang="en-US" altLang="zh-CN" sz="3600" b="1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+mn-ea"/>
                  </a:rPr>
                  <a:t>2</a:t>
                </a:r>
                <a:r>
                  <a:rPr lang="en-US" altLang="zh-CN" sz="2400">
                    <a:solidFill>
                      <a:srgbClr val="FF0000"/>
                    </a:solidFill>
                    <a:sym typeface="+mn-ea"/>
                  </a:rPr>
                  <a:t>（每堆有2根摆5堆）</a:t>
                </a:r>
                <a:endParaRPr lang="en-US" altLang="zh-CN" sz="2400">
                  <a:solidFill>
                    <a:srgbClr val="FF0000"/>
                  </a:solidFill>
                  <a:sym typeface="+mn-ea"/>
                </a:endParaRPr>
              </a:p>
            </p:txBody>
          </p:sp>
          <p:pic>
            <p:nvPicPr>
              <p:cNvPr id="8215" name="Picture 15" descr="男天使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1068" y="2181"/>
                <a:ext cx="2248" cy="222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5" name="文本框 4"/>
            <p:cNvSpPr txBox="1"/>
            <p:nvPr/>
          </p:nvSpPr>
          <p:spPr>
            <a:xfrm>
              <a:off x="2865" y="3774"/>
              <a:ext cx="3204" cy="91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3200">
                  <a:solidFill>
                    <a:srgbClr val="FF0000"/>
                  </a:solidFill>
                  <a:sym typeface="+mn-ea"/>
                </a:rPr>
                <a:t>1</a:t>
              </a:r>
              <a:r>
                <a:rPr lang="zh-CN" altLang="en-US" sz="3200">
                  <a:solidFill>
                    <a:srgbClr val="FF0000"/>
                  </a:solidFill>
                  <a:sym typeface="+mn-ea"/>
                </a:rPr>
                <a:t>、摆一摆</a:t>
              </a:r>
              <a:endParaRPr lang="zh-CN" altLang="en-US" sz="32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899" y="6260"/>
              <a:ext cx="353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buClrTx/>
                <a:buSzTx/>
                <a:buFontTx/>
              </a:pPr>
              <a:r>
                <a:rPr lang="en-US" altLang="zh-CN" sz="3200">
                  <a:solidFill>
                    <a:srgbClr val="FF0000"/>
                  </a:solidFill>
                  <a:sym typeface="+mn-ea"/>
                </a:rPr>
                <a:t>2、</a:t>
              </a:r>
              <a:r>
                <a:rPr lang="zh-CN" altLang="en-US" sz="3200">
                  <a:solidFill>
                    <a:srgbClr val="FF0000"/>
                  </a:solidFill>
                  <a:sym typeface="+mn-ea"/>
                </a:rPr>
                <a:t>指一指</a:t>
              </a:r>
              <a:endParaRPr lang="zh-CN" altLang="en-US" sz="3200">
                <a:solidFill>
                  <a:srgbClr val="FF0000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899" y="7338"/>
              <a:ext cx="6798" cy="101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指一指你的</a:t>
              </a:r>
              <a:r>
                <a:rPr lang="en-US" altLang="zh-CN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5</a:t>
              </a:r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个</a:t>
              </a:r>
              <a:r>
                <a:rPr lang="en-US" altLang="zh-CN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2</a:t>
              </a:r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在哪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2"/>
          <p:cNvPicPr>
            <a:picLocks noChangeAspect="1"/>
          </p:cNvPicPr>
          <p:nvPr/>
        </p:nvPicPr>
        <p:blipFill>
          <a:blip r:embed="rId1"/>
          <a:srcRect l="-354" t="75727" r="3345" b="1185"/>
          <a:stretch>
            <a:fillRect/>
          </a:stretch>
        </p:blipFill>
        <p:spPr>
          <a:xfrm>
            <a:off x="662305" y="1024890"/>
            <a:ext cx="8091170" cy="45319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0" y="5876925"/>
            <a:ext cx="2051685" cy="10083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404620" y="3972560"/>
            <a:ext cx="58204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2       2       2       2       2      10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35735" y="4981575"/>
            <a:ext cx="46221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</a:t>
            </a:r>
            <a:r>
              <a:rPr lang="en-US" altLang="zh-CN" sz="2400">
                <a:solidFill>
                  <a:srgbClr val="FF0000"/>
                </a:solidFill>
              </a:rPr>
              <a:t>5           2                 10</a:t>
            </a:r>
            <a:endParaRPr lang="en-US" altLang="zh-CN" sz="2400">
              <a:solidFill>
                <a:srgbClr val="FF0000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067050" y="2021840"/>
            <a:ext cx="3558540" cy="459740"/>
            <a:chOff x="4511" y="2773"/>
            <a:chExt cx="5604" cy="724"/>
          </a:xfrm>
        </p:grpSpPr>
        <p:sp>
          <p:nvSpPr>
            <p:cNvPr id="6" name="文本框 5"/>
            <p:cNvSpPr txBox="1"/>
            <p:nvPr/>
          </p:nvSpPr>
          <p:spPr>
            <a:xfrm>
              <a:off x="4511" y="2773"/>
              <a:ext cx="71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2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648" y="2773"/>
              <a:ext cx="89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2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752" y="2773"/>
              <a:ext cx="89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2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026" y="2773"/>
              <a:ext cx="89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2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221" y="2773"/>
              <a:ext cx="89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2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165" y="5977890"/>
            <a:ext cx="2016125" cy="86423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1"/>
          <a:srcRect l="6602" t="-1052" r="-5098" b="85217"/>
          <a:stretch>
            <a:fillRect/>
          </a:stretch>
        </p:blipFill>
        <p:spPr>
          <a:xfrm>
            <a:off x="795020" y="1111250"/>
            <a:ext cx="7744460" cy="25482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rcRect l="6602" t="-1052" r="-5098" b="85217"/>
          <a:stretch>
            <a:fillRect/>
          </a:stretch>
        </p:blipFill>
        <p:spPr>
          <a:xfrm>
            <a:off x="741045" y="1111250"/>
            <a:ext cx="7851775" cy="2832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033780" y="851535"/>
            <a:ext cx="71583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</a:t>
            </a:r>
            <a:r>
              <a:rPr lang="en-US" altLang="zh-CN" sz="3600">
                <a:solidFill>
                  <a:srgbClr val="FF0000"/>
                </a:solidFill>
              </a:rPr>
              <a:t> 2            2             2            2</a:t>
            </a:r>
            <a:endParaRPr lang="en-US" altLang="zh-CN" sz="360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09260" y="3943350"/>
            <a:ext cx="3304540" cy="1938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120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写</a:t>
            </a:r>
            <a:endParaRPr lang="zh-CN" altLang="en-US" sz="12000" b="1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1"/>
      <p:bldP spid="1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708400" y="6308725"/>
            <a:ext cx="18002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33839" name="Text Box 47"/>
          <p:cNvSpPr txBox="1">
            <a:spLocks noChangeArrowheads="1"/>
          </p:cNvSpPr>
          <p:nvPr/>
        </p:nvSpPr>
        <p:spPr bwMode="auto">
          <a:xfrm>
            <a:off x="1590923" y="3379335"/>
            <a:ext cx="2309813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 dirty="0" smtClean="0">
                <a:latin typeface="Times New Roman" panose="02020603050405020304" pitchFamily="18" charset="0"/>
              </a:rPr>
              <a:t>7</a:t>
            </a:r>
            <a:r>
              <a:rPr lang="zh-CN" altLang="en-US" sz="4800" b="1" dirty="0" smtClean="0">
                <a:latin typeface="Times New Roman" panose="02020603050405020304" pitchFamily="18" charset="0"/>
              </a:rPr>
              <a:t>个</a:t>
            </a:r>
            <a:r>
              <a:rPr lang="en-US" altLang="zh-CN" sz="4800" b="1" dirty="0">
                <a:latin typeface="Times New Roman" panose="02020603050405020304" pitchFamily="18" charset="0"/>
              </a:rPr>
              <a:t>2</a:t>
            </a:r>
            <a:endParaRPr lang="en-US" altLang="zh-CN" sz="4800" b="1" dirty="0">
              <a:latin typeface="Times New Roman" panose="02020603050405020304" pitchFamily="18" charset="0"/>
            </a:endParaRPr>
          </a:p>
        </p:txBody>
      </p:sp>
      <p:sp>
        <p:nvSpPr>
          <p:cNvPr id="13325" name="Text Box 46"/>
          <p:cNvSpPr txBox="1">
            <a:spLocks noChangeArrowheads="1"/>
          </p:cNvSpPr>
          <p:nvPr/>
        </p:nvSpPr>
        <p:spPr bwMode="auto">
          <a:xfrm>
            <a:off x="1905000" y="4504690"/>
            <a:ext cx="5334635" cy="70675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2+2+2+2+2+2+2=14</a:t>
            </a:r>
            <a:endParaRPr lang="en-US" altLang="zh-CN" sz="4000" b="1" dirty="0">
              <a:solidFill>
                <a:srgbClr val="660066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5949315"/>
            <a:ext cx="1979295" cy="90868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70205" y="1559560"/>
            <a:ext cx="8695690" cy="1365250"/>
            <a:chOff x="583" y="2456"/>
            <a:chExt cx="13694" cy="215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0" r="27387" b="18030"/>
            <a:stretch>
              <a:fillRect/>
            </a:stretch>
          </p:blipFill>
          <p:spPr>
            <a:xfrm>
              <a:off x="7937" y="3470"/>
              <a:ext cx="5964" cy="1136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583" y="2456"/>
              <a:ext cx="13695" cy="2150"/>
              <a:chOff x="583" y="2456"/>
              <a:chExt cx="13695" cy="2150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00" b="18030"/>
              <a:stretch>
                <a:fillRect/>
              </a:stretch>
            </p:blipFill>
            <p:spPr>
              <a:xfrm>
                <a:off x="583" y="3376"/>
                <a:ext cx="7580" cy="1230"/>
              </a:xfrm>
              <a:prstGeom prst="rect">
                <a:avLst/>
              </a:prstGeom>
            </p:spPr>
          </p:pic>
          <p:sp>
            <p:nvSpPr>
              <p:cNvPr id="3" name="文本框 2"/>
              <p:cNvSpPr txBox="1"/>
              <p:nvPr/>
            </p:nvSpPr>
            <p:spPr>
              <a:xfrm>
                <a:off x="1186" y="2456"/>
                <a:ext cx="13092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3200">
                    <a:solidFill>
                      <a:srgbClr val="FF0000"/>
                    </a:solidFill>
                  </a:rPr>
                  <a:t>2        2        2        2         2          2         2</a:t>
                </a:r>
                <a:endParaRPr lang="en-US" altLang="zh-CN" sz="3200">
                  <a:solidFill>
                    <a:srgbClr val="FF0000"/>
                  </a:solidFill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39" grpId="0"/>
      <p:bldP spid="133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708400" y="6308725"/>
            <a:ext cx="18002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14341" name="Text Box 47"/>
          <p:cNvSpPr txBox="1">
            <a:spLocks noChangeArrowheads="1"/>
          </p:cNvSpPr>
          <p:nvPr/>
        </p:nvSpPr>
        <p:spPr bwMode="auto">
          <a:xfrm>
            <a:off x="2669511" y="5825103"/>
            <a:ext cx="230981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1" dirty="0" smtClean="0">
                <a:latin typeface="Times New Roman" panose="02020603050405020304" pitchFamily="18" charset="0"/>
              </a:rPr>
              <a:t>49</a:t>
            </a:r>
            <a:r>
              <a:rPr lang="zh-CN" altLang="en-US" sz="3600" b="1" dirty="0" smtClean="0">
                <a:latin typeface="Times New Roman" panose="02020603050405020304" pitchFamily="18" charset="0"/>
              </a:rPr>
              <a:t>个</a:t>
            </a:r>
            <a:r>
              <a:rPr lang="en-US" altLang="zh-CN" sz="3600" b="1" dirty="0">
                <a:latin typeface="Times New Roman" panose="02020603050405020304" pitchFamily="18" charset="0"/>
              </a:rPr>
              <a:t>2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83568" y="4866321"/>
            <a:ext cx="6294438" cy="956609"/>
            <a:chOff x="1519085" y="4677505"/>
            <a:chExt cx="6294438" cy="956609"/>
          </a:xfrm>
        </p:grpSpPr>
        <p:sp>
          <p:nvSpPr>
            <p:cNvPr id="14340" name="Text Box 46"/>
            <p:cNvSpPr txBox="1">
              <a:spLocks noChangeArrowheads="1"/>
            </p:cNvSpPr>
            <p:nvPr/>
          </p:nvSpPr>
          <p:spPr bwMode="auto">
            <a:xfrm>
              <a:off x="1867547" y="4677505"/>
              <a:ext cx="5584774" cy="707886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000" b="1" dirty="0">
                  <a:solidFill>
                    <a:srgbClr val="660066"/>
                  </a:solidFill>
                  <a:latin typeface="Times New Roman" panose="02020603050405020304" pitchFamily="18" charset="0"/>
                </a:rPr>
                <a:t>2+2+2+2+2+2+2+……+2</a:t>
              </a:r>
              <a:endParaRPr lang="en-US" altLang="zh-CN" sz="4000" b="1" dirty="0">
                <a:solidFill>
                  <a:srgbClr val="66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42" name="AutoShape 48"/>
            <p:cNvSpPr/>
            <p:nvPr/>
          </p:nvSpPr>
          <p:spPr bwMode="auto">
            <a:xfrm rot="-5390132">
              <a:off x="4493266" y="2313858"/>
              <a:ext cx="346075" cy="6294438"/>
            </a:xfrm>
            <a:prstGeom prst="leftBrace">
              <a:avLst>
                <a:gd name="adj1" fmla="val 151567"/>
                <a:gd name="adj2" fmla="val 50000"/>
              </a:avLst>
            </a:prstGeom>
            <a:noFill/>
            <a:ln w="28575">
              <a:solidFill>
                <a:srgbClr val="660066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60500" y="403860"/>
            <a:ext cx="6058535" cy="1833245"/>
            <a:chOff x="2300" y="636"/>
            <a:chExt cx="9541" cy="2887"/>
          </a:xfrm>
        </p:grpSpPr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0" b="18030"/>
            <a:stretch>
              <a:fillRect/>
            </a:stretch>
          </p:blipFill>
          <p:spPr>
            <a:xfrm>
              <a:off x="2300" y="637"/>
              <a:ext cx="5675" cy="791"/>
            </a:xfrm>
            <a:prstGeom prst="rect">
              <a:avLst/>
            </a:prstGeom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0" r="27387" b="18030"/>
            <a:stretch>
              <a:fillRect/>
            </a:stretch>
          </p:blipFill>
          <p:spPr>
            <a:xfrm>
              <a:off x="7809" y="636"/>
              <a:ext cx="4032" cy="792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0" b="18030"/>
            <a:stretch>
              <a:fillRect/>
            </a:stretch>
          </p:blipFill>
          <p:spPr>
            <a:xfrm>
              <a:off x="2300" y="1668"/>
              <a:ext cx="5675" cy="791"/>
            </a:xfrm>
            <a:prstGeom prst="rect">
              <a:avLst/>
            </a:prstGeom>
          </p:spPr>
        </p:pic>
        <p:pic>
          <p:nvPicPr>
            <p:cNvPr id="59" name="图片 58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0" r="27387" b="18030"/>
            <a:stretch>
              <a:fillRect/>
            </a:stretch>
          </p:blipFill>
          <p:spPr>
            <a:xfrm>
              <a:off x="7809" y="1666"/>
              <a:ext cx="4032" cy="792"/>
            </a:xfrm>
            <a:prstGeom prst="rect">
              <a:avLst/>
            </a:prstGeom>
          </p:spPr>
        </p:pic>
        <p:pic>
          <p:nvPicPr>
            <p:cNvPr id="60" name="图片 59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0" b="18030"/>
            <a:stretch>
              <a:fillRect/>
            </a:stretch>
          </p:blipFill>
          <p:spPr>
            <a:xfrm>
              <a:off x="2300" y="2733"/>
              <a:ext cx="5675" cy="791"/>
            </a:xfrm>
            <a:prstGeom prst="rect">
              <a:avLst/>
            </a:prstGeom>
          </p:spPr>
        </p:pic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0" r="27387" b="18030"/>
            <a:stretch>
              <a:fillRect/>
            </a:stretch>
          </p:blipFill>
          <p:spPr>
            <a:xfrm>
              <a:off x="7809" y="2731"/>
              <a:ext cx="4032" cy="792"/>
            </a:xfrm>
            <a:prstGeom prst="rect">
              <a:avLst/>
            </a:prstGeom>
          </p:spPr>
        </p:pic>
      </p:grpSp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b="18030"/>
          <a:stretch>
            <a:fillRect/>
          </a:stretch>
        </p:blipFill>
        <p:spPr>
          <a:xfrm>
            <a:off x="1460808" y="2384405"/>
            <a:ext cx="3603441" cy="501970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r="27387" b="18030"/>
          <a:stretch>
            <a:fillRect/>
          </a:stretch>
        </p:blipFill>
        <p:spPr>
          <a:xfrm>
            <a:off x="4958547" y="2383349"/>
            <a:ext cx="2560071" cy="50302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b="18030"/>
          <a:stretch>
            <a:fillRect/>
          </a:stretch>
        </p:blipFill>
        <p:spPr>
          <a:xfrm>
            <a:off x="1507506" y="2960469"/>
            <a:ext cx="3603441" cy="50197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r="27387" b="18030"/>
          <a:stretch>
            <a:fillRect/>
          </a:stretch>
        </p:blipFill>
        <p:spPr>
          <a:xfrm>
            <a:off x="5005245" y="2959413"/>
            <a:ext cx="2560071" cy="503025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b="18030"/>
          <a:stretch>
            <a:fillRect/>
          </a:stretch>
        </p:blipFill>
        <p:spPr>
          <a:xfrm>
            <a:off x="1507505" y="3614839"/>
            <a:ext cx="3603441" cy="501970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r="27387" b="18030"/>
          <a:stretch>
            <a:fillRect/>
          </a:stretch>
        </p:blipFill>
        <p:spPr>
          <a:xfrm>
            <a:off x="5005244" y="3613783"/>
            <a:ext cx="2560071" cy="503025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b="18030"/>
          <a:stretch>
            <a:fillRect/>
          </a:stretch>
        </p:blipFill>
        <p:spPr>
          <a:xfrm>
            <a:off x="1507504" y="4291082"/>
            <a:ext cx="3603441" cy="501970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r="27387" b="18030"/>
          <a:stretch>
            <a:fillRect/>
          </a:stretch>
        </p:blipFill>
        <p:spPr>
          <a:xfrm>
            <a:off x="5005243" y="4290026"/>
            <a:ext cx="2560071" cy="503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625" y="5820954"/>
            <a:ext cx="134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Times New Roman" panose="02020603050405020304" pitchFamily="18" charset="0"/>
              </a:rPr>
              <a:t>49×2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4668205" y="6011639"/>
            <a:ext cx="792088" cy="27325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TextBox 78"/>
          <p:cNvSpPr txBox="1"/>
          <p:nvPr/>
        </p:nvSpPr>
        <p:spPr>
          <a:xfrm>
            <a:off x="6808752" y="5820952"/>
            <a:ext cx="213271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Times New Roman" panose="02020603050405020304" pitchFamily="18" charset="0"/>
              </a:rPr>
              <a:t>或</a:t>
            </a:r>
            <a:r>
              <a:rPr lang="en-US" altLang="zh-CN" sz="3600" b="1" dirty="0" smtClean="0">
                <a:latin typeface="Times New Roman" panose="02020603050405020304" pitchFamily="18" charset="0"/>
              </a:rPr>
              <a:t>2</a:t>
            </a:r>
            <a:r>
              <a:rPr lang="en-US" altLang="zh-CN" sz="3600" b="1" dirty="0" smtClean="0">
                <a:latin typeface="Times New Roman" panose="02020603050405020304" pitchFamily="18" charset="0"/>
              </a:rPr>
              <a:t>×49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6011545"/>
            <a:ext cx="1835785" cy="90868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4" grpId="0"/>
      <p:bldP spid="10" grpId="0" bldLvl="0" animBg="1"/>
      <p:bldP spid="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6033135"/>
            <a:ext cx="1979295" cy="852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/>
          <a:srcRect l="1046" t="63172" r="-6245" b="9312"/>
          <a:stretch>
            <a:fillRect/>
          </a:stretch>
        </p:blipFill>
        <p:spPr>
          <a:xfrm>
            <a:off x="473075" y="970280"/>
            <a:ext cx="8359775" cy="42595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434465" y="519430"/>
            <a:ext cx="63055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</a:rPr>
              <a:t>4         4          4         4         4</a:t>
            </a:r>
            <a:endParaRPr lang="en-US" altLang="zh-CN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</Words>
  <Application>WPS 演示</Application>
  <PresentationFormat>全屏显示(4:3)</PresentationFormat>
  <Paragraphs>161</Paragraphs>
  <Slides>13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楷体_GB2312</vt:lpstr>
      <vt:lpstr>新宋体</vt:lpstr>
      <vt:lpstr>楷体</vt:lpstr>
      <vt:lpstr>Times New Roman</vt:lpstr>
      <vt:lpstr>微软雅黑</vt:lpstr>
      <vt:lpstr>Arial Unicode MS</vt:lpstr>
      <vt:lpstr>Calibri</vt:lpstr>
      <vt:lpstr>默认设计模板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www.12999.com</Company>
  <LinksUpToDate>false</LinksUpToDate>
  <SharedDoc>false</SharedDoc>
  <HyperlinksChanged>false</HyperlinksChanged>
  <AppVersion>14.0000</AppVersion>
  <Manager>www.12999.com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www.12999.com</dc:title>
  <dc:creator>www.12999.com</dc:creator>
  <cp:keywords>www.12999.com</cp:keywords>
  <dc:description>www.12999.com</dc:description>
  <dc:subject>www.12999.com</dc:subject>
  <cp:category>www.12999.com</cp:category>
  <cp:lastModifiedBy>蜗牛</cp:lastModifiedBy>
  <cp:revision>44</cp:revision>
  <dcterms:created xsi:type="dcterms:W3CDTF">2009-08-30T12:15:00Z</dcterms:created>
  <dcterms:modified xsi:type="dcterms:W3CDTF">2019-09-26T03:31:11Z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2052-11.1.0.8806</vt:lpwstr>
  </property>
</Properties>
</file>