
<file path=[Content_Types].xml><?xml version="1.0" encoding="utf-8"?>
<Types xmlns="http://schemas.openxmlformats.org/package/2006/content-types"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9" r:id="rId5"/>
    <p:sldId id="302" r:id="rId6"/>
    <p:sldId id="303" r:id="rId7"/>
    <p:sldId id="261" r:id="rId8"/>
    <p:sldId id="262" r:id="rId9"/>
    <p:sldId id="263" r:id="rId10"/>
    <p:sldId id="323" r:id="rId11"/>
    <p:sldId id="264" r:id="rId12"/>
    <p:sldId id="265" r:id="rId13"/>
    <p:sldId id="324" r:id="rId14"/>
    <p:sldId id="268" r:id="rId15"/>
    <p:sldId id="270" r:id="rId16"/>
    <p:sldId id="325" r:id="rId17"/>
    <p:sldId id="271" r:id="rId18"/>
    <p:sldId id="260" r:id="rId19"/>
    <p:sldId id="326" r:id="rId20"/>
    <p:sldId id="273" r:id="rId21"/>
    <p:sldId id="274" r:id="rId22"/>
    <p:sldId id="275" r:id="rId23"/>
    <p:sldId id="276" r:id="rId24"/>
    <p:sldId id="304" r:id="rId25"/>
  </p:sldIdLst>
  <p:sldSz cx="12192000" cy="6858000"/>
  <p:notesSz cx="6858000" cy="9144000"/>
  <p:kinsoku lang="zh-CN" invalStChars="!%),.:;?]}¨·ˇˉ་―‖’”…‰∶、。〃々〉》」』】〕〗！＂＇％），．：；？］｀｜｝～￠" invalEndChars="([{·‘“〈《「『【〔〖（．［｛￡￥"/>
  <p:defaultTextStyle>
    <a:defPPr>
      <a:defRPr lang="zh-CN"/>
    </a:defPPr>
    <a:lvl1pPr marL="0" indent="0" algn="l" defTabSz="914400" eaLnBrk="1" fontAlgn="auto" latinLnBrk="0" hangingPunct="1">
      <a:buNone/>
      <a:defRPr sz="1800" kern="12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Times New Roman" panose="02020603050405020304" charset="0"/>
      </a:defRPr>
    </a:lvl1pPr>
    <a:lvl2pPr marL="457200" indent="0" algn="l" defTabSz="914400" eaLnBrk="1" fontAlgn="auto" latinLnBrk="0" hangingPunct="1">
      <a:buNone/>
      <a:defRPr sz="1800" kern="12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Times New Roman" panose="02020603050405020304" charset="0"/>
      </a:defRPr>
    </a:lvl2pPr>
    <a:lvl3pPr marL="914400" indent="0" algn="l" defTabSz="914400" eaLnBrk="1" fontAlgn="auto" latinLnBrk="0" hangingPunct="1">
      <a:buNone/>
      <a:defRPr sz="1800" kern="12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Times New Roman" panose="02020603050405020304" charset="0"/>
      </a:defRPr>
    </a:lvl3pPr>
    <a:lvl4pPr marL="1371600" indent="0" algn="l" defTabSz="914400" eaLnBrk="1" fontAlgn="auto" latinLnBrk="0" hangingPunct="1">
      <a:buNone/>
      <a:defRPr sz="1800" kern="12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Times New Roman" panose="02020603050405020304" charset="0"/>
      </a:defRPr>
    </a:lvl4pPr>
    <a:lvl5pPr marL="1828800" indent="0" algn="l" defTabSz="914400" eaLnBrk="1" fontAlgn="auto" latinLnBrk="0" hangingPunct="1">
      <a:buNone/>
      <a:defRPr sz="1800" kern="12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Times New Roman" panose="02020603050405020304" charset="0"/>
      </a:defRPr>
    </a:lvl5pPr>
    <a:lvl6pPr marL="2286000" indent="0" algn="l" defTabSz="914400" eaLnBrk="1" fontAlgn="auto" latinLnBrk="0" hangingPunct="1">
      <a:buNone/>
      <a:defRPr sz="1800" kern="12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Times New Roman" panose="02020603050405020304" charset="0"/>
      </a:defRPr>
    </a:lvl6pPr>
    <a:lvl7pPr marL="2743200" indent="0" algn="l" defTabSz="914400" eaLnBrk="1" fontAlgn="auto" latinLnBrk="0" hangingPunct="1">
      <a:buNone/>
      <a:defRPr sz="1800" kern="12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Times New Roman" panose="02020603050405020304" charset="0"/>
      </a:defRPr>
    </a:lvl7pPr>
    <a:lvl8pPr marL="3200400" indent="0" algn="l" defTabSz="914400" eaLnBrk="1" fontAlgn="auto" latinLnBrk="0" hangingPunct="1">
      <a:buNone/>
      <a:defRPr sz="1800" kern="12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Times New Roman" panose="02020603050405020304" charset="0"/>
      </a:defRPr>
    </a:lvl8pPr>
    <a:lvl9pPr marL="3200400" indent="0" algn="l" defTabSz="914400" eaLnBrk="1" fontAlgn="auto" latinLnBrk="0" hangingPunct="1">
      <a:buNone/>
      <a:defRPr sz="1800" kern="12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Times New Roman" panose="0202060305040502030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60" autoAdjust="0"/>
    <p:restoredTop sz="99500" autoAdjust="0"/>
  </p:normalViewPr>
  <p:slideViewPr>
    <p:cSldViewPr snapToGrid="0">
      <p:cViewPr varScale="1">
        <p:scale>
          <a:sx n="86" d="100"/>
          <a:sy n="86" d="100"/>
        </p:scale>
        <p:origin x="706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0" y="0"/>
      </p:cViewPr>
      <p:guideLst/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sp>
        <p:nvSpPr>
          <p:cNvPr id="8" name="文本框"/>
          <p:cNvSpPr>
            <a:spLocks noGrp="1"/>
          </p:cNvSpPr>
          <p:nvPr>
            <p:ph type="hdr"/>
          </p:nvPr>
        </p:nvSpPr>
        <p:spPr>
          <a:xfrm>
            <a:off x="0" y="0"/>
            <a:ext cx="2971799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/>
          <a:p>
            <a:pPr algn="l"/>
            <a:endParaRPr lang="zh-CN" altLang="en-US" sz="12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sp>
        <p:nvSpPr>
          <p:cNvPr id="9" name="文本框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/>
          <a:p>
            <a:pPr algn="r"/>
            <a:fld id="{CAD2D6BD-DE1B-4B5F-8B41-2702339687B9}" type="datetime1">
              <a:rPr lang="zh-CN" altLang="en-US" sz="120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sp>
        <p:nvSpPr>
          <p:cNvPr id="10" name="对象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</a:ln>
        </p:spPr>
      </p:sp>
      <p:sp>
        <p:nvSpPr>
          <p:cNvPr id="11" name="文本框"/>
          <p:cNvSpPr>
            <a:spLocks noGrp="1"/>
          </p:cNvSpPr>
          <p:nvPr>
            <p:ph type="body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/>
          <a:p>
            <a:r>
              <a:rPr lang="zh-CN" altLang="en-US"/>
              <a:t>单击此处编辑母版文本样式</a:t>
            </a:r>
            <a:endParaRPr lang="en-US" altLang="zh-CN"/>
          </a:p>
          <a:p>
            <a:pPr lvl="1"/>
            <a:r>
              <a:rPr lang="zh-CN" altLang="en-US"/>
              <a:t>第二级</a:t>
            </a:r>
            <a:endParaRPr lang="en-US" altLang="zh-CN"/>
          </a:p>
          <a:p>
            <a:pPr lvl="2"/>
            <a:r>
              <a:rPr lang="zh-CN" altLang="en-US"/>
              <a:t>第三级</a:t>
            </a:r>
            <a:endParaRPr lang="en-US" altLang="zh-CN"/>
          </a:p>
          <a:p>
            <a:pPr lvl="3"/>
            <a:r>
              <a:rPr lang="zh-CN" altLang="en-US"/>
              <a:t>第四级</a:t>
            </a:r>
            <a:endParaRPr lang="en-US" altLang="zh-CN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2" name="文本框"/>
          <p:cNvSpPr>
            <a:spLocks noGrp="1"/>
          </p:cNvSpPr>
          <p:nvPr>
            <p:ph type="ftr" idx="4"/>
          </p:nvPr>
        </p:nvSpPr>
        <p:spPr>
          <a:xfrm>
            <a:off x="0" y="8685213"/>
            <a:ext cx="2971799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pPr algn="l"/>
            <a:endParaRPr lang="zh-CN" altLang="en-US" sz="12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indent="0" algn="l" defTabSz="914400" eaLnBrk="1" fontAlgn="auto" latinLnBrk="0" hangingPunct="1">
      <a:buNone/>
      <a:defRPr sz="12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Calibri" panose="020F0502020204030204" charset="0"/>
      </a:defRPr>
    </a:lvl1pPr>
    <a:lvl2pPr marL="457200" indent="0" algn="l" defTabSz="914400" eaLnBrk="1" fontAlgn="auto" latinLnBrk="0" hangingPunct="1">
      <a:buNone/>
      <a:defRPr sz="12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Calibri" panose="020F0502020204030204" charset="0"/>
      </a:defRPr>
    </a:lvl2pPr>
    <a:lvl3pPr marL="914400" indent="0" algn="l" defTabSz="914400" eaLnBrk="1" fontAlgn="auto" latinLnBrk="0" hangingPunct="1">
      <a:buNone/>
      <a:defRPr sz="12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Calibri" panose="020F0502020204030204" charset="0"/>
      </a:defRPr>
    </a:lvl3pPr>
    <a:lvl4pPr marL="1371600" indent="0" algn="l" defTabSz="914400" eaLnBrk="1" fontAlgn="auto" latinLnBrk="0" hangingPunct="1">
      <a:buNone/>
      <a:defRPr sz="12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Calibri" panose="020F0502020204030204" charset="0"/>
      </a:defRPr>
    </a:lvl4pPr>
    <a:lvl5pPr marL="1828800" indent="0" algn="l" defTabSz="914400" eaLnBrk="1" fontAlgn="auto" latinLnBrk="0" hangingPunct="1">
      <a:buNone/>
      <a:defRPr sz="12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Calibri" panose="020F0502020204030204" charset="0"/>
      </a:defRPr>
    </a:lvl5pPr>
    <a:lvl6pPr marL="2286000" indent="0" algn="l" defTabSz="914400" eaLnBrk="1" fontAlgn="auto" latinLnBrk="0" hangingPunct="1">
      <a:buNone/>
      <a:defRPr sz="12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Calibri" panose="020F0502020204030204" charset="0"/>
      </a:defRPr>
    </a:lvl6pPr>
    <a:lvl7pPr marL="2743200" indent="0" algn="l" defTabSz="914400" eaLnBrk="1" fontAlgn="auto" latinLnBrk="0" hangingPunct="1">
      <a:buNone/>
      <a:defRPr sz="12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Calibri" panose="020F0502020204030204" charset="0"/>
      </a:defRPr>
    </a:lvl7pPr>
    <a:lvl8pPr marL="3200400" indent="0" algn="l" defTabSz="914400" eaLnBrk="1" fontAlgn="auto" latinLnBrk="0" hangingPunct="1">
      <a:buNone/>
      <a:defRPr sz="12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Calibri" panose="020F0502020204030204" charset="0"/>
      </a:defRPr>
    </a:lvl8pPr>
    <a:lvl9pPr marL="3200400" indent="0" algn="l" defTabSz="914400" eaLnBrk="1" fontAlgn="auto" latinLnBrk="0" hangingPunct="1">
      <a:buNone/>
      <a:defRPr sz="12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Calibri" panose="020F050202020403020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sp>
        <p:nvSpPr>
          <p:cNvPr id="32" name="对象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33" name="文本框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sp>
        <p:nvSpPr>
          <p:cNvPr id="32" name="对象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33" name="文本框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sp>
        <p:nvSpPr>
          <p:cNvPr id="32" name="对象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33" name="文本框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3" name="文本框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" hidden="1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1719C"/>
            </a:solidFill>
            <a:prstDash val="solid"/>
            <a:miter/>
          </a:ln>
        </p:spPr>
      </p:sp>
      <p:sp>
        <p:nvSpPr>
          <p:cNvPr id="22" name="文本框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7200" b="0" i="0" u="none" strike="noStrike" kern="1200" cap="none" spc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Times New Roman" panose="02020603050405020304" charset="0"/>
              </a:rPr>
              <a:t>单击此处编辑标题</a:t>
            </a:r>
            <a:endParaRPr lang="zh-CN" altLang="en-US" sz="7200" b="0" i="0" u="none" strike="noStrike" kern="1200" cap="none" spc="0" baseline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23" name="文本框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/>
          <a:p>
            <a:pPr mar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zh-CN" altLang="en-US" sz="1800" b="0" i="0" u="none" strike="noStrike" kern="1200" cap="none" spc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Times New Roman" panose="02020603050405020304" charset="0"/>
              </a:rPr>
              <a:t>单击此处编辑母版副标题样式</a:t>
            </a: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24" name="文本框"/>
          <p:cNvSpPr>
            <a:spLocks noGrp="1"/>
          </p:cNvSpPr>
          <p:nvPr>
            <p:ph type="dt" idx="10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1200" b="0" i="0" u="none" strike="noStrike" kern="1200" cap="none" spc="0" baseline="0">
              <a:solidFill>
                <a:srgbClr val="7F7F7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5" name="文本框"/>
          <p:cNvSpPr>
            <a:spLocks noGrp="1"/>
          </p:cNvSpPr>
          <p:nvPr>
            <p:ph type="ftr"/>
          </p:nvPr>
        </p:nvSpPr>
        <p:spPr>
          <a:xfrm>
            <a:off x="4038600" y="6356349"/>
            <a:ext cx="4114800" cy="36512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1200" b="0" i="0" u="none" strike="noStrike" kern="1200" cap="none" spc="0" baseline="0">
              <a:solidFill>
                <a:srgbClr val="7F7F7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6" name="文本框"/>
          <p:cNvSpPr>
            <a:spLocks noGrp="1"/>
          </p:cNvSpPr>
          <p:nvPr>
            <p:ph type="sldNum"/>
          </p:nvPr>
        </p:nvSpPr>
        <p:spPr>
          <a:xfrm>
            <a:off x="8610600" y="6356349"/>
            <a:ext cx="2743200" cy="36512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CAD2D6BD-DE1B-4B5F-8B41-2702339687B9}" type="slidenum">
              <a:rPr lang="en-US" altLang="zh-CN" sz="1200" b="0" i="0" u="none" strike="noStrike" kern="1200" cap="none" spc="0" baseline="0">
                <a:solidFill>
                  <a:srgbClr val="7F7F7F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</a:fld>
            <a:endParaRPr lang="zh-CN" altLang="en-US" sz="1200" b="0" i="0" u="none" strike="noStrike" kern="1200" cap="none" spc="0" baseline="0">
              <a:solidFill>
                <a:srgbClr val="7F7F7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" hidden="1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1719C"/>
            </a:solidFill>
            <a:prstDash val="solid"/>
            <a:miter/>
          </a:ln>
        </p:spPr>
      </p:sp>
      <p:sp>
        <p:nvSpPr>
          <p:cNvPr id="14" name="文本框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56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5" name="文本框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/>
          <a:p>
            <a:r>
              <a:rPr lang="zh-CN" altLang="en-US" sz="2400"/>
              <a:t>单击此处编辑母版文本样式</a:t>
            </a:r>
            <a:endParaRPr lang="en-US" altLang="zh-CN" sz="2400"/>
          </a:p>
          <a:p>
            <a:pPr lvl="1"/>
            <a:r>
              <a:rPr lang="zh-CN" altLang="en-US" sz="2000"/>
              <a:t>第二级</a:t>
            </a:r>
            <a:endParaRPr lang="en-US" altLang="zh-CN" sz="2000"/>
          </a:p>
          <a:p>
            <a:pPr lvl="2"/>
            <a:r>
              <a:rPr lang="zh-CN" altLang="en-US" sz="1800"/>
              <a:t>第三级</a:t>
            </a:r>
            <a:endParaRPr lang="en-US" altLang="zh-CN" sz="1800"/>
          </a:p>
          <a:p>
            <a:pPr lvl="3"/>
            <a:r>
              <a:rPr lang="zh-CN" altLang="en-US" sz="1800"/>
              <a:t>第四级</a:t>
            </a:r>
            <a:endParaRPr lang="en-US" altLang="zh-CN" sz="1800"/>
          </a:p>
          <a:p>
            <a:pPr lvl="4"/>
            <a:r>
              <a:rPr lang="zh-CN" altLang="en-US" sz="1800"/>
              <a:t>第五级</a:t>
            </a:r>
            <a:endParaRPr lang="zh-CN" altLang="en-US" sz="1800"/>
          </a:p>
        </p:txBody>
      </p:sp>
      <p:sp>
        <p:nvSpPr>
          <p:cNvPr id="16" name="文本框"/>
          <p:cNvSpPr>
            <a:spLocks noGrp="1"/>
          </p:cNvSpPr>
          <p:nvPr>
            <p:ph type="dt" idx="10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/>
          <a:lstStyle/>
          <a:p>
            <a:pPr algn="ctr"/>
            <a:endParaRPr lang="zh-CN" altLang="en-US" sz="1200">
              <a:solidFill>
                <a:srgbClr val="7F7F7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7" name="文本框"/>
          <p:cNvSpPr>
            <a:spLocks noGrp="1"/>
          </p:cNvSpPr>
          <p:nvPr>
            <p:ph type="ftr"/>
          </p:nvPr>
        </p:nvSpPr>
        <p:spPr>
          <a:xfrm>
            <a:off x="4038600" y="6356349"/>
            <a:ext cx="4114800" cy="36512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/>
          <a:lstStyle/>
          <a:p>
            <a:pPr algn="ctr"/>
            <a:endParaRPr lang="zh-CN" altLang="en-US" sz="1200">
              <a:solidFill>
                <a:srgbClr val="7F7F7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8" name="文本框"/>
          <p:cNvSpPr>
            <a:spLocks noGrp="1"/>
          </p:cNvSpPr>
          <p:nvPr>
            <p:ph type="sldNum"/>
          </p:nvPr>
        </p:nvSpPr>
        <p:spPr>
          <a:xfrm>
            <a:off x="8610600" y="6356349"/>
            <a:ext cx="2743200" cy="36512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/>
          <a:lstStyle/>
          <a:p>
            <a:pPr algn="ct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rgbClr val="7F7F7F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</a:fld>
            <a:endParaRPr lang="zh-CN" altLang="en-US" sz="1200">
              <a:solidFill>
                <a:srgbClr val="7F7F7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自定义版式">
    <p:bg>
      <p:bgPr>
        <a:gradFill>
          <a:gsLst>
            <a:gs pos="0">
              <a:srgbClr val="F2F2F2"/>
            </a:gs>
            <a:gs pos="100000">
              <a:srgbClr val="E7E6E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文本框"/>
          <p:cNvSpPr>
            <a:spLocks noGrp="1"/>
          </p:cNvSpPr>
          <p:nvPr>
            <p:ph type="dt" idx="10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/>
          <a:lstStyle/>
          <a:p>
            <a:pPr algn="l"/>
            <a:endParaRPr lang="zh-CN" altLang="en-US" sz="1200">
              <a:solidFill>
                <a:srgbClr val="898989"/>
              </a:solidFill>
              <a:latin typeface="微软雅黑 Light" panose="020B0502040204020203" charset="-122"/>
              <a:ea typeface="微软雅黑 Light" panose="020B0502040204020203" charset="-122"/>
              <a:cs typeface="Calibri" panose="020F0502020204030204" charset="0"/>
            </a:endParaRPr>
          </a:p>
        </p:txBody>
      </p:sp>
      <p:sp>
        <p:nvSpPr>
          <p:cNvPr id="67" name="文本框"/>
          <p:cNvSpPr>
            <a:spLocks noGrp="1"/>
          </p:cNvSpPr>
          <p:nvPr>
            <p:ph type="ftr"/>
          </p:nvPr>
        </p:nvSpPr>
        <p:spPr>
          <a:xfrm>
            <a:off x="4038600" y="6356349"/>
            <a:ext cx="4114800" cy="36512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/>
          <a:lstStyle/>
          <a:p>
            <a:pPr algn="ctr"/>
            <a:endParaRPr lang="zh-CN" altLang="en-US" sz="1200">
              <a:solidFill>
                <a:srgbClr val="898989"/>
              </a:solidFill>
              <a:latin typeface="微软雅黑 Light" panose="020B0502040204020203" charset="-122"/>
              <a:ea typeface="微软雅黑 Light" panose="020B0502040204020203" charset="-122"/>
              <a:cs typeface="Calibri" panose="020F0502020204030204" charset="0"/>
            </a:endParaRPr>
          </a:p>
        </p:txBody>
      </p:sp>
      <p:sp>
        <p:nvSpPr>
          <p:cNvPr id="68" name="文本框"/>
          <p:cNvSpPr>
            <a:spLocks noGrp="1"/>
          </p:cNvSpPr>
          <p:nvPr>
            <p:ph type="sldNum"/>
          </p:nvPr>
        </p:nvSpPr>
        <p:spPr>
          <a:xfrm>
            <a:off x="8610600" y="6356349"/>
            <a:ext cx="2743200" cy="36512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/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rgbClr val="898989"/>
                </a:solidFill>
                <a:latin typeface="微软雅黑 Light" panose="020B0502040204020203" charset="-122"/>
                <a:ea typeface="微软雅黑 Light" panose="020B0502040204020203" charset="-122"/>
                <a:cs typeface="Calibri" panose="020F0502020204030204" charset="0"/>
              </a:rPr>
            </a:fld>
            <a:endParaRPr lang="zh-CN" altLang="en-US" sz="1200">
              <a:solidFill>
                <a:srgbClr val="898989"/>
              </a:solidFill>
              <a:latin typeface="微软雅黑 Light" panose="020B0502040204020203" charset="-122"/>
              <a:ea typeface="微软雅黑 Light" panose="020B0502040204020203" charset="-122"/>
              <a:cs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矩形" hidden="1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1719C"/>
            </a:solidFill>
            <a:prstDash val="solid"/>
            <a:miter/>
          </a:ln>
        </p:spPr>
      </p:sp>
      <p:sp>
        <p:nvSpPr>
          <p:cNvPr id="185" name="文本框"/>
          <p:cNvSpPr>
            <a:spLocks noGrp="1"/>
          </p:cNvSpPr>
          <p:nvPr>
            <p:ph type="dt" idx="10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/>
          <a:p>
            <a:pPr algn="ctr"/>
            <a:endParaRPr lang="zh-CN" altLang="en-US" sz="1200">
              <a:solidFill>
                <a:srgbClr val="7F7F7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86" name="文本框"/>
          <p:cNvSpPr>
            <a:spLocks noGrp="1"/>
          </p:cNvSpPr>
          <p:nvPr>
            <p:ph type="ftr"/>
          </p:nvPr>
        </p:nvSpPr>
        <p:spPr>
          <a:xfrm>
            <a:off x="4038600" y="6356349"/>
            <a:ext cx="4114800" cy="36512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/>
          <a:p>
            <a:pPr algn="ctr"/>
            <a:endParaRPr lang="zh-CN" altLang="en-US" sz="1200">
              <a:solidFill>
                <a:srgbClr val="7F7F7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87" name="文本框"/>
          <p:cNvSpPr>
            <a:spLocks noGrp="1"/>
          </p:cNvSpPr>
          <p:nvPr>
            <p:ph type="sldNum"/>
          </p:nvPr>
        </p:nvSpPr>
        <p:spPr>
          <a:xfrm>
            <a:off x="8610600" y="6356349"/>
            <a:ext cx="2743200" cy="36512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/>
          <a:p>
            <a:pPr algn="ct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rgbClr val="7F7F7F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</a:fld>
            <a:endParaRPr lang="zh-CN" altLang="en-US" sz="1200">
              <a:solidFill>
                <a:srgbClr val="7F7F7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56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/>
          <a:p>
            <a:r>
              <a:rPr lang="zh-CN" altLang="en-US"/>
              <a:t>单击此处编辑母版文本样式</a:t>
            </a:r>
            <a:endParaRPr lang="en-US" altLang="zh-CN"/>
          </a:p>
          <a:p>
            <a:pPr lvl="1"/>
            <a:r>
              <a:rPr lang="zh-CN" altLang="en-US"/>
              <a:t>第二级</a:t>
            </a:r>
            <a:endParaRPr lang="en-US" altLang="zh-CN"/>
          </a:p>
          <a:p>
            <a:pPr lvl="2"/>
            <a:r>
              <a:rPr lang="zh-CN" altLang="en-US"/>
              <a:t>第三级</a:t>
            </a:r>
            <a:endParaRPr lang="en-US" altLang="zh-CN"/>
          </a:p>
          <a:p>
            <a:pPr lvl="3"/>
            <a:r>
              <a:rPr lang="zh-CN" altLang="en-US"/>
              <a:t>第四级</a:t>
            </a:r>
            <a:endParaRPr lang="en-US" altLang="zh-CN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idx="2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/>
          <a:lstStyle/>
          <a:p>
            <a:pPr algn="ctr"/>
            <a:fld id="{CAD2D6BD-DE1B-4B5F-8B41-2702339687B9}" type="datetime1">
              <a:rPr lang="zh-CN" altLang="en-US" sz="1200">
                <a:solidFill>
                  <a:srgbClr val="7F7F7F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</a:fld>
            <a:endParaRPr lang="zh-CN" altLang="en-US" sz="1200">
              <a:solidFill>
                <a:srgbClr val="7F7F7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" name="文本框"/>
          <p:cNvSpPr>
            <a:spLocks noGrp="1"/>
          </p:cNvSpPr>
          <p:nvPr>
            <p:ph type="ftr" idx="3"/>
          </p:nvPr>
        </p:nvSpPr>
        <p:spPr>
          <a:xfrm>
            <a:off x="4038600" y="6356349"/>
            <a:ext cx="4114800" cy="36512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/>
          <a:lstStyle/>
          <a:p>
            <a:pPr algn="ctr"/>
            <a:endParaRPr lang="zh-CN" altLang="en-US" sz="1200">
              <a:solidFill>
                <a:srgbClr val="7F7F7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文本框"/>
          <p:cNvSpPr>
            <a:spLocks noGrp="1"/>
          </p:cNvSpPr>
          <p:nvPr>
            <p:ph type="sldNum" idx="4"/>
          </p:nvPr>
        </p:nvSpPr>
        <p:spPr>
          <a:xfrm>
            <a:off x="8610600" y="6356349"/>
            <a:ext cx="2743200" cy="36512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/>
          <a:lstStyle/>
          <a:p>
            <a:pPr algn="ct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rgbClr val="7F7F7F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</a:fld>
            <a:endParaRPr lang="zh-CN" altLang="en-US" sz="1200">
              <a:solidFill>
                <a:srgbClr val="7F7F7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矩形" hidden="1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1719C"/>
            </a:solidFill>
            <a:prstDash val="solid"/>
            <a:miter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l" defTabSz="914400" eaLnBrk="1" fontAlgn="auto" latinLnBrk="0" hangingPunct="1">
        <a:lnSpc>
          <a:spcPct val="90000"/>
        </a:lnSpc>
        <a:spcBef>
          <a:spcPts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Arial" panose="020B0604020202020204" pitchFamily="34" charset="0"/>
        </a:defRPr>
      </a:lvl1pPr>
    </p:titleStyle>
    <p:bodyStyle>
      <a:lvl1pPr marL="228600" indent="-228600" algn="l" defTabSz="914400" eaLnBrk="1" fontAlgn="auto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Arial" panose="020B0604020202020204" pitchFamily="34" charset="0"/>
        </a:defRPr>
      </a:lvl1pPr>
      <a:lvl2pPr marL="6858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Arial" panose="020B0604020202020204" pitchFamily="34" charset="0"/>
        </a:defRPr>
      </a:lvl2pPr>
      <a:lvl3pPr marL="11430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Arial" panose="020B0604020202020204" pitchFamily="34" charset="0"/>
        </a:defRPr>
      </a:lvl3pPr>
      <a:lvl4pPr marL="16002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Arial" panose="020B0604020202020204" pitchFamily="34" charset="0"/>
        </a:defRPr>
      </a:lvl4pPr>
      <a:lvl5pPr marL="20574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Arial" panose="020B0604020202020204" pitchFamily="34" charset="0"/>
        </a:defRPr>
      </a:lvl5pPr>
      <a:lvl6pPr marL="25146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Arial" panose="020B0604020202020204" pitchFamily="34" charset="0"/>
        </a:defRPr>
      </a:lvl6pPr>
      <a:lvl7pPr marL="29718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Arial" panose="020B0604020202020204" pitchFamily="34" charset="0"/>
        </a:defRPr>
      </a:lvl7pPr>
      <a:lvl8pPr marL="34290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Arial" panose="020B0604020202020204" pitchFamily="34" charset="0"/>
        </a:defRPr>
      </a:lvl8pPr>
      <a:lvl9pPr marL="34290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Arial" panose="020B0604020202020204" pitchFamily="34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7.png"/><Relationship Id="rId1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9.GIF"/><Relationship Id="rId1" Type="http://schemas.openxmlformats.org/officeDocument/2006/relationships/image" Target="../media/image18.GIF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"/>
          <p:cNvSpPr/>
          <p:nvPr/>
        </p:nvSpPr>
        <p:spPr>
          <a:xfrm>
            <a:off x="650956" y="402039"/>
            <a:ext cx="3199765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00" i="0" u="none" strike="noStrike" kern="120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读一读，猜一猜</a:t>
            </a:r>
            <a:endParaRPr lang="zh-CN" altLang="en-US" sz="3200" i="0" u="none" strike="noStrike" kern="120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9" name="矩形"/>
          <p:cNvSpPr/>
          <p:nvPr/>
        </p:nvSpPr>
        <p:spPr>
          <a:xfrm>
            <a:off x="6631459" y="4953951"/>
            <a:ext cx="2105659" cy="81534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800" b="0" i="0" u="none" strike="noStrike" kern="1200" cap="none" spc="0" baseline="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小蝌蚪</a:t>
            </a:r>
            <a:endParaRPr lang="zh-CN" altLang="en-US" sz="4800" b="0" i="0" u="none" strike="noStrike" kern="1200" cap="none" spc="0" baseline="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30" name="图片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73678" y="1702803"/>
            <a:ext cx="6188873" cy="31444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1" name="矩形"/>
          <p:cNvSpPr/>
          <p:nvPr/>
        </p:nvSpPr>
        <p:spPr>
          <a:xfrm>
            <a:off x="858520" y="1576609"/>
            <a:ext cx="5237480" cy="120032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600" b="0" i="0" u="none" strike="noStrike" kern="1200" cap="none" spc="0" baseline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  <a:sym typeface="微软雅黑" panose="020B0503020204020204" charset="-122"/>
              </a:rPr>
              <a:t>小小逗号水中游，</a:t>
            </a:r>
            <a:endParaRPr lang="en-US" altLang="zh-CN" sz="3600" b="0" i="0" u="none" strike="noStrike" kern="1200" cap="none" spc="0" baseline="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  <a:sym typeface="微软雅黑" panose="020B0503020204020204" charset="-122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6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  <a:sym typeface="微软雅黑" panose="020B0503020204020204" charset="-122"/>
              </a:rPr>
              <a:t>浑身发黑滑溜溜。</a:t>
            </a:r>
            <a:endParaRPr lang="en-US" altLang="zh-CN" sz="3600" dirty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  <a:sym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4"/>
          <a:stretch>
            <a:fillRect/>
          </a:stretch>
        </p:blipFill>
        <p:spPr>
          <a:xfrm>
            <a:off x="9466887" y="1702803"/>
            <a:ext cx="3590397" cy="4947096"/>
          </a:xfrm>
          <a:prstGeom prst="rect">
            <a:avLst/>
          </a:prstGeom>
        </p:spPr>
      </p:pic>
      <p:sp>
        <p:nvSpPr>
          <p:cNvPr id="7" name="矩形"/>
          <p:cNvSpPr/>
          <p:nvPr/>
        </p:nvSpPr>
        <p:spPr>
          <a:xfrm>
            <a:off x="858520" y="3400871"/>
            <a:ext cx="5237480" cy="1754326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600" b="0" i="0" u="none" strike="noStrike" kern="1200" cap="none" spc="0" baseline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  <a:sym typeface="微软雅黑" panose="020B0503020204020204" charset="-122"/>
              </a:rPr>
              <a:t>小黑鱼，</a:t>
            </a:r>
            <a:endParaRPr lang="en-US" altLang="zh-CN" sz="3600" b="0" i="0" u="none" strike="noStrike" kern="1200" cap="none" spc="0" baseline="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  <a:sym typeface="微软雅黑" panose="020B0503020204020204" charset="-122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6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  <a:sym typeface="微软雅黑" panose="020B0503020204020204" charset="-122"/>
              </a:rPr>
              <a:t>光溜溜，</a:t>
            </a:r>
            <a:endParaRPr lang="en-US" altLang="zh-CN" sz="3600" dirty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  <a:sym typeface="微软雅黑" panose="020B0503020204020204" charset="-122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6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  <a:sym typeface="微软雅黑" panose="020B0503020204020204" charset="-122"/>
              </a:rPr>
              <a:t>脑袋倒比身子大。</a:t>
            </a:r>
            <a:endParaRPr lang="en-US" altLang="zh-CN" sz="3600" dirty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  <a:sym typeface="微软雅黑" panose="020B0503020204020204" charset="-122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1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F2F2"/>
            </a:gs>
            <a:gs pos="100000">
              <a:srgbClr val="E7E6E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"/>
          <p:cNvGrpSpPr/>
          <p:nvPr/>
        </p:nvGrpSpPr>
        <p:grpSpPr>
          <a:xfrm>
            <a:off x="2430024" y="523245"/>
            <a:ext cx="4228139" cy="4770264"/>
            <a:chOff x="2430024" y="523245"/>
            <a:chExt cx="4228139" cy="4770264"/>
          </a:xfrm>
        </p:grpSpPr>
        <p:sp>
          <p:nvSpPr>
            <p:cNvPr id="69" name="矩形"/>
            <p:cNvSpPr/>
            <p:nvPr/>
          </p:nvSpPr>
          <p:spPr>
            <a:xfrm>
              <a:off x="2430024" y="523245"/>
              <a:ext cx="4228139" cy="47474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 cap="flat" cmpd="sng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70" name="直线"/>
            <p:cNvSpPr/>
            <p:nvPr/>
          </p:nvSpPr>
          <p:spPr>
            <a:xfrm>
              <a:off x="4526475" y="546069"/>
              <a:ext cx="0" cy="4747440"/>
            </a:xfrm>
            <a:prstGeom prst="line">
              <a:avLst/>
            </a:prstGeom>
            <a:noFill/>
            <a:ln w="6350" cap="flat" cmpd="sng">
              <a:solidFill>
                <a:srgbClr val="000000"/>
              </a:solidFill>
              <a:prstDash val="dash"/>
              <a:round/>
            </a:ln>
          </p:spPr>
        </p:sp>
        <p:sp>
          <p:nvSpPr>
            <p:cNvPr id="71" name="直线"/>
            <p:cNvSpPr/>
            <p:nvPr/>
          </p:nvSpPr>
          <p:spPr>
            <a:xfrm>
              <a:off x="2430024" y="2919789"/>
              <a:ext cx="4228139" cy="0"/>
            </a:xfrm>
            <a:prstGeom prst="line">
              <a:avLst/>
            </a:prstGeom>
            <a:noFill/>
            <a:ln w="6350" cap="flat" cmpd="sng">
              <a:solidFill>
                <a:srgbClr val="000000"/>
              </a:solidFill>
              <a:prstDash val="dash"/>
              <a:round/>
            </a:ln>
          </p:spPr>
        </p:sp>
      </p:grpSp>
      <p:sp>
        <p:nvSpPr>
          <p:cNvPr id="73" name="矩形"/>
          <p:cNvSpPr/>
          <p:nvPr/>
        </p:nvSpPr>
        <p:spPr>
          <a:xfrm>
            <a:off x="2253186" y="220346"/>
            <a:ext cx="3663602" cy="659522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800" b="0" i="0" u="none" strike="noStrike" kern="0" cap="none" spc="0" baseline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哪</a:t>
            </a:r>
            <a:endParaRPr lang="zh-CN" altLang="en-US" sz="32800" b="0" i="0" u="none" strike="noStrike" kern="0" cap="none" spc="0" baseline="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4" name="矩形"/>
          <p:cNvSpPr/>
          <p:nvPr/>
        </p:nvSpPr>
        <p:spPr>
          <a:xfrm>
            <a:off x="3916045" y="5727065"/>
            <a:ext cx="4639310" cy="91058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75" name="矩形"/>
          <p:cNvSpPr/>
          <p:nvPr/>
        </p:nvSpPr>
        <p:spPr>
          <a:xfrm>
            <a:off x="7813675" y="1333500"/>
            <a:ext cx="3700144" cy="317009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000" b="0" i="0" u="none" strike="noStrike" kern="1200" cap="none" spc="0" baseline="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  </a:t>
            </a:r>
            <a:r>
              <a:rPr lang="zh-CN" altLang="en-US" sz="4000" b="0" i="0" u="none" strike="noStrike" kern="1200" cap="none" spc="0" baseline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那 哪</a:t>
            </a:r>
            <a:endParaRPr lang="en-US" altLang="zh-CN" sz="4000" b="0" i="0" u="none" strike="noStrike" kern="1200" cap="none" spc="0" baseline="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4000" b="0" i="0" u="none" strike="noStrike" kern="1200" cap="none" spc="0" baseline="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000" b="0" i="0" u="none" strike="noStrike" kern="1200" cap="none" spc="0" baseline="0" dirty="0" err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nǎ</a:t>
            </a:r>
            <a:r>
              <a:rPr lang="en-US" altLang="zh-CN" sz="4000" b="0" i="0" u="none" strike="noStrike" kern="1200" cap="none" spc="0" baseline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   )</a:t>
            </a:r>
            <a:r>
              <a:rPr lang="zh-CN" altLang="en-US" sz="4000" b="0" i="0" u="none" strike="noStrike" kern="1200" cap="none" spc="0" baseline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里   </a:t>
            </a:r>
            <a:endParaRPr lang="en-US" altLang="zh-CN" sz="4000" b="0" i="0" u="none" strike="noStrike" kern="1200" cap="none" spc="0" baseline="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4000" b="0" i="0" u="none" strike="noStrike" kern="1200" cap="none" spc="0" baseline="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000" b="0" i="0" u="none" strike="noStrike" kern="1200" cap="none" spc="0" baseline="0" dirty="0" err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nà</a:t>
            </a:r>
            <a:r>
              <a:rPr lang="zh-CN" altLang="en-US" sz="4000" b="0" i="0" u="none" strike="noStrike" kern="1200" cap="none" spc="0" baseline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  ）里</a:t>
            </a:r>
            <a:endParaRPr lang="zh-CN" altLang="en-US" sz="4000" b="0" i="0" u="none" strike="noStrike" kern="1200" cap="none" spc="0" baseline="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6" name="矩形"/>
          <p:cNvSpPr/>
          <p:nvPr/>
        </p:nvSpPr>
        <p:spPr>
          <a:xfrm>
            <a:off x="9067165" y="3741420"/>
            <a:ext cx="711199" cy="69151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000" b="0" i="0" u="none" strike="noStrike" kern="1200" cap="none" spc="0" baseline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  <a:sym typeface="微软雅黑" panose="020B0503020204020204" charset="-122"/>
              </a:rPr>
              <a:t>那</a:t>
            </a:r>
            <a:endParaRPr lang="zh-CN" altLang="en-US" sz="4000" b="0" i="0" u="none" strike="noStrike" kern="1200" cap="none" spc="0" baseline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  <a:sym typeface="微软雅黑" panose="020B0503020204020204" charset="-122"/>
            </a:endParaRPr>
          </a:p>
        </p:txBody>
      </p:sp>
      <p:sp>
        <p:nvSpPr>
          <p:cNvPr id="77" name="矩形"/>
          <p:cNvSpPr/>
          <p:nvPr/>
        </p:nvSpPr>
        <p:spPr>
          <a:xfrm>
            <a:off x="8877300" y="2578735"/>
            <a:ext cx="829944" cy="69151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000" b="0" i="0" u="none" strike="noStrike" kern="1200" cap="none" spc="0" baseline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  <a:sym typeface="微软雅黑" panose="020B0503020204020204" charset="-122"/>
              </a:rPr>
              <a:t>哪</a:t>
            </a:r>
            <a:endParaRPr lang="zh-CN" altLang="en-US" sz="4000" b="0" i="0" u="none" strike="noStrike" kern="1200" cap="none" spc="0" baseline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  <a:sym typeface="微软雅黑" panose="020B0503020204020204" charset="-122"/>
            </a:endParaRPr>
          </a:p>
        </p:txBody>
      </p:sp>
      <p:sp>
        <p:nvSpPr>
          <p:cNvPr id="11" name="矩形"/>
          <p:cNvSpPr/>
          <p:nvPr/>
        </p:nvSpPr>
        <p:spPr>
          <a:xfrm>
            <a:off x="8877300" y="1333499"/>
            <a:ext cx="3700144" cy="317009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000" b="0" i="0" u="none" strike="noStrike" kern="1200" cap="none" spc="0" baseline="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  </a:t>
            </a:r>
            <a:r>
              <a:rPr lang="en-US" altLang="zh-CN" sz="4000" b="0" i="0" u="none" strike="noStrike" kern="1200" cap="none" spc="0" baseline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endParaRPr lang="en-US" altLang="zh-CN" sz="4000" b="0" i="0" u="none" strike="noStrike" kern="1200" cap="none" spc="0" baseline="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4000" b="0" i="0" u="none" strike="noStrike" kern="1200" cap="none" spc="0" baseline="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000" b="0" i="0" u="none" strike="noStrike" kern="1200" cap="none" spc="0" baseline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?</a:t>
            </a:r>
            <a:endParaRPr lang="en-US" altLang="zh-CN" sz="4000" b="0" i="0" u="none" strike="noStrike" kern="1200" cap="none" spc="0" baseline="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4000" b="0" i="0" u="none" strike="noStrike" kern="1200" cap="none" spc="0" baseline="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。</a:t>
            </a:r>
            <a:endParaRPr lang="zh-CN" altLang="en-US" sz="4000" b="0" i="0" u="none" strike="noStrike" kern="1200" cap="none" spc="0" baseline="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9" name="矩形"/>
          <p:cNvSpPr/>
          <p:nvPr/>
        </p:nvSpPr>
        <p:spPr>
          <a:xfrm>
            <a:off x="1814195" y="5547360"/>
            <a:ext cx="8729980" cy="70675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000" b="0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3600" b="0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“鲤鱼阿姨，我们的妈妈</a:t>
            </a:r>
            <a:r>
              <a:rPr lang="en-US" altLang="zh-CN" sz="3600" b="0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3600" b="0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</a:t>
            </a:r>
            <a:r>
              <a:rPr lang="zh-CN" altLang="en-US" sz="3600" b="1" i="0" u="none" strike="noStrike" kern="1200" cap="none" spc="0" baseline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哪</a:t>
            </a:r>
            <a:r>
              <a:rPr lang="zh-CN" altLang="en-US" sz="3600" b="0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里？”</a:t>
            </a:r>
            <a:endParaRPr lang="zh-CN" altLang="en-US" sz="3600" b="0" i="0" u="none" strike="noStrike" kern="1200" cap="none" spc="0" baseline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5" grpId="0"/>
      <p:bldP spid="11" grpId="0"/>
      <p:bldP spid="59" grpId="0"/>
      <p:bldP spid="5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图片" descr="101图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063115" y="45085"/>
            <a:ext cx="8089266" cy="4151630"/>
          </a:xfrm>
          <a:prstGeom prst="rect">
            <a:avLst/>
          </a:prstGeom>
          <a:noFill/>
          <a:ln w="15875" cap="flat" cmpd="sng">
            <a:solidFill>
              <a:srgbClr val="FFC000"/>
            </a:solidFill>
            <a:prstDash val="solid"/>
            <a:round/>
          </a:ln>
        </p:spPr>
      </p:pic>
      <p:sp>
        <p:nvSpPr>
          <p:cNvPr id="59" name="矩形"/>
          <p:cNvSpPr/>
          <p:nvPr/>
        </p:nvSpPr>
        <p:spPr>
          <a:xfrm>
            <a:off x="99060" y="4148455"/>
            <a:ext cx="11882755" cy="23685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000" b="0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3600" b="0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小蝌蚪游哇游，过了几天，</a:t>
            </a:r>
            <a:r>
              <a:rPr lang="zh-CN" altLang="en-US" sz="3600" b="0" i="0" u="none" strike="noStrike" kern="1200" cap="none" spc="0" baseline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长出了</a:t>
            </a:r>
            <a:r>
              <a:rPr lang="zh-CN" altLang="en-US" sz="3600" i="0" u="none" strike="noStrike" kern="1200" cap="none" spc="0" baseline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两</a:t>
            </a:r>
            <a:r>
              <a:rPr lang="zh-CN" altLang="en-US" sz="3600" b="0" i="0" u="none" strike="noStrike" kern="1200" cap="none" spc="0" baseline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条后腿</a:t>
            </a:r>
            <a:r>
              <a:rPr lang="zh-CN" altLang="en-US" sz="3600" b="0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。他们看见</a:t>
            </a:r>
            <a:r>
              <a:rPr lang="en-US" altLang="zh-CN" sz="3600" b="0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3600" b="0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鲤鱼妈妈</a:t>
            </a:r>
            <a:r>
              <a:rPr lang="en-US" altLang="zh-CN" sz="3600" b="0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3600" b="0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</a:t>
            </a:r>
            <a:r>
              <a:rPr lang="zh-CN" altLang="en-US" sz="3600" b="1" i="0" u="none" strike="noStrike" kern="1200" cap="none" spc="0" baseline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教</a:t>
            </a:r>
            <a:r>
              <a:rPr lang="zh-CN" altLang="en-US" sz="3600" b="0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小鲤鱼捕食，</a:t>
            </a:r>
            <a:r>
              <a:rPr lang="zh-CN" altLang="en-US" sz="3600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就</a:t>
            </a:r>
            <a:r>
              <a:rPr lang="en-US" altLang="zh-CN" sz="3600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3600" b="0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迎上去，问：“鲤鱼阿姨，我们的妈妈</a:t>
            </a:r>
            <a:r>
              <a:rPr lang="en-US" altLang="zh-CN" sz="3600" b="0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3600" b="0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</a:t>
            </a:r>
            <a:r>
              <a:rPr lang="zh-CN" altLang="en-US" sz="3600" b="1" i="0" u="none" strike="noStrike" kern="1200" cap="none" spc="0" baseline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哪</a:t>
            </a:r>
            <a:r>
              <a:rPr lang="zh-CN" altLang="en-US" sz="3600" b="0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里？”鲤鱼妈妈说：“你们的妈妈四条腿，</a:t>
            </a:r>
            <a:r>
              <a:rPr lang="zh-CN" altLang="en-US" sz="3600" b="1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宽</a:t>
            </a:r>
            <a:r>
              <a:rPr lang="zh-CN" altLang="en-US" sz="3600" b="0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嘴巴。你们到那边去找吧！”</a:t>
            </a:r>
            <a:endParaRPr lang="zh-CN" altLang="en-US" sz="3600" b="0" i="0" u="none" strike="noStrike" kern="1200" cap="none" spc="0" baseline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5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图片" descr="102图"/>
          <p:cNvPicPr>
            <a:picLocks noChangeAspect="1"/>
          </p:cNvPicPr>
          <p:nvPr/>
        </p:nvPicPr>
        <p:blipFill>
          <a:blip r:embed="rId1" cstate="print"/>
          <a:srcRect l="15624" r="47129" b="59326"/>
          <a:stretch>
            <a:fillRect/>
          </a:stretch>
        </p:blipFill>
        <p:spPr>
          <a:xfrm>
            <a:off x="2840990" y="121285"/>
            <a:ext cx="5224779" cy="3668395"/>
          </a:xfrm>
          <a:prstGeom prst="rect">
            <a:avLst/>
          </a:prstGeom>
          <a:noFill/>
          <a:ln w="12700" cap="flat" cmpd="sng">
            <a:solidFill>
              <a:srgbClr val="FFC000"/>
            </a:solidFill>
            <a:prstDash val="solid"/>
            <a:round/>
          </a:ln>
        </p:spPr>
      </p:pic>
      <p:sp>
        <p:nvSpPr>
          <p:cNvPr id="89" name="矩形"/>
          <p:cNvSpPr/>
          <p:nvPr/>
        </p:nvSpPr>
        <p:spPr>
          <a:xfrm>
            <a:off x="12065" y="3789680"/>
            <a:ext cx="12167869" cy="292290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000" b="0" i="0" u="none" strike="noStrike" kern="1200" cap="none" spc="0" baseline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3600" b="0" i="0" u="none" strike="noStrike" kern="1200" cap="none" spc="0" baseline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小蝌蚪游哇游，过了几天，</a:t>
            </a:r>
            <a:r>
              <a:rPr lang="zh-CN" altLang="en-US" sz="3600" b="0" i="0" u="none" strike="noStrike" kern="1200" cap="none" spc="0" baseline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长出了两条前腿</a:t>
            </a:r>
            <a:r>
              <a:rPr lang="zh-CN" altLang="en-US" sz="3600" b="0" i="0" u="none" strike="noStrike" kern="1200" cap="none" spc="0" baseline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。他们看见一只乌龟</a:t>
            </a:r>
            <a:r>
              <a:rPr lang="en-US" altLang="zh-CN" sz="3600" b="0" i="0" u="none" strike="noStrike" kern="1200" cap="none" spc="0" baseline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3600" b="0" i="0" u="none" strike="noStrike" kern="1200" cap="none" spc="0" baseline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摆动着四条腿</a:t>
            </a:r>
            <a:r>
              <a:rPr lang="en-US" altLang="zh-CN" sz="3600" b="0" i="0" u="none" strike="noStrike" kern="1200" cap="none" spc="0" baseline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3600" b="0" i="0" u="none" strike="noStrike" kern="1200" cap="none" spc="0" baseline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在水里游，连忙追上去，叫着：“妈妈，妈妈！”乌龟笑着说：“我不是你们的妈妈。你们的妈妈</a:t>
            </a:r>
            <a:r>
              <a:rPr lang="en-US" altLang="zh-CN" sz="3600" b="0" i="0" u="none" strike="noStrike" kern="1200" cap="none" spc="0" baseline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3600" b="0" i="0" u="none" strike="noStrike" kern="1200" cap="none" spc="0" baseline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头</a:t>
            </a:r>
            <a:r>
              <a:rPr lang="zh-CN" altLang="en-US" sz="3600" b="1" i="0" u="none" strike="noStrike" kern="1200" cap="none" spc="0" baseline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顶</a:t>
            </a:r>
            <a:r>
              <a:rPr lang="zh-CN" altLang="en-US" sz="3600" b="0" i="0" u="none" strike="noStrike" kern="1200" cap="none" spc="0" baseline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上</a:t>
            </a:r>
            <a:r>
              <a:rPr lang="en-US" altLang="zh-CN" sz="3600" b="0" i="0" u="none" strike="noStrike" kern="1200" cap="none" spc="0" baseline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3600" b="0" i="0" u="none" strike="noStrike" kern="1200" cap="none" spc="0" baseline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有两只大眼</a:t>
            </a:r>
            <a:r>
              <a:rPr lang="zh-CN" altLang="en-US" sz="3600" b="1" i="0" u="none" strike="noStrike" kern="1200" cap="none" spc="0" baseline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睛</a:t>
            </a:r>
            <a:r>
              <a:rPr lang="zh-CN" altLang="en-US" sz="3600" b="0" i="0" u="none" strike="noStrike" kern="1200" cap="none" spc="0" baseline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r>
              <a:rPr lang="zh-CN" altLang="en-US" sz="3600" b="1" i="0" u="none" strike="noStrike" kern="1200" cap="none" spc="0" baseline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披</a:t>
            </a:r>
            <a:r>
              <a:rPr lang="zh-CN" altLang="en-US" sz="3600" b="0" i="0" u="none" strike="noStrike" kern="1200" cap="none" spc="0" baseline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着绿衣裳。你们到那边去找吧！”</a:t>
            </a:r>
            <a:endParaRPr lang="zh-CN" altLang="en-US" sz="3600" b="0" i="0" u="none" strike="noStrike" kern="1200" cap="none" spc="0" baseline="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椭圆 1"/>
          <p:cNvSpPr/>
          <p:nvPr/>
        </p:nvSpPr>
        <p:spPr>
          <a:xfrm rot="19620000">
            <a:off x="4213860" y="2217420"/>
            <a:ext cx="379730" cy="36512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图片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14935" y="52386"/>
            <a:ext cx="1457302" cy="141726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98" name="矩形"/>
          <p:cNvSpPr/>
          <p:nvPr/>
        </p:nvSpPr>
        <p:spPr>
          <a:xfrm>
            <a:off x="2280285" y="1783715"/>
            <a:ext cx="7164070" cy="70675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000" b="0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目 </a:t>
            </a:r>
            <a:r>
              <a:rPr lang="en-US" altLang="zh-CN" sz="4000" b="0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+ </a:t>
            </a:r>
            <a:r>
              <a:rPr lang="zh-CN" altLang="en-US" sz="4000" b="0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青 </a:t>
            </a:r>
            <a:r>
              <a:rPr lang="en-US" altLang="zh-CN" sz="4000" b="0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= </a:t>
            </a:r>
            <a:r>
              <a:rPr lang="zh-CN" altLang="en-US" sz="4000" b="0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睛      眼睛</a:t>
            </a:r>
            <a:endParaRPr lang="zh-CN" altLang="en-US" sz="4000" b="0" i="0" u="none" strike="noStrike" kern="1200" cap="none" spc="0" baseline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99" name="矩形"/>
          <p:cNvSpPr/>
          <p:nvPr/>
        </p:nvSpPr>
        <p:spPr>
          <a:xfrm>
            <a:off x="1736724" y="581660"/>
            <a:ext cx="7268845" cy="706755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rgbClr val="833C0B"/>
            </a:solidFill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000" b="0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想一想，填一填，比谁填得多！</a:t>
            </a:r>
            <a:endParaRPr lang="zh-CN" altLang="en-US" sz="4000" b="0" i="0" u="none" strike="noStrike" kern="1200" cap="none" spc="0" baseline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00" name="矩形"/>
          <p:cNvSpPr/>
          <p:nvPr/>
        </p:nvSpPr>
        <p:spPr>
          <a:xfrm>
            <a:off x="1958975" y="2677160"/>
            <a:ext cx="7806690" cy="70675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000" b="0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（ ）</a:t>
            </a:r>
            <a:r>
              <a:rPr lang="en-US" altLang="zh-CN" sz="4000" b="0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+</a:t>
            </a:r>
            <a:r>
              <a:rPr lang="zh-CN" altLang="en-US" sz="4000" b="0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青 </a:t>
            </a:r>
            <a:r>
              <a:rPr lang="en-US" altLang="zh-CN" sz="4000" b="0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=</a:t>
            </a:r>
            <a:r>
              <a:rPr lang="zh-CN" altLang="en-US" sz="4000" b="0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（ ）  （    ）</a:t>
            </a:r>
            <a:endParaRPr lang="zh-CN" altLang="en-US" sz="4000" b="0" i="0" u="none" strike="noStrike" kern="1200" cap="none" spc="0" baseline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01" name="矩形"/>
          <p:cNvSpPr/>
          <p:nvPr/>
        </p:nvSpPr>
        <p:spPr>
          <a:xfrm>
            <a:off x="1948815" y="3632200"/>
            <a:ext cx="7806691" cy="70675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000" b="0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（ ）</a:t>
            </a:r>
            <a:r>
              <a:rPr lang="en-US" altLang="zh-CN" sz="4000" b="0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+</a:t>
            </a:r>
            <a:r>
              <a:rPr lang="zh-CN" altLang="en-US" sz="4000" b="0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青 </a:t>
            </a:r>
            <a:r>
              <a:rPr lang="en-US" altLang="zh-CN" sz="4000" b="0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=</a:t>
            </a:r>
            <a:r>
              <a:rPr lang="zh-CN" altLang="en-US" sz="4000" b="0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（ ）  （    ）</a:t>
            </a:r>
            <a:endParaRPr lang="zh-CN" altLang="en-US" sz="4000" b="0" i="0" u="none" strike="noStrike" kern="1200" cap="none" spc="0" baseline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02" name="矩形"/>
          <p:cNvSpPr/>
          <p:nvPr/>
        </p:nvSpPr>
        <p:spPr>
          <a:xfrm>
            <a:off x="1948815" y="4504690"/>
            <a:ext cx="7806691" cy="70675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000" b="0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（ ）</a:t>
            </a:r>
            <a:r>
              <a:rPr lang="en-US" altLang="zh-CN" sz="4000" b="0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+</a:t>
            </a:r>
            <a:r>
              <a:rPr lang="zh-CN" altLang="en-US" sz="4000" b="0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青 </a:t>
            </a:r>
            <a:r>
              <a:rPr lang="en-US" altLang="zh-CN" sz="4000" b="0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=</a:t>
            </a:r>
            <a:r>
              <a:rPr lang="zh-CN" altLang="en-US" sz="4000" b="0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（ ）  （    ）</a:t>
            </a:r>
            <a:endParaRPr lang="zh-CN" altLang="en-US" sz="4000" b="0" i="0" u="none" strike="noStrike" kern="1200" cap="none" spc="0" baseline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图片" descr="102图"/>
          <p:cNvPicPr>
            <a:picLocks noChangeAspect="1"/>
          </p:cNvPicPr>
          <p:nvPr/>
        </p:nvPicPr>
        <p:blipFill>
          <a:blip r:embed="rId1" cstate="print"/>
          <a:srcRect l="15624" r="47129" b="59326"/>
          <a:stretch>
            <a:fillRect/>
          </a:stretch>
        </p:blipFill>
        <p:spPr>
          <a:xfrm>
            <a:off x="2840990" y="121285"/>
            <a:ext cx="5224779" cy="3668395"/>
          </a:xfrm>
          <a:prstGeom prst="rect">
            <a:avLst/>
          </a:prstGeom>
          <a:noFill/>
          <a:ln w="12700" cap="flat" cmpd="sng">
            <a:solidFill>
              <a:srgbClr val="FFC000"/>
            </a:solidFill>
            <a:prstDash val="solid"/>
            <a:round/>
          </a:ln>
        </p:spPr>
      </p:pic>
      <p:sp>
        <p:nvSpPr>
          <p:cNvPr id="89" name="矩形"/>
          <p:cNvSpPr/>
          <p:nvPr/>
        </p:nvSpPr>
        <p:spPr>
          <a:xfrm>
            <a:off x="12065" y="3789680"/>
            <a:ext cx="12167869" cy="292290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000" b="0" i="0" u="none" strike="noStrike" kern="1200" cap="none" spc="0" baseline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3600" b="0" i="0" u="none" strike="noStrike" kern="1200" cap="none" spc="0" baseline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小蝌蚪游哇游，过了几天，</a:t>
            </a:r>
            <a:r>
              <a:rPr lang="zh-CN" altLang="en-US" sz="3600" b="0" i="0" u="none" strike="noStrike" kern="1200" cap="none" spc="0" baseline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长出了两条前腿</a:t>
            </a:r>
            <a:r>
              <a:rPr lang="zh-CN" altLang="en-US" sz="3600" b="0" i="0" u="none" strike="noStrike" kern="1200" cap="none" spc="0" baseline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。他们看见一只乌龟</a:t>
            </a:r>
            <a:r>
              <a:rPr lang="en-US" altLang="zh-CN" sz="3600" b="0" i="0" u="none" strike="noStrike" kern="1200" cap="none" spc="0" baseline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3600" b="0" i="0" u="none" strike="noStrike" kern="1200" cap="none" spc="0" baseline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摆动着四条腿</a:t>
            </a:r>
            <a:r>
              <a:rPr lang="en-US" altLang="zh-CN" sz="3600" b="0" i="0" u="none" strike="noStrike" kern="1200" cap="none" spc="0" baseline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3600" b="0" i="0" u="none" strike="noStrike" kern="1200" cap="none" spc="0" baseline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在水里游，连忙追上去，叫着：“妈妈，妈妈！”乌龟笑着说：“我不是你们的妈妈。你们的妈妈</a:t>
            </a:r>
            <a:r>
              <a:rPr lang="en-US" altLang="zh-CN" sz="3600" b="0" i="0" u="none" strike="noStrike" kern="1200" cap="none" spc="0" baseline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3600" b="0" i="0" u="none" strike="noStrike" kern="1200" cap="none" spc="0" baseline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头</a:t>
            </a:r>
            <a:r>
              <a:rPr lang="zh-CN" altLang="en-US" sz="3600" b="1" i="0" u="none" strike="noStrike" kern="1200" cap="none" spc="0" baseline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顶</a:t>
            </a:r>
            <a:r>
              <a:rPr lang="zh-CN" altLang="en-US" sz="3600" b="0" i="0" u="none" strike="noStrike" kern="1200" cap="none" spc="0" baseline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上</a:t>
            </a:r>
            <a:r>
              <a:rPr lang="en-US" altLang="zh-CN" sz="3600" b="0" i="0" u="none" strike="noStrike" kern="1200" cap="none" spc="0" baseline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3600" b="0" i="0" u="none" strike="noStrike" kern="1200" cap="none" spc="0" baseline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有两只大眼</a:t>
            </a:r>
            <a:r>
              <a:rPr lang="zh-CN" altLang="en-US" sz="3600" b="1" i="0" u="none" strike="noStrike" kern="1200" cap="none" spc="0" baseline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睛</a:t>
            </a:r>
            <a:r>
              <a:rPr lang="zh-CN" altLang="en-US" sz="3600" b="0" i="0" u="none" strike="noStrike" kern="1200" cap="none" spc="0" baseline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r>
              <a:rPr lang="zh-CN" altLang="en-US" sz="3600" b="1" i="0" u="none" strike="noStrike" kern="1200" cap="none" spc="0" baseline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披</a:t>
            </a:r>
            <a:r>
              <a:rPr lang="zh-CN" altLang="en-US" sz="3600" b="0" i="0" u="none" strike="noStrike" kern="1200" cap="none" spc="0" baseline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着绿衣裳。你们到那边去找吧！”</a:t>
            </a:r>
            <a:endParaRPr lang="zh-CN" altLang="en-US" sz="3600" b="0" i="0" u="none" strike="noStrike" kern="1200" cap="none" spc="0" baseline="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图片" descr="103图"/>
          <p:cNvPicPr>
            <a:picLocks noChangeAspect="1"/>
          </p:cNvPicPr>
          <p:nvPr/>
        </p:nvPicPr>
        <p:blipFill>
          <a:blip r:embed="rId1" cstate="print"/>
          <a:srcRect l="18242" r="54074" b="57935"/>
          <a:stretch>
            <a:fillRect/>
          </a:stretch>
        </p:blipFill>
        <p:spPr>
          <a:xfrm>
            <a:off x="3839845" y="347345"/>
            <a:ext cx="3867785" cy="3778885"/>
          </a:xfrm>
          <a:prstGeom prst="rect">
            <a:avLst/>
          </a:prstGeom>
          <a:noFill/>
          <a:ln w="12700" cap="flat" cmpd="sng">
            <a:solidFill>
              <a:srgbClr val="FFC000"/>
            </a:solidFill>
            <a:prstDash val="solid"/>
            <a:round/>
          </a:ln>
        </p:spPr>
      </p:pic>
      <p:sp>
        <p:nvSpPr>
          <p:cNvPr id="104" name="矩形"/>
          <p:cNvSpPr/>
          <p:nvPr/>
        </p:nvSpPr>
        <p:spPr>
          <a:xfrm>
            <a:off x="14605" y="4126229"/>
            <a:ext cx="12163424" cy="163004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3200" b="0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小蝌蚪游哇游，过了几天，</a:t>
            </a:r>
            <a:r>
              <a:rPr lang="zh-CN" altLang="en-US" sz="3200" b="0" i="0" u="none" strike="noStrike" kern="1200" cap="none" spc="0" baseline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尾巴变短了</a:t>
            </a:r>
            <a:r>
              <a:rPr lang="zh-CN" altLang="en-US" sz="3200" b="0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。他们游到荷花旁边，看见荷叶上蹲着一只大青蛙，披着碧绿的衣裳，露着雪白的肚皮，鼓着一对大眼睛。　　</a:t>
            </a:r>
            <a:endParaRPr lang="zh-CN" altLang="en-US" sz="3200" b="0" i="0" u="none" strike="noStrike" kern="1200" cap="none" spc="0" baseline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"/>
          <p:cNvSpPr/>
          <p:nvPr/>
        </p:nvSpPr>
        <p:spPr>
          <a:xfrm>
            <a:off x="635" y="1719580"/>
            <a:ext cx="6824345" cy="317009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000" b="0" i="0" u="none" strike="noStrike" kern="1200" cap="none" spc="0" baseline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微软雅黑" panose="020B0503020204020204" charset="-122"/>
              </a:rPr>
              <a:t>    </a:t>
            </a:r>
            <a:r>
              <a:rPr lang="zh-CN" altLang="en-US" sz="4000" b="0" i="0" u="none" strike="noStrike" kern="1200" cap="none" spc="0" baseline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微软雅黑" panose="020B0503020204020204" charset="-122"/>
              </a:rPr>
              <a:t>他们游到荷花旁边，看见荷叶上蹲着一只大</a:t>
            </a:r>
            <a:r>
              <a:rPr lang="zh-CN" altLang="en-US" sz="4000" b="0" i="0" u="none" strike="noStrike" kern="1200" cap="none" spc="0" baseline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微软雅黑" panose="020B0503020204020204" charset="-122"/>
              </a:rPr>
              <a:t>青蛙</a:t>
            </a:r>
            <a:r>
              <a:rPr lang="zh-CN" altLang="en-US" sz="4000" b="0" i="0" u="none" strike="noStrike" kern="1200" cap="none" spc="0" baseline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微软雅黑" panose="020B0503020204020204" charset="-122"/>
              </a:rPr>
              <a:t>，</a:t>
            </a:r>
            <a:r>
              <a:rPr lang="zh-CN" altLang="en-US" sz="4000" b="0" i="0" u="none" strike="noStrike" kern="1200" cap="none" spc="0" baseline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微软雅黑" panose="020B0503020204020204" charset="-122"/>
              </a:rPr>
              <a:t>披着</a:t>
            </a:r>
            <a:r>
              <a:rPr lang="en-US" altLang="zh-CN" sz="4000" b="0" i="0" u="none" strike="noStrike" kern="1200" cap="none" spc="0" baseline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微软雅黑" panose="020B0503020204020204" charset="-122"/>
              </a:rPr>
              <a:t>/</a:t>
            </a:r>
            <a:r>
              <a:rPr lang="zh-CN" altLang="en-US" sz="4000" b="0" i="0" u="none" strike="noStrike" kern="1200" cap="none" spc="0" baseline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微软雅黑" panose="020B0503020204020204" charset="-122"/>
              </a:rPr>
              <a:t>碧绿的</a:t>
            </a:r>
            <a:r>
              <a:rPr lang="zh-CN" altLang="en-US" sz="4000" b="0" i="0" u="none" strike="noStrike" kern="1200" cap="none" spc="0" baseline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微软雅黑" panose="020B0503020204020204" charset="-122"/>
              </a:rPr>
              <a:t>衣裳</a:t>
            </a:r>
            <a:r>
              <a:rPr lang="zh-CN" altLang="en-US" sz="4000" b="0" i="0" u="none" strike="noStrike" kern="1200" cap="none" spc="0" baseline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微软雅黑" panose="020B0503020204020204" charset="-122"/>
              </a:rPr>
              <a:t>，</a:t>
            </a:r>
            <a:r>
              <a:rPr lang="zh-CN" altLang="en-US" sz="4000" b="0" i="0" u="none" strike="noStrike" kern="1200" cap="none" spc="0" baseline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微软雅黑" panose="020B0503020204020204" charset="-122"/>
              </a:rPr>
              <a:t>露着</a:t>
            </a:r>
            <a:r>
              <a:rPr lang="en-US" altLang="zh-CN" sz="4000" b="0" i="0" u="none" strike="noStrike" kern="1200" cap="none" spc="0" baseline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微软雅黑" panose="020B0503020204020204" charset="-122"/>
              </a:rPr>
              <a:t>/</a:t>
            </a:r>
            <a:r>
              <a:rPr lang="zh-CN" altLang="en-US" sz="4000" b="0" i="0" u="none" strike="noStrike" kern="1200" cap="none" spc="0" baseline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微软雅黑" panose="020B0503020204020204" charset="-122"/>
              </a:rPr>
              <a:t>雪白的</a:t>
            </a:r>
            <a:r>
              <a:rPr lang="zh-CN" altLang="en-US" sz="4000" b="0" i="0" u="none" strike="noStrike" kern="1200" cap="none" spc="0" baseline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微软雅黑" panose="020B0503020204020204" charset="-122"/>
              </a:rPr>
              <a:t>肚皮</a:t>
            </a:r>
            <a:r>
              <a:rPr lang="zh-CN" altLang="en-US" sz="4000" b="0" i="0" u="none" strike="noStrike" kern="1200" cap="none" spc="0" baseline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微软雅黑" panose="020B0503020204020204" charset="-122"/>
              </a:rPr>
              <a:t>，</a:t>
            </a:r>
            <a:r>
              <a:rPr lang="zh-CN" altLang="en-US" sz="4000" b="0" i="0" u="none" strike="noStrike" kern="1200" cap="none" spc="0" baseline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微软雅黑" panose="020B0503020204020204" charset="-122"/>
              </a:rPr>
              <a:t>鼓着</a:t>
            </a:r>
            <a:r>
              <a:rPr lang="en-US" altLang="zh-CN" sz="4000" b="0" i="0" u="none" strike="noStrike" kern="1200" cap="none" spc="0" baseline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微软雅黑" panose="020B0503020204020204" charset="-122"/>
              </a:rPr>
              <a:t>/</a:t>
            </a:r>
            <a:r>
              <a:rPr lang="zh-CN" altLang="en-US" sz="4000" b="0" i="0" u="none" strike="noStrike" kern="1200" cap="none" spc="0" baseline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微软雅黑" panose="020B0503020204020204" charset="-122"/>
              </a:rPr>
              <a:t>一对大</a:t>
            </a:r>
            <a:r>
              <a:rPr lang="zh-CN" altLang="en-US" sz="4000" b="0" i="0" u="none" strike="noStrike" kern="1200" cap="none" spc="0" baseline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微软雅黑" panose="020B0503020204020204" charset="-122"/>
              </a:rPr>
              <a:t>眼睛</a:t>
            </a:r>
            <a:r>
              <a:rPr lang="zh-CN" altLang="en-US" sz="4000" b="0" i="0" u="none" strike="noStrike" kern="1200" cap="none" spc="0" baseline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微软雅黑" panose="020B0503020204020204" charset="-122"/>
              </a:rPr>
              <a:t>。</a:t>
            </a:r>
            <a:endParaRPr lang="en-US" altLang="zh-CN" sz="4000" b="0" i="0" u="none" strike="noStrike" kern="1200" cap="none" spc="0" baseline="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  <a:sym typeface="微软雅黑" panose="020B0503020204020204" charset="-122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4000" b="0" i="0" u="none" strike="noStrike" kern="1200" cap="none" spc="0" baseline="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  <a:sym typeface="微软雅黑" panose="020B0503020204020204" charset="-122"/>
            </a:endParaRPr>
          </a:p>
        </p:txBody>
      </p:sp>
      <p:pic>
        <p:nvPicPr>
          <p:cNvPr id="40" name="图片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941820" y="836295"/>
            <a:ext cx="4495164" cy="4935855"/>
          </a:xfrm>
          <a:prstGeom prst="rect">
            <a:avLst/>
          </a:prstGeom>
          <a:noFill/>
          <a:ln w="15875" cap="flat" cmpd="sng">
            <a:solidFill>
              <a:srgbClr val="FFC000"/>
            </a:solidFill>
            <a:prstDash val="solid"/>
            <a:rou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图片" descr="103图"/>
          <p:cNvPicPr>
            <a:picLocks noChangeAspect="1"/>
          </p:cNvPicPr>
          <p:nvPr/>
        </p:nvPicPr>
        <p:blipFill>
          <a:blip r:embed="rId1" cstate="print"/>
          <a:srcRect l="18242" r="54074" b="57935"/>
          <a:stretch>
            <a:fillRect/>
          </a:stretch>
        </p:blipFill>
        <p:spPr>
          <a:xfrm>
            <a:off x="3948430" y="543560"/>
            <a:ext cx="3867785" cy="3778885"/>
          </a:xfrm>
          <a:prstGeom prst="rect">
            <a:avLst/>
          </a:prstGeom>
          <a:noFill/>
          <a:ln w="12700" cap="flat" cmpd="sng">
            <a:solidFill>
              <a:srgbClr val="FFC000"/>
            </a:solidFill>
            <a:prstDash val="solid"/>
            <a:round/>
          </a:ln>
        </p:spPr>
      </p:pic>
      <p:sp>
        <p:nvSpPr>
          <p:cNvPr id="105" name="矩形"/>
          <p:cNvSpPr/>
          <p:nvPr/>
        </p:nvSpPr>
        <p:spPr>
          <a:xfrm>
            <a:off x="455295" y="4474210"/>
            <a:ext cx="11816080" cy="212280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panose="020B0503020204020204" charset="-122"/>
              </a:rPr>
              <a:t>    </a:t>
            </a:r>
            <a:r>
              <a:rPr lang="zh-CN" altLang="en-US" sz="3200" b="0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panose="020B0503020204020204" charset="-122"/>
              </a:rPr>
              <a:t>小蝌蚪游过去，叫着：“妈妈，妈妈！”青蛙妈妈低头一看，笑着说：“好孩子，你们</a:t>
            </a:r>
            <a:r>
              <a:rPr lang="zh-CN" altLang="en-US" sz="3200" b="0" i="0" u="none" strike="noStrike" kern="1200" cap="none" spc="0" baseline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panose="020B0503020204020204" charset="-122"/>
              </a:rPr>
              <a:t>已经长成青蛙</a:t>
            </a:r>
            <a:r>
              <a:rPr lang="zh-CN" altLang="en-US" sz="3200" b="0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panose="020B0503020204020204" charset="-122"/>
              </a:rPr>
              <a:t>了，快跳上来吧！”他们后腿一蹬，向前一跳，蹦到了荷叶上。</a:t>
            </a:r>
            <a:endParaRPr lang="en-US" altLang="zh-CN" sz="3200" b="0" i="0" u="none" strike="noStrike" kern="1200" cap="none" spc="0" baseline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3200" b="0" i="0" u="none" strike="noStrike" kern="1200" cap="none" spc="0" baseline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F2F2"/>
            </a:gs>
            <a:gs pos="100000">
              <a:srgbClr val="E7E6E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组合"/>
          <p:cNvGrpSpPr/>
          <p:nvPr/>
        </p:nvGrpSpPr>
        <p:grpSpPr>
          <a:xfrm>
            <a:off x="2336044" y="523245"/>
            <a:ext cx="4228138" cy="4770264"/>
            <a:chOff x="2336044" y="523245"/>
            <a:chExt cx="4228138" cy="4770264"/>
          </a:xfrm>
        </p:grpSpPr>
        <p:sp>
          <p:nvSpPr>
            <p:cNvPr id="114" name="矩形"/>
            <p:cNvSpPr/>
            <p:nvPr/>
          </p:nvSpPr>
          <p:spPr>
            <a:xfrm>
              <a:off x="2336044" y="523245"/>
              <a:ext cx="4228138" cy="47474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 cap="flat" cmpd="sng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15" name="直线"/>
            <p:cNvSpPr/>
            <p:nvPr/>
          </p:nvSpPr>
          <p:spPr>
            <a:xfrm>
              <a:off x="4432495" y="546069"/>
              <a:ext cx="0" cy="4747440"/>
            </a:xfrm>
            <a:prstGeom prst="line">
              <a:avLst/>
            </a:prstGeom>
            <a:noFill/>
            <a:ln w="6350" cap="flat" cmpd="sng">
              <a:solidFill>
                <a:srgbClr val="000000"/>
              </a:solidFill>
              <a:prstDash val="dash"/>
              <a:round/>
            </a:ln>
          </p:spPr>
        </p:sp>
        <p:sp>
          <p:nvSpPr>
            <p:cNvPr id="116" name="直线"/>
            <p:cNvSpPr/>
            <p:nvPr/>
          </p:nvSpPr>
          <p:spPr>
            <a:xfrm>
              <a:off x="2336044" y="2919789"/>
              <a:ext cx="4228138" cy="0"/>
            </a:xfrm>
            <a:prstGeom prst="line">
              <a:avLst/>
            </a:prstGeom>
            <a:noFill/>
            <a:ln w="6350" cap="flat" cmpd="sng">
              <a:solidFill>
                <a:srgbClr val="000000"/>
              </a:solidFill>
              <a:prstDash val="dash"/>
              <a:round/>
            </a:ln>
          </p:spPr>
        </p:sp>
      </p:grpSp>
      <p:sp>
        <p:nvSpPr>
          <p:cNvPr id="118" name="矩形"/>
          <p:cNvSpPr/>
          <p:nvPr/>
        </p:nvSpPr>
        <p:spPr>
          <a:xfrm>
            <a:off x="2243763" y="389102"/>
            <a:ext cx="3663601" cy="513905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800" b="0" i="0" u="none" strike="noStrike" kern="0" cap="none" spc="0" baseline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跳</a:t>
            </a:r>
            <a:endParaRPr lang="zh-CN" altLang="en-US" sz="32800" b="0" i="0" u="none" strike="noStrike" kern="0" cap="none" spc="0" baseline="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19" name="矩形"/>
          <p:cNvSpPr/>
          <p:nvPr/>
        </p:nvSpPr>
        <p:spPr>
          <a:xfrm>
            <a:off x="3916045" y="5727065"/>
            <a:ext cx="4639310" cy="91058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120" name="矩形"/>
          <p:cNvSpPr/>
          <p:nvPr/>
        </p:nvSpPr>
        <p:spPr>
          <a:xfrm>
            <a:off x="7537449" y="696595"/>
            <a:ext cx="2661285" cy="439991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000" b="0" i="0" u="none" strike="noStrike" kern="1200" cap="none" spc="0" baseline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跳水</a:t>
            </a:r>
            <a:endParaRPr lang="en-US" altLang="zh-CN" sz="4000" b="0" i="0" u="none" strike="noStrike" kern="1200" cap="none" spc="0" baseline="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4000" b="0" i="0" u="none" strike="noStrike" kern="1200" cap="none" spc="0" baseline="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000" b="0" i="0" u="none" strike="noStrike" kern="1200" cap="none" spc="0" baseline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跳高  </a:t>
            </a:r>
            <a:endParaRPr lang="en-US" altLang="zh-CN" sz="4000" b="0" i="0" u="none" strike="noStrike" kern="1200" cap="none" spc="0" baseline="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4000" b="0" i="0" u="none" strike="noStrike" kern="1200" cap="none" spc="0" baseline="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000" b="0" i="0" u="none" strike="noStrike" kern="1200" cap="none" spc="0" baseline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跳远</a:t>
            </a:r>
            <a:endParaRPr lang="en-US" altLang="zh-CN" sz="4000" b="0" i="0" u="none" strike="noStrike" kern="1200" cap="none" spc="0" baseline="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4000" b="0" i="0" u="none" strike="noStrike" kern="1200" cap="none" spc="0" baseline="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000" b="0" i="0" u="none" strike="noStrike" kern="1200" cap="none" spc="0" baseline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心跳</a:t>
            </a:r>
            <a:endParaRPr lang="zh-CN" altLang="en-US" sz="4000" b="0" i="0" u="none" strike="noStrike" kern="1200" cap="none" spc="0" baseline="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118" grpId="0" animBg="1"/>
      <p:bldP spid="1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图片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4615" y="-70169"/>
            <a:ext cx="1457302" cy="141726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122" name="矩形"/>
          <p:cNvSpPr/>
          <p:nvPr/>
        </p:nvSpPr>
        <p:spPr>
          <a:xfrm>
            <a:off x="1800225" y="285115"/>
            <a:ext cx="7268845" cy="706755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rgbClr val="833C0B"/>
            </a:solidFill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000" b="0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  <a:sym typeface="微软雅黑" panose="020B0503020204020204" charset="-122"/>
              </a:rPr>
              <a:t>看图猜一猜，下面的字读什么？</a:t>
            </a:r>
            <a:endParaRPr lang="zh-CN" altLang="en-US" sz="4000" b="0" i="0" u="none" strike="noStrike" kern="1200" cap="none" spc="0" baseline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23" name="图片"/>
          <p:cNvPicPr>
            <a:picLocks noChangeAspect="1"/>
          </p:cNvPicPr>
          <p:nvPr/>
        </p:nvPicPr>
        <p:blipFill>
          <a:blip r:embed="rId2" cstate="print"/>
          <a:srcRect b="15595"/>
          <a:stretch>
            <a:fillRect/>
          </a:stretch>
        </p:blipFill>
        <p:spPr>
          <a:xfrm>
            <a:off x="94615" y="1266189"/>
            <a:ext cx="3218814" cy="2467610"/>
          </a:xfrm>
          <a:prstGeom prst="rect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</a:ln>
        </p:spPr>
      </p:pic>
      <p:sp>
        <p:nvSpPr>
          <p:cNvPr id="124" name="矩形"/>
          <p:cNvSpPr/>
          <p:nvPr/>
        </p:nvSpPr>
        <p:spPr>
          <a:xfrm>
            <a:off x="3281680" y="2009140"/>
            <a:ext cx="2561589" cy="92202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000" b="0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和尚</a:t>
            </a:r>
            <a:r>
              <a:rPr lang="zh-CN" altLang="en-US" sz="5400" b="0" i="0" u="none" strike="noStrike" kern="1200" cap="none" spc="0" baseline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挑</a:t>
            </a:r>
            <a:r>
              <a:rPr lang="zh-CN" altLang="en-US" sz="4000" b="0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水</a:t>
            </a:r>
            <a:endParaRPr lang="zh-CN" altLang="en-US" sz="4000" b="0" i="0" u="none" strike="noStrike" kern="1200" cap="none" spc="0" baseline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</p:txBody>
      </p:sp>
      <p:pic>
        <p:nvPicPr>
          <p:cNvPr id="125" name="图片"/>
          <p:cNvPicPr>
            <a:picLocks noChangeAspect="1"/>
          </p:cNvPicPr>
          <p:nvPr/>
        </p:nvPicPr>
        <p:blipFill>
          <a:blip r:embed="rId3" cstate="print"/>
          <a:srcRect l="5461" r="3513"/>
          <a:stretch>
            <a:fillRect/>
          </a:stretch>
        </p:blipFill>
        <p:spPr>
          <a:xfrm>
            <a:off x="5895340" y="2129155"/>
            <a:ext cx="4837429" cy="2923539"/>
          </a:xfrm>
          <a:prstGeom prst="rect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</a:ln>
        </p:spPr>
      </p:pic>
      <p:sp>
        <p:nvSpPr>
          <p:cNvPr id="126" name="矩形"/>
          <p:cNvSpPr/>
          <p:nvPr/>
        </p:nvSpPr>
        <p:spPr>
          <a:xfrm>
            <a:off x="6956425" y="5363845"/>
            <a:ext cx="2919729" cy="92201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000" b="0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老鼠</a:t>
            </a:r>
            <a:r>
              <a:rPr lang="zh-CN" altLang="en-US" sz="5400" b="0" i="0" u="none" strike="noStrike" kern="1200" cap="none" spc="0" baseline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逃</a:t>
            </a:r>
            <a:r>
              <a:rPr lang="zh-CN" altLang="en-US" sz="4000" b="0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跑</a:t>
            </a:r>
            <a:endParaRPr lang="zh-CN" altLang="en-US" sz="4000" b="0" i="0" u="none" strike="noStrike" kern="1200" cap="none" spc="0" baseline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</p:txBody>
      </p:sp>
      <p:pic>
        <p:nvPicPr>
          <p:cNvPr id="127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170" y="3999230"/>
            <a:ext cx="3243579" cy="2377440"/>
          </a:xfrm>
          <a:prstGeom prst="rect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</a:ln>
        </p:spPr>
      </p:pic>
      <p:sp>
        <p:nvSpPr>
          <p:cNvPr id="128" name="矩形"/>
          <p:cNvSpPr/>
          <p:nvPr/>
        </p:nvSpPr>
        <p:spPr>
          <a:xfrm>
            <a:off x="3333749" y="4726940"/>
            <a:ext cx="2561590" cy="92202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000" b="0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女孩采</a:t>
            </a:r>
            <a:r>
              <a:rPr lang="zh-CN" altLang="en-US" sz="5400" b="0" i="0" u="none" strike="noStrike" kern="1200" cap="none" spc="0" baseline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桃</a:t>
            </a:r>
            <a:endParaRPr lang="zh-CN" altLang="en-US" sz="4000" b="0" i="0" u="none" strike="noStrike" kern="1200" cap="none" spc="0" baseline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"/>
          <p:cNvSpPr/>
          <p:nvPr/>
        </p:nvSpPr>
        <p:spPr>
          <a:xfrm>
            <a:off x="765533" y="496567"/>
            <a:ext cx="10013950" cy="1186815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7200" b="1" i="0" u="none" strike="noStrike" kern="1200" cap="none" spc="0" baseline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小蝌蚪找妈妈</a:t>
            </a:r>
            <a:endParaRPr lang="zh-CN" altLang="en-US" sz="7200" b="1" i="0" u="none" strike="noStrike" kern="1200" cap="none" spc="0" baseline="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37" name="矩形"/>
          <p:cNvSpPr/>
          <p:nvPr/>
        </p:nvSpPr>
        <p:spPr>
          <a:xfrm>
            <a:off x="4906707" y="1818024"/>
            <a:ext cx="3037758" cy="393954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5000" b="0" i="0" u="none" strike="noStrike" kern="1200" cap="none" spc="0" baseline="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？</a:t>
            </a:r>
            <a:endParaRPr lang="zh-CN" altLang="en-US" sz="25000" b="0" i="0" u="none" strike="noStrike" kern="1200" cap="none" spc="0" baseline="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8" name="直线"/>
          <p:cNvSpPr/>
          <p:nvPr/>
        </p:nvSpPr>
        <p:spPr>
          <a:xfrm flipV="1">
            <a:off x="6829732" y="1659664"/>
            <a:ext cx="1638934" cy="15874"/>
          </a:xfrm>
          <a:prstGeom prst="line">
            <a:avLst/>
          </a:prstGeom>
          <a:noFill/>
          <a:ln w="41275" cap="flat" cmpd="sng">
            <a:solidFill>
              <a:srgbClr val="FF0000"/>
            </a:solidFill>
            <a:prstDash val="solid"/>
            <a:round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矩形"/>
          <p:cNvSpPr/>
          <p:nvPr/>
        </p:nvSpPr>
        <p:spPr>
          <a:xfrm>
            <a:off x="10795" y="4528185"/>
            <a:ext cx="12170410" cy="132206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000" b="0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    </a:t>
            </a:r>
            <a:r>
              <a:rPr lang="zh-CN" altLang="en-US" sz="4000" b="0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不知什么时候，小青蛙的尾巴已经不见了。他们跟着妈妈，天天去捉害虫。</a:t>
            </a:r>
            <a:endParaRPr lang="zh-CN" altLang="en-US" sz="4000" b="0" i="0" u="none" strike="noStrike" kern="1200" cap="none" spc="0" baseline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</p:txBody>
      </p:sp>
      <p:pic>
        <p:nvPicPr>
          <p:cNvPr id="103" name="图片" descr="103图"/>
          <p:cNvPicPr>
            <a:picLocks noChangeAspect="1"/>
          </p:cNvPicPr>
          <p:nvPr/>
        </p:nvPicPr>
        <p:blipFill>
          <a:blip r:embed="rId1" cstate="print"/>
          <a:srcRect l="18242" r="54074" b="57935"/>
          <a:stretch>
            <a:fillRect/>
          </a:stretch>
        </p:blipFill>
        <p:spPr>
          <a:xfrm>
            <a:off x="3989070" y="313055"/>
            <a:ext cx="3867785" cy="3778885"/>
          </a:xfrm>
          <a:prstGeom prst="rect">
            <a:avLst/>
          </a:prstGeom>
          <a:noFill/>
          <a:ln w="12700" cap="flat" cmpd="sng">
            <a:solidFill>
              <a:srgbClr val="FFC000"/>
            </a:solidFill>
            <a:prstDash val="solid"/>
            <a:rou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矩形"/>
          <p:cNvSpPr/>
          <p:nvPr/>
        </p:nvSpPr>
        <p:spPr>
          <a:xfrm>
            <a:off x="1468120" y="349885"/>
            <a:ext cx="10095230" cy="706755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rgbClr val="833C0B"/>
            </a:solidFill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000" b="0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  <a:sym typeface="微软雅黑" panose="020B0503020204020204" charset="-122"/>
              </a:rPr>
              <a:t>小蝌蚪是怎样长成青蛙的？看图试着说一说。</a:t>
            </a:r>
            <a:endParaRPr lang="zh-CN" altLang="en-US" sz="4000" b="0" i="0" u="none" strike="noStrike" kern="1200" cap="none" spc="0" baseline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31" name="图片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795" y="-4764"/>
            <a:ext cx="1457302" cy="141726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132" name="图片" descr="1"/>
          <p:cNvPicPr>
            <a:picLocks noChangeAspect="1"/>
          </p:cNvPicPr>
          <p:nvPr/>
        </p:nvPicPr>
        <p:blipFill>
          <a:blip r:embed="rId2" cstate="print"/>
          <a:srcRect t="-334" r="40294" b="51133"/>
          <a:stretch>
            <a:fillRect/>
          </a:stretch>
        </p:blipFill>
        <p:spPr>
          <a:xfrm>
            <a:off x="1264285" y="1056640"/>
            <a:ext cx="10170160" cy="538861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133" name="矩形"/>
          <p:cNvSpPr/>
          <p:nvPr/>
        </p:nvSpPr>
        <p:spPr>
          <a:xfrm>
            <a:off x="2432685" y="3459479"/>
            <a:ext cx="1532255" cy="58356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 i="0" u="none" strike="noStrike" kern="1200" cap="none" spc="0" baseline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1.</a:t>
            </a:r>
            <a:r>
              <a:rPr lang="zh-CN" altLang="en-US" sz="3200" b="1" i="0" u="none" strike="noStrike" kern="1200" cap="none" spc="0" baseline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蝌蚪</a:t>
            </a:r>
            <a:endParaRPr lang="zh-CN" altLang="en-US" sz="3200" b="1" i="0" u="none" strike="noStrike" kern="1200" cap="none" spc="0" baseline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34" name="矩形"/>
          <p:cNvSpPr/>
          <p:nvPr/>
        </p:nvSpPr>
        <p:spPr>
          <a:xfrm>
            <a:off x="5316220" y="4043045"/>
            <a:ext cx="2275839" cy="58356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 i="0" u="none" strike="noStrike" kern="1200" cap="none" spc="0" baseline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2.</a:t>
            </a:r>
            <a:r>
              <a:rPr lang="zh-CN" altLang="en-US" sz="3200" b="1" i="0" u="none" strike="noStrike" kern="1200" cap="none" spc="0" baseline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长出后腿</a:t>
            </a:r>
            <a:endParaRPr lang="zh-CN" altLang="en-US" sz="3200" b="1" i="0" u="none" strike="noStrike" kern="1200" cap="none" spc="0" baseline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35" name="矩形"/>
          <p:cNvSpPr/>
          <p:nvPr/>
        </p:nvSpPr>
        <p:spPr>
          <a:xfrm>
            <a:off x="8776970" y="3010535"/>
            <a:ext cx="2275840" cy="58356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 i="0" u="none" strike="noStrike" kern="1200" cap="none" spc="0" baseline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3.</a:t>
            </a:r>
            <a:r>
              <a:rPr lang="zh-CN" altLang="en-US" sz="3200" b="1" i="0" u="none" strike="noStrike" kern="1200" cap="none" spc="0" baseline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长出前腿</a:t>
            </a:r>
            <a:endParaRPr lang="zh-CN" altLang="en-US" sz="3200" b="1" i="0" u="none" strike="noStrike" kern="1200" cap="none" spc="0" baseline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36" name="矩形"/>
          <p:cNvSpPr/>
          <p:nvPr/>
        </p:nvSpPr>
        <p:spPr>
          <a:xfrm>
            <a:off x="7350760" y="6036310"/>
            <a:ext cx="2275839" cy="58356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 i="0" u="none" strike="noStrike" kern="1200" cap="none" spc="0" baseline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4.</a:t>
            </a:r>
            <a:r>
              <a:rPr lang="zh-CN" altLang="en-US" sz="3200" b="1" i="0" u="none" strike="noStrike" kern="1200" cap="none" spc="0" baseline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尾巴变短</a:t>
            </a:r>
            <a:endParaRPr lang="zh-CN" altLang="en-US" sz="3200" b="1" i="0" u="none" strike="noStrike" kern="1200" cap="none" spc="0" baseline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37" name="矩形"/>
          <p:cNvSpPr/>
          <p:nvPr/>
        </p:nvSpPr>
        <p:spPr>
          <a:xfrm>
            <a:off x="3964939" y="6036310"/>
            <a:ext cx="1669414" cy="58356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 i="0" u="none" strike="noStrike" kern="1200" cap="none" spc="0" baseline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5.</a:t>
            </a:r>
            <a:r>
              <a:rPr lang="zh-CN" altLang="en-US" sz="3200" b="1" i="0" u="none" strike="noStrike" kern="1200" cap="none" spc="0" baseline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青蛙</a:t>
            </a:r>
            <a:endParaRPr lang="zh-CN" altLang="en-US" sz="3200" b="1" i="0" u="none" strike="noStrike" kern="1200" cap="none" spc="0" baseline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38" name="右箭头"/>
          <p:cNvSpPr/>
          <p:nvPr/>
        </p:nvSpPr>
        <p:spPr>
          <a:xfrm>
            <a:off x="4425315" y="2692400"/>
            <a:ext cx="890905" cy="372745"/>
          </a:xfrm>
          <a:prstGeom prst="rightArrow">
            <a:avLst>
              <a:gd name="adj1" fmla="val 50000"/>
              <a:gd name="adj2" fmla="val 48742"/>
            </a:avLst>
          </a:prstGeom>
          <a:solidFill>
            <a:srgbClr val="FF0000"/>
          </a:solidFill>
          <a:ln w="12700" cap="flat" cmpd="sng">
            <a:solidFill>
              <a:srgbClr val="41719C"/>
            </a:solidFill>
            <a:prstDash val="solid"/>
            <a:miter/>
          </a:ln>
        </p:spPr>
      </p:sp>
      <p:sp>
        <p:nvSpPr>
          <p:cNvPr id="139" name="右箭头"/>
          <p:cNvSpPr/>
          <p:nvPr/>
        </p:nvSpPr>
        <p:spPr>
          <a:xfrm>
            <a:off x="7738110" y="2466340"/>
            <a:ext cx="1035685" cy="372745"/>
          </a:xfrm>
          <a:prstGeom prst="rightArrow">
            <a:avLst>
              <a:gd name="adj1" fmla="val 50000"/>
              <a:gd name="adj2" fmla="val 48740"/>
            </a:avLst>
          </a:prstGeom>
          <a:solidFill>
            <a:srgbClr val="FF0000"/>
          </a:solidFill>
          <a:ln w="12700" cap="flat" cmpd="sng">
            <a:solidFill>
              <a:srgbClr val="41719C"/>
            </a:solidFill>
            <a:prstDash val="solid"/>
            <a:miter/>
          </a:ln>
        </p:spPr>
      </p:sp>
      <p:sp>
        <p:nvSpPr>
          <p:cNvPr id="140" name="下箭头"/>
          <p:cNvSpPr/>
          <p:nvPr/>
        </p:nvSpPr>
        <p:spPr>
          <a:xfrm>
            <a:off x="9759950" y="3594100"/>
            <a:ext cx="310514" cy="1635759"/>
          </a:xfrm>
          <a:prstGeom prst="downArrow">
            <a:avLst>
              <a:gd name="adj1" fmla="val 50000"/>
              <a:gd name="adj2" fmla="val 131697"/>
            </a:avLst>
          </a:prstGeom>
          <a:solidFill>
            <a:srgbClr val="FF0000"/>
          </a:solidFill>
          <a:ln w="12700" cap="flat" cmpd="sng">
            <a:solidFill>
              <a:srgbClr val="41719C"/>
            </a:solidFill>
            <a:prstDash val="solid"/>
            <a:miter/>
          </a:ln>
        </p:spPr>
      </p:sp>
      <p:sp>
        <p:nvSpPr>
          <p:cNvPr id="141" name="左箭头"/>
          <p:cNvSpPr/>
          <p:nvPr/>
        </p:nvSpPr>
        <p:spPr>
          <a:xfrm>
            <a:off x="5993765" y="5486400"/>
            <a:ext cx="973454" cy="310515"/>
          </a:xfrm>
          <a:prstGeom prst="leftArrow">
            <a:avLst>
              <a:gd name="adj1" fmla="val 50000"/>
              <a:gd name="adj2" fmla="val 78374"/>
            </a:avLst>
          </a:prstGeom>
          <a:solidFill>
            <a:srgbClr val="FF0000"/>
          </a:solidFill>
          <a:ln w="12700" cap="flat" cmpd="sng">
            <a:solidFill>
              <a:srgbClr val="41719C"/>
            </a:solidFill>
            <a:prstDash val="solid"/>
            <a:miter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134" grpId="0"/>
      <p:bldP spid="135" grpId="0"/>
      <p:bldP spid="136" grpId="0"/>
      <p:bldP spid="137" grpId="0"/>
      <p:bldP spid="138" grpId="0" bldLvl="0" animBg="1"/>
      <p:bldP spid="139" grpId="0" animBg="1"/>
      <p:bldP spid="140" grpId="0" animBg="1"/>
      <p:bldP spid="14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706" y="492341"/>
            <a:ext cx="3747486" cy="374748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227" y="492340"/>
            <a:ext cx="3747486" cy="3722165"/>
          </a:xfrm>
          <a:prstGeom prst="rect">
            <a:avLst/>
          </a:prstGeom>
        </p:spPr>
      </p:pic>
      <p:sp>
        <p:nvSpPr>
          <p:cNvPr id="8" name="矩形"/>
          <p:cNvSpPr/>
          <p:nvPr/>
        </p:nvSpPr>
        <p:spPr>
          <a:xfrm>
            <a:off x="4611478" y="4648200"/>
            <a:ext cx="2661285" cy="132343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000" b="0" i="0" u="none" strike="noStrike" kern="1200" cap="none" spc="0" baseline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左右结构</a:t>
            </a:r>
            <a:endParaRPr lang="en-US" altLang="zh-CN" sz="4000" b="0" i="0" u="none" strike="noStrike" kern="1200" cap="none" spc="0" baseline="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左窄右宽</a:t>
            </a:r>
            <a:endParaRPr lang="en-US" altLang="zh-CN" sz="4000" b="0" i="0" u="none" strike="noStrike" kern="1200" cap="none" spc="0" baseline="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535563" y="749074"/>
            <a:ext cx="6188873" cy="31444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545" y="3429000"/>
            <a:ext cx="3122455" cy="3122455"/>
          </a:xfrm>
          <a:prstGeom prst="rect">
            <a:avLst/>
          </a:prstGeom>
        </p:spPr>
      </p:pic>
      <p:sp>
        <p:nvSpPr>
          <p:cNvPr id="11" name="矩形"/>
          <p:cNvSpPr/>
          <p:nvPr/>
        </p:nvSpPr>
        <p:spPr>
          <a:xfrm>
            <a:off x="3591888" y="1434374"/>
            <a:ext cx="5237480" cy="286232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600" b="0" i="0" u="none" strike="noStrike" kern="1200" cap="none" spc="0" baseline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  <a:sym typeface="微软雅黑" panose="020B0503020204020204" charset="-122"/>
              </a:rPr>
              <a:t>脑袋</a:t>
            </a:r>
            <a:endParaRPr lang="en-US" altLang="zh-CN" sz="3600" b="0" i="0" u="none" strike="noStrike" kern="1200" cap="none" spc="0" baseline="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  <a:sym typeface="微软雅黑" panose="020B0503020204020204" charset="-122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3600" dirty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  <a:sym typeface="微软雅黑" panose="020B0503020204020204" charset="-122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6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  <a:sym typeface="微软雅黑" panose="020B0503020204020204" charset="-122"/>
              </a:rPr>
              <a:t>身子</a:t>
            </a:r>
            <a:endParaRPr lang="en-US" altLang="zh-CN" sz="3600" dirty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  <a:sym typeface="微软雅黑" panose="020B0503020204020204" charset="-122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3600" dirty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  <a:sym typeface="微软雅黑" panose="020B0503020204020204" charset="-122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6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  <a:sym typeface="微软雅黑" panose="020B0503020204020204" charset="-122"/>
              </a:rPr>
              <a:t>尾巴</a:t>
            </a:r>
            <a:endParaRPr lang="en-US" altLang="zh-CN" sz="3600" dirty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  <a:sym typeface="微软雅黑" panose="020B0503020204020204" charset="-122"/>
            </a:endParaRPr>
          </a:p>
        </p:txBody>
      </p:sp>
      <p:sp>
        <p:nvSpPr>
          <p:cNvPr id="12" name="矩形"/>
          <p:cNvSpPr/>
          <p:nvPr/>
        </p:nvSpPr>
        <p:spPr>
          <a:xfrm>
            <a:off x="1423876" y="1434374"/>
            <a:ext cx="5237480" cy="286232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600" b="1" i="0" u="none" strike="noStrike" kern="1200" baseline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  <a:sym typeface="微软雅黑" panose="020B0503020204020204" charset="-122"/>
              </a:rPr>
              <a:t>大大的</a:t>
            </a:r>
            <a:endParaRPr lang="en-US" altLang="zh-CN" sz="3600" b="1" i="0" u="none" strike="noStrike" kern="1200" baseline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  <a:sym typeface="微软雅黑" panose="020B0503020204020204" charset="-122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  <a:sym typeface="微软雅黑" panose="020B0503020204020204" charset="-122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  <a:sym typeface="微软雅黑" panose="020B0503020204020204" charset="-122"/>
              </a:rPr>
              <a:t>黑灰色的</a:t>
            </a:r>
            <a:endParaRPr lang="en-US" altLang="zh-CN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  <a:sym typeface="微软雅黑" panose="020B0503020204020204" charset="-122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  <a:sym typeface="微软雅黑" panose="020B0503020204020204" charset="-122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  <a:sym typeface="微软雅黑" panose="020B0503020204020204" charset="-122"/>
              </a:rPr>
              <a:t>长长的</a:t>
            </a:r>
            <a:endParaRPr lang="en-US" altLang="zh-CN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  <a:sym typeface="微软雅黑" panose="020B0503020204020204" charset="-122"/>
            </a:endParaRPr>
          </a:p>
        </p:txBody>
      </p:sp>
      <p:sp>
        <p:nvSpPr>
          <p:cNvPr id="13" name="矩形"/>
          <p:cNvSpPr/>
          <p:nvPr/>
        </p:nvSpPr>
        <p:spPr>
          <a:xfrm>
            <a:off x="3832065" y="4777295"/>
            <a:ext cx="5237480" cy="64633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600" i="0" u="none" strike="noStrike" kern="1200" baseline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  <a:sym typeface="微软雅黑" panose="020B0503020204020204" charset="-122"/>
              </a:rPr>
              <a:t>快活地游来游去</a:t>
            </a:r>
            <a:endParaRPr lang="en-US" altLang="zh-CN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  <a:sym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782531" y="424609"/>
            <a:ext cx="6188873" cy="31444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545" y="3429000"/>
            <a:ext cx="3122455" cy="3122455"/>
          </a:xfrm>
          <a:prstGeom prst="rect">
            <a:avLst/>
          </a:prstGeom>
        </p:spPr>
      </p:pic>
      <p:sp>
        <p:nvSpPr>
          <p:cNvPr id="8" name="矩形"/>
          <p:cNvSpPr/>
          <p:nvPr/>
        </p:nvSpPr>
        <p:spPr>
          <a:xfrm>
            <a:off x="771156" y="3786936"/>
            <a:ext cx="8847454" cy="189166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000" b="0" i="0" u="none" strike="noStrike" kern="1200" cap="none" spc="0" baseline="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      </a:t>
            </a:r>
            <a:r>
              <a:rPr lang="zh-CN" altLang="en-US" sz="4000" b="0" i="0" u="none" strike="noStrike" kern="1200" cap="none" spc="0" baseline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池塘里有一群小</a:t>
            </a:r>
            <a:r>
              <a:rPr lang="zh-CN" altLang="en-US" sz="4000" b="0" i="0" u="none" strike="noStrike" kern="1200" cap="none" spc="0" baseline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蝌蚪</a:t>
            </a:r>
            <a:r>
              <a:rPr lang="zh-CN" altLang="en-US" sz="4000" b="0" i="0" u="none" strike="noStrike" kern="1200" cap="none" spc="0" baseline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，大大的</a:t>
            </a:r>
            <a:r>
              <a:rPr lang="zh-CN" altLang="en-US" sz="4000" b="0" i="0" u="none" strike="noStrike" kern="1200" cap="none" spc="0" baseline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脑袋</a:t>
            </a:r>
            <a:r>
              <a:rPr lang="zh-CN" altLang="en-US" sz="4000" b="0" i="0" u="none" strike="noStrike" kern="1200" cap="none" spc="0" baseline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，黑灰色的</a:t>
            </a:r>
            <a:r>
              <a:rPr lang="zh-CN" altLang="en-US" sz="4000" b="0" i="0" u="none" strike="noStrike" kern="1200" cap="none" spc="0" baseline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身子</a:t>
            </a:r>
            <a:r>
              <a:rPr lang="zh-CN" altLang="en-US" sz="4000" b="0" i="0" u="none" strike="noStrike" kern="1200" cap="none" spc="0" baseline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，甩着长长的</a:t>
            </a:r>
            <a:r>
              <a:rPr lang="zh-CN" altLang="en-US" sz="4000" b="0" i="0" u="none" strike="noStrike" kern="1200" cap="none" spc="0" baseline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尾巴</a:t>
            </a:r>
            <a:r>
              <a:rPr lang="zh-CN" altLang="en-US" sz="4000" b="0" i="0" u="none" strike="noStrike" kern="1200" cap="none" spc="0" baseline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，快活地游来游去。</a:t>
            </a:r>
            <a:endParaRPr lang="zh-CN" altLang="en-US" sz="4000" b="0" i="0" u="none" strike="noStrike" kern="1200" cap="none" spc="0" baseline="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" descr="101"/>
          <p:cNvPicPr>
            <a:picLocks noChangeAspect="1"/>
          </p:cNvPicPr>
          <p:nvPr/>
        </p:nvPicPr>
        <p:blipFill>
          <a:blip r:embed="rId1" cstate="print"/>
          <a:srcRect l="5087" r="6957" b="4493"/>
          <a:stretch>
            <a:fillRect/>
          </a:stretch>
        </p:blipFill>
        <p:spPr>
          <a:xfrm>
            <a:off x="-267335" y="13335"/>
            <a:ext cx="4307205" cy="6830695"/>
          </a:xfrm>
          <a:prstGeom prst="rect">
            <a:avLst/>
          </a:prstGeom>
          <a:noFill/>
          <a:ln w="15875" cap="flat" cmpd="sng">
            <a:solidFill>
              <a:srgbClr val="FFC000"/>
            </a:solidFill>
            <a:prstDash val="solid"/>
            <a:round/>
          </a:ln>
        </p:spPr>
      </p:pic>
      <p:pic>
        <p:nvPicPr>
          <p:cNvPr id="42" name="图片" descr="102"/>
          <p:cNvPicPr>
            <a:picLocks noChangeAspect="1"/>
          </p:cNvPicPr>
          <p:nvPr/>
        </p:nvPicPr>
        <p:blipFill>
          <a:blip r:embed="rId2" cstate="print"/>
          <a:srcRect l="3455" t="5701" r="7735"/>
          <a:stretch>
            <a:fillRect/>
          </a:stretch>
        </p:blipFill>
        <p:spPr>
          <a:xfrm>
            <a:off x="4057014" y="12700"/>
            <a:ext cx="4273550" cy="6831330"/>
          </a:xfrm>
          <a:prstGeom prst="rect">
            <a:avLst/>
          </a:prstGeom>
          <a:noFill/>
          <a:ln w="15875" cap="flat" cmpd="sng">
            <a:solidFill>
              <a:srgbClr val="FFC000"/>
            </a:solidFill>
            <a:prstDash val="solid"/>
            <a:round/>
          </a:ln>
        </p:spPr>
      </p:pic>
      <p:pic>
        <p:nvPicPr>
          <p:cNvPr id="43" name="图片" descr="103"/>
          <p:cNvPicPr>
            <a:picLocks noChangeAspect="1"/>
          </p:cNvPicPr>
          <p:nvPr/>
        </p:nvPicPr>
        <p:blipFill>
          <a:blip r:embed="rId3" cstate="print"/>
          <a:srcRect l="9428" t="600" r="11748" b="48755"/>
          <a:stretch>
            <a:fillRect/>
          </a:stretch>
        </p:blipFill>
        <p:spPr>
          <a:xfrm>
            <a:off x="8333105" y="12700"/>
            <a:ext cx="3796665" cy="3110230"/>
          </a:xfrm>
          <a:prstGeom prst="rect">
            <a:avLst/>
          </a:prstGeom>
          <a:noFill/>
          <a:ln w="15875" cap="flat" cmpd="sng">
            <a:solidFill>
              <a:srgbClr val="FFC000"/>
            </a:solidFill>
            <a:prstDash val="solid"/>
            <a:round/>
          </a:ln>
        </p:spPr>
      </p:pic>
      <p:sp>
        <p:nvSpPr>
          <p:cNvPr id="45" name="矩形"/>
          <p:cNvSpPr/>
          <p:nvPr/>
        </p:nvSpPr>
        <p:spPr>
          <a:xfrm>
            <a:off x="249555" y="1292859"/>
            <a:ext cx="183515" cy="35813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1" i="0" u="none" strike="noStrike" kern="1200" cap="none" spc="0" baseline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微软雅黑" panose="020B0503020204020204" charset="-122"/>
              </a:rPr>
              <a:t>1</a:t>
            </a:r>
            <a:endParaRPr lang="zh-CN" altLang="en-US" sz="1800" b="1" i="0" u="none" strike="noStrike" kern="1200" cap="none" spc="0" baseline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46" name="矩形"/>
          <p:cNvSpPr/>
          <p:nvPr/>
        </p:nvSpPr>
        <p:spPr>
          <a:xfrm>
            <a:off x="249555" y="2587625"/>
            <a:ext cx="183515" cy="35814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1" i="0" u="none" strike="noStrike" kern="1200" cap="none" spc="0" baseline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微软雅黑" panose="020B0503020204020204" charset="-122"/>
              </a:rPr>
              <a:t>2</a:t>
            </a:r>
            <a:endParaRPr lang="zh-CN" altLang="en-US" sz="1800" b="1" i="0" u="none" strike="noStrike" kern="1200" cap="none" spc="0" baseline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47" name="矩形"/>
          <p:cNvSpPr/>
          <p:nvPr/>
        </p:nvSpPr>
        <p:spPr>
          <a:xfrm>
            <a:off x="233045" y="4749800"/>
            <a:ext cx="183515" cy="35814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1" i="0" u="none" strike="noStrike" kern="1200" cap="none" spc="0" baseline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微软雅黑" panose="020B0503020204020204" charset="-122"/>
              </a:rPr>
              <a:t>3</a:t>
            </a:r>
            <a:endParaRPr lang="zh-CN" altLang="en-US" sz="1800" b="1" i="0" u="none" strike="noStrike" kern="1200" cap="none" spc="0" baseline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48" name="矩形"/>
          <p:cNvSpPr/>
          <p:nvPr/>
        </p:nvSpPr>
        <p:spPr>
          <a:xfrm>
            <a:off x="4545965" y="3792855"/>
            <a:ext cx="183515" cy="35814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1" i="0" u="none" strike="noStrike" kern="1200" cap="none" spc="0" baseline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微软雅黑" panose="020B0503020204020204" charset="-122"/>
              </a:rPr>
              <a:t>4</a:t>
            </a:r>
            <a:endParaRPr lang="zh-CN" altLang="en-US" sz="1800" b="1" i="0" u="none" strike="noStrike" kern="1200" cap="none" spc="0" baseline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49" name="矩形"/>
          <p:cNvSpPr/>
          <p:nvPr/>
        </p:nvSpPr>
        <p:spPr>
          <a:xfrm>
            <a:off x="4545965" y="5510530"/>
            <a:ext cx="183515" cy="35814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1" i="0" u="none" strike="noStrike" kern="1200" cap="none" spc="0" baseline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微软雅黑" panose="020B0503020204020204" charset="-122"/>
              </a:rPr>
              <a:t>5</a:t>
            </a:r>
            <a:endParaRPr lang="zh-CN" altLang="en-US" sz="1800" b="1" i="0" u="none" strike="noStrike" kern="1200" cap="none" spc="0" baseline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0" name="矩形"/>
          <p:cNvSpPr/>
          <p:nvPr/>
        </p:nvSpPr>
        <p:spPr>
          <a:xfrm>
            <a:off x="8659495" y="1210310"/>
            <a:ext cx="183515" cy="35813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1" i="0" u="none" strike="noStrike" kern="1200" cap="none" spc="0" baseline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微软雅黑" panose="020B0503020204020204" charset="-122"/>
              </a:rPr>
              <a:t>6</a:t>
            </a:r>
            <a:endParaRPr lang="zh-CN" altLang="en-US" sz="1800" b="1" i="0" u="none" strike="noStrike" kern="1200" cap="none" spc="0" baseline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1" name="矩形"/>
          <p:cNvSpPr/>
          <p:nvPr/>
        </p:nvSpPr>
        <p:spPr>
          <a:xfrm>
            <a:off x="8437880" y="3349625"/>
            <a:ext cx="3691890" cy="239966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0" i="0" u="none" strike="noStrike" kern="1200" cap="none" spc="0" baseline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认真读课文，想一想：</a:t>
            </a:r>
            <a:endParaRPr lang="zh-CN" altLang="en-US" sz="2800" b="0" i="0" u="none" strike="noStrike" kern="1200" cap="none" spc="0" baseline="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  <a:p>
            <a:pPr marL="0" indent="0" algn="l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2800" b="0" i="0" u="none" strike="noStrike" kern="1200" cap="none" spc="0" baseline="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  <a:p>
            <a:pPr marL="0" indent="0" algn="l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0" i="0" u="none" strike="noStrike" kern="1200" cap="none" spc="0" baseline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1</a:t>
            </a:r>
            <a:r>
              <a:rPr lang="zh-CN" altLang="en-US" sz="2800" b="0" i="0" u="none" strike="noStrike" kern="1200" cap="none" spc="0" baseline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、</a:t>
            </a:r>
            <a:r>
              <a:rPr lang="zh-CN" altLang="en-US" sz="2800" b="0" i="0" u="none" strike="noStrike" kern="1200" cap="none" spc="0" baseline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小蝌蚪在找妈妈的过程中遇到了谁？</a:t>
            </a:r>
            <a:endParaRPr lang="zh-CN" altLang="en-US" sz="2800" b="0" i="0" u="none" strike="noStrike" kern="1200" cap="none" spc="0" baseline="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  <a:p>
            <a:pPr marL="0" indent="0" algn="l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0" i="0" u="none" strike="noStrike" kern="1200" cap="none" spc="0" baseline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2</a:t>
            </a:r>
            <a:r>
              <a:rPr lang="zh-CN" altLang="en-US" sz="2800" b="0" i="0" u="none" strike="noStrike" kern="1200" cap="none" spc="0" baseline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、小蝌蚪发生了哪些变化？</a:t>
            </a:r>
            <a:endParaRPr lang="zh-CN" altLang="en-US" sz="2800" b="0" i="0" u="none" strike="noStrike" kern="1200" cap="none" spc="0" baseline="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图片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283094" y="351687"/>
            <a:ext cx="2070735" cy="2174875"/>
          </a:xfrm>
          <a:prstGeom prst="rect">
            <a:avLst/>
          </a:prstGeom>
          <a:noFill/>
          <a:ln w="15875" cap="flat" cmpd="sng">
            <a:solidFill>
              <a:srgbClr val="FFC000"/>
            </a:solidFill>
            <a:prstDash val="solid"/>
            <a:round/>
          </a:ln>
        </p:spPr>
      </p:pic>
      <p:pic>
        <p:nvPicPr>
          <p:cNvPr id="53" name="图片" descr="102文"/>
          <p:cNvPicPr>
            <a:picLocks noChangeAspect="1"/>
          </p:cNvPicPr>
          <p:nvPr/>
        </p:nvPicPr>
        <p:blipFill>
          <a:blip r:embed="rId2" cstate="print"/>
          <a:srcRect l="61321" b="71180"/>
          <a:stretch>
            <a:fillRect/>
          </a:stretch>
        </p:blipFill>
        <p:spPr>
          <a:xfrm>
            <a:off x="3283094" y="2713887"/>
            <a:ext cx="2070735" cy="1938655"/>
          </a:xfrm>
          <a:prstGeom prst="rect">
            <a:avLst/>
          </a:prstGeom>
          <a:noFill/>
          <a:ln w="12700" cap="flat" cmpd="sng">
            <a:solidFill>
              <a:srgbClr val="FFC000"/>
            </a:solidFill>
            <a:prstDash val="solid"/>
            <a:round/>
          </a:ln>
        </p:spPr>
      </p:pic>
      <p:pic>
        <p:nvPicPr>
          <p:cNvPr id="54" name="图片" descr="103图"/>
          <p:cNvPicPr>
            <a:picLocks noChangeAspect="1"/>
          </p:cNvPicPr>
          <p:nvPr/>
        </p:nvPicPr>
        <p:blipFill>
          <a:blip r:embed="rId3" cstate="print"/>
          <a:srcRect l="28022" t="-890" r="54016" b="78110"/>
          <a:stretch>
            <a:fillRect/>
          </a:stretch>
        </p:blipFill>
        <p:spPr>
          <a:xfrm>
            <a:off x="3283094" y="4867172"/>
            <a:ext cx="2070100" cy="1687829"/>
          </a:xfrm>
          <a:prstGeom prst="rect">
            <a:avLst/>
          </a:prstGeom>
          <a:noFill/>
          <a:ln w="12700" cap="flat" cmpd="sng">
            <a:solidFill>
              <a:srgbClr val="FFC000"/>
            </a:solidFill>
            <a:prstDash val="solid"/>
            <a:round/>
          </a:ln>
        </p:spPr>
      </p:pic>
      <p:sp>
        <p:nvSpPr>
          <p:cNvPr id="55" name="矩形"/>
          <p:cNvSpPr/>
          <p:nvPr/>
        </p:nvSpPr>
        <p:spPr>
          <a:xfrm>
            <a:off x="6666865" y="987425"/>
            <a:ext cx="2613660" cy="691514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000" b="0" i="0" u="none" strike="noStrike" kern="1200" cap="none" spc="0" baseline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鲤鱼阿姨</a:t>
            </a:r>
            <a:endParaRPr lang="zh-CN" altLang="en-US" sz="4000" b="0" i="0" u="none" strike="noStrike" kern="1200" cap="none" spc="0" baseline="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56" name="矩形"/>
          <p:cNvSpPr/>
          <p:nvPr/>
        </p:nvSpPr>
        <p:spPr>
          <a:xfrm>
            <a:off x="6666865" y="3231515"/>
            <a:ext cx="2613660" cy="691515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000" b="0" i="0" u="none" strike="noStrike" kern="1200" cap="none" spc="0" baseline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一只乌龟</a:t>
            </a:r>
            <a:endParaRPr lang="zh-CN" altLang="en-US" sz="4000" b="0" i="0" u="none" strike="noStrike" kern="1200" cap="none" spc="0" baseline="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57" name="矩形"/>
          <p:cNvSpPr/>
          <p:nvPr/>
        </p:nvSpPr>
        <p:spPr>
          <a:xfrm>
            <a:off x="6666865" y="5259705"/>
            <a:ext cx="2613660" cy="691515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000" b="0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青蛙妈妈</a:t>
            </a:r>
            <a:endParaRPr lang="zh-CN" altLang="en-US" sz="4000" b="0" i="0" u="none" strike="noStrike" kern="1200" cap="none" spc="0" baseline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图片" descr="101图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063115" y="45085"/>
            <a:ext cx="8089266" cy="4151630"/>
          </a:xfrm>
          <a:prstGeom prst="rect">
            <a:avLst/>
          </a:prstGeom>
          <a:noFill/>
          <a:ln w="15875" cap="flat" cmpd="sng">
            <a:solidFill>
              <a:srgbClr val="FFC000"/>
            </a:solidFill>
            <a:prstDash val="solid"/>
            <a:round/>
          </a:ln>
        </p:spPr>
      </p:pic>
      <p:sp>
        <p:nvSpPr>
          <p:cNvPr id="59" name="矩形"/>
          <p:cNvSpPr/>
          <p:nvPr/>
        </p:nvSpPr>
        <p:spPr>
          <a:xfrm>
            <a:off x="-23495" y="4128135"/>
            <a:ext cx="12262484" cy="23685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000" b="0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3600" b="0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小蝌蚪游哇游，过了几天，</a:t>
            </a:r>
            <a:r>
              <a:rPr lang="zh-CN" altLang="en-US" sz="3600" b="0" i="0" u="none" strike="noStrike" kern="1200" cap="none" spc="0" baseline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长出了</a:t>
            </a:r>
            <a:r>
              <a:rPr lang="zh-CN" altLang="en-US" sz="3600" i="0" u="none" strike="noStrike" kern="1200" cap="none" spc="0" baseline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两</a:t>
            </a:r>
            <a:r>
              <a:rPr lang="zh-CN" altLang="en-US" sz="3600" b="0" i="0" u="none" strike="noStrike" kern="1200" cap="none" spc="0" baseline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条后腿</a:t>
            </a:r>
            <a:r>
              <a:rPr lang="zh-CN" altLang="en-US" sz="3600" b="0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。他们看见鲤鱼妈妈在</a:t>
            </a:r>
            <a:r>
              <a:rPr lang="zh-CN" altLang="en-US" sz="3600" b="1" i="0" u="none" strike="noStrike" kern="1200" cap="none" spc="0" baseline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教</a:t>
            </a:r>
            <a:r>
              <a:rPr lang="zh-CN" altLang="en-US" sz="3600" b="0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小鲤鱼捕食，</a:t>
            </a:r>
            <a:r>
              <a:rPr lang="zh-CN" altLang="en-US" sz="3600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就</a:t>
            </a:r>
            <a:r>
              <a:rPr lang="zh-CN" altLang="en-US" sz="3600" b="0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迎上去，问：“鲤鱼阿姨，我们的妈妈在</a:t>
            </a:r>
            <a:r>
              <a:rPr lang="zh-CN" altLang="en-US" sz="3600" b="1" i="0" u="none" strike="noStrike" kern="1200" cap="none" spc="0" baseline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哪</a:t>
            </a:r>
            <a:r>
              <a:rPr lang="zh-CN" altLang="en-US" sz="3600" b="0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里？”鲤鱼妈妈说：“你们的妈妈四条腿，</a:t>
            </a:r>
            <a:r>
              <a:rPr lang="zh-CN" altLang="en-US" sz="3600" b="1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宽</a:t>
            </a:r>
            <a:r>
              <a:rPr lang="zh-CN" altLang="en-US" sz="3600" b="0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嘴巴。你们到那边去找吧！”</a:t>
            </a:r>
            <a:endParaRPr lang="zh-CN" altLang="en-US" sz="3600" b="0" i="0" u="none" strike="noStrike" kern="1200" cap="none" spc="0" baseline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5715635" y="1621155"/>
            <a:ext cx="400050" cy="35242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59" grpId="1"/>
      <p:bldP spid="2" grpId="0" animBg="1"/>
      <p:bldP spid="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图片" descr="101图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063115" y="45085"/>
            <a:ext cx="8089266" cy="4151630"/>
          </a:xfrm>
          <a:prstGeom prst="rect">
            <a:avLst/>
          </a:prstGeom>
          <a:noFill/>
          <a:ln w="15875" cap="flat" cmpd="sng">
            <a:solidFill>
              <a:srgbClr val="FFC000"/>
            </a:solidFill>
            <a:prstDash val="solid"/>
            <a:round/>
          </a:ln>
        </p:spPr>
      </p:pic>
      <p:sp>
        <p:nvSpPr>
          <p:cNvPr id="59" name="矩形"/>
          <p:cNvSpPr/>
          <p:nvPr/>
        </p:nvSpPr>
        <p:spPr>
          <a:xfrm>
            <a:off x="37465" y="4439920"/>
            <a:ext cx="12262484" cy="12604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000" b="0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3600" b="0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他们看见</a:t>
            </a:r>
            <a:r>
              <a:rPr lang="en-US" altLang="zh-CN" sz="3600" b="0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3600" b="0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鲤鱼妈妈</a:t>
            </a:r>
            <a:r>
              <a:rPr lang="en-US" altLang="zh-CN" sz="3600" b="0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3600" b="0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</a:t>
            </a:r>
            <a:r>
              <a:rPr lang="zh-CN" altLang="en-US" sz="3600" b="1" i="0" u="none" strike="noStrike" kern="1200" cap="none" spc="0" baseline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教</a:t>
            </a:r>
            <a:r>
              <a:rPr lang="zh-CN" altLang="en-US" sz="3600" b="0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小鲤鱼捕食，</a:t>
            </a:r>
            <a:r>
              <a:rPr lang="zh-CN" altLang="en-US" sz="3600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就</a:t>
            </a:r>
            <a:r>
              <a:rPr lang="en-US" altLang="zh-CN" sz="3600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3600" b="0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迎上去，问：“鲤鱼阿姨，我们的妈妈</a:t>
            </a:r>
            <a:r>
              <a:rPr lang="en-US" altLang="zh-CN" sz="3600" b="0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3600" b="0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</a:t>
            </a:r>
            <a:r>
              <a:rPr lang="zh-CN" altLang="en-US" sz="3600" b="1" i="0" u="none" strike="noStrike" kern="1200" cap="none" spc="0" baseline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哪</a:t>
            </a:r>
            <a:r>
              <a:rPr lang="zh-CN" altLang="en-US" sz="3600" b="0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里？”</a:t>
            </a:r>
            <a:endParaRPr lang="zh-CN" altLang="en-US" sz="3600" b="0" i="0" u="none" strike="noStrike" kern="1200" cap="none" spc="0" baseline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5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"/>
          <p:cNvSpPr/>
          <p:nvPr/>
        </p:nvSpPr>
        <p:spPr>
          <a:xfrm>
            <a:off x="1588770" y="2981960"/>
            <a:ext cx="829944" cy="69151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000" b="0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教</a:t>
            </a:r>
            <a:endParaRPr lang="zh-CN" altLang="en-US" sz="4000" b="0" i="0" u="none" strike="noStrike" kern="1200" cap="none" spc="0" baseline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1" name="矩形"/>
          <p:cNvSpPr/>
          <p:nvPr/>
        </p:nvSpPr>
        <p:spPr>
          <a:xfrm>
            <a:off x="2347595" y="2127885"/>
            <a:ext cx="4862830" cy="69151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000" b="0" i="0" u="none" strike="noStrike" kern="1200" cap="none" spc="0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jiāo </a:t>
            </a:r>
            <a:r>
              <a:rPr lang="zh-CN" altLang="en-US" sz="4000" b="0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教书  教给</a:t>
            </a:r>
            <a:r>
              <a:rPr lang="en-US" altLang="zh-CN" sz="4000" b="0" i="0" u="none" strike="noStrike" kern="1200" cap="none" spc="0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endParaRPr lang="zh-CN" altLang="en-US" sz="4000" b="0" i="0" u="none" strike="noStrike" kern="1200" cap="none" spc="0" baseline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2" name="矩形"/>
          <p:cNvSpPr/>
          <p:nvPr/>
        </p:nvSpPr>
        <p:spPr>
          <a:xfrm>
            <a:off x="2347595" y="3688715"/>
            <a:ext cx="4198620" cy="69151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000" b="0" i="0" u="none" strike="noStrike" kern="1200" cap="none" spc="0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jiào </a:t>
            </a:r>
            <a:r>
              <a:rPr lang="zh-CN" altLang="en-US" sz="4000" b="0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教师  教学</a:t>
            </a:r>
            <a:endParaRPr lang="zh-CN" altLang="en-US" sz="4000" b="0" i="0" u="none" strike="noStrike" kern="1200" cap="none" spc="0" baseline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63" name="图片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14935" y="52386"/>
            <a:ext cx="1457302" cy="141726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64" name="矩形"/>
          <p:cNvSpPr/>
          <p:nvPr/>
        </p:nvSpPr>
        <p:spPr>
          <a:xfrm>
            <a:off x="1736724" y="581660"/>
            <a:ext cx="1748155" cy="701039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rgbClr val="833C0B"/>
            </a:solidFill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000" b="0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多音字</a:t>
            </a:r>
            <a:endParaRPr lang="zh-CN" altLang="en-US" sz="4000" b="0" i="0" u="none" strike="noStrike" kern="1200" cap="none" spc="0" baseline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5" name="左大括号"/>
          <p:cNvSpPr/>
          <p:nvPr/>
        </p:nvSpPr>
        <p:spPr>
          <a:xfrm>
            <a:off x="2217420" y="2536190"/>
            <a:ext cx="75565" cy="1584324"/>
          </a:xfrm>
          <a:prstGeom prst="leftBrace">
            <a:avLst>
              <a:gd name="adj1" fmla="val 174719"/>
              <a:gd name="adj2" fmla="val 50000"/>
            </a:avLst>
          </a:prstGeom>
          <a:noFill/>
          <a:ln w="6350" cap="flat" cmpd="sng">
            <a:solidFill>
              <a:srgbClr val="5B9BD5"/>
            </a:solidFill>
            <a:prstDash val="solid"/>
            <a:miter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 主题">
      <a:fillStyleLst>
        <a:solidFill>
          <a:schemeClr val="phClr"/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/>
        <a:gradFill/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otesMaster1">
  <a:themeElements>
    <a:clrScheme name="notesMaster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otesMaster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notesMaster1">
      <a:fillStyleLst>
        <a:solidFill>
          <a:schemeClr val="phClr"/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/>
        <a:gradFill/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Normal.eit</Template>
  <TotalTime>0</TotalTime>
  <Words>1143</Words>
  <Application>WPS 演示</Application>
  <PresentationFormat>宽屏</PresentationFormat>
  <Paragraphs>145</Paragraphs>
  <Slides>22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3" baseType="lpstr">
      <vt:lpstr>Arial</vt:lpstr>
      <vt:lpstr>宋体</vt:lpstr>
      <vt:lpstr>Wingdings</vt:lpstr>
      <vt:lpstr>Times New Roman</vt:lpstr>
      <vt:lpstr>黑体</vt:lpstr>
      <vt:lpstr>微软雅黑</vt:lpstr>
      <vt:lpstr>微软雅黑 Light</vt:lpstr>
      <vt:lpstr>Calibri</vt:lpstr>
      <vt:lpstr>楷体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f</cp:lastModifiedBy>
  <cp:revision>42</cp:revision>
  <dcterms:created xsi:type="dcterms:W3CDTF">2018-03-01T02:03:00Z</dcterms:created>
  <dcterms:modified xsi:type="dcterms:W3CDTF">2019-09-01T06:35:54Z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2052-11.1.0.8976</vt:lpwstr>
  </property>
</Properties>
</file>