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69" r:id="rId3"/>
    <p:sldId id="271" r:id="rId4"/>
    <p:sldId id="272" r:id="rId5"/>
    <p:sldId id="273" r:id="rId6"/>
    <p:sldId id="274" r:id="rId7"/>
    <p:sldId id="275" r:id="rId8"/>
    <p:sldId id="276" r:id="rId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tableStyles" Target="tableStyles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0" y="1041399"/>
            <a:ext cx="8671147" cy="2465379"/>
          </a:xfrm>
        </p:spPr>
        <p:txBody>
          <a:bodyPr>
            <a:normAutofit/>
          </a:bodyPr>
          <a:p>
            <a:r>
              <a:rPr altLang="en-US" b="1" sz="5800" lang="zh-CN">
                <a:solidFill>
                  <a:srgbClr val="808080"/>
                </a:solidFill>
              </a:rPr>
              <a:t>家乡名人我来学</a:t>
            </a:r>
            <a:br>
              <a:rPr altLang="zh-CN" b="1" sz="5800" lang="en-US">
                <a:solidFill>
                  <a:srgbClr val="808080"/>
                </a:solidFill>
              </a:rPr>
            </a:b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zh-CN" b="1" sz="5800" lang="en-US">
                <a:solidFill>
                  <a:srgbClr val="808080"/>
                </a:solidFill>
              </a:rPr>
              <a:t> </a:t>
            </a:r>
            <a:r>
              <a:rPr altLang="en-US" b="1" sz="5800" lang="zh-CN">
                <a:solidFill>
                  <a:srgbClr val="808080"/>
                </a:solidFill>
              </a:rPr>
              <a:t>——</a:t>
            </a:r>
            <a:r>
              <a:rPr altLang="en-US" b="1" sz="5800" lang="zh-CN">
                <a:solidFill>
                  <a:srgbClr val="808080"/>
                </a:solidFill>
              </a:rPr>
              <a:t>心灵上的家乡</a:t>
            </a:r>
            <a:endParaRPr altLang="en-US" b="1" sz="5800" lang="zh-CN">
              <a:solidFill>
                <a:srgbClr val="808080"/>
              </a:solidFill>
            </a:endParaRPr>
          </a:p>
        </p:txBody>
      </p:sp>
      <p:sp>
        <p:nvSpPr>
          <p:cNvPr id="1048587" name="副标题 2"/>
          <p:cNvSpPr>
            <a:spLocks noGrp="1"/>
          </p:cNvSpPr>
          <p:nvPr>
            <p:ph type="subTitle" idx="1"/>
          </p:nvPr>
        </p:nvSpPr>
        <p:spPr>
          <a:xfrm>
            <a:off x="1298864" y="4531429"/>
            <a:ext cx="6858000" cy="1655762"/>
          </a:xfrm>
          <a:noFill/>
          <a:ln>
            <a:noFill/>
            <a:prstDash val="solid"/>
          </a:ln>
        </p:spPr>
        <p:txBody>
          <a:bodyPr/>
          <a:p>
            <a:r>
              <a:rPr altLang="zh-CN" b="1" lang="zh-CN"/>
              <a:t>六</a:t>
            </a:r>
            <a:r>
              <a:rPr altLang="zh-CN" b="1" lang="zh-CN"/>
              <a:t>（</a:t>
            </a:r>
            <a:r>
              <a:rPr altLang="zh-CN" b="1" lang="en-US"/>
              <a:t>4</a:t>
            </a:r>
            <a:r>
              <a:rPr altLang="zh-CN" b="1" lang="zh-CN"/>
              <a:t>）</a:t>
            </a:r>
            <a:endParaRPr altLang="en-US" b="1" lang="zh-CN"/>
          </a:p>
          <a:p>
            <a:r>
              <a:rPr altLang="en-US" b="1" lang="zh-CN"/>
              <a:t>演讲者</a:t>
            </a:r>
            <a:r>
              <a:rPr altLang="zh-CN" b="1" lang="en-US"/>
              <a:t>:</a:t>
            </a:r>
            <a:r>
              <a:rPr altLang="zh-CN" b="1" lang="zh-CN"/>
              <a:t>刘瑞</a:t>
            </a:r>
            <a:r>
              <a:rPr altLang="zh-CN" b="1" lang="zh-CN"/>
              <a:t>、</a:t>
            </a:r>
            <a:r>
              <a:rPr altLang="zh-CN" b="1" lang="zh-CN"/>
              <a:t>胡</a:t>
            </a:r>
            <a:r>
              <a:rPr altLang="zh-CN" b="1" lang="zh-CN"/>
              <a:t>金</a:t>
            </a:r>
            <a:r>
              <a:rPr altLang="zh-CN" b="1" lang="zh-CN"/>
              <a:t>燕</a:t>
            </a:r>
            <a:r>
              <a:rPr altLang="zh-CN" b="1" lang="zh-CN"/>
              <a:t>、</a:t>
            </a:r>
            <a:r>
              <a:rPr altLang="zh-CN" b="1" lang="zh-CN"/>
              <a:t>阳</a:t>
            </a:r>
            <a:r>
              <a:rPr altLang="zh-CN" b="1" lang="zh-CN"/>
              <a:t>思</a:t>
            </a:r>
            <a:r>
              <a:rPr altLang="zh-CN" b="1" lang="zh-CN"/>
              <a:t>琪</a:t>
            </a:r>
            <a:endParaRPr altLang="en-US" b="1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/>
              <a:t>华</a:t>
            </a:r>
            <a:r>
              <a:rPr lang="zh-CN"/>
              <a:t>罗</a:t>
            </a:r>
            <a:r>
              <a:rPr lang="zh-CN"/>
              <a:t>庚</a:t>
            </a:r>
            <a:endParaRPr lang="zh-CN"/>
          </a:p>
        </p:txBody>
      </p:sp>
      <p:sp>
        <p:nvSpPr>
          <p:cNvPr id="1048648" name=""/>
          <p:cNvSpPr>
            <a:spLocks noGrp="1"/>
          </p:cNvSpPr>
          <p:nvPr>
            <p:ph idx="1"/>
          </p:nvPr>
        </p:nvSpPr>
        <p:spPr>
          <a:xfrm rot="21016">
            <a:off x="550905" y="2260136"/>
            <a:ext cx="4909914" cy="3893540"/>
          </a:xfrm>
        </p:spPr>
        <p:txBody>
          <a:bodyPr>
            <a:normAutofit/>
          </a:bodyPr>
          <a:p>
            <a:r>
              <a:rPr sz="3000" lang="zh-CN"/>
              <a:t>华罗庚(1910.11.12—1985.6.12)，出生于江苏常州金坛区，祖籍江苏丹阳。数学家，中国科学院院士，美国国家科学院外籍院士，第三世界科学院院士，联邦德国巴伐利亚科学院院士。</a:t>
            </a:r>
            <a:endParaRPr sz="3000" lang="zh-C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866799" y="1027907"/>
            <a:ext cx="3248496" cy="276645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"/>
          <p:cNvSpPr txBox="1"/>
          <p:nvPr/>
        </p:nvSpPr>
        <p:spPr>
          <a:xfrm flipH="1">
            <a:off x="8005077" y="141231"/>
            <a:ext cx="528704" cy="6314440"/>
          </a:xfrm>
          <a:prstGeom prst="rect"/>
        </p:spPr>
        <p:txBody>
          <a:bodyPr rtlCol="0" wrap="square">
            <a:spAutoFit/>
          </a:bodyPr>
          <a:p>
            <a:r>
              <a:rPr b="1" sz="3000" lang="zh-CN">
                <a:solidFill>
                  <a:srgbClr val="800000"/>
                </a:solidFill>
              </a:rPr>
              <a:t>动</a:t>
            </a:r>
            <a:r>
              <a:rPr b="1" sz="3000" lang="zh-CN">
                <a:solidFill>
                  <a:srgbClr val="800000"/>
                </a:solidFill>
              </a:rPr>
              <a:t>员</a:t>
            </a:r>
            <a:r>
              <a:rPr b="1" sz="3000" lang="zh-CN">
                <a:solidFill>
                  <a:srgbClr val="800000"/>
                </a:solidFill>
              </a:rPr>
              <a:t>大家</a:t>
            </a:r>
            <a:r>
              <a:rPr b="1" sz="3000" lang="zh-CN">
                <a:solidFill>
                  <a:srgbClr val="800000"/>
                </a:solidFill>
              </a:rPr>
              <a:t>回国</a:t>
            </a:r>
            <a:r>
              <a:rPr b="1" sz="3000" lang="zh-CN">
                <a:solidFill>
                  <a:srgbClr val="800000"/>
                </a:solidFill>
              </a:rPr>
              <a:t>参加</a:t>
            </a:r>
            <a:r>
              <a:rPr b="1" sz="3000" lang="zh-CN">
                <a:solidFill>
                  <a:srgbClr val="800000"/>
                </a:solidFill>
              </a:rPr>
              <a:t>社会</a:t>
            </a:r>
            <a:r>
              <a:rPr b="1" sz="3000" lang="zh-CN">
                <a:solidFill>
                  <a:srgbClr val="800000"/>
                </a:solidFill>
              </a:rPr>
              <a:t>主义</a:t>
            </a:r>
            <a:r>
              <a:rPr b="1" sz="3000" lang="zh-CN">
                <a:solidFill>
                  <a:srgbClr val="800000"/>
                </a:solidFill>
              </a:rPr>
              <a:t>建设</a:t>
            </a:r>
            <a:endParaRPr b="1" sz="3000" lang="zh-CN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"/>
          <p:cNvSpPr>
            <a:spLocks noGrp="1"/>
          </p:cNvSpPr>
          <p:nvPr>
            <p:ph type="title"/>
          </p:nvPr>
        </p:nvSpPr>
        <p:spPr>
          <a:xfrm>
            <a:off x="244564" y="1271800"/>
            <a:ext cx="5037859" cy="1516653"/>
          </a:xfrm>
        </p:spPr>
        <p:txBody>
          <a:bodyPr/>
          <a:p>
            <a:r>
              <a:rPr b="1" sz="5800" lang="zh-CN">
                <a:solidFill>
                  <a:srgbClr val="800000"/>
                </a:solidFill>
              </a:rPr>
              <a:t>一</a:t>
            </a:r>
            <a:r>
              <a:rPr b="1" sz="5800" lang="zh-CN">
                <a:solidFill>
                  <a:srgbClr val="800000"/>
                </a:solidFill>
              </a:rPr>
              <a:t>颗</a:t>
            </a:r>
            <a:r>
              <a:rPr b="1" sz="5800" lang="zh-CN">
                <a:solidFill>
                  <a:srgbClr val="800000"/>
                </a:solidFill>
              </a:rPr>
              <a:t>爱国</a:t>
            </a:r>
            <a:r>
              <a:rPr b="1" sz="5800" lang="zh-CN">
                <a:solidFill>
                  <a:srgbClr val="800000"/>
                </a:solidFill>
              </a:rPr>
              <a:t>的</a:t>
            </a:r>
            <a:r>
              <a:rPr b="1" sz="5800" lang="zh-CN">
                <a:solidFill>
                  <a:srgbClr val="800000"/>
                </a:solidFill>
              </a:rPr>
              <a:t>心</a:t>
            </a:r>
            <a:endParaRPr b="1" sz="5800" lang="zh-CN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"/>
          <p:cNvSpPr>
            <a:spLocks noGrp="1"/>
          </p:cNvSpPr>
          <p:nvPr>
            <p:ph idx="1"/>
          </p:nvPr>
        </p:nvSpPr>
        <p:spPr>
          <a:xfrm>
            <a:off x="674110" y="3618456"/>
            <a:ext cx="7813098" cy="2205922"/>
          </a:xfrm>
        </p:spPr>
        <p:txBody>
          <a:bodyPr/>
          <a:p>
            <a:r>
              <a:rPr b="1" sz="3600" lang="zh-CN">
                <a:solidFill>
                  <a:srgbClr val="000000"/>
                </a:solidFill>
              </a:rPr>
              <a:t>学</a:t>
            </a:r>
            <a:r>
              <a:rPr b="1" sz="3600" lang="zh-CN">
                <a:solidFill>
                  <a:srgbClr val="000000"/>
                </a:solidFill>
              </a:rPr>
              <a:t>习</a:t>
            </a:r>
            <a:r>
              <a:rPr b="1" sz="3600" lang="zh-CN">
                <a:solidFill>
                  <a:srgbClr val="000000"/>
                </a:solidFill>
              </a:rPr>
              <a:t>华罗庚</a:t>
            </a:r>
            <a:r>
              <a:rPr b="1" sz="3600" lang="zh-CN">
                <a:solidFill>
                  <a:srgbClr val="000000"/>
                </a:solidFill>
              </a:rPr>
              <a:t>爷爷</a:t>
            </a:r>
            <a:r>
              <a:rPr b="1" sz="3600" lang="zh-CN">
                <a:solidFill>
                  <a:srgbClr val="000000"/>
                </a:solidFill>
              </a:rPr>
              <a:t>爱国</a:t>
            </a:r>
            <a:r>
              <a:rPr b="1" sz="3600" lang="zh-CN">
                <a:solidFill>
                  <a:srgbClr val="000000"/>
                </a:solidFill>
              </a:rPr>
              <a:t>的</a:t>
            </a:r>
            <a:r>
              <a:rPr b="1" sz="3600" lang="zh-CN">
                <a:solidFill>
                  <a:srgbClr val="000000"/>
                </a:solidFill>
              </a:rPr>
              <a:t>精神</a:t>
            </a:r>
            <a:r>
              <a:rPr b="1" sz="3600" lang="zh-CN">
                <a:solidFill>
                  <a:srgbClr val="000000"/>
                </a:solidFill>
              </a:rPr>
              <a:t>，</a:t>
            </a:r>
            <a:r>
              <a:rPr b="1" sz="3600" lang="zh-CN">
                <a:solidFill>
                  <a:srgbClr val="000000"/>
                </a:solidFill>
              </a:rPr>
              <a:t>好好学习</a:t>
            </a:r>
            <a:r>
              <a:rPr b="1" sz="3600" lang="zh-CN">
                <a:solidFill>
                  <a:srgbClr val="000000"/>
                </a:solidFill>
              </a:rPr>
              <a:t>，</a:t>
            </a:r>
            <a:r>
              <a:rPr b="1" sz="3600" lang="zh-CN">
                <a:solidFill>
                  <a:srgbClr val="000000"/>
                </a:solidFill>
              </a:rPr>
              <a:t>为</a:t>
            </a:r>
            <a:r>
              <a:rPr b="1" sz="3600" lang="zh-CN">
                <a:solidFill>
                  <a:srgbClr val="000000"/>
                </a:solidFill>
              </a:rPr>
              <a:t>祖国</a:t>
            </a:r>
            <a:r>
              <a:rPr b="1" sz="3600" lang="zh-CN">
                <a:solidFill>
                  <a:srgbClr val="000000"/>
                </a:solidFill>
              </a:rPr>
              <a:t>做</a:t>
            </a:r>
            <a:r>
              <a:rPr b="1" sz="3600" lang="zh-CN">
                <a:solidFill>
                  <a:srgbClr val="000000"/>
                </a:solidFill>
              </a:rPr>
              <a:t>贡献</a:t>
            </a:r>
            <a:r>
              <a:rPr b="1" sz="3600" lang="zh-CN">
                <a:solidFill>
                  <a:srgbClr val="000000"/>
                </a:solidFill>
              </a:rPr>
              <a:t>✊</a:t>
            </a:r>
            <a:r>
              <a:rPr b="1" sz="3600" lang="zh-CN">
                <a:solidFill>
                  <a:srgbClr val="000000"/>
                </a:solidFill>
              </a:rPr>
              <a:t>✊</a:t>
            </a:r>
            <a:r>
              <a:rPr b="1" sz="3600" lang="zh-CN">
                <a:solidFill>
                  <a:srgbClr val="000000"/>
                </a:solidFill>
              </a:rPr>
              <a:t>✊</a:t>
            </a:r>
            <a:endParaRPr b="1" sz="3600" 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/>
          </a:p>
        </p:txBody>
      </p:sp>
      <p:sp>
        <p:nvSpPr>
          <p:cNvPr id="104865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vivo X21</dc:creator>
  <dcterms:created xsi:type="dcterms:W3CDTF">2015-05-11T17:24:01Z</dcterms:created>
  <dcterms:modified xsi:type="dcterms:W3CDTF">2019-09-17T15:12:45Z</dcterms:modified>
</cp:coreProperties>
</file>