
<file path=[Content_Types].xml><?xml version="1.0" encoding="utf-8"?>
<Types xmlns="http://schemas.openxmlformats.org/package/2006/content-types">
  <Default Extension="png" ContentType="image/png"/>
  <Default Extension="tiff" ContentType="image/tiff"/>
  <Default Extension="jpeg" ContentType="image/jpe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
  </p:notesMasterIdLst>
  <p:sldIdLst>
    <p:sldId id="536" r:id="rId3"/>
    <p:sldId id="537" r:id="rId4"/>
    <p:sldId id="601" r:id="rId5"/>
    <p:sldId id="257" r:id="rId6"/>
    <p:sldId id="1144" r:id="rId8"/>
    <p:sldId id="963" r:id="rId9"/>
    <p:sldId id="1145" r:id="rId10"/>
    <p:sldId id="965" r:id="rId11"/>
    <p:sldId id="1141" r:id="rId12"/>
    <p:sldId id="1132" r:id="rId13"/>
    <p:sldId id="1134" r:id="rId14"/>
    <p:sldId id="256" r:id="rId15"/>
    <p:sldId id="1131" r:id="rId16"/>
    <p:sldId id="641" r:id="rId17"/>
    <p:sldId id="638" r:id="rId18"/>
    <p:sldId id="830" r:id="rId19"/>
    <p:sldId id="784" r:id="rId20"/>
    <p:sldId id="828" r:id="rId21"/>
    <p:sldId id="829" r:id="rId22"/>
    <p:sldId id="785" r:id="rId23"/>
    <p:sldId id="786" r:id="rId24"/>
    <p:sldId id="787" r:id="rId25"/>
    <p:sldId id="865" r:id="rId26"/>
    <p:sldId id="832" r:id="rId27"/>
    <p:sldId id="1135" r:id="rId28"/>
    <p:sldId id="1130" r:id="rId29"/>
    <p:sldId id="496" r:id="rId30"/>
    <p:sldId id="497" r:id="rId31"/>
    <p:sldId id="258" r:id="rId32"/>
    <p:sldId id="752" r:id="rId33"/>
    <p:sldId id="259" r:id="rId34"/>
    <p:sldId id="260" r:id="rId35"/>
    <p:sldId id="1142" r:id="rId36"/>
    <p:sldId id="1143" r:id="rId37"/>
    <p:sldId id="261" r:id="rId38"/>
    <p:sldId id="262" r:id="rId39"/>
    <p:sldId id="263" r:id="rId40"/>
    <p:sldId id="264" r:id="rId41"/>
    <p:sldId id="265" r:id="rId42"/>
    <p:sldId id="266" r:id="rId43"/>
    <p:sldId id="267" r:id="rId44"/>
    <p:sldId id="837" r:id="rId45"/>
    <p:sldId id="268" r:id="rId46"/>
    <p:sldId id="777" r:id="rId47"/>
    <p:sldId id="1147" r:id="rId48"/>
    <p:sldId id="778" r:id="rId49"/>
    <p:sldId id="779" r:id="rId50"/>
    <p:sldId id="684" r:id="rId51"/>
    <p:sldId id="685" r:id="rId52"/>
    <p:sldId id="686" r:id="rId53"/>
    <p:sldId id="687" r:id="rId54"/>
    <p:sldId id="269" r:id="rId55"/>
    <p:sldId id="270" r:id="rId56"/>
    <p:sldId id="271" r:id="rId57"/>
    <p:sldId id="272" r:id="rId58"/>
    <p:sldId id="273" r:id="rId59"/>
    <p:sldId id="274" r:id="rId60"/>
    <p:sldId id="275" r:id="rId61"/>
    <p:sldId id="276" r:id="rId62"/>
    <p:sldId id="277" r:id="rId63"/>
    <p:sldId id="278" r:id="rId64"/>
    <p:sldId id="279" r:id="rId65"/>
    <p:sldId id="280" r:id="rId66"/>
    <p:sldId id="281" r:id="rId67"/>
    <p:sldId id="282" r:id="rId68"/>
    <p:sldId id="283" r:id="rId69"/>
    <p:sldId id="835" r:id="rId70"/>
    <p:sldId id="1126" r:id="rId71"/>
    <p:sldId id="797" r:id="rId72"/>
    <p:sldId id="1117" r:id="rId73"/>
    <p:sldId id="1118" r:id="rId74"/>
    <p:sldId id="1119" r:id="rId75"/>
    <p:sldId id="1120" r:id="rId76"/>
    <p:sldId id="1121" r:id="rId77"/>
    <p:sldId id="1122" r:id="rId78"/>
    <p:sldId id="1123" r:id="rId79"/>
    <p:sldId id="1124" r:id="rId80"/>
    <p:sldId id="1125" r:id="rId81"/>
    <p:sldId id="284" r:id="rId82"/>
    <p:sldId id="285" r:id="rId83"/>
    <p:sldId id="286" r:id="rId84"/>
    <p:sldId id="287" r:id="rId85"/>
    <p:sldId id="355" r:id="rId86"/>
    <p:sldId id="411" r:id="rId87"/>
    <p:sldId id="288" r:id="rId88"/>
    <p:sldId id="289" r:id="rId89"/>
    <p:sldId id="290" r:id="rId90"/>
    <p:sldId id="291" r:id="rId91"/>
    <p:sldId id="292" r:id="rId92"/>
    <p:sldId id="293" r:id="rId93"/>
    <p:sldId id="294" r:id="rId94"/>
    <p:sldId id="295" r:id="rId95"/>
    <p:sldId id="296" r:id="rId96"/>
    <p:sldId id="297" r:id="rId97"/>
    <p:sldId id="298" r:id="rId98"/>
    <p:sldId id="299" r:id="rId99"/>
    <p:sldId id="300" r:id="rId100"/>
    <p:sldId id="301" r:id="rId101"/>
    <p:sldId id="302" r:id="rId102"/>
    <p:sldId id="303" r:id="rId103"/>
    <p:sldId id="304" r:id="rId104"/>
    <p:sldId id="305" r:id="rId105"/>
    <p:sldId id="306" r:id="rId106"/>
    <p:sldId id="307" r:id="rId107"/>
    <p:sldId id="308" r:id="rId108"/>
    <p:sldId id="309" r:id="rId109"/>
    <p:sldId id="310" r:id="rId110"/>
    <p:sldId id="311" r:id="rId111"/>
    <p:sldId id="312" r:id="rId112"/>
    <p:sldId id="313" r:id="rId113"/>
    <p:sldId id="314" r:id="rId114"/>
    <p:sldId id="315" r:id="rId115"/>
    <p:sldId id="316" r:id="rId116"/>
    <p:sldId id="317" r:id="rId117"/>
    <p:sldId id="318" r:id="rId118"/>
    <p:sldId id="319" r:id="rId119"/>
    <p:sldId id="320" r:id="rId120"/>
    <p:sldId id="351" r:id="rId121"/>
    <p:sldId id="321" r:id="rId122"/>
    <p:sldId id="765" r:id="rId123"/>
    <p:sldId id="412" r:id="rId124"/>
    <p:sldId id="322" r:id="rId125"/>
  </p:sldIdLst>
  <p:sldSz cx="12179300" cy="6858000"/>
  <p:notesSz cx="6858000" cy="9144000"/>
  <p:defaultTex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defRPr kumimoji="0" sz="2400" b="1" i="0" u="none" strike="noStrike" cap="none" spc="0" normalizeH="0" baseline="0">
        <a:ln>
          <a:noFill/>
        </a:ln>
        <a:solidFill>
          <a:srgbClr val="000000"/>
        </a:solidFill>
        <a:effectLst/>
        <a:uFillTx/>
        <a:latin typeface="+mj-lt"/>
        <a:ea typeface="+mj-ea"/>
        <a:cs typeface="+mj-cs"/>
        <a:sym typeface="Helvetica Neue"/>
      </a:defRPr>
    </a:lvl1pPr>
    <a:lvl2pPr marL="0" marR="0" indent="0" algn="l" defTabSz="914400" rtl="0" fontAlgn="auto" latinLnBrk="0" hangingPunct="0">
      <a:lnSpc>
        <a:spcPct val="100000"/>
      </a:lnSpc>
      <a:spcBef>
        <a:spcPts val="0"/>
      </a:spcBef>
      <a:spcAft>
        <a:spcPts val="0"/>
      </a:spcAft>
      <a:buClrTx/>
      <a:buSzTx/>
      <a:buFontTx/>
      <a:buNone/>
      <a:defRPr kumimoji="0" sz="2400" b="1" i="0" u="none" strike="noStrike" cap="none" spc="0" normalizeH="0" baseline="0">
        <a:ln>
          <a:noFill/>
        </a:ln>
        <a:solidFill>
          <a:srgbClr val="000000"/>
        </a:solidFill>
        <a:effectLst/>
        <a:uFillTx/>
        <a:latin typeface="+mj-lt"/>
        <a:ea typeface="+mj-ea"/>
        <a:cs typeface="+mj-cs"/>
        <a:sym typeface="Helvetica Neue"/>
      </a:defRPr>
    </a:lvl2pPr>
    <a:lvl3pPr marL="0" marR="0" indent="0" algn="l" defTabSz="914400" rtl="0" fontAlgn="auto" latinLnBrk="0" hangingPunct="0">
      <a:lnSpc>
        <a:spcPct val="100000"/>
      </a:lnSpc>
      <a:spcBef>
        <a:spcPts val="0"/>
      </a:spcBef>
      <a:spcAft>
        <a:spcPts val="0"/>
      </a:spcAft>
      <a:buClrTx/>
      <a:buSzTx/>
      <a:buFontTx/>
      <a:buNone/>
      <a:defRPr kumimoji="0" sz="2400" b="1" i="0" u="none" strike="noStrike" cap="none" spc="0" normalizeH="0" baseline="0">
        <a:ln>
          <a:noFill/>
        </a:ln>
        <a:solidFill>
          <a:srgbClr val="000000"/>
        </a:solidFill>
        <a:effectLst/>
        <a:uFillTx/>
        <a:latin typeface="+mj-lt"/>
        <a:ea typeface="+mj-ea"/>
        <a:cs typeface="+mj-cs"/>
        <a:sym typeface="Helvetica Neue"/>
      </a:defRPr>
    </a:lvl3pPr>
    <a:lvl4pPr marL="0" marR="0" indent="0" algn="l" defTabSz="914400" rtl="0" fontAlgn="auto" latinLnBrk="0" hangingPunct="0">
      <a:lnSpc>
        <a:spcPct val="100000"/>
      </a:lnSpc>
      <a:spcBef>
        <a:spcPts val="0"/>
      </a:spcBef>
      <a:spcAft>
        <a:spcPts val="0"/>
      </a:spcAft>
      <a:buClrTx/>
      <a:buSzTx/>
      <a:buFontTx/>
      <a:buNone/>
      <a:defRPr kumimoji="0" sz="2400" b="1" i="0" u="none" strike="noStrike" cap="none" spc="0" normalizeH="0" baseline="0">
        <a:ln>
          <a:noFill/>
        </a:ln>
        <a:solidFill>
          <a:srgbClr val="000000"/>
        </a:solidFill>
        <a:effectLst/>
        <a:uFillTx/>
        <a:latin typeface="+mj-lt"/>
        <a:ea typeface="+mj-ea"/>
        <a:cs typeface="+mj-cs"/>
        <a:sym typeface="Helvetica Neue"/>
      </a:defRPr>
    </a:lvl4pPr>
    <a:lvl5pPr marL="0" marR="0" indent="0" algn="l" defTabSz="914400" rtl="0" fontAlgn="auto" latinLnBrk="0" hangingPunct="0">
      <a:lnSpc>
        <a:spcPct val="100000"/>
      </a:lnSpc>
      <a:spcBef>
        <a:spcPts val="0"/>
      </a:spcBef>
      <a:spcAft>
        <a:spcPts val="0"/>
      </a:spcAft>
      <a:buClrTx/>
      <a:buSzTx/>
      <a:buFontTx/>
      <a:buNone/>
      <a:defRPr kumimoji="0" sz="2400" b="1" i="0" u="none" strike="noStrike" cap="none" spc="0" normalizeH="0" baseline="0">
        <a:ln>
          <a:noFill/>
        </a:ln>
        <a:solidFill>
          <a:srgbClr val="000000"/>
        </a:solidFill>
        <a:effectLst/>
        <a:uFillTx/>
        <a:latin typeface="+mj-lt"/>
        <a:ea typeface="+mj-ea"/>
        <a:cs typeface="+mj-cs"/>
        <a:sym typeface="Helvetica Neue"/>
      </a:defRPr>
    </a:lvl5pPr>
    <a:lvl6pPr marL="0" marR="0" indent="0" algn="l" defTabSz="914400" rtl="0" fontAlgn="auto" latinLnBrk="0" hangingPunct="0">
      <a:lnSpc>
        <a:spcPct val="100000"/>
      </a:lnSpc>
      <a:spcBef>
        <a:spcPts val="0"/>
      </a:spcBef>
      <a:spcAft>
        <a:spcPts val="0"/>
      </a:spcAft>
      <a:buClrTx/>
      <a:buSzTx/>
      <a:buFontTx/>
      <a:buNone/>
      <a:defRPr kumimoji="0" sz="2400" b="1" i="0" u="none" strike="noStrike" cap="none" spc="0" normalizeH="0" baseline="0">
        <a:ln>
          <a:noFill/>
        </a:ln>
        <a:solidFill>
          <a:srgbClr val="000000"/>
        </a:solidFill>
        <a:effectLst/>
        <a:uFillTx/>
        <a:latin typeface="+mj-lt"/>
        <a:ea typeface="+mj-ea"/>
        <a:cs typeface="+mj-cs"/>
        <a:sym typeface="Helvetica Neue"/>
      </a:defRPr>
    </a:lvl6pPr>
    <a:lvl7pPr marL="0" marR="0" indent="0" algn="l" defTabSz="914400" rtl="0" fontAlgn="auto" latinLnBrk="0" hangingPunct="0">
      <a:lnSpc>
        <a:spcPct val="100000"/>
      </a:lnSpc>
      <a:spcBef>
        <a:spcPts val="0"/>
      </a:spcBef>
      <a:spcAft>
        <a:spcPts val="0"/>
      </a:spcAft>
      <a:buClrTx/>
      <a:buSzTx/>
      <a:buFontTx/>
      <a:buNone/>
      <a:defRPr kumimoji="0" sz="2400" b="1" i="0" u="none" strike="noStrike" cap="none" spc="0" normalizeH="0" baseline="0">
        <a:ln>
          <a:noFill/>
        </a:ln>
        <a:solidFill>
          <a:srgbClr val="000000"/>
        </a:solidFill>
        <a:effectLst/>
        <a:uFillTx/>
        <a:latin typeface="+mj-lt"/>
        <a:ea typeface="+mj-ea"/>
        <a:cs typeface="+mj-cs"/>
        <a:sym typeface="Helvetica Neue"/>
      </a:defRPr>
    </a:lvl7pPr>
    <a:lvl8pPr marL="0" marR="0" indent="0" algn="l" defTabSz="914400" rtl="0" fontAlgn="auto" latinLnBrk="0" hangingPunct="0">
      <a:lnSpc>
        <a:spcPct val="100000"/>
      </a:lnSpc>
      <a:spcBef>
        <a:spcPts val="0"/>
      </a:spcBef>
      <a:spcAft>
        <a:spcPts val="0"/>
      </a:spcAft>
      <a:buClrTx/>
      <a:buSzTx/>
      <a:buFontTx/>
      <a:buNone/>
      <a:defRPr kumimoji="0" sz="2400" b="1" i="0" u="none" strike="noStrike" cap="none" spc="0" normalizeH="0" baseline="0">
        <a:ln>
          <a:noFill/>
        </a:ln>
        <a:solidFill>
          <a:srgbClr val="000000"/>
        </a:solidFill>
        <a:effectLst/>
        <a:uFillTx/>
        <a:latin typeface="+mj-lt"/>
        <a:ea typeface="+mj-ea"/>
        <a:cs typeface="+mj-cs"/>
        <a:sym typeface="Helvetica Neue"/>
      </a:defRPr>
    </a:lvl8pPr>
    <a:lvl9pPr marL="0" marR="0" indent="0" algn="l" defTabSz="914400" rtl="0" fontAlgn="auto" latinLnBrk="0" hangingPunct="0">
      <a:lnSpc>
        <a:spcPct val="100000"/>
      </a:lnSpc>
      <a:spcBef>
        <a:spcPts val="0"/>
      </a:spcBef>
      <a:spcAft>
        <a:spcPts val="0"/>
      </a:spcAft>
      <a:buClrTx/>
      <a:buSzTx/>
      <a:buFontTx/>
      <a:buNone/>
      <a:defRPr kumimoji="0" sz="2400" b="1" i="0" u="none" strike="noStrike" cap="none" spc="0" normalizeH="0" baseline="0">
        <a:ln>
          <a:noFill/>
        </a:ln>
        <a:solidFill>
          <a:srgbClr val="000000"/>
        </a:solidFill>
        <a:effectLst/>
        <a:uFillTx/>
        <a:latin typeface="+mj-lt"/>
        <a:ea typeface="+mj-ea"/>
        <a:cs typeface="+mj-cs"/>
        <a:sym typeface="Helvetica Neue"/>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20"/>
  </p:normalViewPr>
  <p:slideViewPr>
    <p:cSldViewPr snapToGrid="0">
      <p:cViewPr varScale="1">
        <p:scale>
          <a:sx n="90" d="100"/>
          <a:sy n="90" d="100"/>
        </p:scale>
        <p:origin x="232" y="4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9" Type="http://schemas.openxmlformats.org/officeDocument/2006/relationships/slide" Target="slides/slide96.xml"/><Relationship Id="rId98" Type="http://schemas.openxmlformats.org/officeDocument/2006/relationships/slide" Target="slides/slide95.xml"/><Relationship Id="rId97" Type="http://schemas.openxmlformats.org/officeDocument/2006/relationships/slide" Target="slides/slide94.xml"/><Relationship Id="rId96" Type="http://schemas.openxmlformats.org/officeDocument/2006/relationships/slide" Target="slides/slide93.xml"/><Relationship Id="rId95" Type="http://schemas.openxmlformats.org/officeDocument/2006/relationships/slide" Target="slides/slide92.xml"/><Relationship Id="rId94" Type="http://schemas.openxmlformats.org/officeDocument/2006/relationships/slide" Target="slides/slide91.xml"/><Relationship Id="rId93" Type="http://schemas.openxmlformats.org/officeDocument/2006/relationships/slide" Target="slides/slide90.xml"/><Relationship Id="rId92" Type="http://schemas.openxmlformats.org/officeDocument/2006/relationships/slide" Target="slides/slide89.xml"/><Relationship Id="rId91" Type="http://schemas.openxmlformats.org/officeDocument/2006/relationships/slide" Target="slides/slide88.xml"/><Relationship Id="rId90" Type="http://schemas.openxmlformats.org/officeDocument/2006/relationships/slide" Target="slides/slide87.xml"/><Relationship Id="rId9" Type="http://schemas.openxmlformats.org/officeDocument/2006/relationships/slide" Target="slides/slide6.xml"/><Relationship Id="rId89" Type="http://schemas.openxmlformats.org/officeDocument/2006/relationships/slide" Target="slides/slide86.xml"/><Relationship Id="rId88" Type="http://schemas.openxmlformats.org/officeDocument/2006/relationships/slide" Target="slides/slide85.xml"/><Relationship Id="rId87" Type="http://schemas.openxmlformats.org/officeDocument/2006/relationships/slide" Target="slides/slide84.xml"/><Relationship Id="rId86" Type="http://schemas.openxmlformats.org/officeDocument/2006/relationships/slide" Target="slides/slide83.xml"/><Relationship Id="rId85" Type="http://schemas.openxmlformats.org/officeDocument/2006/relationships/slide" Target="slides/slide82.xml"/><Relationship Id="rId84" Type="http://schemas.openxmlformats.org/officeDocument/2006/relationships/slide" Target="slides/slide81.xml"/><Relationship Id="rId83" Type="http://schemas.openxmlformats.org/officeDocument/2006/relationships/slide" Target="slides/slide80.xml"/><Relationship Id="rId82" Type="http://schemas.openxmlformats.org/officeDocument/2006/relationships/slide" Target="slides/slide79.xml"/><Relationship Id="rId81" Type="http://schemas.openxmlformats.org/officeDocument/2006/relationships/slide" Target="slides/slide78.xml"/><Relationship Id="rId80" Type="http://schemas.openxmlformats.org/officeDocument/2006/relationships/slide" Target="slides/slide77.xml"/><Relationship Id="rId8" Type="http://schemas.openxmlformats.org/officeDocument/2006/relationships/slide" Target="slides/slide5.xml"/><Relationship Id="rId79" Type="http://schemas.openxmlformats.org/officeDocument/2006/relationships/slide" Target="slides/slide76.xml"/><Relationship Id="rId78" Type="http://schemas.openxmlformats.org/officeDocument/2006/relationships/slide" Target="slides/slide75.xml"/><Relationship Id="rId77" Type="http://schemas.openxmlformats.org/officeDocument/2006/relationships/slide" Target="slides/slide74.xml"/><Relationship Id="rId76" Type="http://schemas.openxmlformats.org/officeDocument/2006/relationships/slide" Target="slides/slide73.xml"/><Relationship Id="rId75" Type="http://schemas.openxmlformats.org/officeDocument/2006/relationships/slide" Target="slides/slide72.xml"/><Relationship Id="rId74" Type="http://schemas.openxmlformats.org/officeDocument/2006/relationships/slide" Target="slides/slide71.xml"/><Relationship Id="rId73" Type="http://schemas.openxmlformats.org/officeDocument/2006/relationships/slide" Target="slides/slide70.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notesMaster" Target="notesMasters/notesMaster1.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4.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3.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8" Type="http://schemas.openxmlformats.org/officeDocument/2006/relationships/tableStyles" Target="tableStyles.xml"/><Relationship Id="rId127" Type="http://schemas.openxmlformats.org/officeDocument/2006/relationships/viewProps" Target="viewProps.xml"/><Relationship Id="rId126" Type="http://schemas.openxmlformats.org/officeDocument/2006/relationships/presProps" Target="presProps.xml"/><Relationship Id="rId125" Type="http://schemas.openxmlformats.org/officeDocument/2006/relationships/slide" Target="slides/slide122.xml"/><Relationship Id="rId124" Type="http://schemas.openxmlformats.org/officeDocument/2006/relationships/slide" Target="slides/slide121.xml"/><Relationship Id="rId123" Type="http://schemas.openxmlformats.org/officeDocument/2006/relationships/slide" Target="slides/slide120.xml"/><Relationship Id="rId122" Type="http://schemas.openxmlformats.org/officeDocument/2006/relationships/slide" Target="slides/slide119.xml"/><Relationship Id="rId121" Type="http://schemas.openxmlformats.org/officeDocument/2006/relationships/slide" Target="slides/slide118.xml"/><Relationship Id="rId120" Type="http://schemas.openxmlformats.org/officeDocument/2006/relationships/slide" Target="slides/slide117.xml"/><Relationship Id="rId12" Type="http://schemas.openxmlformats.org/officeDocument/2006/relationships/slide" Target="slides/slide9.xml"/><Relationship Id="rId119" Type="http://schemas.openxmlformats.org/officeDocument/2006/relationships/slide" Target="slides/slide116.xml"/><Relationship Id="rId118" Type="http://schemas.openxmlformats.org/officeDocument/2006/relationships/slide" Target="slides/slide115.xml"/><Relationship Id="rId117" Type="http://schemas.openxmlformats.org/officeDocument/2006/relationships/slide" Target="slides/slide114.xml"/><Relationship Id="rId116" Type="http://schemas.openxmlformats.org/officeDocument/2006/relationships/slide" Target="slides/slide113.xml"/><Relationship Id="rId115" Type="http://schemas.openxmlformats.org/officeDocument/2006/relationships/slide" Target="slides/slide112.xml"/><Relationship Id="rId114" Type="http://schemas.openxmlformats.org/officeDocument/2006/relationships/slide" Target="slides/slide111.xml"/><Relationship Id="rId113" Type="http://schemas.openxmlformats.org/officeDocument/2006/relationships/slide" Target="slides/slide110.xml"/><Relationship Id="rId112" Type="http://schemas.openxmlformats.org/officeDocument/2006/relationships/slide" Target="slides/slide109.xml"/><Relationship Id="rId111" Type="http://schemas.openxmlformats.org/officeDocument/2006/relationships/slide" Target="slides/slide108.xml"/><Relationship Id="rId110" Type="http://schemas.openxmlformats.org/officeDocument/2006/relationships/slide" Target="slides/slide107.xml"/><Relationship Id="rId11" Type="http://schemas.openxmlformats.org/officeDocument/2006/relationships/slide" Target="slides/slide8.xml"/><Relationship Id="rId109" Type="http://schemas.openxmlformats.org/officeDocument/2006/relationships/slide" Target="slides/slide106.xml"/><Relationship Id="rId108" Type="http://schemas.openxmlformats.org/officeDocument/2006/relationships/slide" Target="slides/slide105.xml"/><Relationship Id="rId107" Type="http://schemas.openxmlformats.org/officeDocument/2006/relationships/slide" Target="slides/slide104.xml"/><Relationship Id="rId106" Type="http://schemas.openxmlformats.org/officeDocument/2006/relationships/slide" Target="slides/slide103.xml"/><Relationship Id="rId105" Type="http://schemas.openxmlformats.org/officeDocument/2006/relationships/slide" Target="slides/slide102.xml"/><Relationship Id="rId104" Type="http://schemas.openxmlformats.org/officeDocument/2006/relationships/slide" Target="slides/slide101.xml"/><Relationship Id="rId103" Type="http://schemas.openxmlformats.org/officeDocument/2006/relationships/slide" Target="slides/slide100.xml"/><Relationship Id="rId102" Type="http://schemas.openxmlformats.org/officeDocument/2006/relationships/slide" Target="slides/slide99.xml"/><Relationship Id="rId101" Type="http://schemas.openxmlformats.org/officeDocument/2006/relationships/slide" Target="slides/slide98.xml"/><Relationship Id="rId100" Type="http://schemas.openxmlformats.org/officeDocument/2006/relationships/slide" Target="slides/slide97.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2" name="Shape 52"/>
          <p:cNvSpPr>
            <a:spLocks noGrp="1" noRot="1" noChangeAspect="1"/>
          </p:cNvSpPr>
          <p:nvPr>
            <p:ph type="sldImg"/>
          </p:nvPr>
        </p:nvSpPr>
        <p:spPr>
          <a:xfrm>
            <a:off x="1143000" y="685800"/>
            <a:ext cx="4572000" cy="3429000"/>
          </a:xfrm>
          <a:prstGeom prst="rect">
            <a:avLst/>
          </a:prstGeom>
        </p:spPr>
        <p:txBody>
          <a:bodyPr/>
          <a:lstStyle/>
          <a:p/>
        </p:txBody>
      </p:sp>
      <p:sp>
        <p:nvSpPr>
          <p:cNvPr id="53" name="Shape 53"/>
          <p:cNvSpPr>
            <a:spLocks noGrp="1"/>
          </p:cNvSpPr>
          <p:nvPr>
            <p:ph type="body" sz="quarter" idx="1"/>
          </p:nvPr>
        </p:nvSpPr>
        <p:spPr>
          <a:xfrm>
            <a:off x="914400" y="4343400"/>
            <a:ext cx="5029200" cy="4114800"/>
          </a:xfrm>
          <a:prstGeom prst="rect">
            <a:avLst/>
          </a:prstGeom>
        </p:spPr>
        <p:txBody>
          <a:bodyPr/>
          <a:lstStyle/>
          <a:p/>
        </p:txBody>
      </p:sp>
    </p:spTree>
  </p:cSld>
  <p:clrMap bg1="lt1" tx1="dk1" bg2="lt2" tx2="dk2" accent1="accent1" accent2="accent2" accent3="accent3" accent4="accent4" accent5="accent5" accent6="accent6" hlink="hlink" folHlink="folHlink"/>
  <p:notesStyle>
    <a:lvl1pPr latinLnBrk="0">
      <a:defRPr>
        <a:latin typeface="+mj-lt"/>
        <a:ea typeface="+mj-ea"/>
        <a:cs typeface="+mj-cs"/>
        <a:sym typeface="Helvetica Neue"/>
      </a:defRPr>
    </a:lvl1pPr>
    <a:lvl2pPr indent="228600" latinLnBrk="0">
      <a:defRPr>
        <a:latin typeface="+mj-lt"/>
        <a:ea typeface="+mj-ea"/>
        <a:cs typeface="+mj-cs"/>
        <a:sym typeface="Helvetica Neue"/>
      </a:defRPr>
    </a:lvl2pPr>
    <a:lvl3pPr indent="457200" latinLnBrk="0">
      <a:defRPr>
        <a:latin typeface="+mj-lt"/>
        <a:ea typeface="+mj-ea"/>
        <a:cs typeface="+mj-cs"/>
        <a:sym typeface="Helvetica Neue"/>
      </a:defRPr>
    </a:lvl3pPr>
    <a:lvl4pPr indent="685800" latinLnBrk="0">
      <a:defRPr>
        <a:latin typeface="+mj-lt"/>
        <a:ea typeface="+mj-ea"/>
        <a:cs typeface="+mj-cs"/>
        <a:sym typeface="Helvetica Neue"/>
      </a:defRPr>
    </a:lvl4pPr>
    <a:lvl5pPr indent="914400" latinLnBrk="0">
      <a:defRPr>
        <a:latin typeface="+mj-lt"/>
        <a:ea typeface="+mj-ea"/>
        <a:cs typeface="+mj-cs"/>
        <a:sym typeface="Helvetica Neue"/>
      </a:defRPr>
    </a:lvl5pPr>
    <a:lvl6pPr indent="1143000" latinLnBrk="0">
      <a:defRPr>
        <a:latin typeface="+mj-lt"/>
        <a:ea typeface="+mj-ea"/>
        <a:cs typeface="+mj-cs"/>
        <a:sym typeface="Helvetica Neue"/>
      </a:defRPr>
    </a:lvl6pPr>
    <a:lvl7pPr indent="1371600" latinLnBrk="0">
      <a:defRPr>
        <a:latin typeface="+mj-lt"/>
        <a:ea typeface="+mj-ea"/>
        <a:cs typeface="+mj-cs"/>
        <a:sym typeface="Helvetica Neue"/>
      </a:defRPr>
    </a:lvl7pPr>
    <a:lvl8pPr indent="1600200" latinLnBrk="0">
      <a:defRPr>
        <a:latin typeface="+mj-lt"/>
        <a:ea typeface="+mj-ea"/>
        <a:cs typeface="+mj-cs"/>
        <a:sym typeface="Helvetica Neue"/>
      </a:defRPr>
    </a:lvl8pPr>
    <a:lvl9pPr indent="1828800" latinLnBrk="0">
      <a:defRPr>
        <a:latin typeface="+mj-lt"/>
        <a:ea typeface="+mj-ea"/>
        <a:cs typeface="+mj-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4175" y="685800"/>
            <a:ext cx="6089650" cy="3429000"/>
          </a:xfrm>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4175" y="685800"/>
            <a:ext cx="6089650" cy="3429000"/>
          </a:xfrm>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4175" y="685800"/>
            <a:ext cx="6089650" cy="3429000"/>
          </a:xfrm>
        </p:spPr>
      </p:sp>
      <p:sp>
        <p:nvSpPr>
          <p:cNvPr id="3" name="备注占位符 2"/>
          <p:cNvSpPr>
            <a:spLocks noGrp="1"/>
          </p:cNvSpPr>
          <p:nvPr>
            <p:ph type="body" idx="1"/>
          </p:nvPr>
        </p:nvSpPr>
        <p:spPr/>
        <p:txBody>
          <a:bodyPr/>
          <a:lstStyle/>
          <a:p>
            <a:endParaRPr kumimoji="1" lang="zh-CN"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1"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12" name="Content Placeholder 2"/>
          <p:cNvSpPr>
            <a:spLocks noGrp="1"/>
          </p:cNvSpPr>
          <p:nvPr>
            <p:ph sz="quarter" idx="13" hasCustomPrompt="1"/>
          </p:nvPr>
        </p:nvSpPr>
        <p:spPr>
          <a:xfrm>
            <a:off x="685086" y="2063396"/>
            <a:ext cx="10383879" cy="3311189"/>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p:txBody>
          <a:bodyPr/>
          <a:lstStyle/>
          <a:p>
            <a:fld id="{8EFBDC27-E420-4878-9EE6-7B9656D6442A}" type="datetimeFigureOut">
              <a:rPr lang="en-US" dirty="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1259256" y="6245225"/>
            <a:ext cx="321559" cy="307773"/>
          </a:xfrm>
        </p:spPr>
        <p:txBody>
          <a:bodyPr/>
          <a:lstStyle/>
          <a:p>
            <a:fld id="{6D22F896-40B5-4ADD-8801-0D06FADFA095}" type="slidenum">
              <a:rPr lang="en-US" dirty="0"/>
            </a:fld>
            <a:endParaRPr lang="en-US" dirty="0"/>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副标题页_2">
    <p:spTree>
      <p:nvGrpSpPr>
        <p:cNvPr id="1" name=""/>
        <p:cNvGrpSpPr/>
        <p:nvPr/>
      </p:nvGrpSpPr>
      <p:grpSpPr>
        <a:xfrm>
          <a:off x="0" y="0"/>
          <a:ext cx="0" cy="0"/>
          <a:chOff x="0" y="0"/>
          <a:chExt cx="0" cy="0"/>
        </a:xfrm>
      </p:grpSpPr>
      <p:pic>
        <p:nvPicPr>
          <p:cNvPr id="7" name="图片 1"/>
          <p:cNvPicPr>
            <a:picLocks noChangeAspect="1"/>
          </p:cNvPicPr>
          <p:nvPr userDrawn="1"/>
        </p:nvPicPr>
        <p:blipFill>
          <a:blip r:embed="rId2">
            <a:extLst>
              <a:ext uri="{28A0092B-C50C-407E-A947-70E740481C1C}">
                <a14:useLocalDpi xmlns:a14="http://schemas.microsoft.com/office/drawing/2010/main" val="0"/>
              </a:ext>
            </a:extLst>
          </a:blip>
          <a:srcRect l="10973"/>
          <a:stretch>
            <a:fillRect/>
          </a:stretch>
        </p:blipFill>
        <p:spPr bwMode="auto">
          <a:xfrm>
            <a:off x="-19030" y="0"/>
            <a:ext cx="1219833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流程图: 手动输入 57"/>
          <p:cNvSpPr>
            <a:spLocks noChangeArrowheads="1"/>
          </p:cNvSpPr>
          <p:nvPr userDrawn="1"/>
        </p:nvSpPr>
        <p:spPr bwMode="auto">
          <a:xfrm rot="5400000">
            <a:off x="-57974" y="1715344"/>
            <a:ext cx="1695450" cy="1617563"/>
          </a:xfrm>
          <a:prstGeom prst="flowChartManualInput">
            <a:avLst/>
          </a:prstGeom>
          <a:solidFill>
            <a:schemeClr val="accent2"/>
          </a:solidFill>
          <a:ln>
            <a:noFill/>
          </a:ln>
          <a:extLst>
            <a:ext uri="{91240B29-F687-4F45-9708-019B960494DF}">
              <a14:hiddenLine xmlns:a14="http://schemas.microsoft.com/office/drawing/2010/main" w="12700">
                <a:solidFill>
                  <a:srgbClr val="000000"/>
                </a:solidFill>
                <a:miter lim="800000"/>
                <a:headEnd/>
                <a:tailEnd/>
              </a14:hiddenLine>
            </a:ext>
          </a:extLst>
        </p:spPr>
        <p:txBody>
          <a:bodyPr rot="10800000" vert="eaVert" anchor="ctr"/>
          <a:lstStyle/>
          <a:p>
            <a:pPr algn="ctr" defTabSz="913765" fontAlgn="auto">
              <a:spcBef>
                <a:spcPts val="0"/>
              </a:spcBef>
              <a:spcAft>
                <a:spcPts val="0"/>
              </a:spcAft>
              <a:defRPr/>
            </a:pPr>
            <a:endParaRPr lang="zh-CN" altLang="en-US" sz="2400">
              <a:solidFill>
                <a:schemeClr val="lt1"/>
              </a:solidFill>
              <a:latin typeface="+mn-lt"/>
              <a:ea typeface="+mn-ea"/>
            </a:endParaRPr>
          </a:p>
        </p:txBody>
      </p:sp>
      <p:sp>
        <p:nvSpPr>
          <p:cNvPr id="4" name="文本占位符 18"/>
          <p:cNvSpPr>
            <a:spLocks noGrp="1"/>
          </p:cNvSpPr>
          <p:nvPr>
            <p:ph type="body" sz="quarter" idx="11"/>
          </p:nvPr>
        </p:nvSpPr>
        <p:spPr>
          <a:xfrm>
            <a:off x="1598534" y="1456481"/>
            <a:ext cx="1521015" cy="2201119"/>
          </a:xfrm>
          <a:prstGeom prst="rect">
            <a:avLst/>
          </a:prstGeom>
          <a:noFill/>
        </p:spPr>
        <p:txBody>
          <a:bodyPr/>
          <a:lstStyle>
            <a:lvl1pPr marL="0" indent="0" algn="l">
              <a:buNone/>
              <a:defRPr sz="16985" b="1">
                <a:solidFill>
                  <a:schemeClr val="bg1"/>
                </a:solidFill>
              </a:defRPr>
            </a:lvl1pPr>
          </a:lstStyle>
          <a:p>
            <a:pPr lvl="0"/>
            <a:r>
              <a:rPr lang="zh-CN" altLang="en-US" dirty="0"/>
              <a:t>单击此处编辑母版文本样式</a:t>
            </a:r>
            <a:endParaRPr lang="zh-CN" altLang="en-US" dirty="0"/>
          </a:p>
        </p:txBody>
      </p:sp>
      <p:sp>
        <p:nvSpPr>
          <p:cNvPr id="5" name="文本占位符 18"/>
          <p:cNvSpPr>
            <a:spLocks noGrp="1"/>
          </p:cNvSpPr>
          <p:nvPr>
            <p:ph type="body" sz="quarter" idx="12"/>
          </p:nvPr>
        </p:nvSpPr>
        <p:spPr>
          <a:xfrm>
            <a:off x="3119548" y="1659761"/>
            <a:ext cx="6431182" cy="974204"/>
          </a:xfrm>
          <a:prstGeom prst="rect">
            <a:avLst/>
          </a:prstGeom>
          <a:noFill/>
        </p:spPr>
        <p:txBody>
          <a:bodyPr/>
          <a:lstStyle>
            <a:lvl1pPr marL="0" indent="0" algn="l">
              <a:buNone/>
              <a:defRPr sz="5995" b="1">
                <a:solidFill>
                  <a:schemeClr val="bg1"/>
                </a:solidFill>
              </a:defRPr>
            </a:lvl1pPr>
          </a:lstStyle>
          <a:p>
            <a:pPr lvl="0"/>
            <a:endParaRPr lang="zh-CN" altLang="en-US" dirty="0"/>
          </a:p>
        </p:txBody>
      </p:sp>
      <p:sp>
        <p:nvSpPr>
          <p:cNvPr id="6" name="文本占位符 18"/>
          <p:cNvSpPr>
            <a:spLocks noGrp="1"/>
          </p:cNvSpPr>
          <p:nvPr>
            <p:ph type="body" sz="quarter" idx="13"/>
          </p:nvPr>
        </p:nvSpPr>
        <p:spPr>
          <a:xfrm>
            <a:off x="3123498" y="2633965"/>
            <a:ext cx="6431182" cy="659756"/>
          </a:xfrm>
          <a:prstGeom prst="rect">
            <a:avLst/>
          </a:prstGeom>
          <a:noFill/>
        </p:spPr>
        <p:txBody>
          <a:bodyPr/>
          <a:lstStyle>
            <a:lvl1pPr marL="0" indent="0" algn="l">
              <a:buNone/>
              <a:defRPr sz="3595" b="0">
                <a:solidFill>
                  <a:schemeClr val="bg1"/>
                </a:solidFill>
              </a:defRPr>
            </a:lvl1pPr>
          </a:lstStyle>
          <a:p>
            <a:pPr lvl="0"/>
            <a:endParaRPr lang="zh-CN" altLang="en-US" dirty="0"/>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8" name="正文级别 1…"/>
          <p:cNvSpPr txBox="1">
            <a:spLocks noGrp="1"/>
          </p:cNvSpPr>
          <p:nvPr>
            <p:ph type="body" idx="1" hasCustomPrompt="1"/>
          </p:nvPr>
        </p:nvSpPr>
        <p:spPr>
          <a:prstGeom prst="rect">
            <a:avLst/>
          </a:prstGeom>
        </p:spPr>
        <p:txBody>
          <a:bodyPr/>
          <a:lstStyle/>
          <a:p>
            <a:r>
              <a:t>正文级别 1</a:t>
            </a:r>
          </a:p>
          <a:p>
            <a:pPr lvl="1"/>
            <a:r>
              <a:t>正文级别 2</a:t>
            </a:r>
          </a:p>
          <a:p>
            <a:pPr lvl="2"/>
            <a:r>
              <a:t>正文级别 3</a:t>
            </a:r>
          </a:p>
          <a:p>
            <a:pPr lvl="3"/>
            <a:r>
              <a:t>正文级别 4</a:t>
            </a:r>
          </a:p>
          <a:p>
            <a:pPr lvl="4"/>
            <a:r>
              <a:t>正文级别 5</a:t>
            </a:r>
          </a:p>
        </p:txBody>
      </p:sp>
      <p:sp>
        <p:nvSpPr>
          <p:cNvPr id="19"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26" name="标题文本"/>
          <p:cNvSpPr txBox="1">
            <a:spLocks noGrp="1"/>
          </p:cNvSpPr>
          <p:nvPr>
            <p:ph type="title" hasCustomPrompt="1"/>
          </p:nvPr>
        </p:nvSpPr>
        <p:spPr>
          <a:xfrm>
            <a:off x="609600" y="274635"/>
            <a:ext cx="10971215" cy="1143004"/>
          </a:xfrm>
          <a:prstGeom prst="rect">
            <a:avLst/>
          </a:prstGeom>
        </p:spPr>
        <p:txBody>
          <a:bodyPr/>
          <a:lstStyle/>
          <a:p>
            <a:r>
              <a:t>标题文本</a:t>
            </a:r>
          </a:p>
        </p:txBody>
      </p:sp>
      <p:sp>
        <p:nvSpPr>
          <p:cNvPr id="27" name="正文级别 1…"/>
          <p:cNvSpPr txBox="1">
            <a:spLocks noGrp="1"/>
          </p:cNvSpPr>
          <p:nvPr>
            <p:ph type="body" idx="1" hasCustomPrompt="1"/>
          </p:nvPr>
        </p:nvSpPr>
        <p:spPr>
          <a:xfrm>
            <a:off x="609600" y="1600200"/>
            <a:ext cx="10971215" cy="4525963"/>
          </a:xfrm>
          <a:prstGeom prst="rect">
            <a:avLst/>
          </a:prstGeom>
        </p:spPr>
        <p:txBody>
          <a:bodyPr/>
          <a:lstStyle/>
          <a:p>
            <a:r>
              <a:t>正文级别 1</a:t>
            </a:r>
          </a:p>
          <a:p>
            <a:pPr lvl="1"/>
            <a:r>
              <a:t>正文级别 2</a:t>
            </a:r>
          </a:p>
          <a:p>
            <a:pPr lvl="2"/>
            <a:r>
              <a:t>正文级别 3</a:t>
            </a:r>
          </a:p>
          <a:p>
            <a:pPr lvl="3"/>
            <a:r>
              <a:t>正文级别 4</a:t>
            </a:r>
          </a:p>
          <a:p>
            <a:pPr lvl="4"/>
            <a:r>
              <a:t>正文级别 5</a:t>
            </a:r>
          </a:p>
        </p:txBody>
      </p:sp>
      <p:sp>
        <p:nvSpPr>
          <p:cNvPr id="28"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35" name="标题文本"/>
          <p:cNvSpPr txBox="1">
            <a:spLocks noGrp="1"/>
          </p:cNvSpPr>
          <p:nvPr>
            <p:ph type="title" hasCustomPrompt="1"/>
          </p:nvPr>
        </p:nvSpPr>
        <p:spPr>
          <a:xfrm>
            <a:off x="609600" y="274635"/>
            <a:ext cx="10971215" cy="1143004"/>
          </a:xfrm>
          <a:prstGeom prst="rect">
            <a:avLst/>
          </a:prstGeom>
        </p:spPr>
        <p:txBody>
          <a:bodyPr/>
          <a:lstStyle/>
          <a:p>
            <a:r>
              <a:t>标题文本</a:t>
            </a:r>
          </a:p>
        </p:txBody>
      </p:sp>
      <p:sp>
        <p:nvSpPr>
          <p:cNvPr id="36" name="正文级别 1…"/>
          <p:cNvSpPr txBox="1">
            <a:spLocks noGrp="1"/>
          </p:cNvSpPr>
          <p:nvPr>
            <p:ph type="body" sz="half" idx="1" hasCustomPrompt="1"/>
          </p:nvPr>
        </p:nvSpPr>
        <p:spPr>
          <a:xfrm>
            <a:off x="609598" y="1600200"/>
            <a:ext cx="5384025" cy="4525963"/>
          </a:xfrm>
          <a:prstGeom prst="rect">
            <a:avLst/>
          </a:prstGeom>
        </p:spPr>
        <p:txBody>
          <a:bodyPr/>
          <a:lstStyle/>
          <a:p>
            <a:r>
              <a:t>正文级别 1</a:t>
            </a:r>
          </a:p>
          <a:p>
            <a:pPr lvl="1"/>
            <a:r>
              <a:t>正文级别 2</a:t>
            </a:r>
          </a:p>
          <a:p>
            <a:pPr lvl="2"/>
            <a:r>
              <a:t>正文级别 3</a:t>
            </a:r>
          </a:p>
          <a:p>
            <a:pPr lvl="3"/>
            <a:r>
              <a:t>正文级别 4</a:t>
            </a:r>
          </a:p>
          <a:p>
            <a:pPr lvl="4"/>
            <a:r>
              <a:t>正文级别 5</a:t>
            </a:r>
          </a:p>
        </p:txBody>
      </p:sp>
      <p:sp>
        <p:nvSpPr>
          <p:cNvPr id="37"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Default 0">
    <p:spTree>
      <p:nvGrpSpPr>
        <p:cNvPr id="1" name=""/>
        <p:cNvGrpSpPr/>
        <p:nvPr/>
      </p:nvGrpSpPr>
      <p:grpSpPr>
        <a:xfrm>
          <a:off x="0" y="0"/>
          <a:ext cx="0" cy="0"/>
          <a:chOff x="0" y="0"/>
          <a:chExt cx="0" cy="0"/>
        </a:xfrm>
      </p:grpSpPr>
      <p:sp>
        <p:nvSpPr>
          <p:cNvPr id="44" name="标题文本"/>
          <p:cNvSpPr txBox="1">
            <a:spLocks noGrp="1"/>
          </p:cNvSpPr>
          <p:nvPr>
            <p:ph type="title" hasCustomPrompt="1"/>
          </p:nvPr>
        </p:nvSpPr>
        <p:spPr>
          <a:xfrm>
            <a:off x="608963" y="277923"/>
            <a:ext cx="10961374" cy="1141810"/>
          </a:xfrm>
          <a:prstGeom prst="rect">
            <a:avLst/>
          </a:prstGeom>
        </p:spPr>
        <p:txBody>
          <a:bodyPr lIns="45672" tIns="45672" rIns="45672" bIns="45672" anchor="t"/>
          <a:lstStyle>
            <a:lvl1pPr algn="l">
              <a:lnSpc>
                <a:spcPct val="90000"/>
              </a:lnSpc>
              <a:defRPr>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t>标题文本</a:t>
            </a:r>
          </a:p>
        </p:txBody>
      </p:sp>
      <p:sp>
        <p:nvSpPr>
          <p:cNvPr id="45" name="正文级别 1…"/>
          <p:cNvSpPr txBox="1">
            <a:spLocks noGrp="1"/>
          </p:cNvSpPr>
          <p:nvPr>
            <p:ph type="body" idx="1" hasCustomPrompt="1"/>
          </p:nvPr>
        </p:nvSpPr>
        <p:spPr>
          <a:xfrm>
            <a:off x="608963" y="1602103"/>
            <a:ext cx="10961374" cy="4521250"/>
          </a:xfrm>
          <a:prstGeom prst="rect">
            <a:avLst/>
          </a:prstGeom>
        </p:spPr>
        <p:txBody>
          <a:bodyPr lIns="45672" tIns="45672" rIns="45672" bIns="45672"/>
          <a:lstStyle>
            <a:lvl1pPr marL="228600" indent="-228600">
              <a:lnSpc>
                <a:spcPct val="90000"/>
              </a:lnSpc>
              <a:spcBef>
                <a:spcPts val="1000"/>
              </a:spcBef>
              <a:buFont typeface="Arial" panose="020B0604020202020204"/>
              <a:buChar char="•"/>
              <a:defRPr sz="2800">
                <a:latin typeface="微软雅黑" panose="020B0503020204020204" charset="-122"/>
                <a:ea typeface="微软雅黑" panose="020B0503020204020204" charset="-122"/>
                <a:cs typeface="微软雅黑" panose="020B0503020204020204" charset="-122"/>
                <a:sym typeface="微软雅黑" panose="020B0503020204020204" charset="-122"/>
              </a:defRPr>
            </a:lvl1pPr>
            <a:lvl2pPr marL="723900" indent="-266700">
              <a:lnSpc>
                <a:spcPct val="90000"/>
              </a:lnSpc>
              <a:spcBef>
                <a:spcPts val="1000"/>
              </a:spcBef>
              <a:buFont typeface="Arial" panose="020B0604020202020204"/>
              <a:buChar char="•"/>
              <a:defRPr sz="2800">
                <a:latin typeface="微软雅黑" panose="020B0503020204020204" charset="-122"/>
                <a:ea typeface="微软雅黑" panose="020B0503020204020204" charset="-122"/>
                <a:cs typeface="微软雅黑" panose="020B0503020204020204" charset="-122"/>
                <a:sym typeface="微软雅黑" panose="020B0503020204020204" charset="-122"/>
              </a:defRPr>
            </a:lvl2pPr>
            <a:lvl3pPr marL="1234440" indent="-320040">
              <a:lnSpc>
                <a:spcPct val="90000"/>
              </a:lnSpc>
              <a:spcBef>
                <a:spcPts val="1000"/>
              </a:spcBef>
              <a:buFont typeface="Arial" panose="020B0604020202020204"/>
              <a:defRPr sz="2800">
                <a:latin typeface="微软雅黑" panose="020B0503020204020204" charset="-122"/>
                <a:ea typeface="微软雅黑" panose="020B0503020204020204" charset="-122"/>
                <a:cs typeface="微软雅黑" panose="020B0503020204020204" charset="-122"/>
                <a:sym typeface="微软雅黑" panose="020B0503020204020204" charset="-122"/>
              </a:defRPr>
            </a:lvl3pPr>
            <a:lvl4pPr marL="1727200" indent="-355600">
              <a:lnSpc>
                <a:spcPct val="90000"/>
              </a:lnSpc>
              <a:spcBef>
                <a:spcPts val="1000"/>
              </a:spcBef>
              <a:buFont typeface="Arial" panose="020B0604020202020204"/>
              <a:buChar char="•"/>
              <a:defRPr sz="2800">
                <a:latin typeface="微软雅黑" panose="020B0503020204020204" charset="-122"/>
                <a:ea typeface="微软雅黑" panose="020B0503020204020204" charset="-122"/>
                <a:cs typeface="微软雅黑" panose="020B0503020204020204" charset="-122"/>
                <a:sym typeface="微软雅黑" panose="020B0503020204020204" charset="-122"/>
              </a:defRPr>
            </a:lvl4pPr>
            <a:lvl5pPr marL="2184400" indent="-355600">
              <a:lnSpc>
                <a:spcPct val="90000"/>
              </a:lnSpc>
              <a:spcBef>
                <a:spcPts val="1000"/>
              </a:spcBef>
              <a:buFont typeface="Arial" panose="020B0604020202020204"/>
              <a:buChar char="•"/>
              <a:defRPr sz="2800">
                <a:latin typeface="微软雅黑" panose="020B0503020204020204" charset="-122"/>
                <a:ea typeface="微软雅黑" panose="020B0503020204020204" charset="-122"/>
                <a:cs typeface="微软雅黑" panose="020B0503020204020204" charset="-122"/>
                <a:sym typeface="微软雅黑" panose="020B0503020204020204" charset="-122"/>
              </a:defRPr>
            </a:lvl5pPr>
          </a:lstStyle>
          <a:p>
            <a:r>
              <a:t>正文级别 1</a:t>
            </a:r>
          </a:p>
          <a:p>
            <a:pPr lvl="1"/>
            <a:r>
              <a:t>正文级别 2</a:t>
            </a:r>
          </a:p>
          <a:p>
            <a:pPr lvl="2"/>
            <a:r>
              <a:t>正文级别 3</a:t>
            </a:r>
          </a:p>
          <a:p>
            <a:pPr lvl="3"/>
            <a:r>
              <a:t>正文级别 4</a:t>
            </a:r>
          </a:p>
          <a:p>
            <a:pPr lvl="4"/>
            <a:r>
              <a:t>正文级别 5</a:t>
            </a:r>
          </a:p>
        </p:txBody>
      </p:sp>
      <p:sp>
        <p:nvSpPr>
          <p:cNvPr id="46" name="幻灯片编号"/>
          <p:cNvSpPr txBox="1">
            <a:spLocks noGrp="1"/>
          </p:cNvSpPr>
          <p:nvPr>
            <p:ph type="sldNum" sz="quarter" idx="2"/>
          </p:nvPr>
        </p:nvSpPr>
        <p:spPr>
          <a:xfrm>
            <a:off x="8454939" y="6218728"/>
            <a:ext cx="273560" cy="269145"/>
          </a:xfrm>
          <a:prstGeom prst="rect">
            <a:avLst/>
          </a:prstGeom>
        </p:spPr>
        <p:txBody>
          <a:bodyPr lIns="45672" tIns="45672" rIns="45672" bIns="45672" anchor="ctr"/>
          <a:lstStyle>
            <a:lvl1pPr defTabSz="912495">
              <a:defRPr sz="1200">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fld id="{86CB4B4D-7CA3-9044-876B-883B54F8677D}" type="slidenum">
              <a:rPr/>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Rectangle 4"/>
          <p:cNvSpPr>
            <a:spLocks noGrp="1" noChangeArrowheads="1"/>
          </p:cNvSpPr>
          <p:nvPr>
            <p:ph type="dt" sz="half" idx="10"/>
          </p:nvPr>
        </p:nvSpPr>
        <p:spPr/>
        <p:txBody>
          <a:bodyPr/>
          <a:lstStyle>
            <a:lvl1pPr>
              <a:defRPr/>
            </a:lvl1pPr>
          </a:lstStyle>
          <a:p>
            <a:endParaRPr lang="en-US" altLang="zh-CN"/>
          </a:p>
        </p:txBody>
      </p:sp>
      <p:sp>
        <p:nvSpPr>
          <p:cNvPr id="5" name="Rectangle 5"/>
          <p:cNvSpPr>
            <a:spLocks noGrp="1" noChangeArrowheads="1"/>
          </p:cNvSpPr>
          <p:nvPr>
            <p:ph type="ftr" sz="quarter" idx="11"/>
          </p:nvPr>
        </p:nvSpPr>
        <p:spPr/>
        <p:txBody>
          <a:bodyPr/>
          <a:lstStyle>
            <a:lvl1pPr>
              <a:defRPr/>
            </a:lvl1pPr>
          </a:lstStyle>
          <a:p>
            <a:endParaRPr lang="en-US" altLang="zh-CN"/>
          </a:p>
        </p:txBody>
      </p:sp>
      <p:sp>
        <p:nvSpPr>
          <p:cNvPr id="6" name="Rectangle 6"/>
          <p:cNvSpPr>
            <a:spLocks noGrp="1" noChangeArrowheads="1"/>
          </p:cNvSpPr>
          <p:nvPr>
            <p:ph type="sldNum" sz="quarter" idx="12"/>
          </p:nvPr>
        </p:nvSpPr>
        <p:spPr>
          <a:xfrm>
            <a:off x="11276889" y="6245225"/>
            <a:ext cx="303926" cy="307773"/>
          </a:xfrm>
        </p:spPr>
        <p:txBody>
          <a:bodyPr/>
          <a:lstStyle>
            <a:lvl1pPr>
              <a:defRPr/>
            </a:lvl1pPr>
          </a:lstStyle>
          <a:p>
            <a:fld id="{F514EB37-78E5-4123-9937-9862E0498FFF}" type="slidenum">
              <a:rPr lang="en-US" altLang="zh-CN"/>
            </a:fld>
            <a:endParaRPr lang="en-US" altLang="zh-CN"/>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endParaRPr lang="en-US" altLang="zh-CN"/>
          </a:p>
        </p:txBody>
      </p:sp>
      <p:sp>
        <p:nvSpPr>
          <p:cNvPr id="3" name="Rectangle 5"/>
          <p:cNvSpPr>
            <a:spLocks noGrp="1" noChangeArrowheads="1"/>
          </p:cNvSpPr>
          <p:nvPr>
            <p:ph type="ftr" sz="quarter" idx="11"/>
          </p:nvPr>
        </p:nvSpPr>
        <p:spPr/>
        <p:txBody>
          <a:bodyPr/>
          <a:lstStyle>
            <a:lvl1pPr>
              <a:defRPr/>
            </a:lvl1pPr>
          </a:lstStyle>
          <a:p>
            <a:endParaRPr lang="en-US" altLang="zh-CN"/>
          </a:p>
        </p:txBody>
      </p:sp>
      <p:sp>
        <p:nvSpPr>
          <p:cNvPr id="4" name="Rectangle 6"/>
          <p:cNvSpPr>
            <a:spLocks noGrp="1" noChangeArrowheads="1"/>
          </p:cNvSpPr>
          <p:nvPr>
            <p:ph type="sldNum" sz="quarter" idx="12"/>
          </p:nvPr>
        </p:nvSpPr>
        <p:spPr>
          <a:xfrm>
            <a:off x="11276889" y="6245225"/>
            <a:ext cx="303926" cy="307773"/>
          </a:xfrm>
        </p:spPr>
        <p:txBody>
          <a:bodyPr/>
          <a:lstStyle>
            <a:lvl1pPr>
              <a:defRPr/>
            </a:lvl1pPr>
          </a:lstStyle>
          <a:p>
            <a:fld id="{15B542CB-3B30-4225-9ECA-3C4224F7C427}" type="slidenum">
              <a:rPr lang="en-US" altLang="zh-CN"/>
            </a:fld>
            <a:endParaRPr lang="en-US" altLang="zh-CN"/>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封面页">
    <p:spTree>
      <p:nvGrpSpPr>
        <p:cNvPr id="1" name=""/>
        <p:cNvGrpSpPr/>
        <p:nvPr/>
      </p:nvGrpSpPr>
      <p:grpSpPr>
        <a:xfrm>
          <a:off x="0" y="0"/>
          <a:ext cx="0" cy="0"/>
          <a:chOff x="0" y="0"/>
          <a:chExt cx="0" cy="0"/>
        </a:xfrm>
      </p:grpSpPr>
      <p:pic>
        <p:nvPicPr>
          <p:cNvPr id="5" name="图片 1"/>
          <p:cNvPicPr>
            <a:picLocks noChangeAspect="1"/>
          </p:cNvPicPr>
          <p:nvPr userDrawn="1"/>
        </p:nvPicPr>
        <p:blipFill>
          <a:blip r:embed="rId2">
            <a:extLst>
              <a:ext uri="{28A0092B-C50C-407E-A947-70E740481C1C}">
                <a14:useLocalDpi xmlns:a14="http://schemas.microsoft.com/office/drawing/2010/main" val="0"/>
              </a:ext>
            </a:extLst>
          </a:blip>
          <a:srcRect r="10899"/>
          <a:stretch>
            <a:fillRect/>
          </a:stretch>
        </p:blipFill>
        <p:spPr bwMode="auto">
          <a:xfrm>
            <a:off x="0" y="0"/>
            <a:ext cx="1220943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5"/>
          <p:cNvSpPr/>
          <p:nvPr userDrawn="1"/>
        </p:nvSpPr>
        <p:spPr>
          <a:xfrm>
            <a:off x="0" y="0"/>
            <a:ext cx="12323613"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2400"/>
          </a:p>
        </p:txBody>
      </p:sp>
      <p:sp>
        <p:nvSpPr>
          <p:cNvPr id="7" name="等腰三角形 4"/>
          <p:cNvSpPr>
            <a:spLocks noChangeArrowheads="1"/>
          </p:cNvSpPr>
          <p:nvPr/>
        </p:nvSpPr>
        <p:spPr bwMode="auto">
          <a:xfrm rot="5400000">
            <a:off x="355064" y="2453225"/>
            <a:ext cx="3362325" cy="4072453"/>
          </a:xfrm>
          <a:prstGeom prst="triangle">
            <a:avLst>
              <a:gd name="adj" fmla="val 69745"/>
            </a:avLst>
          </a:prstGeom>
          <a:solidFill>
            <a:schemeClr val="accent2"/>
          </a:solidFill>
          <a:ln>
            <a:noFill/>
          </a:ln>
          <a:extLst>
            <a:ext uri="{91240B29-F687-4F45-9708-019B960494DF}">
              <a14:hiddenLine xmlns:a14="http://schemas.microsoft.com/office/drawing/2010/main" w="12700">
                <a:solidFill>
                  <a:srgbClr val="000000"/>
                </a:solidFill>
                <a:miter lim="800000"/>
                <a:headEnd/>
                <a:tailEnd/>
              </a14:hiddenLine>
            </a:ext>
          </a:extLst>
        </p:spPr>
        <p:txBody>
          <a:bodyPr rot="10800000" vert="eaVert" anchor="ctr"/>
          <a:lstStyle/>
          <a:p>
            <a:pPr algn="ctr" eaLnBrk="1" hangingPunct="1"/>
            <a:endParaRPr lang="zh-CN" altLang="en-US" sz="2400">
              <a:solidFill>
                <a:srgbClr val="FFFFFF"/>
              </a:solidFill>
              <a:latin typeface="微软雅黑" panose="020B0503020204020204" charset="-122"/>
              <a:ea typeface="微软雅黑" panose="020B0503020204020204" charset="-122"/>
            </a:endParaRPr>
          </a:p>
        </p:txBody>
      </p:sp>
      <p:sp>
        <p:nvSpPr>
          <p:cNvPr id="8" name="等腰三角形 5"/>
          <p:cNvSpPr>
            <a:spLocks noChangeArrowheads="1"/>
          </p:cNvSpPr>
          <p:nvPr/>
        </p:nvSpPr>
        <p:spPr bwMode="auto">
          <a:xfrm rot="5400000">
            <a:off x="745589" y="2843750"/>
            <a:ext cx="2581275" cy="4072453"/>
          </a:xfrm>
          <a:prstGeom prst="triangle">
            <a:avLst>
              <a:gd name="adj" fmla="val 60153"/>
            </a:avLst>
          </a:prstGeom>
          <a:solidFill>
            <a:schemeClr val="accent1"/>
          </a:solidFill>
          <a:ln>
            <a:noFill/>
          </a:ln>
          <a:extLst>
            <a:ext uri="{91240B29-F687-4F45-9708-019B960494DF}">
              <a14:hiddenLine xmlns:a14="http://schemas.microsoft.com/office/drawing/2010/main" w="12700">
                <a:solidFill>
                  <a:srgbClr val="000000"/>
                </a:solidFill>
                <a:miter lim="800000"/>
                <a:headEnd/>
                <a:tailEnd/>
              </a14:hiddenLine>
            </a:ext>
          </a:extLst>
        </p:spPr>
        <p:txBody>
          <a:bodyPr rot="10800000" vert="eaVert" anchor="ctr"/>
          <a:lstStyle/>
          <a:p>
            <a:pPr algn="ctr" eaLnBrk="1" hangingPunct="1"/>
            <a:endParaRPr lang="zh-CN" altLang="en-US" sz="2400">
              <a:solidFill>
                <a:srgbClr val="FFFFFF"/>
              </a:solidFill>
              <a:latin typeface="微软雅黑" panose="020B0503020204020204" charset="-122"/>
              <a:ea typeface="微软雅黑" panose="020B0503020204020204" charset="-122"/>
            </a:endParaRPr>
          </a:p>
        </p:txBody>
      </p:sp>
      <p:sp>
        <p:nvSpPr>
          <p:cNvPr id="9" name="等腰三角形 8"/>
          <p:cNvSpPr/>
          <p:nvPr/>
        </p:nvSpPr>
        <p:spPr>
          <a:xfrm>
            <a:off x="1" y="5145089"/>
            <a:ext cx="5555220" cy="1025525"/>
          </a:xfrm>
          <a:prstGeom prst="triangle">
            <a:avLst>
              <a:gd name="adj" fmla="val 73183"/>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2400"/>
          </a:p>
        </p:txBody>
      </p:sp>
      <p:sp>
        <p:nvSpPr>
          <p:cNvPr id="10" name="等腰三角形 4"/>
          <p:cNvSpPr/>
          <p:nvPr/>
        </p:nvSpPr>
        <p:spPr>
          <a:xfrm rot="2070720">
            <a:off x="4958943" y="2252663"/>
            <a:ext cx="3128874" cy="4151312"/>
          </a:xfrm>
          <a:custGeom>
            <a:avLst/>
            <a:gdLst>
              <a:gd name="connsiteX0" fmla="*/ 0 w 1809247"/>
              <a:gd name="connsiteY0" fmla="*/ 3029798 h 3029798"/>
              <a:gd name="connsiteX1" fmla="*/ 1809247 w 1809247"/>
              <a:gd name="connsiteY1" fmla="*/ 0 h 3029798"/>
              <a:gd name="connsiteX2" fmla="*/ 1809247 w 1809247"/>
              <a:gd name="connsiteY2" fmla="*/ 3029798 h 3029798"/>
              <a:gd name="connsiteX3" fmla="*/ 0 w 1809247"/>
              <a:gd name="connsiteY3" fmla="*/ 3029798 h 3029798"/>
              <a:gd name="connsiteX0-1" fmla="*/ 0 w 3133791"/>
              <a:gd name="connsiteY0-2" fmla="*/ 4151912 h 4151912"/>
              <a:gd name="connsiteX1-3" fmla="*/ 3133791 w 3133791"/>
              <a:gd name="connsiteY1-4" fmla="*/ 0 h 4151912"/>
              <a:gd name="connsiteX2-5" fmla="*/ 1809247 w 3133791"/>
              <a:gd name="connsiteY2-6" fmla="*/ 4151912 h 4151912"/>
              <a:gd name="connsiteX3-7" fmla="*/ 0 w 3133791"/>
              <a:gd name="connsiteY3-8" fmla="*/ 4151912 h 4151912"/>
            </a:gdLst>
            <a:ahLst/>
            <a:cxnLst>
              <a:cxn ang="0">
                <a:pos x="connsiteX0-1" y="connsiteY0-2"/>
              </a:cxn>
              <a:cxn ang="0">
                <a:pos x="connsiteX1-3" y="connsiteY1-4"/>
              </a:cxn>
              <a:cxn ang="0">
                <a:pos x="connsiteX2-5" y="connsiteY2-6"/>
              </a:cxn>
              <a:cxn ang="0">
                <a:pos x="connsiteX3-7" y="connsiteY3-8"/>
              </a:cxn>
            </a:cxnLst>
            <a:rect l="l" t="t" r="r" b="b"/>
            <a:pathLst>
              <a:path w="3133791" h="4151912">
                <a:moveTo>
                  <a:pt x="0" y="4151912"/>
                </a:moveTo>
                <a:lnTo>
                  <a:pt x="3133791" y="0"/>
                </a:lnTo>
                <a:lnTo>
                  <a:pt x="1809247" y="4151912"/>
                </a:lnTo>
                <a:lnTo>
                  <a:pt x="0" y="41519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2400"/>
          </a:p>
        </p:txBody>
      </p:sp>
      <p:sp>
        <p:nvSpPr>
          <p:cNvPr id="11" name="等腰三角形 4"/>
          <p:cNvSpPr/>
          <p:nvPr/>
        </p:nvSpPr>
        <p:spPr>
          <a:xfrm rot="2070720">
            <a:off x="366331" y="4557713"/>
            <a:ext cx="4581510" cy="3632200"/>
          </a:xfrm>
          <a:custGeom>
            <a:avLst/>
            <a:gdLst>
              <a:gd name="connsiteX0" fmla="*/ 0 w 1809247"/>
              <a:gd name="connsiteY0" fmla="*/ 3029798 h 3029798"/>
              <a:gd name="connsiteX1" fmla="*/ 1809247 w 1809247"/>
              <a:gd name="connsiteY1" fmla="*/ 0 h 3029798"/>
              <a:gd name="connsiteX2" fmla="*/ 1809247 w 1809247"/>
              <a:gd name="connsiteY2" fmla="*/ 3029798 h 3029798"/>
              <a:gd name="connsiteX3" fmla="*/ 0 w 1809247"/>
              <a:gd name="connsiteY3" fmla="*/ 3029798 h 3029798"/>
              <a:gd name="connsiteX0-1" fmla="*/ 0 w 3133791"/>
              <a:gd name="connsiteY0-2" fmla="*/ 4151912 h 4151912"/>
              <a:gd name="connsiteX1-3" fmla="*/ 3133791 w 3133791"/>
              <a:gd name="connsiteY1-4" fmla="*/ 0 h 4151912"/>
              <a:gd name="connsiteX2-5" fmla="*/ 1809247 w 3133791"/>
              <a:gd name="connsiteY2-6" fmla="*/ 4151912 h 4151912"/>
              <a:gd name="connsiteX3-7" fmla="*/ 0 w 3133791"/>
              <a:gd name="connsiteY3-8" fmla="*/ 4151912 h 4151912"/>
              <a:gd name="connsiteX0-9" fmla="*/ 0 w 4516255"/>
              <a:gd name="connsiteY0-10" fmla="*/ 3183626 h 4151912"/>
              <a:gd name="connsiteX1-11" fmla="*/ 4516255 w 4516255"/>
              <a:gd name="connsiteY1-12" fmla="*/ 0 h 4151912"/>
              <a:gd name="connsiteX2-13" fmla="*/ 3191711 w 4516255"/>
              <a:gd name="connsiteY2-14" fmla="*/ 4151912 h 4151912"/>
              <a:gd name="connsiteX3-15" fmla="*/ 0 w 4516255"/>
              <a:gd name="connsiteY3-16" fmla="*/ 3183626 h 4151912"/>
              <a:gd name="connsiteX0-17" fmla="*/ 0 w 4516255"/>
              <a:gd name="connsiteY0-18" fmla="*/ 3183626 h 3660525"/>
              <a:gd name="connsiteX1-19" fmla="*/ 4516255 w 4516255"/>
              <a:gd name="connsiteY1-20" fmla="*/ 0 h 3660525"/>
              <a:gd name="connsiteX2-21" fmla="*/ 611323 w 4516255"/>
              <a:gd name="connsiteY2-22" fmla="*/ 3660525 h 3660525"/>
              <a:gd name="connsiteX3-23" fmla="*/ 0 w 4516255"/>
              <a:gd name="connsiteY3-24" fmla="*/ 3183626 h 3660525"/>
              <a:gd name="connsiteX0-25" fmla="*/ 0 w 4558936"/>
              <a:gd name="connsiteY0-26" fmla="*/ 3155176 h 3632075"/>
              <a:gd name="connsiteX1-27" fmla="*/ 4558936 w 4558936"/>
              <a:gd name="connsiteY1-28" fmla="*/ 0 h 3632075"/>
              <a:gd name="connsiteX2-29" fmla="*/ 611323 w 4558936"/>
              <a:gd name="connsiteY2-30" fmla="*/ 3632075 h 3632075"/>
              <a:gd name="connsiteX3-31" fmla="*/ 0 w 4558936"/>
              <a:gd name="connsiteY3-32" fmla="*/ 3155176 h 3632075"/>
              <a:gd name="connsiteX0-33" fmla="*/ 0 w 4585426"/>
              <a:gd name="connsiteY0-34" fmla="*/ 3150272 h 3632075"/>
              <a:gd name="connsiteX1-35" fmla="*/ 4585426 w 4585426"/>
              <a:gd name="connsiteY1-36" fmla="*/ 0 h 3632075"/>
              <a:gd name="connsiteX2-37" fmla="*/ 637813 w 4585426"/>
              <a:gd name="connsiteY2-38" fmla="*/ 3632075 h 3632075"/>
              <a:gd name="connsiteX3-39" fmla="*/ 0 w 4585426"/>
              <a:gd name="connsiteY3-40" fmla="*/ 3150272 h 3632075"/>
            </a:gdLst>
            <a:ahLst/>
            <a:cxnLst>
              <a:cxn ang="0">
                <a:pos x="connsiteX0-1" y="connsiteY0-2"/>
              </a:cxn>
              <a:cxn ang="0">
                <a:pos x="connsiteX1-3" y="connsiteY1-4"/>
              </a:cxn>
              <a:cxn ang="0">
                <a:pos x="connsiteX2-5" y="connsiteY2-6"/>
              </a:cxn>
              <a:cxn ang="0">
                <a:pos x="connsiteX3-7" y="connsiteY3-8"/>
              </a:cxn>
            </a:cxnLst>
            <a:rect l="l" t="t" r="r" b="b"/>
            <a:pathLst>
              <a:path w="4585426" h="3632075">
                <a:moveTo>
                  <a:pt x="0" y="3150272"/>
                </a:moveTo>
                <a:lnTo>
                  <a:pt x="4585426" y="0"/>
                </a:lnTo>
                <a:lnTo>
                  <a:pt x="637813" y="3632075"/>
                </a:lnTo>
                <a:lnTo>
                  <a:pt x="0" y="3150272"/>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2400"/>
          </a:p>
        </p:txBody>
      </p:sp>
      <p:sp>
        <p:nvSpPr>
          <p:cNvPr id="12" name="等腰三角形 6"/>
          <p:cNvSpPr/>
          <p:nvPr/>
        </p:nvSpPr>
        <p:spPr>
          <a:xfrm>
            <a:off x="7099835" y="3516314"/>
            <a:ext cx="4963699" cy="2111375"/>
          </a:xfrm>
          <a:custGeom>
            <a:avLst/>
            <a:gdLst>
              <a:gd name="connsiteX0" fmla="*/ 0 w 5558971"/>
              <a:gd name="connsiteY0" fmla="*/ 1025526 h 1025526"/>
              <a:gd name="connsiteX1" fmla="*/ 4068222 w 5558971"/>
              <a:gd name="connsiteY1" fmla="*/ 0 h 1025526"/>
              <a:gd name="connsiteX2" fmla="*/ 5558971 w 5558971"/>
              <a:gd name="connsiteY2" fmla="*/ 1025526 h 1025526"/>
              <a:gd name="connsiteX3" fmla="*/ 0 w 5558971"/>
              <a:gd name="connsiteY3" fmla="*/ 1025526 h 1025526"/>
              <a:gd name="connsiteX0-1" fmla="*/ 0 w 5558971"/>
              <a:gd name="connsiteY0-2" fmla="*/ 2130426 h 2130426"/>
              <a:gd name="connsiteX1-3" fmla="*/ 2468022 w 5558971"/>
              <a:gd name="connsiteY1-4" fmla="*/ 0 h 2130426"/>
              <a:gd name="connsiteX2-5" fmla="*/ 5558971 w 5558971"/>
              <a:gd name="connsiteY2-6" fmla="*/ 2130426 h 2130426"/>
              <a:gd name="connsiteX3-7" fmla="*/ 0 w 5558971"/>
              <a:gd name="connsiteY3-8" fmla="*/ 2130426 h 2130426"/>
              <a:gd name="connsiteX0-9" fmla="*/ 0 w 4968421"/>
              <a:gd name="connsiteY0-10" fmla="*/ 1463676 h 2130426"/>
              <a:gd name="connsiteX1-11" fmla="*/ 1877472 w 4968421"/>
              <a:gd name="connsiteY1-12" fmla="*/ 0 h 2130426"/>
              <a:gd name="connsiteX2-13" fmla="*/ 4968421 w 4968421"/>
              <a:gd name="connsiteY2-14" fmla="*/ 2130426 h 2130426"/>
              <a:gd name="connsiteX3-15" fmla="*/ 0 w 4968421"/>
              <a:gd name="connsiteY3-16" fmla="*/ 1463676 h 2130426"/>
              <a:gd name="connsiteX0-17" fmla="*/ 0 w 4968421"/>
              <a:gd name="connsiteY0-18" fmla="*/ 1444626 h 2111376"/>
              <a:gd name="connsiteX1-19" fmla="*/ 1858422 w 4968421"/>
              <a:gd name="connsiteY1-20" fmla="*/ 0 h 2111376"/>
              <a:gd name="connsiteX2-21" fmla="*/ 4968421 w 4968421"/>
              <a:gd name="connsiteY2-22" fmla="*/ 2111376 h 2111376"/>
              <a:gd name="connsiteX3-23" fmla="*/ 0 w 4968421"/>
              <a:gd name="connsiteY3-24" fmla="*/ 1444626 h 2111376"/>
              <a:gd name="connsiteX0-25" fmla="*/ 0 w 4968421"/>
              <a:gd name="connsiteY0-26" fmla="*/ 1444626 h 2111376"/>
              <a:gd name="connsiteX1-27" fmla="*/ 1877472 w 4968421"/>
              <a:gd name="connsiteY1-28" fmla="*/ 0 h 2111376"/>
              <a:gd name="connsiteX2-29" fmla="*/ 4968421 w 4968421"/>
              <a:gd name="connsiteY2-30" fmla="*/ 2111376 h 2111376"/>
              <a:gd name="connsiteX3-31" fmla="*/ 0 w 4968421"/>
              <a:gd name="connsiteY3-32" fmla="*/ 1444626 h 2111376"/>
            </a:gdLst>
            <a:ahLst/>
            <a:cxnLst>
              <a:cxn ang="0">
                <a:pos x="connsiteX0-1" y="connsiteY0-2"/>
              </a:cxn>
              <a:cxn ang="0">
                <a:pos x="connsiteX1-3" y="connsiteY1-4"/>
              </a:cxn>
              <a:cxn ang="0">
                <a:pos x="connsiteX2-5" y="connsiteY2-6"/>
              </a:cxn>
              <a:cxn ang="0">
                <a:pos x="connsiteX3-7" y="connsiteY3-8"/>
              </a:cxn>
            </a:cxnLst>
            <a:rect l="l" t="t" r="r" b="b"/>
            <a:pathLst>
              <a:path w="4968421" h="2111376">
                <a:moveTo>
                  <a:pt x="0" y="1444626"/>
                </a:moveTo>
                <a:lnTo>
                  <a:pt x="1877472" y="0"/>
                </a:lnTo>
                <a:lnTo>
                  <a:pt x="4968421" y="2111376"/>
                </a:lnTo>
                <a:lnTo>
                  <a:pt x="0" y="1444626"/>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2400"/>
          </a:p>
        </p:txBody>
      </p:sp>
      <p:sp>
        <p:nvSpPr>
          <p:cNvPr id="13" name="等腰三角形 4"/>
          <p:cNvSpPr/>
          <p:nvPr/>
        </p:nvSpPr>
        <p:spPr>
          <a:xfrm rot="2070720">
            <a:off x="9358080" y="2195513"/>
            <a:ext cx="3780658" cy="2620962"/>
          </a:xfrm>
          <a:custGeom>
            <a:avLst/>
            <a:gdLst>
              <a:gd name="connsiteX0" fmla="*/ 0 w 1809247"/>
              <a:gd name="connsiteY0" fmla="*/ 3029798 h 3029798"/>
              <a:gd name="connsiteX1" fmla="*/ 1809247 w 1809247"/>
              <a:gd name="connsiteY1" fmla="*/ 0 h 3029798"/>
              <a:gd name="connsiteX2" fmla="*/ 1809247 w 1809247"/>
              <a:gd name="connsiteY2" fmla="*/ 3029798 h 3029798"/>
              <a:gd name="connsiteX3" fmla="*/ 0 w 1809247"/>
              <a:gd name="connsiteY3" fmla="*/ 3029798 h 3029798"/>
              <a:gd name="connsiteX0-1" fmla="*/ 0 w 3133791"/>
              <a:gd name="connsiteY0-2" fmla="*/ 4151912 h 4151912"/>
              <a:gd name="connsiteX1-3" fmla="*/ 3133791 w 3133791"/>
              <a:gd name="connsiteY1-4" fmla="*/ 0 h 4151912"/>
              <a:gd name="connsiteX2-5" fmla="*/ 1809247 w 3133791"/>
              <a:gd name="connsiteY2-6" fmla="*/ 4151912 h 4151912"/>
              <a:gd name="connsiteX3-7" fmla="*/ 0 w 3133791"/>
              <a:gd name="connsiteY3-8" fmla="*/ 4151912 h 4151912"/>
              <a:gd name="connsiteX0-9" fmla="*/ 0 w 3785232"/>
              <a:gd name="connsiteY0-10" fmla="*/ 4151912 h 4151912"/>
              <a:gd name="connsiteX1-11" fmla="*/ 3133791 w 3785232"/>
              <a:gd name="connsiteY1-12" fmla="*/ 0 h 4151912"/>
              <a:gd name="connsiteX2-13" fmla="*/ 3785232 w 3785232"/>
              <a:gd name="connsiteY2-14" fmla="*/ 4134132 h 4151912"/>
              <a:gd name="connsiteX3-15" fmla="*/ 0 w 3785232"/>
              <a:gd name="connsiteY3-16" fmla="*/ 4151912 h 4151912"/>
              <a:gd name="connsiteX0-17" fmla="*/ 0 w 3785232"/>
              <a:gd name="connsiteY0-18" fmla="*/ 2619416 h 2619416"/>
              <a:gd name="connsiteX1-19" fmla="*/ 3493957 w 3785232"/>
              <a:gd name="connsiteY1-20" fmla="*/ 0 h 2619416"/>
              <a:gd name="connsiteX2-21" fmla="*/ 3785232 w 3785232"/>
              <a:gd name="connsiteY2-22" fmla="*/ 2601636 h 2619416"/>
              <a:gd name="connsiteX3-23" fmla="*/ 0 w 3785232"/>
              <a:gd name="connsiteY3-24" fmla="*/ 2619416 h 2619416"/>
            </a:gdLst>
            <a:ahLst/>
            <a:cxnLst>
              <a:cxn ang="0">
                <a:pos x="connsiteX0-1" y="connsiteY0-2"/>
              </a:cxn>
              <a:cxn ang="0">
                <a:pos x="connsiteX1-3" y="connsiteY1-4"/>
              </a:cxn>
              <a:cxn ang="0">
                <a:pos x="connsiteX2-5" y="connsiteY2-6"/>
              </a:cxn>
              <a:cxn ang="0">
                <a:pos x="connsiteX3-7" y="connsiteY3-8"/>
              </a:cxn>
            </a:cxnLst>
            <a:rect l="l" t="t" r="r" b="b"/>
            <a:pathLst>
              <a:path w="3785232" h="2619416">
                <a:moveTo>
                  <a:pt x="0" y="2619416"/>
                </a:moveTo>
                <a:lnTo>
                  <a:pt x="3493957" y="0"/>
                </a:lnTo>
                <a:lnTo>
                  <a:pt x="3785232" y="2601636"/>
                </a:lnTo>
                <a:lnTo>
                  <a:pt x="0" y="2619416"/>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2400"/>
          </a:p>
        </p:txBody>
      </p:sp>
      <p:sp>
        <p:nvSpPr>
          <p:cNvPr id="19" name="文本占位符 18"/>
          <p:cNvSpPr>
            <a:spLocks noGrp="1"/>
          </p:cNvSpPr>
          <p:nvPr>
            <p:ph type="body" sz="quarter" idx="10"/>
          </p:nvPr>
        </p:nvSpPr>
        <p:spPr>
          <a:xfrm>
            <a:off x="2926314" y="1531952"/>
            <a:ext cx="1495891" cy="1497451"/>
          </a:xfrm>
          <a:prstGeom prst="rect">
            <a:avLst/>
          </a:prstGeom>
          <a:solidFill>
            <a:schemeClr val="accent1"/>
          </a:solidFill>
        </p:spPr>
        <p:txBody>
          <a:bodyPr/>
          <a:lstStyle>
            <a:lvl1pPr marL="0" indent="0" algn="ctr">
              <a:buNone/>
              <a:defRPr sz="4795" b="1">
                <a:solidFill>
                  <a:schemeClr val="bg1"/>
                </a:solidFill>
              </a:defRPr>
            </a:lvl1pPr>
          </a:lstStyle>
          <a:p>
            <a:pPr lvl="0"/>
            <a:r>
              <a:rPr lang="zh-CN" altLang="en-US"/>
              <a:t>单击此处编辑母版文本样式</a:t>
            </a:r>
            <a:endParaRPr lang="zh-CN" altLang="en-US"/>
          </a:p>
        </p:txBody>
      </p:sp>
      <p:sp>
        <p:nvSpPr>
          <p:cNvPr id="20" name="文本占位符 18"/>
          <p:cNvSpPr>
            <a:spLocks noGrp="1"/>
          </p:cNvSpPr>
          <p:nvPr>
            <p:ph type="body" sz="quarter" idx="11"/>
          </p:nvPr>
        </p:nvSpPr>
        <p:spPr>
          <a:xfrm>
            <a:off x="4422204" y="1531951"/>
            <a:ext cx="6608542" cy="912743"/>
          </a:xfrm>
          <a:prstGeom prst="rect">
            <a:avLst/>
          </a:prstGeom>
          <a:noFill/>
        </p:spPr>
        <p:txBody>
          <a:bodyPr/>
          <a:lstStyle>
            <a:lvl1pPr marL="0" indent="0" algn="l">
              <a:buNone/>
              <a:defRPr sz="5995" b="1">
                <a:solidFill>
                  <a:schemeClr val="tx1">
                    <a:lumMod val="85000"/>
                    <a:lumOff val="15000"/>
                  </a:schemeClr>
                </a:solidFill>
              </a:defRPr>
            </a:lvl1pPr>
          </a:lstStyle>
          <a:p>
            <a:pPr lvl="0"/>
            <a:endParaRPr lang="zh-CN" altLang="en-US" dirty="0"/>
          </a:p>
        </p:txBody>
      </p:sp>
      <p:sp>
        <p:nvSpPr>
          <p:cNvPr id="21" name="文本占位符 18"/>
          <p:cNvSpPr>
            <a:spLocks noGrp="1"/>
          </p:cNvSpPr>
          <p:nvPr>
            <p:ph type="body" sz="quarter" idx="12"/>
          </p:nvPr>
        </p:nvSpPr>
        <p:spPr>
          <a:xfrm>
            <a:off x="4422204" y="2455583"/>
            <a:ext cx="6608542" cy="560540"/>
          </a:xfrm>
          <a:prstGeom prst="rect">
            <a:avLst/>
          </a:prstGeom>
          <a:noFill/>
        </p:spPr>
        <p:txBody>
          <a:bodyPr anchor="ctr"/>
          <a:lstStyle>
            <a:lvl1pPr marL="0" indent="0" algn="l">
              <a:buNone/>
              <a:defRPr sz="2795" b="0">
                <a:solidFill>
                  <a:schemeClr val="tx1">
                    <a:lumMod val="85000"/>
                    <a:lumOff val="15000"/>
                  </a:schemeClr>
                </a:solidFill>
              </a:defRPr>
            </a:lvl1pPr>
          </a:lstStyle>
          <a:p>
            <a:pPr lvl="0"/>
            <a:endParaRPr lang="zh-CN" altLang="en-US" dirty="0"/>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目录页_五项目录">
    <p:spTree>
      <p:nvGrpSpPr>
        <p:cNvPr id="1" name=""/>
        <p:cNvGrpSpPr/>
        <p:nvPr/>
      </p:nvGrpSpPr>
      <p:grpSpPr>
        <a:xfrm>
          <a:off x="0" y="0"/>
          <a:ext cx="0" cy="0"/>
          <a:chOff x="0" y="0"/>
          <a:chExt cx="0" cy="0"/>
        </a:xfrm>
      </p:grpSpPr>
      <p:sp>
        <p:nvSpPr>
          <p:cNvPr id="8" name="等腰三角形 2"/>
          <p:cNvSpPr/>
          <p:nvPr/>
        </p:nvSpPr>
        <p:spPr>
          <a:xfrm>
            <a:off x="-38060" y="4724400"/>
            <a:ext cx="1141809" cy="2152650"/>
          </a:xfrm>
          <a:custGeom>
            <a:avLst/>
            <a:gdLst>
              <a:gd name="connsiteX0" fmla="*/ 0 w 1562100"/>
              <a:gd name="connsiteY0" fmla="*/ 2095500 h 2095500"/>
              <a:gd name="connsiteX1" fmla="*/ 781050 w 1562100"/>
              <a:gd name="connsiteY1" fmla="*/ 0 h 2095500"/>
              <a:gd name="connsiteX2" fmla="*/ 1562100 w 1562100"/>
              <a:gd name="connsiteY2" fmla="*/ 2095500 h 2095500"/>
              <a:gd name="connsiteX3" fmla="*/ 0 w 1562100"/>
              <a:gd name="connsiteY3" fmla="*/ 2095500 h 2095500"/>
              <a:gd name="connsiteX0-1" fmla="*/ 0 w 1600200"/>
              <a:gd name="connsiteY0-2" fmla="*/ 3848100 h 3848100"/>
              <a:gd name="connsiteX1-3" fmla="*/ 819150 w 1600200"/>
              <a:gd name="connsiteY1-4" fmla="*/ 0 h 3848100"/>
              <a:gd name="connsiteX2-5" fmla="*/ 1600200 w 1600200"/>
              <a:gd name="connsiteY2-6" fmla="*/ 2095500 h 3848100"/>
              <a:gd name="connsiteX3-7" fmla="*/ 0 w 1600200"/>
              <a:gd name="connsiteY3-8" fmla="*/ 3848100 h 3848100"/>
              <a:gd name="connsiteX0-9" fmla="*/ 0 w 1600200"/>
              <a:gd name="connsiteY0-10" fmla="*/ 1790700 h 1790700"/>
              <a:gd name="connsiteX1-11" fmla="*/ 0 w 1600200"/>
              <a:gd name="connsiteY1-12" fmla="*/ 0 h 1790700"/>
              <a:gd name="connsiteX2-13" fmla="*/ 1600200 w 1600200"/>
              <a:gd name="connsiteY2-14" fmla="*/ 38100 h 1790700"/>
              <a:gd name="connsiteX3-15" fmla="*/ 0 w 1600200"/>
              <a:gd name="connsiteY3-16" fmla="*/ 1790700 h 1790700"/>
              <a:gd name="connsiteX0-17" fmla="*/ 0 w 1143000"/>
              <a:gd name="connsiteY0-18" fmla="*/ 1790700 h 1790700"/>
              <a:gd name="connsiteX1-19" fmla="*/ 0 w 1143000"/>
              <a:gd name="connsiteY1-20" fmla="*/ 0 h 1790700"/>
              <a:gd name="connsiteX2-21" fmla="*/ 1143000 w 1143000"/>
              <a:gd name="connsiteY2-22" fmla="*/ 628650 h 1790700"/>
              <a:gd name="connsiteX3-23" fmla="*/ 0 w 1143000"/>
              <a:gd name="connsiteY3-24" fmla="*/ 1790700 h 1790700"/>
              <a:gd name="connsiteX0-25" fmla="*/ 0 w 1038827"/>
              <a:gd name="connsiteY0-26" fmla="*/ 1790700 h 1790700"/>
              <a:gd name="connsiteX1-27" fmla="*/ 0 w 1038827"/>
              <a:gd name="connsiteY1-28" fmla="*/ 0 h 1790700"/>
              <a:gd name="connsiteX2-29" fmla="*/ 1038827 w 1038827"/>
              <a:gd name="connsiteY2-30" fmla="*/ 455337 h 1790700"/>
              <a:gd name="connsiteX3-31" fmla="*/ 0 w 1038827"/>
              <a:gd name="connsiteY3-32" fmla="*/ 1790700 h 1790700"/>
              <a:gd name="connsiteX0-33" fmla="*/ 0 w 1131424"/>
              <a:gd name="connsiteY0-34" fmla="*/ 1790700 h 1790700"/>
              <a:gd name="connsiteX1-35" fmla="*/ 0 w 1131424"/>
              <a:gd name="connsiteY1-36" fmla="*/ 0 h 1790700"/>
              <a:gd name="connsiteX2-37" fmla="*/ 1131424 w 1131424"/>
              <a:gd name="connsiteY2-38" fmla="*/ 647907 h 1790700"/>
              <a:gd name="connsiteX3-39" fmla="*/ 0 w 1131424"/>
              <a:gd name="connsiteY3-40" fmla="*/ 1790700 h 1790700"/>
              <a:gd name="connsiteX0-41" fmla="*/ 0 w 1131424"/>
              <a:gd name="connsiteY0-42" fmla="*/ 1790700 h 1790700"/>
              <a:gd name="connsiteX1-43" fmla="*/ 0 w 1131424"/>
              <a:gd name="connsiteY1-44" fmla="*/ 0 h 1790700"/>
              <a:gd name="connsiteX2-45" fmla="*/ 1131424 w 1131424"/>
              <a:gd name="connsiteY2-46" fmla="*/ 301281 h 1790700"/>
              <a:gd name="connsiteX3-47" fmla="*/ 0 w 1131424"/>
              <a:gd name="connsiteY3-48" fmla="*/ 1790700 h 1790700"/>
              <a:gd name="connsiteX0-49" fmla="*/ 0 w 1142998"/>
              <a:gd name="connsiteY0-50" fmla="*/ 1790700 h 1790700"/>
              <a:gd name="connsiteX1-51" fmla="*/ 0 w 1142998"/>
              <a:gd name="connsiteY1-52" fmla="*/ 0 h 1790700"/>
              <a:gd name="connsiteX2-53" fmla="*/ 1142998 w 1142998"/>
              <a:gd name="connsiteY2-54" fmla="*/ 638278 h 1790700"/>
              <a:gd name="connsiteX3-55" fmla="*/ 0 w 1142998"/>
              <a:gd name="connsiteY3-56" fmla="*/ 1790700 h 1790700"/>
            </a:gdLst>
            <a:ahLst/>
            <a:cxnLst>
              <a:cxn ang="0">
                <a:pos x="connsiteX0-1" y="connsiteY0-2"/>
              </a:cxn>
              <a:cxn ang="0">
                <a:pos x="connsiteX1-3" y="connsiteY1-4"/>
              </a:cxn>
              <a:cxn ang="0">
                <a:pos x="connsiteX2-5" y="connsiteY2-6"/>
              </a:cxn>
              <a:cxn ang="0">
                <a:pos x="connsiteX3-7" y="connsiteY3-8"/>
              </a:cxn>
            </a:cxnLst>
            <a:rect l="l" t="t" r="r" b="b"/>
            <a:pathLst>
              <a:path w="1142998" h="1790700">
                <a:moveTo>
                  <a:pt x="0" y="1790700"/>
                </a:moveTo>
                <a:lnTo>
                  <a:pt x="0" y="0"/>
                </a:lnTo>
                <a:lnTo>
                  <a:pt x="1142998" y="638278"/>
                </a:lnTo>
                <a:lnTo>
                  <a:pt x="0" y="17907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2400"/>
          </a:p>
        </p:txBody>
      </p:sp>
      <p:sp>
        <p:nvSpPr>
          <p:cNvPr id="9" name="等腰三角形 2"/>
          <p:cNvSpPr/>
          <p:nvPr/>
        </p:nvSpPr>
        <p:spPr>
          <a:xfrm>
            <a:off x="-55505" y="5483226"/>
            <a:ext cx="2667395" cy="1400175"/>
          </a:xfrm>
          <a:custGeom>
            <a:avLst/>
            <a:gdLst>
              <a:gd name="connsiteX0" fmla="*/ 0 w 1562100"/>
              <a:gd name="connsiteY0" fmla="*/ 2095500 h 2095500"/>
              <a:gd name="connsiteX1" fmla="*/ 781050 w 1562100"/>
              <a:gd name="connsiteY1" fmla="*/ 0 h 2095500"/>
              <a:gd name="connsiteX2" fmla="*/ 1562100 w 1562100"/>
              <a:gd name="connsiteY2" fmla="*/ 2095500 h 2095500"/>
              <a:gd name="connsiteX3" fmla="*/ 0 w 1562100"/>
              <a:gd name="connsiteY3" fmla="*/ 2095500 h 2095500"/>
              <a:gd name="connsiteX0-1" fmla="*/ 0 w 1600200"/>
              <a:gd name="connsiteY0-2" fmla="*/ 3848100 h 3848100"/>
              <a:gd name="connsiteX1-3" fmla="*/ 819150 w 1600200"/>
              <a:gd name="connsiteY1-4" fmla="*/ 0 h 3848100"/>
              <a:gd name="connsiteX2-5" fmla="*/ 1600200 w 1600200"/>
              <a:gd name="connsiteY2-6" fmla="*/ 2095500 h 3848100"/>
              <a:gd name="connsiteX3-7" fmla="*/ 0 w 1600200"/>
              <a:gd name="connsiteY3-8" fmla="*/ 3848100 h 3848100"/>
              <a:gd name="connsiteX0-9" fmla="*/ 0 w 1600200"/>
              <a:gd name="connsiteY0-10" fmla="*/ 1790700 h 1790700"/>
              <a:gd name="connsiteX1-11" fmla="*/ 0 w 1600200"/>
              <a:gd name="connsiteY1-12" fmla="*/ 0 h 1790700"/>
              <a:gd name="connsiteX2-13" fmla="*/ 1600200 w 1600200"/>
              <a:gd name="connsiteY2-14" fmla="*/ 38100 h 1790700"/>
              <a:gd name="connsiteX3-15" fmla="*/ 0 w 1600200"/>
              <a:gd name="connsiteY3-16" fmla="*/ 1790700 h 1790700"/>
              <a:gd name="connsiteX0-17" fmla="*/ 0 w 1143000"/>
              <a:gd name="connsiteY0-18" fmla="*/ 1790700 h 1790700"/>
              <a:gd name="connsiteX1-19" fmla="*/ 0 w 1143000"/>
              <a:gd name="connsiteY1-20" fmla="*/ 0 h 1790700"/>
              <a:gd name="connsiteX2-21" fmla="*/ 1143000 w 1143000"/>
              <a:gd name="connsiteY2-22" fmla="*/ 628650 h 1790700"/>
              <a:gd name="connsiteX3-23" fmla="*/ 0 w 1143000"/>
              <a:gd name="connsiteY3-24" fmla="*/ 1790700 h 1790700"/>
              <a:gd name="connsiteX0-25" fmla="*/ 0 w 2971800"/>
              <a:gd name="connsiteY0-26" fmla="*/ 1790700 h 1790700"/>
              <a:gd name="connsiteX1-27" fmla="*/ 1828800 w 2971800"/>
              <a:gd name="connsiteY1-28" fmla="*/ 0 h 1790700"/>
              <a:gd name="connsiteX2-29" fmla="*/ 2971800 w 2971800"/>
              <a:gd name="connsiteY2-30" fmla="*/ 628650 h 1790700"/>
              <a:gd name="connsiteX3-31" fmla="*/ 0 w 2971800"/>
              <a:gd name="connsiteY3-32" fmla="*/ 1790700 h 1790700"/>
              <a:gd name="connsiteX0-33" fmla="*/ 0 w 2971800"/>
              <a:gd name="connsiteY0-34" fmla="*/ 1162050 h 1162050"/>
              <a:gd name="connsiteX1-35" fmla="*/ 1162050 w 2971800"/>
              <a:gd name="connsiteY1-36" fmla="*/ 52767 h 1162050"/>
              <a:gd name="connsiteX2-37" fmla="*/ 2971800 w 2971800"/>
              <a:gd name="connsiteY2-38" fmla="*/ 0 h 1162050"/>
              <a:gd name="connsiteX3-39" fmla="*/ 0 w 2971800"/>
              <a:gd name="connsiteY3-40" fmla="*/ 1162050 h 1162050"/>
              <a:gd name="connsiteX0-41" fmla="*/ 0 w 2628900"/>
              <a:gd name="connsiteY0-42" fmla="*/ 1109283 h 1109283"/>
              <a:gd name="connsiteX1-43" fmla="*/ 1162050 w 2628900"/>
              <a:gd name="connsiteY1-44" fmla="*/ 0 h 1109283"/>
              <a:gd name="connsiteX2-45" fmla="*/ 2628900 w 2628900"/>
              <a:gd name="connsiteY2-46" fmla="*/ 295865 h 1109283"/>
              <a:gd name="connsiteX3-47" fmla="*/ 0 w 2628900"/>
              <a:gd name="connsiteY3-48" fmla="*/ 1109283 h 1109283"/>
              <a:gd name="connsiteX0-49" fmla="*/ 0 w 2628900"/>
              <a:gd name="connsiteY0-50" fmla="*/ 1159993 h 1159993"/>
              <a:gd name="connsiteX1-51" fmla="*/ 1116330 w 2628900"/>
              <a:gd name="connsiteY1-52" fmla="*/ 0 h 1159993"/>
              <a:gd name="connsiteX2-53" fmla="*/ 2628900 w 2628900"/>
              <a:gd name="connsiteY2-54" fmla="*/ 346575 h 1159993"/>
              <a:gd name="connsiteX3-55" fmla="*/ 0 w 2628900"/>
              <a:gd name="connsiteY3-56" fmla="*/ 1159993 h 1159993"/>
              <a:gd name="connsiteX0-57" fmla="*/ 0 w 2651760"/>
              <a:gd name="connsiteY0-58" fmla="*/ 1153654 h 1153654"/>
              <a:gd name="connsiteX1-59" fmla="*/ 1139190 w 2651760"/>
              <a:gd name="connsiteY1-60" fmla="*/ 0 h 1153654"/>
              <a:gd name="connsiteX2-61" fmla="*/ 2651760 w 2651760"/>
              <a:gd name="connsiteY2-62" fmla="*/ 346575 h 1153654"/>
              <a:gd name="connsiteX3-63" fmla="*/ 0 w 2651760"/>
              <a:gd name="connsiteY3-64" fmla="*/ 1153654 h 1153654"/>
              <a:gd name="connsiteX0-65" fmla="*/ 0 w 2668429"/>
              <a:gd name="connsiteY0-66" fmla="*/ 1165539 h 1165539"/>
              <a:gd name="connsiteX1-67" fmla="*/ 1155859 w 2668429"/>
              <a:gd name="connsiteY1-68" fmla="*/ 0 h 1165539"/>
              <a:gd name="connsiteX2-69" fmla="*/ 2668429 w 2668429"/>
              <a:gd name="connsiteY2-70" fmla="*/ 346575 h 1165539"/>
              <a:gd name="connsiteX3-71" fmla="*/ 0 w 2668429"/>
              <a:gd name="connsiteY3-72" fmla="*/ 1165539 h 1165539"/>
            </a:gdLst>
            <a:ahLst/>
            <a:cxnLst>
              <a:cxn ang="0">
                <a:pos x="connsiteX0-1" y="connsiteY0-2"/>
              </a:cxn>
              <a:cxn ang="0">
                <a:pos x="connsiteX1-3" y="connsiteY1-4"/>
              </a:cxn>
              <a:cxn ang="0">
                <a:pos x="connsiteX2-5" y="connsiteY2-6"/>
              </a:cxn>
              <a:cxn ang="0">
                <a:pos x="connsiteX3-7" y="connsiteY3-8"/>
              </a:cxn>
            </a:cxnLst>
            <a:rect l="l" t="t" r="r" b="b"/>
            <a:pathLst>
              <a:path w="2668429" h="1165539">
                <a:moveTo>
                  <a:pt x="0" y="1165539"/>
                </a:moveTo>
                <a:lnTo>
                  <a:pt x="1155859" y="0"/>
                </a:lnTo>
                <a:lnTo>
                  <a:pt x="2668429" y="346575"/>
                </a:lnTo>
                <a:lnTo>
                  <a:pt x="0" y="116553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2400"/>
          </a:p>
        </p:txBody>
      </p:sp>
      <p:sp>
        <p:nvSpPr>
          <p:cNvPr id="10" name="等腰三角形 2"/>
          <p:cNvSpPr/>
          <p:nvPr/>
        </p:nvSpPr>
        <p:spPr>
          <a:xfrm>
            <a:off x="-30132" y="5668963"/>
            <a:ext cx="4468916" cy="1204912"/>
          </a:xfrm>
          <a:custGeom>
            <a:avLst/>
            <a:gdLst>
              <a:gd name="connsiteX0" fmla="*/ 0 w 1562100"/>
              <a:gd name="connsiteY0" fmla="*/ 2095500 h 2095500"/>
              <a:gd name="connsiteX1" fmla="*/ 781050 w 1562100"/>
              <a:gd name="connsiteY1" fmla="*/ 0 h 2095500"/>
              <a:gd name="connsiteX2" fmla="*/ 1562100 w 1562100"/>
              <a:gd name="connsiteY2" fmla="*/ 2095500 h 2095500"/>
              <a:gd name="connsiteX3" fmla="*/ 0 w 1562100"/>
              <a:gd name="connsiteY3" fmla="*/ 2095500 h 2095500"/>
              <a:gd name="connsiteX0-1" fmla="*/ 0 w 1600200"/>
              <a:gd name="connsiteY0-2" fmla="*/ 3848100 h 3848100"/>
              <a:gd name="connsiteX1-3" fmla="*/ 819150 w 1600200"/>
              <a:gd name="connsiteY1-4" fmla="*/ 0 h 3848100"/>
              <a:gd name="connsiteX2-5" fmla="*/ 1600200 w 1600200"/>
              <a:gd name="connsiteY2-6" fmla="*/ 2095500 h 3848100"/>
              <a:gd name="connsiteX3-7" fmla="*/ 0 w 1600200"/>
              <a:gd name="connsiteY3-8" fmla="*/ 3848100 h 3848100"/>
              <a:gd name="connsiteX0-9" fmla="*/ 0 w 1600200"/>
              <a:gd name="connsiteY0-10" fmla="*/ 1790700 h 1790700"/>
              <a:gd name="connsiteX1-11" fmla="*/ 0 w 1600200"/>
              <a:gd name="connsiteY1-12" fmla="*/ 0 h 1790700"/>
              <a:gd name="connsiteX2-13" fmla="*/ 1600200 w 1600200"/>
              <a:gd name="connsiteY2-14" fmla="*/ 38100 h 1790700"/>
              <a:gd name="connsiteX3-15" fmla="*/ 0 w 1600200"/>
              <a:gd name="connsiteY3-16" fmla="*/ 1790700 h 1790700"/>
              <a:gd name="connsiteX0-17" fmla="*/ 0 w 1143000"/>
              <a:gd name="connsiteY0-18" fmla="*/ 1790700 h 1790700"/>
              <a:gd name="connsiteX1-19" fmla="*/ 0 w 1143000"/>
              <a:gd name="connsiteY1-20" fmla="*/ 0 h 1790700"/>
              <a:gd name="connsiteX2-21" fmla="*/ 1143000 w 1143000"/>
              <a:gd name="connsiteY2-22" fmla="*/ 628650 h 1790700"/>
              <a:gd name="connsiteX3-23" fmla="*/ 0 w 1143000"/>
              <a:gd name="connsiteY3-24" fmla="*/ 1790700 h 1790700"/>
              <a:gd name="connsiteX0-25" fmla="*/ 0 w 2971800"/>
              <a:gd name="connsiteY0-26" fmla="*/ 1790700 h 1790700"/>
              <a:gd name="connsiteX1-27" fmla="*/ 1828800 w 2971800"/>
              <a:gd name="connsiteY1-28" fmla="*/ 0 h 1790700"/>
              <a:gd name="connsiteX2-29" fmla="*/ 2971800 w 2971800"/>
              <a:gd name="connsiteY2-30" fmla="*/ 628650 h 1790700"/>
              <a:gd name="connsiteX3-31" fmla="*/ 0 w 2971800"/>
              <a:gd name="connsiteY3-32" fmla="*/ 1790700 h 1790700"/>
              <a:gd name="connsiteX0-33" fmla="*/ 0 w 2971800"/>
              <a:gd name="connsiteY0-34" fmla="*/ 1162050 h 1162050"/>
              <a:gd name="connsiteX1-35" fmla="*/ 1162050 w 2971800"/>
              <a:gd name="connsiteY1-36" fmla="*/ 52767 h 1162050"/>
              <a:gd name="connsiteX2-37" fmla="*/ 2971800 w 2971800"/>
              <a:gd name="connsiteY2-38" fmla="*/ 0 h 1162050"/>
              <a:gd name="connsiteX3-39" fmla="*/ 0 w 2971800"/>
              <a:gd name="connsiteY3-40" fmla="*/ 1162050 h 1162050"/>
              <a:gd name="connsiteX0-41" fmla="*/ 0 w 2628900"/>
              <a:gd name="connsiteY0-42" fmla="*/ 1109283 h 1109283"/>
              <a:gd name="connsiteX1-43" fmla="*/ 1162050 w 2628900"/>
              <a:gd name="connsiteY1-44" fmla="*/ 0 h 1109283"/>
              <a:gd name="connsiteX2-45" fmla="*/ 2628900 w 2628900"/>
              <a:gd name="connsiteY2-46" fmla="*/ 295865 h 1109283"/>
              <a:gd name="connsiteX3-47" fmla="*/ 0 w 2628900"/>
              <a:gd name="connsiteY3-48" fmla="*/ 1109283 h 1109283"/>
              <a:gd name="connsiteX0-49" fmla="*/ 0 w 2628900"/>
              <a:gd name="connsiteY0-50" fmla="*/ 1159993 h 1159993"/>
              <a:gd name="connsiteX1-51" fmla="*/ 1116330 w 2628900"/>
              <a:gd name="connsiteY1-52" fmla="*/ 0 h 1159993"/>
              <a:gd name="connsiteX2-53" fmla="*/ 2628900 w 2628900"/>
              <a:gd name="connsiteY2-54" fmla="*/ 346575 h 1159993"/>
              <a:gd name="connsiteX3-55" fmla="*/ 0 w 2628900"/>
              <a:gd name="connsiteY3-56" fmla="*/ 1159993 h 1159993"/>
              <a:gd name="connsiteX0-57" fmla="*/ 0 w 2651760"/>
              <a:gd name="connsiteY0-58" fmla="*/ 1153654 h 1153654"/>
              <a:gd name="connsiteX1-59" fmla="*/ 1139190 w 2651760"/>
              <a:gd name="connsiteY1-60" fmla="*/ 0 h 1153654"/>
              <a:gd name="connsiteX2-61" fmla="*/ 2651760 w 2651760"/>
              <a:gd name="connsiteY2-62" fmla="*/ 346575 h 1153654"/>
              <a:gd name="connsiteX3-63" fmla="*/ 0 w 2651760"/>
              <a:gd name="connsiteY3-64" fmla="*/ 1153654 h 1153654"/>
              <a:gd name="connsiteX0-65" fmla="*/ 0 w 4617720"/>
              <a:gd name="connsiteY0-66" fmla="*/ 1166332 h 1166332"/>
              <a:gd name="connsiteX1-67" fmla="*/ 3105150 w 4617720"/>
              <a:gd name="connsiteY1-68" fmla="*/ 0 h 1166332"/>
              <a:gd name="connsiteX2-69" fmla="*/ 4617720 w 4617720"/>
              <a:gd name="connsiteY2-70" fmla="*/ 346575 h 1166332"/>
              <a:gd name="connsiteX3-71" fmla="*/ 0 w 4617720"/>
              <a:gd name="connsiteY3-72" fmla="*/ 1166332 h 1166332"/>
              <a:gd name="connsiteX0-73" fmla="*/ 0 w 4617720"/>
              <a:gd name="connsiteY0-74" fmla="*/ 893765 h 893765"/>
              <a:gd name="connsiteX1-75" fmla="*/ 3272790 w 4617720"/>
              <a:gd name="connsiteY1-76" fmla="*/ 0 h 893765"/>
              <a:gd name="connsiteX2-77" fmla="*/ 4617720 w 4617720"/>
              <a:gd name="connsiteY2-78" fmla="*/ 74008 h 893765"/>
              <a:gd name="connsiteX3-79" fmla="*/ 0 w 4617720"/>
              <a:gd name="connsiteY3-80" fmla="*/ 893765 h 893765"/>
              <a:gd name="connsiteX0-81" fmla="*/ 0 w 4617720"/>
              <a:gd name="connsiteY0-82" fmla="*/ 1001524 h 1001524"/>
              <a:gd name="connsiteX1-83" fmla="*/ 3257550 w 4617720"/>
              <a:gd name="connsiteY1-84" fmla="*/ 0 h 1001524"/>
              <a:gd name="connsiteX2-85" fmla="*/ 4617720 w 4617720"/>
              <a:gd name="connsiteY2-86" fmla="*/ 181767 h 1001524"/>
              <a:gd name="connsiteX3-87" fmla="*/ 0 w 4617720"/>
              <a:gd name="connsiteY3-88" fmla="*/ 1001524 h 1001524"/>
              <a:gd name="connsiteX0-89" fmla="*/ 0 w 4472940"/>
              <a:gd name="connsiteY0-90" fmla="*/ 1001524 h 1001524"/>
              <a:gd name="connsiteX1-91" fmla="*/ 3257550 w 4472940"/>
              <a:gd name="connsiteY1-92" fmla="*/ 0 h 1001524"/>
              <a:gd name="connsiteX2-93" fmla="*/ 4472940 w 4472940"/>
              <a:gd name="connsiteY2-94" fmla="*/ 993128 h 1001524"/>
              <a:gd name="connsiteX3-95" fmla="*/ 0 w 4472940"/>
              <a:gd name="connsiteY3-96" fmla="*/ 1001524 h 1001524"/>
            </a:gdLst>
            <a:ahLst/>
            <a:cxnLst>
              <a:cxn ang="0">
                <a:pos x="connsiteX0-1" y="connsiteY0-2"/>
              </a:cxn>
              <a:cxn ang="0">
                <a:pos x="connsiteX1-3" y="connsiteY1-4"/>
              </a:cxn>
              <a:cxn ang="0">
                <a:pos x="connsiteX2-5" y="connsiteY2-6"/>
              </a:cxn>
              <a:cxn ang="0">
                <a:pos x="connsiteX3-7" y="connsiteY3-8"/>
              </a:cxn>
            </a:cxnLst>
            <a:rect l="l" t="t" r="r" b="b"/>
            <a:pathLst>
              <a:path w="4472940" h="1001524">
                <a:moveTo>
                  <a:pt x="0" y="1001524"/>
                </a:moveTo>
                <a:lnTo>
                  <a:pt x="3257550" y="0"/>
                </a:lnTo>
                <a:lnTo>
                  <a:pt x="4472940" y="993128"/>
                </a:lnTo>
                <a:lnTo>
                  <a:pt x="0" y="1001524"/>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2400"/>
          </a:p>
        </p:txBody>
      </p:sp>
      <p:sp>
        <p:nvSpPr>
          <p:cNvPr id="11" name="等腰三角形 2"/>
          <p:cNvSpPr/>
          <p:nvPr/>
        </p:nvSpPr>
        <p:spPr>
          <a:xfrm>
            <a:off x="3185966" y="5432425"/>
            <a:ext cx="3558639" cy="1422400"/>
          </a:xfrm>
          <a:custGeom>
            <a:avLst/>
            <a:gdLst>
              <a:gd name="connsiteX0" fmla="*/ 0 w 1562100"/>
              <a:gd name="connsiteY0" fmla="*/ 2095500 h 2095500"/>
              <a:gd name="connsiteX1" fmla="*/ 781050 w 1562100"/>
              <a:gd name="connsiteY1" fmla="*/ 0 h 2095500"/>
              <a:gd name="connsiteX2" fmla="*/ 1562100 w 1562100"/>
              <a:gd name="connsiteY2" fmla="*/ 2095500 h 2095500"/>
              <a:gd name="connsiteX3" fmla="*/ 0 w 1562100"/>
              <a:gd name="connsiteY3" fmla="*/ 2095500 h 2095500"/>
              <a:gd name="connsiteX0-1" fmla="*/ 0 w 1600200"/>
              <a:gd name="connsiteY0-2" fmla="*/ 3848100 h 3848100"/>
              <a:gd name="connsiteX1-3" fmla="*/ 819150 w 1600200"/>
              <a:gd name="connsiteY1-4" fmla="*/ 0 h 3848100"/>
              <a:gd name="connsiteX2-5" fmla="*/ 1600200 w 1600200"/>
              <a:gd name="connsiteY2-6" fmla="*/ 2095500 h 3848100"/>
              <a:gd name="connsiteX3-7" fmla="*/ 0 w 1600200"/>
              <a:gd name="connsiteY3-8" fmla="*/ 3848100 h 3848100"/>
              <a:gd name="connsiteX0-9" fmla="*/ 0 w 1600200"/>
              <a:gd name="connsiteY0-10" fmla="*/ 1790700 h 1790700"/>
              <a:gd name="connsiteX1-11" fmla="*/ 0 w 1600200"/>
              <a:gd name="connsiteY1-12" fmla="*/ 0 h 1790700"/>
              <a:gd name="connsiteX2-13" fmla="*/ 1600200 w 1600200"/>
              <a:gd name="connsiteY2-14" fmla="*/ 38100 h 1790700"/>
              <a:gd name="connsiteX3-15" fmla="*/ 0 w 1600200"/>
              <a:gd name="connsiteY3-16" fmla="*/ 1790700 h 1790700"/>
              <a:gd name="connsiteX0-17" fmla="*/ 0 w 1143000"/>
              <a:gd name="connsiteY0-18" fmla="*/ 1790700 h 1790700"/>
              <a:gd name="connsiteX1-19" fmla="*/ 0 w 1143000"/>
              <a:gd name="connsiteY1-20" fmla="*/ 0 h 1790700"/>
              <a:gd name="connsiteX2-21" fmla="*/ 1143000 w 1143000"/>
              <a:gd name="connsiteY2-22" fmla="*/ 628650 h 1790700"/>
              <a:gd name="connsiteX3-23" fmla="*/ 0 w 1143000"/>
              <a:gd name="connsiteY3-24" fmla="*/ 1790700 h 1790700"/>
              <a:gd name="connsiteX0-25" fmla="*/ 0 w 2971800"/>
              <a:gd name="connsiteY0-26" fmla="*/ 1790700 h 1790700"/>
              <a:gd name="connsiteX1-27" fmla="*/ 1828800 w 2971800"/>
              <a:gd name="connsiteY1-28" fmla="*/ 0 h 1790700"/>
              <a:gd name="connsiteX2-29" fmla="*/ 2971800 w 2971800"/>
              <a:gd name="connsiteY2-30" fmla="*/ 628650 h 1790700"/>
              <a:gd name="connsiteX3-31" fmla="*/ 0 w 2971800"/>
              <a:gd name="connsiteY3-32" fmla="*/ 1790700 h 1790700"/>
              <a:gd name="connsiteX0-33" fmla="*/ 0 w 2971800"/>
              <a:gd name="connsiteY0-34" fmla="*/ 1162050 h 1162050"/>
              <a:gd name="connsiteX1-35" fmla="*/ 1162050 w 2971800"/>
              <a:gd name="connsiteY1-36" fmla="*/ 52767 h 1162050"/>
              <a:gd name="connsiteX2-37" fmla="*/ 2971800 w 2971800"/>
              <a:gd name="connsiteY2-38" fmla="*/ 0 h 1162050"/>
              <a:gd name="connsiteX3-39" fmla="*/ 0 w 2971800"/>
              <a:gd name="connsiteY3-40" fmla="*/ 1162050 h 1162050"/>
              <a:gd name="connsiteX0-41" fmla="*/ 0 w 2628900"/>
              <a:gd name="connsiteY0-42" fmla="*/ 1109283 h 1109283"/>
              <a:gd name="connsiteX1-43" fmla="*/ 1162050 w 2628900"/>
              <a:gd name="connsiteY1-44" fmla="*/ 0 h 1109283"/>
              <a:gd name="connsiteX2-45" fmla="*/ 2628900 w 2628900"/>
              <a:gd name="connsiteY2-46" fmla="*/ 295865 h 1109283"/>
              <a:gd name="connsiteX3-47" fmla="*/ 0 w 2628900"/>
              <a:gd name="connsiteY3-48" fmla="*/ 1109283 h 1109283"/>
              <a:gd name="connsiteX0-49" fmla="*/ 0 w 2628900"/>
              <a:gd name="connsiteY0-50" fmla="*/ 1159993 h 1159993"/>
              <a:gd name="connsiteX1-51" fmla="*/ 1116330 w 2628900"/>
              <a:gd name="connsiteY1-52" fmla="*/ 0 h 1159993"/>
              <a:gd name="connsiteX2-53" fmla="*/ 2628900 w 2628900"/>
              <a:gd name="connsiteY2-54" fmla="*/ 346575 h 1159993"/>
              <a:gd name="connsiteX3-55" fmla="*/ 0 w 2628900"/>
              <a:gd name="connsiteY3-56" fmla="*/ 1159993 h 1159993"/>
              <a:gd name="connsiteX0-57" fmla="*/ 0 w 2651760"/>
              <a:gd name="connsiteY0-58" fmla="*/ 1153654 h 1153654"/>
              <a:gd name="connsiteX1-59" fmla="*/ 1139190 w 2651760"/>
              <a:gd name="connsiteY1-60" fmla="*/ 0 h 1153654"/>
              <a:gd name="connsiteX2-61" fmla="*/ 2651760 w 2651760"/>
              <a:gd name="connsiteY2-62" fmla="*/ 346575 h 1153654"/>
              <a:gd name="connsiteX3-63" fmla="*/ 0 w 2651760"/>
              <a:gd name="connsiteY3-64" fmla="*/ 1153654 h 1153654"/>
              <a:gd name="connsiteX0-65" fmla="*/ 0 w 4617720"/>
              <a:gd name="connsiteY0-66" fmla="*/ 1166332 h 1166332"/>
              <a:gd name="connsiteX1-67" fmla="*/ 3105150 w 4617720"/>
              <a:gd name="connsiteY1-68" fmla="*/ 0 h 1166332"/>
              <a:gd name="connsiteX2-69" fmla="*/ 4617720 w 4617720"/>
              <a:gd name="connsiteY2-70" fmla="*/ 346575 h 1166332"/>
              <a:gd name="connsiteX3-71" fmla="*/ 0 w 4617720"/>
              <a:gd name="connsiteY3-72" fmla="*/ 1166332 h 1166332"/>
              <a:gd name="connsiteX0-73" fmla="*/ 0 w 4617720"/>
              <a:gd name="connsiteY0-74" fmla="*/ 893765 h 893765"/>
              <a:gd name="connsiteX1-75" fmla="*/ 3272790 w 4617720"/>
              <a:gd name="connsiteY1-76" fmla="*/ 0 h 893765"/>
              <a:gd name="connsiteX2-77" fmla="*/ 4617720 w 4617720"/>
              <a:gd name="connsiteY2-78" fmla="*/ 74008 h 893765"/>
              <a:gd name="connsiteX3-79" fmla="*/ 0 w 4617720"/>
              <a:gd name="connsiteY3-80" fmla="*/ 893765 h 893765"/>
              <a:gd name="connsiteX0-81" fmla="*/ 0 w 4617720"/>
              <a:gd name="connsiteY0-82" fmla="*/ 1001524 h 1001524"/>
              <a:gd name="connsiteX1-83" fmla="*/ 3257550 w 4617720"/>
              <a:gd name="connsiteY1-84" fmla="*/ 0 h 1001524"/>
              <a:gd name="connsiteX2-85" fmla="*/ 4617720 w 4617720"/>
              <a:gd name="connsiteY2-86" fmla="*/ 181767 h 1001524"/>
              <a:gd name="connsiteX3-87" fmla="*/ 0 w 4617720"/>
              <a:gd name="connsiteY3-88" fmla="*/ 1001524 h 1001524"/>
              <a:gd name="connsiteX0-89" fmla="*/ 0 w 4472940"/>
              <a:gd name="connsiteY0-90" fmla="*/ 1001524 h 1001524"/>
              <a:gd name="connsiteX1-91" fmla="*/ 3257550 w 4472940"/>
              <a:gd name="connsiteY1-92" fmla="*/ 0 h 1001524"/>
              <a:gd name="connsiteX2-93" fmla="*/ 4472940 w 4472940"/>
              <a:gd name="connsiteY2-94" fmla="*/ 993128 h 1001524"/>
              <a:gd name="connsiteX3-95" fmla="*/ 0 w 4472940"/>
              <a:gd name="connsiteY3-96" fmla="*/ 1001524 h 1001524"/>
              <a:gd name="connsiteX0-97" fmla="*/ 0 w 5025390"/>
              <a:gd name="connsiteY0-98" fmla="*/ 668739 h 993128"/>
              <a:gd name="connsiteX1-99" fmla="*/ 3810000 w 5025390"/>
              <a:gd name="connsiteY1-100" fmla="*/ 0 h 993128"/>
              <a:gd name="connsiteX2-101" fmla="*/ 5025390 w 5025390"/>
              <a:gd name="connsiteY2-102" fmla="*/ 993128 h 993128"/>
              <a:gd name="connsiteX3-103" fmla="*/ 0 w 5025390"/>
              <a:gd name="connsiteY3-104" fmla="*/ 668739 h 993128"/>
              <a:gd name="connsiteX0-105" fmla="*/ 0 w 3810000"/>
              <a:gd name="connsiteY0-106" fmla="*/ 668739 h 1642851"/>
              <a:gd name="connsiteX1-107" fmla="*/ 3810000 w 3810000"/>
              <a:gd name="connsiteY1-108" fmla="*/ 0 h 1642851"/>
              <a:gd name="connsiteX2-109" fmla="*/ 1215390 w 3810000"/>
              <a:gd name="connsiteY2-110" fmla="*/ 1642851 h 1642851"/>
              <a:gd name="connsiteX3-111" fmla="*/ 0 w 3810000"/>
              <a:gd name="connsiteY3-112" fmla="*/ 668739 h 1642851"/>
              <a:gd name="connsiteX0-113" fmla="*/ 0 w 2419350"/>
              <a:gd name="connsiteY0-114" fmla="*/ 335954 h 1310066"/>
              <a:gd name="connsiteX1-115" fmla="*/ 2419350 w 2419350"/>
              <a:gd name="connsiteY1-116" fmla="*/ 0 h 1310066"/>
              <a:gd name="connsiteX2-117" fmla="*/ 1215390 w 2419350"/>
              <a:gd name="connsiteY2-118" fmla="*/ 1310066 h 1310066"/>
              <a:gd name="connsiteX3-119" fmla="*/ 0 w 2419350"/>
              <a:gd name="connsiteY3-120" fmla="*/ 335954 h 1310066"/>
              <a:gd name="connsiteX0-121" fmla="*/ 0 w 3562350"/>
              <a:gd name="connsiteY0-122" fmla="*/ 209179 h 1183291"/>
              <a:gd name="connsiteX1-123" fmla="*/ 3562350 w 3562350"/>
              <a:gd name="connsiteY1-124" fmla="*/ 0 h 1183291"/>
              <a:gd name="connsiteX2-125" fmla="*/ 1215390 w 3562350"/>
              <a:gd name="connsiteY2-126" fmla="*/ 1183291 h 1183291"/>
              <a:gd name="connsiteX3-127" fmla="*/ 0 w 3562350"/>
              <a:gd name="connsiteY3-128" fmla="*/ 209179 h 1183291"/>
            </a:gdLst>
            <a:ahLst/>
            <a:cxnLst>
              <a:cxn ang="0">
                <a:pos x="connsiteX0-1" y="connsiteY0-2"/>
              </a:cxn>
              <a:cxn ang="0">
                <a:pos x="connsiteX1-3" y="connsiteY1-4"/>
              </a:cxn>
              <a:cxn ang="0">
                <a:pos x="connsiteX2-5" y="connsiteY2-6"/>
              </a:cxn>
              <a:cxn ang="0">
                <a:pos x="connsiteX3-7" y="connsiteY3-8"/>
              </a:cxn>
            </a:cxnLst>
            <a:rect l="l" t="t" r="r" b="b"/>
            <a:pathLst>
              <a:path w="3562350" h="1183291">
                <a:moveTo>
                  <a:pt x="0" y="209179"/>
                </a:moveTo>
                <a:lnTo>
                  <a:pt x="3562350" y="0"/>
                </a:lnTo>
                <a:lnTo>
                  <a:pt x="1215390" y="1183291"/>
                </a:lnTo>
                <a:lnTo>
                  <a:pt x="0" y="209179"/>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2400"/>
          </a:p>
        </p:txBody>
      </p:sp>
      <p:sp>
        <p:nvSpPr>
          <p:cNvPr id="15" name="等腰三角形 2"/>
          <p:cNvSpPr/>
          <p:nvPr/>
        </p:nvSpPr>
        <p:spPr>
          <a:xfrm rot="10800000">
            <a:off x="4388038" y="5232400"/>
            <a:ext cx="3630002" cy="1631950"/>
          </a:xfrm>
          <a:custGeom>
            <a:avLst/>
            <a:gdLst>
              <a:gd name="connsiteX0" fmla="*/ 0 w 1562100"/>
              <a:gd name="connsiteY0" fmla="*/ 2095500 h 2095500"/>
              <a:gd name="connsiteX1" fmla="*/ 781050 w 1562100"/>
              <a:gd name="connsiteY1" fmla="*/ 0 h 2095500"/>
              <a:gd name="connsiteX2" fmla="*/ 1562100 w 1562100"/>
              <a:gd name="connsiteY2" fmla="*/ 2095500 h 2095500"/>
              <a:gd name="connsiteX3" fmla="*/ 0 w 1562100"/>
              <a:gd name="connsiteY3" fmla="*/ 2095500 h 2095500"/>
              <a:gd name="connsiteX0-1" fmla="*/ 0 w 1600200"/>
              <a:gd name="connsiteY0-2" fmla="*/ 3848100 h 3848100"/>
              <a:gd name="connsiteX1-3" fmla="*/ 819150 w 1600200"/>
              <a:gd name="connsiteY1-4" fmla="*/ 0 h 3848100"/>
              <a:gd name="connsiteX2-5" fmla="*/ 1600200 w 1600200"/>
              <a:gd name="connsiteY2-6" fmla="*/ 2095500 h 3848100"/>
              <a:gd name="connsiteX3-7" fmla="*/ 0 w 1600200"/>
              <a:gd name="connsiteY3-8" fmla="*/ 3848100 h 3848100"/>
              <a:gd name="connsiteX0-9" fmla="*/ 0 w 1600200"/>
              <a:gd name="connsiteY0-10" fmla="*/ 1790700 h 1790700"/>
              <a:gd name="connsiteX1-11" fmla="*/ 0 w 1600200"/>
              <a:gd name="connsiteY1-12" fmla="*/ 0 h 1790700"/>
              <a:gd name="connsiteX2-13" fmla="*/ 1600200 w 1600200"/>
              <a:gd name="connsiteY2-14" fmla="*/ 38100 h 1790700"/>
              <a:gd name="connsiteX3-15" fmla="*/ 0 w 1600200"/>
              <a:gd name="connsiteY3-16" fmla="*/ 1790700 h 1790700"/>
              <a:gd name="connsiteX0-17" fmla="*/ 0 w 1143000"/>
              <a:gd name="connsiteY0-18" fmla="*/ 1790700 h 1790700"/>
              <a:gd name="connsiteX1-19" fmla="*/ 0 w 1143000"/>
              <a:gd name="connsiteY1-20" fmla="*/ 0 h 1790700"/>
              <a:gd name="connsiteX2-21" fmla="*/ 1143000 w 1143000"/>
              <a:gd name="connsiteY2-22" fmla="*/ 628650 h 1790700"/>
              <a:gd name="connsiteX3-23" fmla="*/ 0 w 1143000"/>
              <a:gd name="connsiteY3-24" fmla="*/ 1790700 h 1790700"/>
              <a:gd name="connsiteX0-25" fmla="*/ 0 w 2971800"/>
              <a:gd name="connsiteY0-26" fmla="*/ 1790700 h 1790700"/>
              <a:gd name="connsiteX1-27" fmla="*/ 1828800 w 2971800"/>
              <a:gd name="connsiteY1-28" fmla="*/ 0 h 1790700"/>
              <a:gd name="connsiteX2-29" fmla="*/ 2971800 w 2971800"/>
              <a:gd name="connsiteY2-30" fmla="*/ 628650 h 1790700"/>
              <a:gd name="connsiteX3-31" fmla="*/ 0 w 2971800"/>
              <a:gd name="connsiteY3-32" fmla="*/ 1790700 h 1790700"/>
              <a:gd name="connsiteX0-33" fmla="*/ 0 w 2971800"/>
              <a:gd name="connsiteY0-34" fmla="*/ 1162050 h 1162050"/>
              <a:gd name="connsiteX1-35" fmla="*/ 1162050 w 2971800"/>
              <a:gd name="connsiteY1-36" fmla="*/ 52767 h 1162050"/>
              <a:gd name="connsiteX2-37" fmla="*/ 2971800 w 2971800"/>
              <a:gd name="connsiteY2-38" fmla="*/ 0 h 1162050"/>
              <a:gd name="connsiteX3-39" fmla="*/ 0 w 2971800"/>
              <a:gd name="connsiteY3-40" fmla="*/ 1162050 h 1162050"/>
              <a:gd name="connsiteX0-41" fmla="*/ 0 w 2628900"/>
              <a:gd name="connsiteY0-42" fmla="*/ 1109283 h 1109283"/>
              <a:gd name="connsiteX1-43" fmla="*/ 1162050 w 2628900"/>
              <a:gd name="connsiteY1-44" fmla="*/ 0 h 1109283"/>
              <a:gd name="connsiteX2-45" fmla="*/ 2628900 w 2628900"/>
              <a:gd name="connsiteY2-46" fmla="*/ 295865 h 1109283"/>
              <a:gd name="connsiteX3-47" fmla="*/ 0 w 2628900"/>
              <a:gd name="connsiteY3-48" fmla="*/ 1109283 h 1109283"/>
              <a:gd name="connsiteX0-49" fmla="*/ 0 w 2628900"/>
              <a:gd name="connsiteY0-50" fmla="*/ 1159993 h 1159993"/>
              <a:gd name="connsiteX1-51" fmla="*/ 1116330 w 2628900"/>
              <a:gd name="connsiteY1-52" fmla="*/ 0 h 1159993"/>
              <a:gd name="connsiteX2-53" fmla="*/ 2628900 w 2628900"/>
              <a:gd name="connsiteY2-54" fmla="*/ 346575 h 1159993"/>
              <a:gd name="connsiteX3-55" fmla="*/ 0 w 2628900"/>
              <a:gd name="connsiteY3-56" fmla="*/ 1159993 h 1159993"/>
              <a:gd name="connsiteX0-57" fmla="*/ 0 w 2651760"/>
              <a:gd name="connsiteY0-58" fmla="*/ 1153654 h 1153654"/>
              <a:gd name="connsiteX1-59" fmla="*/ 1139190 w 2651760"/>
              <a:gd name="connsiteY1-60" fmla="*/ 0 h 1153654"/>
              <a:gd name="connsiteX2-61" fmla="*/ 2651760 w 2651760"/>
              <a:gd name="connsiteY2-62" fmla="*/ 346575 h 1153654"/>
              <a:gd name="connsiteX3-63" fmla="*/ 0 w 2651760"/>
              <a:gd name="connsiteY3-64" fmla="*/ 1153654 h 1153654"/>
              <a:gd name="connsiteX0-65" fmla="*/ 0 w 4617720"/>
              <a:gd name="connsiteY0-66" fmla="*/ 1166332 h 1166332"/>
              <a:gd name="connsiteX1-67" fmla="*/ 3105150 w 4617720"/>
              <a:gd name="connsiteY1-68" fmla="*/ 0 h 1166332"/>
              <a:gd name="connsiteX2-69" fmla="*/ 4617720 w 4617720"/>
              <a:gd name="connsiteY2-70" fmla="*/ 346575 h 1166332"/>
              <a:gd name="connsiteX3-71" fmla="*/ 0 w 4617720"/>
              <a:gd name="connsiteY3-72" fmla="*/ 1166332 h 1166332"/>
              <a:gd name="connsiteX0-73" fmla="*/ 0 w 4617720"/>
              <a:gd name="connsiteY0-74" fmla="*/ 893765 h 893765"/>
              <a:gd name="connsiteX1-75" fmla="*/ 3272790 w 4617720"/>
              <a:gd name="connsiteY1-76" fmla="*/ 0 h 893765"/>
              <a:gd name="connsiteX2-77" fmla="*/ 4617720 w 4617720"/>
              <a:gd name="connsiteY2-78" fmla="*/ 74008 h 893765"/>
              <a:gd name="connsiteX3-79" fmla="*/ 0 w 4617720"/>
              <a:gd name="connsiteY3-80" fmla="*/ 893765 h 893765"/>
              <a:gd name="connsiteX0-81" fmla="*/ 0 w 4617720"/>
              <a:gd name="connsiteY0-82" fmla="*/ 1001524 h 1001524"/>
              <a:gd name="connsiteX1-83" fmla="*/ 3257550 w 4617720"/>
              <a:gd name="connsiteY1-84" fmla="*/ 0 h 1001524"/>
              <a:gd name="connsiteX2-85" fmla="*/ 4617720 w 4617720"/>
              <a:gd name="connsiteY2-86" fmla="*/ 181767 h 1001524"/>
              <a:gd name="connsiteX3-87" fmla="*/ 0 w 4617720"/>
              <a:gd name="connsiteY3-88" fmla="*/ 1001524 h 1001524"/>
              <a:gd name="connsiteX0-89" fmla="*/ 0 w 4472940"/>
              <a:gd name="connsiteY0-90" fmla="*/ 1001524 h 1001524"/>
              <a:gd name="connsiteX1-91" fmla="*/ 3257550 w 4472940"/>
              <a:gd name="connsiteY1-92" fmla="*/ 0 h 1001524"/>
              <a:gd name="connsiteX2-93" fmla="*/ 4472940 w 4472940"/>
              <a:gd name="connsiteY2-94" fmla="*/ 993128 h 1001524"/>
              <a:gd name="connsiteX3-95" fmla="*/ 0 w 4472940"/>
              <a:gd name="connsiteY3-96" fmla="*/ 1001524 h 1001524"/>
              <a:gd name="connsiteX0-97" fmla="*/ 0 w 5025390"/>
              <a:gd name="connsiteY0-98" fmla="*/ 668739 h 993128"/>
              <a:gd name="connsiteX1-99" fmla="*/ 3810000 w 5025390"/>
              <a:gd name="connsiteY1-100" fmla="*/ 0 h 993128"/>
              <a:gd name="connsiteX2-101" fmla="*/ 5025390 w 5025390"/>
              <a:gd name="connsiteY2-102" fmla="*/ 993128 h 993128"/>
              <a:gd name="connsiteX3-103" fmla="*/ 0 w 5025390"/>
              <a:gd name="connsiteY3-104" fmla="*/ 668739 h 993128"/>
              <a:gd name="connsiteX0-105" fmla="*/ 0 w 3810000"/>
              <a:gd name="connsiteY0-106" fmla="*/ 668739 h 1642851"/>
              <a:gd name="connsiteX1-107" fmla="*/ 3810000 w 3810000"/>
              <a:gd name="connsiteY1-108" fmla="*/ 0 h 1642851"/>
              <a:gd name="connsiteX2-109" fmla="*/ 1215390 w 3810000"/>
              <a:gd name="connsiteY2-110" fmla="*/ 1642851 h 1642851"/>
              <a:gd name="connsiteX3-111" fmla="*/ 0 w 3810000"/>
              <a:gd name="connsiteY3-112" fmla="*/ 668739 h 1642851"/>
              <a:gd name="connsiteX0-113" fmla="*/ 0 w 2419350"/>
              <a:gd name="connsiteY0-114" fmla="*/ 335954 h 1310066"/>
              <a:gd name="connsiteX1-115" fmla="*/ 2419350 w 2419350"/>
              <a:gd name="connsiteY1-116" fmla="*/ 0 h 1310066"/>
              <a:gd name="connsiteX2-117" fmla="*/ 1215390 w 2419350"/>
              <a:gd name="connsiteY2-118" fmla="*/ 1310066 h 1310066"/>
              <a:gd name="connsiteX3-119" fmla="*/ 0 w 2419350"/>
              <a:gd name="connsiteY3-120" fmla="*/ 335954 h 1310066"/>
              <a:gd name="connsiteX0-121" fmla="*/ 0 w 3562350"/>
              <a:gd name="connsiteY0-122" fmla="*/ 209179 h 1183291"/>
              <a:gd name="connsiteX1-123" fmla="*/ 3562350 w 3562350"/>
              <a:gd name="connsiteY1-124" fmla="*/ 0 h 1183291"/>
              <a:gd name="connsiteX2-125" fmla="*/ 1215390 w 3562350"/>
              <a:gd name="connsiteY2-126" fmla="*/ 1183291 h 1183291"/>
              <a:gd name="connsiteX3-127" fmla="*/ 0 w 3562350"/>
              <a:gd name="connsiteY3-128" fmla="*/ 209179 h 1183291"/>
              <a:gd name="connsiteX0-129" fmla="*/ 0 w 3867150"/>
              <a:gd name="connsiteY0-130" fmla="*/ 383495 h 1357607"/>
              <a:gd name="connsiteX1-131" fmla="*/ 3867150 w 3867150"/>
              <a:gd name="connsiteY1-132" fmla="*/ 0 h 1357607"/>
              <a:gd name="connsiteX2-133" fmla="*/ 1215390 w 3867150"/>
              <a:gd name="connsiteY2-134" fmla="*/ 1357607 h 1357607"/>
              <a:gd name="connsiteX3-135" fmla="*/ 0 w 3867150"/>
              <a:gd name="connsiteY3-136" fmla="*/ 383495 h 1357607"/>
              <a:gd name="connsiteX0-137" fmla="*/ 0 w 3619500"/>
              <a:gd name="connsiteY0-138" fmla="*/ 716280 h 1357607"/>
              <a:gd name="connsiteX1-139" fmla="*/ 3619500 w 3619500"/>
              <a:gd name="connsiteY1-140" fmla="*/ 0 h 1357607"/>
              <a:gd name="connsiteX2-141" fmla="*/ 967740 w 3619500"/>
              <a:gd name="connsiteY2-142" fmla="*/ 1357607 h 1357607"/>
              <a:gd name="connsiteX3-143" fmla="*/ 0 w 3619500"/>
              <a:gd name="connsiteY3-144" fmla="*/ 716280 h 1357607"/>
              <a:gd name="connsiteX0-145" fmla="*/ 0 w 3633787"/>
              <a:gd name="connsiteY0-146" fmla="*/ 716280 h 1357607"/>
              <a:gd name="connsiteX1-147" fmla="*/ 3633787 w 3633787"/>
              <a:gd name="connsiteY1-148" fmla="*/ 0 h 1357607"/>
              <a:gd name="connsiteX2-149" fmla="*/ 967740 w 3633787"/>
              <a:gd name="connsiteY2-150" fmla="*/ 1357607 h 1357607"/>
              <a:gd name="connsiteX3-151" fmla="*/ 0 w 3633787"/>
              <a:gd name="connsiteY3-152" fmla="*/ 716280 h 1357607"/>
            </a:gdLst>
            <a:ahLst/>
            <a:cxnLst>
              <a:cxn ang="0">
                <a:pos x="connsiteX0-1" y="connsiteY0-2"/>
              </a:cxn>
              <a:cxn ang="0">
                <a:pos x="connsiteX1-3" y="connsiteY1-4"/>
              </a:cxn>
              <a:cxn ang="0">
                <a:pos x="connsiteX2-5" y="connsiteY2-6"/>
              </a:cxn>
              <a:cxn ang="0">
                <a:pos x="connsiteX3-7" y="connsiteY3-8"/>
              </a:cxn>
            </a:cxnLst>
            <a:rect l="l" t="t" r="r" b="b"/>
            <a:pathLst>
              <a:path w="3633787" h="1357607">
                <a:moveTo>
                  <a:pt x="0" y="716280"/>
                </a:moveTo>
                <a:lnTo>
                  <a:pt x="3633787" y="0"/>
                </a:lnTo>
                <a:lnTo>
                  <a:pt x="967740" y="1357607"/>
                </a:lnTo>
                <a:lnTo>
                  <a:pt x="0" y="71628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2400"/>
          </a:p>
        </p:txBody>
      </p:sp>
      <p:sp>
        <p:nvSpPr>
          <p:cNvPr id="16" name="等腰三角形 2"/>
          <p:cNvSpPr/>
          <p:nvPr/>
        </p:nvSpPr>
        <p:spPr>
          <a:xfrm rot="10800000">
            <a:off x="4438785" y="5997576"/>
            <a:ext cx="5521917" cy="866775"/>
          </a:xfrm>
          <a:custGeom>
            <a:avLst/>
            <a:gdLst>
              <a:gd name="connsiteX0" fmla="*/ 0 w 1562100"/>
              <a:gd name="connsiteY0" fmla="*/ 2095500 h 2095500"/>
              <a:gd name="connsiteX1" fmla="*/ 781050 w 1562100"/>
              <a:gd name="connsiteY1" fmla="*/ 0 h 2095500"/>
              <a:gd name="connsiteX2" fmla="*/ 1562100 w 1562100"/>
              <a:gd name="connsiteY2" fmla="*/ 2095500 h 2095500"/>
              <a:gd name="connsiteX3" fmla="*/ 0 w 1562100"/>
              <a:gd name="connsiteY3" fmla="*/ 2095500 h 2095500"/>
              <a:gd name="connsiteX0-1" fmla="*/ 0 w 1600200"/>
              <a:gd name="connsiteY0-2" fmla="*/ 3848100 h 3848100"/>
              <a:gd name="connsiteX1-3" fmla="*/ 819150 w 1600200"/>
              <a:gd name="connsiteY1-4" fmla="*/ 0 h 3848100"/>
              <a:gd name="connsiteX2-5" fmla="*/ 1600200 w 1600200"/>
              <a:gd name="connsiteY2-6" fmla="*/ 2095500 h 3848100"/>
              <a:gd name="connsiteX3-7" fmla="*/ 0 w 1600200"/>
              <a:gd name="connsiteY3-8" fmla="*/ 3848100 h 3848100"/>
              <a:gd name="connsiteX0-9" fmla="*/ 0 w 1600200"/>
              <a:gd name="connsiteY0-10" fmla="*/ 1790700 h 1790700"/>
              <a:gd name="connsiteX1-11" fmla="*/ 0 w 1600200"/>
              <a:gd name="connsiteY1-12" fmla="*/ 0 h 1790700"/>
              <a:gd name="connsiteX2-13" fmla="*/ 1600200 w 1600200"/>
              <a:gd name="connsiteY2-14" fmla="*/ 38100 h 1790700"/>
              <a:gd name="connsiteX3-15" fmla="*/ 0 w 1600200"/>
              <a:gd name="connsiteY3-16" fmla="*/ 1790700 h 1790700"/>
              <a:gd name="connsiteX0-17" fmla="*/ 0 w 1143000"/>
              <a:gd name="connsiteY0-18" fmla="*/ 1790700 h 1790700"/>
              <a:gd name="connsiteX1-19" fmla="*/ 0 w 1143000"/>
              <a:gd name="connsiteY1-20" fmla="*/ 0 h 1790700"/>
              <a:gd name="connsiteX2-21" fmla="*/ 1143000 w 1143000"/>
              <a:gd name="connsiteY2-22" fmla="*/ 628650 h 1790700"/>
              <a:gd name="connsiteX3-23" fmla="*/ 0 w 1143000"/>
              <a:gd name="connsiteY3-24" fmla="*/ 1790700 h 1790700"/>
              <a:gd name="connsiteX0-25" fmla="*/ 0 w 2971800"/>
              <a:gd name="connsiteY0-26" fmla="*/ 1790700 h 1790700"/>
              <a:gd name="connsiteX1-27" fmla="*/ 1828800 w 2971800"/>
              <a:gd name="connsiteY1-28" fmla="*/ 0 h 1790700"/>
              <a:gd name="connsiteX2-29" fmla="*/ 2971800 w 2971800"/>
              <a:gd name="connsiteY2-30" fmla="*/ 628650 h 1790700"/>
              <a:gd name="connsiteX3-31" fmla="*/ 0 w 2971800"/>
              <a:gd name="connsiteY3-32" fmla="*/ 1790700 h 1790700"/>
              <a:gd name="connsiteX0-33" fmla="*/ 0 w 2971800"/>
              <a:gd name="connsiteY0-34" fmla="*/ 1162050 h 1162050"/>
              <a:gd name="connsiteX1-35" fmla="*/ 1162050 w 2971800"/>
              <a:gd name="connsiteY1-36" fmla="*/ 52767 h 1162050"/>
              <a:gd name="connsiteX2-37" fmla="*/ 2971800 w 2971800"/>
              <a:gd name="connsiteY2-38" fmla="*/ 0 h 1162050"/>
              <a:gd name="connsiteX3-39" fmla="*/ 0 w 2971800"/>
              <a:gd name="connsiteY3-40" fmla="*/ 1162050 h 1162050"/>
              <a:gd name="connsiteX0-41" fmla="*/ 0 w 2628900"/>
              <a:gd name="connsiteY0-42" fmla="*/ 1109283 h 1109283"/>
              <a:gd name="connsiteX1-43" fmla="*/ 1162050 w 2628900"/>
              <a:gd name="connsiteY1-44" fmla="*/ 0 h 1109283"/>
              <a:gd name="connsiteX2-45" fmla="*/ 2628900 w 2628900"/>
              <a:gd name="connsiteY2-46" fmla="*/ 295865 h 1109283"/>
              <a:gd name="connsiteX3-47" fmla="*/ 0 w 2628900"/>
              <a:gd name="connsiteY3-48" fmla="*/ 1109283 h 1109283"/>
              <a:gd name="connsiteX0-49" fmla="*/ 0 w 2628900"/>
              <a:gd name="connsiteY0-50" fmla="*/ 1159993 h 1159993"/>
              <a:gd name="connsiteX1-51" fmla="*/ 1116330 w 2628900"/>
              <a:gd name="connsiteY1-52" fmla="*/ 0 h 1159993"/>
              <a:gd name="connsiteX2-53" fmla="*/ 2628900 w 2628900"/>
              <a:gd name="connsiteY2-54" fmla="*/ 346575 h 1159993"/>
              <a:gd name="connsiteX3-55" fmla="*/ 0 w 2628900"/>
              <a:gd name="connsiteY3-56" fmla="*/ 1159993 h 1159993"/>
              <a:gd name="connsiteX0-57" fmla="*/ 0 w 2651760"/>
              <a:gd name="connsiteY0-58" fmla="*/ 1153654 h 1153654"/>
              <a:gd name="connsiteX1-59" fmla="*/ 1139190 w 2651760"/>
              <a:gd name="connsiteY1-60" fmla="*/ 0 h 1153654"/>
              <a:gd name="connsiteX2-61" fmla="*/ 2651760 w 2651760"/>
              <a:gd name="connsiteY2-62" fmla="*/ 346575 h 1153654"/>
              <a:gd name="connsiteX3-63" fmla="*/ 0 w 2651760"/>
              <a:gd name="connsiteY3-64" fmla="*/ 1153654 h 1153654"/>
              <a:gd name="connsiteX0-65" fmla="*/ 0 w 4617720"/>
              <a:gd name="connsiteY0-66" fmla="*/ 1166332 h 1166332"/>
              <a:gd name="connsiteX1-67" fmla="*/ 3105150 w 4617720"/>
              <a:gd name="connsiteY1-68" fmla="*/ 0 h 1166332"/>
              <a:gd name="connsiteX2-69" fmla="*/ 4617720 w 4617720"/>
              <a:gd name="connsiteY2-70" fmla="*/ 346575 h 1166332"/>
              <a:gd name="connsiteX3-71" fmla="*/ 0 w 4617720"/>
              <a:gd name="connsiteY3-72" fmla="*/ 1166332 h 1166332"/>
              <a:gd name="connsiteX0-73" fmla="*/ 0 w 4617720"/>
              <a:gd name="connsiteY0-74" fmla="*/ 893765 h 893765"/>
              <a:gd name="connsiteX1-75" fmla="*/ 3272790 w 4617720"/>
              <a:gd name="connsiteY1-76" fmla="*/ 0 h 893765"/>
              <a:gd name="connsiteX2-77" fmla="*/ 4617720 w 4617720"/>
              <a:gd name="connsiteY2-78" fmla="*/ 74008 h 893765"/>
              <a:gd name="connsiteX3-79" fmla="*/ 0 w 4617720"/>
              <a:gd name="connsiteY3-80" fmla="*/ 893765 h 893765"/>
              <a:gd name="connsiteX0-81" fmla="*/ 0 w 4617720"/>
              <a:gd name="connsiteY0-82" fmla="*/ 1001524 h 1001524"/>
              <a:gd name="connsiteX1-83" fmla="*/ 3257550 w 4617720"/>
              <a:gd name="connsiteY1-84" fmla="*/ 0 h 1001524"/>
              <a:gd name="connsiteX2-85" fmla="*/ 4617720 w 4617720"/>
              <a:gd name="connsiteY2-86" fmla="*/ 181767 h 1001524"/>
              <a:gd name="connsiteX3-87" fmla="*/ 0 w 4617720"/>
              <a:gd name="connsiteY3-88" fmla="*/ 1001524 h 1001524"/>
              <a:gd name="connsiteX0-89" fmla="*/ 0 w 4472940"/>
              <a:gd name="connsiteY0-90" fmla="*/ 1001524 h 1001524"/>
              <a:gd name="connsiteX1-91" fmla="*/ 3257550 w 4472940"/>
              <a:gd name="connsiteY1-92" fmla="*/ 0 h 1001524"/>
              <a:gd name="connsiteX2-93" fmla="*/ 4472940 w 4472940"/>
              <a:gd name="connsiteY2-94" fmla="*/ 993128 h 1001524"/>
              <a:gd name="connsiteX3-95" fmla="*/ 0 w 4472940"/>
              <a:gd name="connsiteY3-96" fmla="*/ 1001524 h 1001524"/>
              <a:gd name="connsiteX0-97" fmla="*/ 0 w 5025390"/>
              <a:gd name="connsiteY0-98" fmla="*/ 668739 h 993128"/>
              <a:gd name="connsiteX1-99" fmla="*/ 3810000 w 5025390"/>
              <a:gd name="connsiteY1-100" fmla="*/ 0 h 993128"/>
              <a:gd name="connsiteX2-101" fmla="*/ 5025390 w 5025390"/>
              <a:gd name="connsiteY2-102" fmla="*/ 993128 h 993128"/>
              <a:gd name="connsiteX3-103" fmla="*/ 0 w 5025390"/>
              <a:gd name="connsiteY3-104" fmla="*/ 668739 h 993128"/>
              <a:gd name="connsiteX0-105" fmla="*/ 0 w 3810000"/>
              <a:gd name="connsiteY0-106" fmla="*/ 668739 h 1642851"/>
              <a:gd name="connsiteX1-107" fmla="*/ 3810000 w 3810000"/>
              <a:gd name="connsiteY1-108" fmla="*/ 0 h 1642851"/>
              <a:gd name="connsiteX2-109" fmla="*/ 1215390 w 3810000"/>
              <a:gd name="connsiteY2-110" fmla="*/ 1642851 h 1642851"/>
              <a:gd name="connsiteX3-111" fmla="*/ 0 w 3810000"/>
              <a:gd name="connsiteY3-112" fmla="*/ 668739 h 1642851"/>
              <a:gd name="connsiteX0-113" fmla="*/ 0 w 2419350"/>
              <a:gd name="connsiteY0-114" fmla="*/ 335954 h 1310066"/>
              <a:gd name="connsiteX1-115" fmla="*/ 2419350 w 2419350"/>
              <a:gd name="connsiteY1-116" fmla="*/ 0 h 1310066"/>
              <a:gd name="connsiteX2-117" fmla="*/ 1215390 w 2419350"/>
              <a:gd name="connsiteY2-118" fmla="*/ 1310066 h 1310066"/>
              <a:gd name="connsiteX3-119" fmla="*/ 0 w 2419350"/>
              <a:gd name="connsiteY3-120" fmla="*/ 335954 h 1310066"/>
              <a:gd name="connsiteX0-121" fmla="*/ 0 w 3562350"/>
              <a:gd name="connsiteY0-122" fmla="*/ 209179 h 1183291"/>
              <a:gd name="connsiteX1-123" fmla="*/ 3562350 w 3562350"/>
              <a:gd name="connsiteY1-124" fmla="*/ 0 h 1183291"/>
              <a:gd name="connsiteX2-125" fmla="*/ 1215390 w 3562350"/>
              <a:gd name="connsiteY2-126" fmla="*/ 1183291 h 1183291"/>
              <a:gd name="connsiteX3-127" fmla="*/ 0 w 3562350"/>
              <a:gd name="connsiteY3-128" fmla="*/ 209179 h 1183291"/>
              <a:gd name="connsiteX0-129" fmla="*/ 0 w 3867150"/>
              <a:gd name="connsiteY0-130" fmla="*/ 383495 h 1357607"/>
              <a:gd name="connsiteX1-131" fmla="*/ 3867150 w 3867150"/>
              <a:gd name="connsiteY1-132" fmla="*/ 0 h 1357607"/>
              <a:gd name="connsiteX2-133" fmla="*/ 1215390 w 3867150"/>
              <a:gd name="connsiteY2-134" fmla="*/ 1357607 h 1357607"/>
              <a:gd name="connsiteX3-135" fmla="*/ 0 w 3867150"/>
              <a:gd name="connsiteY3-136" fmla="*/ 383495 h 1357607"/>
              <a:gd name="connsiteX0-137" fmla="*/ 0 w 3619500"/>
              <a:gd name="connsiteY0-138" fmla="*/ 716280 h 1357607"/>
              <a:gd name="connsiteX1-139" fmla="*/ 3619500 w 3619500"/>
              <a:gd name="connsiteY1-140" fmla="*/ 0 h 1357607"/>
              <a:gd name="connsiteX2-141" fmla="*/ 967740 w 3619500"/>
              <a:gd name="connsiteY2-142" fmla="*/ 1357607 h 1357607"/>
              <a:gd name="connsiteX3-143" fmla="*/ 0 w 3619500"/>
              <a:gd name="connsiteY3-144" fmla="*/ 716280 h 1357607"/>
              <a:gd name="connsiteX0-145" fmla="*/ 0 w 5886450"/>
              <a:gd name="connsiteY0-146" fmla="*/ 747974 h 1389301"/>
              <a:gd name="connsiteX1-147" fmla="*/ 5886450 w 5886450"/>
              <a:gd name="connsiteY1-148" fmla="*/ 0 h 1389301"/>
              <a:gd name="connsiteX2-149" fmla="*/ 967740 w 5886450"/>
              <a:gd name="connsiteY2-150" fmla="*/ 1389301 h 1389301"/>
              <a:gd name="connsiteX3-151" fmla="*/ 0 w 5886450"/>
              <a:gd name="connsiteY3-152" fmla="*/ 747974 h 1389301"/>
              <a:gd name="connsiteX0-153" fmla="*/ 0 w 5886450"/>
              <a:gd name="connsiteY0-154" fmla="*/ 747974 h 771272"/>
              <a:gd name="connsiteX1-155" fmla="*/ 5886450 w 5886450"/>
              <a:gd name="connsiteY1-156" fmla="*/ 0 h 771272"/>
              <a:gd name="connsiteX2-157" fmla="*/ 2586990 w 5886450"/>
              <a:gd name="connsiteY2-158" fmla="*/ 771272 h 771272"/>
              <a:gd name="connsiteX3-159" fmla="*/ 0 w 5886450"/>
              <a:gd name="connsiteY3-160" fmla="*/ 747974 h 771272"/>
              <a:gd name="connsiteX0-161" fmla="*/ 0 w 5486400"/>
              <a:gd name="connsiteY0-162" fmla="*/ 0 h 783950"/>
              <a:gd name="connsiteX1-163" fmla="*/ 5486400 w 5486400"/>
              <a:gd name="connsiteY1-164" fmla="*/ 12678 h 783950"/>
              <a:gd name="connsiteX2-165" fmla="*/ 2186940 w 5486400"/>
              <a:gd name="connsiteY2-166" fmla="*/ 783950 h 783950"/>
              <a:gd name="connsiteX3-167" fmla="*/ 0 w 5486400"/>
              <a:gd name="connsiteY3-168" fmla="*/ 0 h 783950"/>
              <a:gd name="connsiteX0-169" fmla="*/ 0 w 5486400"/>
              <a:gd name="connsiteY0-170" fmla="*/ 0 h 720562"/>
              <a:gd name="connsiteX1-171" fmla="*/ 5486400 w 5486400"/>
              <a:gd name="connsiteY1-172" fmla="*/ 12678 h 720562"/>
              <a:gd name="connsiteX2-173" fmla="*/ 1920240 w 5486400"/>
              <a:gd name="connsiteY2-174" fmla="*/ 720562 h 720562"/>
              <a:gd name="connsiteX3-175" fmla="*/ 0 w 5486400"/>
              <a:gd name="connsiteY3-176" fmla="*/ 0 h 720562"/>
              <a:gd name="connsiteX0-177" fmla="*/ 0 w 5529262"/>
              <a:gd name="connsiteY0-178" fmla="*/ 0 h 720562"/>
              <a:gd name="connsiteX1-179" fmla="*/ 5529262 w 5529262"/>
              <a:gd name="connsiteY1-180" fmla="*/ 12678 h 720562"/>
              <a:gd name="connsiteX2-181" fmla="*/ 1920240 w 5529262"/>
              <a:gd name="connsiteY2-182" fmla="*/ 720562 h 720562"/>
              <a:gd name="connsiteX3-183" fmla="*/ 0 w 5529262"/>
              <a:gd name="connsiteY3-184" fmla="*/ 0 h 720562"/>
              <a:gd name="connsiteX0-185" fmla="*/ 0 w 5524500"/>
              <a:gd name="connsiteY0-186" fmla="*/ 0 h 720562"/>
              <a:gd name="connsiteX1-187" fmla="*/ 5524500 w 5524500"/>
              <a:gd name="connsiteY1-188" fmla="*/ 8716 h 720562"/>
              <a:gd name="connsiteX2-189" fmla="*/ 1920240 w 5524500"/>
              <a:gd name="connsiteY2-190" fmla="*/ 720562 h 720562"/>
              <a:gd name="connsiteX3-191" fmla="*/ 0 w 5524500"/>
              <a:gd name="connsiteY3-192" fmla="*/ 0 h 720562"/>
              <a:gd name="connsiteX0-193" fmla="*/ 0 w 5529263"/>
              <a:gd name="connsiteY0-194" fmla="*/ 0 h 720562"/>
              <a:gd name="connsiteX1-195" fmla="*/ 5529263 w 5529263"/>
              <a:gd name="connsiteY1-196" fmla="*/ 8716 h 720562"/>
              <a:gd name="connsiteX2-197" fmla="*/ 1920240 w 5529263"/>
              <a:gd name="connsiteY2-198" fmla="*/ 720562 h 720562"/>
              <a:gd name="connsiteX3-199" fmla="*/ 0 w 5529263"/>
              <a:gd name="connsiteY3-200" fmla="*/ 0 h 720562"/>
            </a:gdLst>
            <a:ahLst/>
            <a:cxnLst>
              <a:cxn ang="0">
                <a:pos x="connsiteX0-1" y="connsiteY0-2"/>
              </a:cxn>
              <a:cxn ang="0">
                <a:pos x="connsiteX1-3" y="connsiteY1-4"/>
              </a:cxn>
              <a:cxn ang="0">
                <a:pos x="connsiteX2-5" y="connsiteY2-6"/>
              </a:cxn>
              <a:cxn ang="0">
                <a:pos x="connsiteX3-7" y="connsiteY3-8"/>
              </a:cxn>
            </a:cxnLst>
            <a:rect l="l" t="t" r="r" b="b"/>
            <a:pathLst>
              <a:path w="5529263" h="720562">
                <a:moveTo>
                  <a:pt x="0" y="0"/>
                </a:moveTo>
                <a:lnTo>
                  <a:pt x="5529263" y="8716"/>
                </a:lnTo>
                <a:lnTo>
                  <a:pt x="1920240" y="720562"/>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2400"/>
          </a:p>
        </p:txBody>
      </p:sp>
      <p:sp>
        <p:nvSpPr>
          <p:cNvPr id="17" name="等腰三角形 2"/>
          <p:cNvSpPr/>
          <p:nvPr/>
        </p:nvSpPr>
        <p:spPr>
          <a:xfrm rot="10800000">
            <a:off x="8011696" y="4745039"/>
            <a:ext cx="3265258" cy="2103437"/>
          </a:xfrm>
          <a:custGeom>
            <a:avLst/>
            <a:gdLst>
              <a:gd name="connsiteX0" fmla="*/ 0 w 1562100"/>
              <a:gd name="connsiteY0" fmla="*/ 2095500 h 2095500"/>
              <a:gd name="connsiteX1" fmla="*/ 781050 w 1562100"/>
              <a:gd name="connsiteY1" fmla="*/ 0 h 2095500"/>
              <a:gd name="connsiteX2" fmla="*/ 1562100 w 1562100"/>
              <a:gd name="connsiteY2" fmla="*/ 2095500 h 2095500"/>
              <a:gd name="connsiteX3" fmla="*/ 0 w 1562100"/>
              <a:gd name="connsiteY3" fmla="*/ 2095500 h 2095500"/>
              <a:gd name="connsiteX0-1" fmla="*/ 0 w 1600200"/>
              <a:gd name="connsiteY0-2" fmla="*/ 3848100 h 3848100"/>
              <a:gd name="connsiteX1-3" fmla="*/ 819150 w 1600200"/>
              <a:gd name="connsiteY1-4" fmla="*/ 0 h 3848100"/>
              <a:gd name="connsiteX2-5" fmla="*/ 1600200 w 1600200"/>
              <a:gd name="connsiteY2-6" fmla="*/ 2095500 h 3848100"/>
              <a:gd name="connsiteX3-7" fmla="*/ 0 w 1600200"/>
              <a:gd name="connsiteY3-8" fmla="*/ 3848100 h 3848100"/>
              <a:gd name="connsiteX0-9" fmla="*/ 0 w 1600200"/>
              <a:gd name="connsiteY0-10" fmla="*/ 1790700 h 1790700"/>
              <a:gd name="connsiteX1-11" fmla="*/ 0 w 1600200"/>
              <a:gd name="connsiteY1-12" fmla="*/ 0 h 1790700"/>
              <a:gd name="connsiteX2-13" fmla="*/ 1600200 w 1600200"/>
              <a:gd name="connsiteY2-14" fmla="*/ 38100 h 1790700"/>
              <a:gd name="connsiteX3-15" fmla="*/ 0 w 1600200"/>
              <a:gd name="connsiteY3-16" fmla="*/ 1790700 h 1790700"/>
              <a:gd name="connsiteX0-17" fmla="*/ 0 w 1143000"/>
              <a:gd name="connsiteY0-18" fmla="*/ 1790700 h 1790700"/>
              <a:gd name="connsiteX1-19" fmla="*/ 0 w 1143000"/>
              <a:gd name="connsiteY1-20" fmla="*/ 0 h 1790700"/>
              <a:gd name="connsiteX2-21" fmla="*/ 1143000 w 1143000"/>
              <a:gd name="connsiteY2-22" fmla="*/ 628650 h 1790700"/>
              <a:gd name="connsiteX3-23" fmla="*/ 0 w 1143000"/>
              <a:gd name="connsiteY3-24" fmla="*/ 1790700 h 1790700"/>
              <a:gd name="connsiteX0-25" fmla="*/ 0 w 2971800"/>
              <a:gd name="connsiteY0-26" fmla="*/ 1790700 h 1790700"/>
              <a:gd name="connsiteX1-27" fmla="*/ 1828800 w 2971800"/>
              <a:gd name="connsiteY1-28" fmla="*/ 0 h 1790700"/>
              <a:gd name="connsiteX2-29" fmla="*/ 2971800 w 2971800"/>
              <a:gd name="connsiteY2-30" fmla="*/ 628650 h 1790700"/>
              <a:gd name="connsiteX3-31" fmla="*/ 0 w 2971800"/>
              <a:gd name="connsiteY3-32" fmla="*/ 1790700 h 1790700"/>
              <a:gd name="connsiteX0-33" fmla="*/ 0 w 2971800"/>
              <a:gd name="connsiteY0-34" fmla="*/ 1162050 h 1162050"/>
              <a:gd name="connsiteX1-35" fmla="*/ 1162050 w 2971800"/>
              <a:gd name="connsiteY1-36" fmla="*/ 52767 h 1162050"/>
              <a:gd name="connsiteX2-37" fmla="*/ 2971800 w 2971800"/>
              <a:gd name="connsiteY2-38" fmla="*/ 0 h 1162050"/>
              <a:gd name="connsiteX3-39" fmla="*/ 0 w 2971800"/>
              <a:gd name="connsiteY3-40" fmla="*/ 1162050 h 1162050"/>
              <a:gd name="connsiteX0-41" fmla="*/ 0 w 2628900"/>
              <a:gd name="connsiteY0-42" fmla="*/ 1109283 h 1109283"/>
              <a:gd name="connsiteX1-43" fmla="*/ 1162050 w 2628900"/>
              <a:gd name="connsiteY1-44" fmla="*/ 0 h 1109283"/>
              <a:gd name="connsiteX2-45" fmla="*/ 2628900 w 2628900"/>
              <a:gd name="connsiteY2-46" fmla="*/ 295865 h 1109283"/>
              <a:gd name="connsiteX3-47" fmla="*/ 0 w 2628900"/>
              <a:gd name="connsiteY3-48" fmla="*/ 1109283 h 1109283"/>
              <a:gd name="connsiteX0-49" fmla="*/ 0 w 2628900"/>
              <a:gd name="connsiteY0-50" fmla="*/ 1159993 h 1159993"/>
              <a:gd name="connsiteX1-51" fmla="*/ 1116330 w 2628900"/>
              <a:gd name="connsiteY1-52" fmla="*/ 0 h 1159993"/>
              <a:gd name="connsiteX2-53" fmla="*/ 2628900 w 2628900"/>
              <a:gd name="connsiteY2-54" fmla="*/ 346575 h 1159993"/>
              <a:gd name="connsiteX3-55" fmla="*/ 0 w 2628900"/>
              <a:gd name="connsiteY3-56" fmla="*/ 1159993 h 1159993"/>
              <a:gd name="connsiteX0-57" fmla="*/ 0 w 2651760"/>
              <a:gd name="connsiteY0-58" fmla="*/ 1153654 h 1153654"/>
              <a:gd name="connsiteX1-59" fmla="*/ 1139190 w 2651760"/>
              <a:gd name="connsiteY1-60" fmla="*/ 0 h 1153654"/>
              <a:gd name="connsiteX2-61" fmla="*/ 2651760 w 2651760"/>
              <a:gd name="connsiteY2-62" fmla="*/ 346575 h 1153654"/>
              <a:gd name="connsiteX3-63" fmla="*/ 0 w 2651760"/>
              <a:gd name="connsiteY3-64" fmla="*/ 1153654 h 1153654"/>
              <a:gd name="connsiteX0-65" fmla="*/ 0 w 4617720"/>
              <a:gd name="connsiteY0-66" fmla="*/ 1166332 h 1166332"/>
              <a:gd name="connsiteX1-67" fmla="*/ 3105150 w 4617720"/>
              <a:gd name="connsiteY1-68" fmla="*/ 0 h 1166332"/>
              <a:gd name="connsiteX2-69" fmla="*/ 4617720 w 4617720"/>
              <a:gd name="connsiteY2-70" fmla="*/ 346575 h 1166332"/>
              <a:gd name="connsiteX3-71" fmla="*/ 0 w 4617720"/>
              <a:gd name="connsiteY3-72" fmla="*/ 1166332 h 1166332"/>
              <a:gd name="connsiteX0-73" fmla="*/ 0 w 4617720"/>
              <a:gd name="connsiteY0-74" fmla="*/ 893765 h 893765"/>
              <a:gd name="connsiteX1-75" fmla="*/ 3272790 w 4617720"/>
              <a:gd name="connsiteY1-76" fmla="*/ 0 h 893765"/>
              <a:gd name="connsiteX2-77" fmla="*/ 4617720 w 4617720"/>
              <a:gd name="connsiteY2-78" fmla="*/ 74008 h 893765"/>
              <a:gd name="connsiteX3-79" fmla="*/ 0 w 4617720"/>
              <a:gd name="connsiteY3-80" fmla="*/ 893765 h 893765"/>
              <a:gd name="connsiteX0-81" fmla="*/ 0 w 4617720"/>
              <a:gd name="connsiteY0-82" fmla="*/ 1001524 h 1001524"/>
              <a:gd name="connsiteX1-83" fmla="*/ 3257550 w 4617720"/>
              <a:gd name="connsiteY1-84" fmla="*/ 0 h 1001524"/>
              <a:gd name="connsiteX2-85" fmla="*/ 4617720 w 4617720"/>
              <a:gd name="connsiteY2-86" fmla="*/ 181767 h 1001524"/>
              <a:gd name="connsiteX3-87" fmla="*/ 0 w 4617720"/>
              <a:gd name="connsiteY3-88" fmla="*/ 1001524 h 1001524"/>
              <a:gd name="connsiteX0-89" fmla="*/ 0 w 4472940"/>
              <a:gd name="connsiteY0-90" fmla="*/ 1001524 h 1001524"/>
              <a:gd name="connsiteX1-91" fmla="*/ 3257550 w 4472940"/>
              <a:gd name="connsiteY1-92" fmla="*/ 0 h 1001524"/>
              <a:gd name="connsiteX2-93" fmla="*/ 4472940 w 4472940"/>
              <a:gd name="connsiteY2-94" fmla="*/ 993128 h 1001524"/>
              <a:gd name="connsiteX3-95" fmla="*/ 0 w 4472940"/>
              <a:gd name="connsiteY3-96" fmla="*/ 1001524 h 1001524"/>
              <a:gd name="connsiteX0-97" fmla="*/ 0 w 5025390"/>
              <a:gd name="connsiteY0-98" fmla="*/ 668739 h 993128"/>
              <a:gd name="connsiteX1-99" fmla="*/ 3810000 w 5025390"/>
              <a:gd name="connsiteY1-100" fmla="*/ 0 h 993128"/>
              <a:gd name="connsiteX2-101" fmla="*/ 5025390 w 5025390"/>
              <a:gd name="connsiteY2-102" fmla="*/ 993128 h 993128"/>
              <a:gd name="connsiteX3-103" fmla="*/ 0 w 5025390"/>
              <a:gd name="connsiteY3-104" fmla="*/ 668739 h 993128"/>
              <a:gd name="connsiteX0-105" fmla="*/ 0 w 3810000"/>
              <a:gd name="connsiteY0-106" fmla="*/ 668739 h 1642851"/>
              <a:gd name="connsiteX1-107" fmla="*/ 3810000 w 3810000"/>
              <a:gd name="connsiteY1-108" fmla="*/ 0 h 1642851"/>
              <a:gd name="connsiteX2-109" fmla="*/ 1215390 w 3810000"/>
              <a:gd name="connsiteY2-110" fmla="*/ 1642851 h 1642851"/>
              <a:gd name="connsiteX3-111" fmla="*/ 0 w 3810000"/>
              <a:gd name="connsiteY3-112" fmla="*/ 668739 h 1642851"/>
              <a:gd name="connsiteX0-113" fmla="*/ 0 w 2419350"/>
              <a:gd name="connsiteY0-114" fmla="*/ 335954 h 1310066"/>
              <a:gd name="connsiteX1-115" fmla="*/ 2419350 w 2419350"/>
              <a:gd name="connsiteY1-116" fmla="*/ 0 h 1310066"/>
              <a:gd name="connsiteX2-117" fmla="*/ 1215390 w 2419350"/>
              <a:gd name="connsiteY2-118" fmla="*/ 1310066 h 1310066"/>
              <a:gd name="connsiteX3-119" fmla="*/ 0 w 2419350"/>
              <a:gd name="connsiteY3-120" fmla="*/ 335954 h 1310066"/>
              <a:gd name="connsiteX0-121" fmla="*/ 0 w 3562350"/>
              <a:gd name="connsiteY0-122" fmla="*/ 209179 h 1183291"/>
              <a:gd name="connsiteX1-123" fmla="*/ 3562350 w 3562350"/>
              <a:gd name="connsiteY1-124" fmla="*/ 0 h 1183291"/>
              <a:gd name="connsiteX2-125" fmla="*/ 1215390 w 3562350"/>
              <a:gd name="connsiteY2-126" fmla="*/ 1183291 h 1183291"/>
              <a:gd name="connsiteX3-127" fmla="*/ 0 w 3562350"/>
              <a:gd name="connsiteY3-128" fmla="*/ 209179 h 1183291"/>
              <a:gd name="connsiteX0-129" fmla="*/ 0 w 3867150"/>
              <a:gd name="connsiteY0-130" fmla="*/ 383495 h 1357607"/>
              <a:gd name="connsiteX1-131" fmla="*/ 3867150 w 3867150"/>
              <a:gd name="connsiteY1-132" fmla="*/ 0 h 1357607"/>
              <a:gd name="connsiteX2-133" fmla="*/ 1215390 w 3867150"/>
              <a:gd name="connsiteY2-134" fmla="*/ 1357607 h 1357607"/>
              <a:gd name="connsiteX3-135" fmla="*/ 0 w 3867150"/>
              <a:gd name="connsiteY3-136" fmla="*/ 383495 h 1357607"/>
              <a:gd name="connsiteX0-137" fmla="*/ 0 w 3619500"/>
              <a:gd name="connsiteY0-138" fmla="*/ 716280 h 1357607"/>
              <a:gd name="connsiteX1-139" fmla="*/ 3619500 w 3619500"/>
              <a:gd name="connsiteY1-140" fmla="*/ 0 h 1357607"/>
              <a:gd name="connsiteX2-141" fmla="*/ 967740 w 3619500"/>
              <a:gd name="connsiteY2-142" fmla="*/ 1357607 h 1357607"/>
              <a:gd name="connsiteX3-143" fmla="*/ 0 w 3619500"/>
              <a:gd name="connsiteY3-144" fmla="*/ 716280 h 1357607"/>
              <a:gd name="connsiteX0-145" fmla="*/ 0 w 5886450"/>
              <a:gd name="connsiteY0-146" fmla="*/ 747974 h 1389301"/>
              <a:gd name="connsiteX1-147" fmla="*/ 5886450 w 5886450"/>
              <a:gd name="connsiteY1-148" fmla="*/ 0 h 1389301"/>
              <a:gd name="connsiteX2-149" fmla="*/ 967740 w 5886450"/>
              <a:gd name="connsiteY2-150" fmla="*/ 1389301 h 1389301"/>
              <a:gd name="connsiteX3-151" fmla="*/ 0 w 5886450"/>
              <a:gd name="connsiteY3-152" fmla="*/ 747974 h 1389301"/>
              <a:gd name="connsiteX0-153" fmla="*/ 0 w 5886450"/>
              <a:gd name="connsiteY0-154" fmla="*/ 747974 h 771272"/>
              <a:gd name="connsiteX1-155" fmla="*/ 5886450 w 5886450"/>
              <a:gd name="connsiteY1-156" fmla="*/ 0 h 771272"/>
              <a:gd name="connsiteX2-157" fmla="*/ 2586990 w 5886450"/>
              <a:gd name="connsiteY2-158" fmla="*/ 771272 h 771272"/>
              <a:gd name="connsiteX3-159" fmla="*/ 0 w 5886450"/>
              <a:gd name="connsiteY3-160" fmla="*/ 747974 h 771272"/>
              <a:gd name="connsiteX0-161" fmla="*/ 0 w 5486400"/>
              <a:gd name="connsiteY0-162" fmla="*/ 0 h 783950"/>
              <a:gd name="connsiteX1-163" fmla="*/ 5486400 w 5486400"/>
              <a:gd name="connsiteY1-164" fmla="*/ 12678 h 783950"/>
              <a:gd name="connsiteX2-165" fmla="*/ 2186940 w 5486400"/>
              <a:gd name="connsiteY2-166" fmla="*/ 783950 h 783950"/>
              <a:gd name="connsiteX3-167" fmla="*/ 0 w 5486400"/>
              <a:gd name="connsiteY3-168" fmla="*/ 0 h 783950"/>
              <a:gd name="connsiteX0-169" fmla="*/ 0 w 5486400"/>
              <a:gd name="connsiteY0-170" fmla="*/ 0 h 720562"/>
              <a:gd name="connsiteX1-171" fmla="*/ 5486400 w 5486400"/>
              <a:gd name="connsiteY1-172" fmla="*/ 12678 h 720562"/>
              <a:gd name="connsiteX2-173" fmla="*/ 1920240 w 5486400"/>
              <a:gd name="connsiteY2-174" fmla="*/ 720562 h 720562"/>
              <a:gd name="connsiteX3-175" fmla="*/ 0 w 5486400"/>
              <a:gd name="connsiteY3-176" fmla="*/ 0 h 720562"/>
              <a:gd name="connsiteX0-177" fmla="*/ 0 w 5276850"/>
              <a:gd name="connsiteY0-178" fmla="*/ 320106 h 1040668"/>
              <a:gd name="connsiteX1-179" fmla="*/ 5276850 w 5276850"/>
              <a:gd name="connsiteY1-180" fmla="*/ 0 h 1040668"/>
              <a:gd name="connsiteX2-181" fmla="*/ 1920240 w 5276850"/>
              <a:gd name="connsiteY2-182" fmla="*/ 1040668 h 1040668"/>
              <a:gd name="connsiteX3-183" fmla="*/ 0 w 5276850"/>
              <a:gd name="connsiteY3-184" fmla="*/ 320106 h 1040668"/>
              <a:gd name="connsiteX0-185" fmla="*/ 1356360 w 3356610"/>
              <a:gd name="connsiteY0-186" fmla="*/ 0 h 1750611"/>
              <a:gd name="connsiteX1-187" fmla="*/ 3356610 w 3356610"/>
              <a:gd name="connsiteY1-188" fmla="*/ 709943 h 1750611"/>
              <a:gd name="connsiteX2-189" fmla="*/ 0 w 3356610"/>
              <a:gd name="connsiteY2-190" fmla="*/ 1750611 h 1750611"/>
              <a:gd name="connsiteX3-191" fmla="*/ 1356360 w 3356610"/>
              <a:gd name="connsiteY3-192" fmla="*/ 0 h 1750611"/>
              <a:gd name="connsiteX0-193" fmla="*/ 1356360 w 3310890"/>
              <a:gd name="connsiteY0-194" fmla="*/ 0 h 1750611"/>
              <a:gd name="connsiteX1-195" fmla="*/ 3310890 w 3310890"/>
              <a:gd name="connsiteY1-196" fmla="*/ 728959 h 1750611"/>
              <a:gd name="connsiteX2-197" fmla="*/ 0 w 3310890"/>
              <a:gd name="connsiteY2-198" fmla="*/ 1750611 h 1750611"/>
              <a:gd name="connsiteX3-199" fmla="*/ 1356360 w 3310890"/>
              <a:gd name="connsiteY3-200" fmla="*/ 0 h 1750611"/>
              <a:gd name="connsiteX0-201" fmla="*/ 1356360 w 3257550"/>
              <a:gd name="connsiteY0-202" fmla="*/ 0 h 1750611"/>
              <a:gd name="connsiteX1-203" fmla="*/ 3257550 w 3257550"/>
              <a:gd name="connsiteY1-204" fmla="*/ 703604 h 1750611"/>
              <a:gd name="connsiteX2-205" fmla="*/ 0 w 3257550"/>
              <a:gd name="connsiteY2-206" fmla="*/ 1750611 h 1750611"/>
              <a:gd name="connsiteX3-207" fmla="*/ 1356360 w 3257550"/>
              <a:gd name="connsiteY3-208" fmla="*/ 0 h 1750611"/>
              <a:gd name="connsiteX0-209" fmla="*/ 1367935 w 3269125"/>
              <a:gd name="connsiteY0-210" fmla="*/ 0 h 1750611"/>
              <a:gd name="connsiteX1-211" fmla="*/ 3269125 w 3269125"/>
              <a:gd name="connsiteY1-212" fmla="*/ 703604 h 1750611"/>
              <a:gd name="connsiteX2-213" fmla="*/ 0 w 3269125"/>
              <a:gd name="connsiteY2-214" fmla="*/ 1750611 h 1750611"/>
              <a:gd name="connsiteX3-215" fmla="*/ 1367935 w 3269125"/>
              <a:gd name="connsiteY3-216" fmla="*/ 0 h 1750611"/>
            </a:gdLst>
            <a:ahLst/>
            <a:cxnLst>
              <a:cxn ang="0">
                <a:pos x="connsiteX0-1" y="connsiteY0-2"/>
              </a:cxn>
              <a:cxn ang="0">
                <a:pos x="connsiteX1-3" y="connsiteY1-4"/>
              </a:cxn>
              <a:cxn ang="0">
                <a:pos x="connsiteX2-5" y="connsiteY2-6"/>
              </a:cxn>
              <a:cxn ang="0">
                <a:pos x="connsiteX3-7" y="connsiteY3-8"/>
              </a:cxn>
            </a:cxnLst>
            <a:rect l="l" t="t" r="r" b="b"/>
            <a:pathLst>
              <a:path w="3269125" h="1750611">
                <a:moveTo>
                  <a:pt x="1367935" y="0"/>
                </a:moveTo>
                <a:lnTo>
                  <a:pt x="3269125" y="703604"/>
                </a:lnTo>
                <a:lnTo>
                  <a:pt x="0" y="1750611"/>
                </a:lnTo>
                <a:lnTo>
                  <a:pt x="136793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2400"/>
          </a:p>
        </p:txBody>
      </p:sp>
      <p:sp>
        <p:nvSpPr>
          <p:cNvPr id="18" name="等腰三角形 2"/>
          <p:cNvSpPr/>
          <p:nvPr/>
        </p:nvSpPr>
        <p:spPr>
          <a:xfrm rot="10800000">
            <a:off x="9887753" y="4186238"/>
            <a:ext cx="2321679" cy="2660650"/>
          </a:xfrm>
          <a:custGeom>
            <a:avLst/>
            <a:gdLst>
              <a:gd name="connsiteX0" fmla="*/ 0 w 1562100"/>
              <a:gd name="connsiteY0" fmla="*/ 2095500 h 2095500"/>
              <a:gd name="connsiteX1" fmla="*/ 781050 w 1562100"/>
              <a:gd name="connsiteY1" fmla="*/ 0 h 2095500"/>
              <a:gd name="connsiteX2" fmla="*/ 1562100 w 1562100"/>
              <a:gd name="connsiteY2" fmla="*/ 2095500 h 2095500"/>
              <a:gd name="connsiteX3" fmla="*/ 0 w 1562100"/>
              <a:gd name="connsiteY3" fmla="*/ 2095500 h 2095500"/>
              <a:gd name="connsiteX0-1" fmla="*/ 0 w 1600200"/>
              <a:gd name="connsiteY0-2" fmla="*/ 3848100 h 3848100"/>
              <a:gd name="connsiteX1-3" fmla="*/ 819150 w 1600200"/>
              <a:gd name="connsiteY1-4" fmla="*/ 0 h 3848100"/>
              <a:gd name="connsiteX2-5" fmla="*/ 1600200 w 1600200"/>
              <a:gd name="connsiteY2-6" fmla="*/ 2095500 h 3848100"/>
              <a:gd name="connsiteX3-7" fmla="*/ 0 w 1600200"/>
              <a:gd name="connsiteY3-8" fmla="*/ 3848100 h 3848100"/>
              <a:gd name="connsiteX0-9" fmla="*/ 0 w 1600200"/>
              <a:gd name="connsiteY0-10" fmla="*/ 1790700 h 1790700"/>
              <a:gd name="connsiteX1-11" fmla="*/ 0 w 1600200"/>
              <a:gd name="connsiteY1-12" fmla="*/ 0 h 1790700"/>
              <a:gd name="connsiteX2-13" fmla="*/ 1600200 w 1600200"/>
              <a:gd name="connsiteY2-14" fmla="*/ 38100 h 1790700"/>
              <a:gd name="connsiteX3-15" fmla="*/ 0 w 1600200"/>
              <a:gd name="connsiteY3-16" fmla="*/ 1790700 h 1790700"/>
              <a:gd name="connsiteX0-17" fmla="*/ 0 w 1143000"/>
              <a:gd name="connsiteY0-18" fmla="*/ 1790700 h 1790700"/>
              <a:gd name="connsiteX1-19" fmla="*/ 0 w 1143000"/>
              <a:gd name="connsiteY1-20" fmla="*/ 0 h 1790700"/>
              <a:gd name="connsiteX2-21" fmla="*/ 1143000 w 1143000"/>
              <a:gd name="connsiteY2-22" fmla="*/ 628650 h 1790700"/>
              <a:gd name="connsiteX3-23" fmla="*/ 0 w 1143000"/>
              <a:gd name="connsiteY3-24" fmla="*/ 1790700 h 1790700"/>
              <a:gd name="connsiteX0-25" fmla="*/ 0 w 2971800"/>
              <a:gd name="connsiteY0-26" fmla="*/ 1790700 h 1790700"/>
              <a:gd name="connsiteX1-27" fmla="*/ 1828800 w 2971800"/>
              <a:gd name="connsiteY1-28" fmla="*/ 0 h 1790700"/>
              <a:gd name="connsiteX2-29" fmla="*/ 2971800 w 2971800"/>
              <a:gd name="connsiteY2-30" fmla="*/ 628650 h 1790700"/>
              <a:gd name="connsiteX3-31" fmla="*/ 0 w 2971800"/>
              <a:gd name="connsiteY3-32" fmla="*/ 1790700 h 1790700"/>
              <a:gd name="connsiteX0-33" fmla="*/ 0 w 2971800"/>
              <a:gd name="connsiteY0-34" fmla="*/ 1162050 h 1162050"/>
              <a:gd name="connsiteX1-35" fmla="*/ 1162050 w 2971800"/>
              <a:gd name="connsiteY1-36" fmla="*/ 52767 h 1162050"/>
              <a:gd name="connsiteX2-37" fmla="*/ 2971800 w 2971800"/>
              <a:gd name="connsiteY2-38" fmla="*/ 0 h 1162050"/>
              <a:gd name="connsiteX3-39" fmla="*/ 0 w 2971800"/>
              <a:gd name="connsiteY3-40" fmla="*/ 1162050 h 1162050"/>
              <a:gd name="connsiteX0-41" fmla="*/ 0 w 2628900"/>
              <a:gd name="connsiteY0-42" fmla="*/ 1109283 h 1109283"/>
              <a:gd name="connsiteX1-43" fmla="*/ 1162050 w 2628900"/>
              <a:gd name="connsiteY1-44" fmla="*/ 0 h 1109283"/>
              <a:gd name="connsiteX2-45" fmla="*/ 2628900 w 2628900"/>
              <a:gd name="connsiteY2-46" fmla="*/ 295865 h 1109283"/>
              <a:gd name="connsiteX3-47" fmla="*/ 0 w 2628900"/>
              <a:gd name="connsiteY3-48" fmla="*/ 1109283 h 1109283"/>
              <a:gd name="connsiteX0-49" fmla="*/ 0 w 2628900"/>
              <a:gd name="connsiteY0-50" fmla="*/ 1159993 h 1159993"/>
              <a:gd name="connsiteX1-51" fmla="*/ 1116330 w 2628900"/>
              <a:gd name="connsiteY1-52" fmla="*/ 0 h 1159993"/>
              <a:gd name="connsiteX2-53" fmla="*/ 2628900 w 2628900"/>
              <a:gd name="connsiteY2-54" fmla="*/ 346575 h 1159993"/>
              <a:gd name="connsiteX3-55" fmla="*/ 0 w 2628900"/>
              <a:gd name="connsiteY3-56" fmla="*/ 1159993 h 1159993"/>
              <a:gd name="connsiteX0-57" fmla="*/ 0 w 2651760"/>
              <a:gd name="connsiteY0-58" fmla="*/ 1153654 h 1153654"/>
              <a:gd name="connsiteX1-59" fmla="*/ 1139190 w 2651760"/>
              <a:gd name="connsiteY1-60" fmla="*/ 0 h 1153654"/>
              <a:gd name="connsiteX2-61" fmla="*/ 2651760 w 2651760"/>
              <a:gd name="connsiteY2-62" fmla="*/ 346575 h 1153654"/>
              <a:gd name="connsiteX3-63" fmla="*/ 0 w 2651760"/>
              <a:gd name="connsiteY3-64" fmla="*/ 1153654 h 1153654"/>
              <a:gd name="connsiteX0-65" fmla="*/ 0 w 4617720"/>
              <a:gd name="connsiteY0-66" fmla="*/ 1166332 h 1166332"/>
              <a:gd name="connsiteX1-67" fmla="*/ 3105150 w 4617720"/>
              <a:gd name="connsiteY1-68" fmla="*/ 0 h 1166332"/>
              <a:gd name="connsiteX2-69" fmla="*/ 4617720 w 4617720"/>
              <a:gd name="connsiteY2-70" fmla="*/ 346575 h 1166332"/>
              <a:gd name="connsiteX3-71" fmla="*/ 0 w 4617720"/>
              <a:gd name="connsiteY3-72" fmla="*/ 1166332 h 1166332"/>
              <a:gd name="connsiteX0-73" fmla="*/ 0 w 4617720"/>
              <a:gd name="connsiteY0-74" fmla="*/ 893765 h 893765"/>
              <a:gd name="connsiteX1-75" fmla="*/ 3272790 w 4617720"/>
              <a:gd name="connsiteY1-76" fmla="*/ 0 h 893765"/>
              <a:gd name="connsiteX2-77" fmla="*/ 4617720 w 4617720"/>
              <a:gd name="connsiteY2-78" fmla="*/ 74008 h 893765"/>
              <a:gd name="connsiteX3-79" fmla="*/ 0 w 4617720"/>
              <a:gd name="connsiteY3-80" fmla="*/ 893765 h 893765"/>
              <a:gd name="connsiteX0-81" fmla="*/ 0 w 4617720"/>
              <a:gd name="connsiteY0-82" fmla="*/ 1001524 h 1001524"/>
              <a:gd name="connsiteX1-83" fmla="*/ 3257550 w 4617720"/>
              <a:gd name="connsiteY1-84" fmla="*/ 0 h 1001524"/>
              <a:gd name="connsiteX2-85" fmla="*/ 4617720 w 4617720"/>
              <a:gd name="connsiteY2-86" fmla="*/ 181767 h 1001524"/>
              <a:gd name="connsiteX3-87" fmla="*/ 0 w 4617720"/>
              <a:gd name="connsiteY3-88" fmla="*/ 1001524 h 1001524"/>
              <a:gd name="connsiteX0-89" fmla="*/ 0 w 4472940"/>
              <a:gd name="connsiteY0-90" fmla="*/ 1001524 h 1001524"/>
              <a:gd name="connsiteX1-91" fmla="*/ 3257550 w 4472940"/>
              <a:gd name="connsiteY1-92" fmla="*/ 0 h 1001524"/>
              <a:gd name="connsiteX2-93" fmla="*/ 4472940 w 4472940"/>
              <a:gd name="connsiteY2-94" fmla="*/ 993128 h 1001524"/>
              <a:gd name="connsiteX3-95" fmla="*/ 0 w 4472940"/>
              <a:gd name="connsiteY3-96" fmla="*/ 1001524 h 1001524"/>
              <a:gd name="connsiteX0-97" fmla="*/ 0 w 5025390"/>
              <a:gd name="connsiteY0-98" fmla="*/ 668739 h 993128"/>
              <a:gd name="connsiteX1-99" fmla="*/ 3810000 w 5025390"/>
              <a:gd name="connsiteY1-100" fmla="*/ 0 h 993128"/>
              <a:gd name="connsiteX2-101" fmla="*/ 5025390 w 5025390"/>
              <a:gd name="connsiteY2-102" fmla="*/ 993128 h 993128"/>
              <a:gd name="connsiteX3-103" fmla="*/ 0 w 5025390"/>
              <a:gd name="connsiteY3-104" fmla="*/ 668739 h 993128"/>
              <a:gd name="connsiteX0-105" fmla="*/ 0 w 3810000"/>
              <a:gd name="connsiteY0-106" fmla="*/ 668739 h 1642851"/>
              <a:gd name="connsiteX1-107" fmla="*/ 3810000 w 3810000"/>
              <a:gd name="connsiteY1-108" fmla="*/ 0 h 1642851"/>
              <a:gd name="connsiteX2-109" fmla="*/ 1215390 w 3810000"/>
              <a:gd name="connsiteY2-110" fmla="*/ 1642851 h 1642851"/>
              <a:gd name="connsiteX3-111" fmla="*/ 0 w 3810000"/>
              <a:gd name="connsiteY3-112" fmla="*/ 668739 h 1642851"/>
              <a:gd name="connsiteX0-113" fmla="*/ 0 w 2419350"/>
              <a:gd name="connsiteY0-114" fmla="*/ 335954 h 1310066"/>
              <a:gd name="connsiteX1-115" fmla="*/ 2419350 w 2419350"/>
              <a:gd name="connsiteY1-116" fmla="*/ 0 h 1310066"/>
              <a:gd name="connsiteX2-117" fmla="*/ 1215390 w 2419350"/>
              <a:gd name="connsiteY2-118" fmla="*/ 1310066 h 1310066"/>
              <a:gd name="connsiteX3-119" fmla="*/ 0 w 2419350"/>
              <a:gd name="connsiteY3-120" fmla="*/ 335954 h 1310066"/>
              <a:gd name="connsiteX0-121" fmla="*/ 0 w 3562350"/>
              <a:gd name="connsiteY0-122" fmla="*/ 209179 h 1183291"/>
              <a:gd name="connsiteX1-123" fmla="*/ 3562350 w 3562350"/>
              <a:gd name="connsiteY1-124" fmla="*/ 0 h 1183291"/>
              <a:gd name="connsiteX2-125" fmla="*/ 1215390 w 3562350"/>
              <a:gd name="connsiteY2-126" fmla="*/ 1183291 h 1183291"/>
              <a:gd name="connsiteX3-127" fmla="*/ 0 w 3562350"/>
              <a:gd name="connsiteY3-128" fmla="*/ 209179 h 1183291"/>
              <a:gd name="connsiteX0-129" fmla="*/ 0 w 3867150"/>
              <a:gd name="connsiteY0-130" fmla="*/ 383495 h 1357607"/>
              <a:gd name="connsiteX1-131" fmla="*/ 3867150 w 3867150"/>
              <a:gd name="connsiteY1-132" fmla="*/ 0 h 1357607"/>
              <a:gd name="connsiteX2-133" fmla="*/ 1215390 w 3867150"/>
              <a:gd name="connsiteY2-134" fmla="*/ 1357607 h 1357607"/>
              <a:gd name="connsiteX3-135" fmla="*/ 0 w 3867150"/>
              <a:gd name="connsiteY3-136" fmla="*/ 383495 h 1357607"/>
              <a:gd name="connsiteX0-137" fmla="*/ 0 w 3619500"/>
              <a:gd name="connsiteY0-138" fmla="*/ 716280 h 1357607"/>
              <a:gd name="connsiteX1-139" fmla="*/ 3619500 w 3619500"/>
              <a:gd name="connsiteY1-140" fmla="*/ 0 h 1357607"/>
              <a:gd name="connsiteX2-141" fmla="*/ 967740 w 3619500"/>
              <a:gd name="connsiteY2-142" fmla="*/ 1357607 h 1357607"/>
              <a:gd name="connsiteX3-143" fmla="*/ 0 w 3619500"/>
              <a:gd name="connsiteY3-144" fmla="*/ 716280 h 1357607"/>
              <a:gd name="connsiteX0-145" fmla="*/ 0 w 5886450"/>
              <a:gd name="connsiteY0-146" fmla="*/ 747974 h 1389301"/>
              <a:gd name="connsiteX1-147" fmla="*/ 5886450 w 5886450"/>
              <a:gd name="connsiteY1-148" fmla="*/ 0 h 1389301"/>
              <a:gd name="connsiteX2-149" fmla="*/ 967740 w 5886450"/>
              <a:gd name="connsiteY2-150" fmla="*/ 1389301 h 1389301"/>
              <a:gd name="connsiteX3-151" fmla="*/ 0 w 5886450"/>
              <a:gd name="connsiteY3-152" fmla="*/ 747974 h 1389301"/>
              <a:gd name="connsiteX0-153" fmla="*/ 0 w 5886450"/>
              <a:gd name="connsiteY0-154" fmla="*/ 747974 h 771272"/>
              <a:gd name="connsiteX1-155" fmla="*/ 5886450 w 5886450"/>
              <a:gd name="connsiteY1-156" fmla="*/ 0 h 771272"/>
              <a:gd name="connsiteX2-157" fmla="*/ 2586990 w 5886450"/>
              <a:gd name="connsiteY2-158" fmla="*/ 771272 h 771272"/>
              <a:gd name="connsiteX3-159" fmla="*/ 0 w 5886450"/>
              <a:gd name="connsiteY3-160" fmla="*/ 747974 h 771272"/>
              <a:gd name="connsiteX0-161" fmla="*/ 0 w 5486400"/>
              <a:gd name="connsiteY0-162" fmla="*/ 0 h 783950"/>
              <a:gd name="connsiteX1-163" fmla="*/ 5486400 w 5486400"/>
              <a:gd name="connsiteY1-164" fmla="*/ 12678 h 783950"/>
              <a:gd name="connsiteX2-165" fmla="*/ 2186940 w 5486400"/>
              <a:gd name="connsiteY2-166" fmla="*/ 783950 h 783950"/>
              <a:gd name="connsiteX3-167" fmla="*/ 0 w 5486400"/>
              <a:gd name="connsiteY3-168" fmla="*/ 0 h 783950"/>
              <a:gd name="connsiteX0-169" fmla="*/ 0 w 5486400"/>
              <a:gd name="connsiteY0-170" fmla="*/ 0 h 720562"/>
              <a:gd name="connsiteX1-171" fmla="*/ 5486400 w 5486400"/>
              <a:gd name="connsiteY1-172" fmla="*/ 12678 h 720562"/>
              <a:gd name="connsiteX2-173" fmla="*/ 1920240 w 5486400"/>
              <a:gd name="connsiteY2-174" fmla="*/ 720562 h 720562"/>
              <a:gd name="connsiteX3-175" fmla="*/ 0 w 5486400"/>
              <a:gd name="connsiteY3-176" fmla="*/ 0 h 720562"/>
              <a:gd name="connsiteX0-177" fmla="*/ 0 w 5276850"/>
              <a:gd name="connsiteY0-178" fmla="*/ 320106 h 1040668"/>
              <a:gd name="connsiteX1-179" fmla="*/ 5276850 w 5276850"/>
              <a:gd name="connsiteY1-180" fmla="*/ 0 h 1040668"/>
              <a:gd name="connsiteX2-181" fmla="*/ 1920240 w 5276850"/>
              <a:gd name="connsiteY2-182" fmla="*/ 1040668 h 1040668"/>
              <a:gd name="connsiteX3-183" fmla="*/ 0 w 5276850"/>
              <a:gd name="connsiteY3-184" fmla="*/ 320106 h 1040668"/>
              <a:gd name="connsiteX0-185" fmla="*/ 1356360 w 3356610"/>
              <a:gd name="connsiteY0-186" fmla="*/ 0 h 1750611"/>
              <a:gd name="connsiteX1-187" fmla="*/ 3356610 w 3356610"/>
              <a:gd name="connsiteY1-188" fmla="*/ 709943 h 1750611"/>
              <a:gd name="connsiteX2-189" fmla="*/ 0 w 3356610"/>
              <a:gd name="connsiteY2-190" fmla="*/ 1750611 h 1750611"/>
              <a:gd name="connsiteX3-191" fmla="*/ 1356360 w 3356610"/>
              <a:gd name="connsiteY3-192" fmla="*/ 0 h 1750611"/>
              <a:gd name="connsiteX0-193" fmla="*/ 1356360 w 3737610"/>
              <a:gd name="connsiteY0-194" fmla="*/ 98249 h 1848860"/>
              <a:gd name="connsiteX1-195" fmla="*/ 3737610 w 3737610"/>
              <a:gd name="connsiteY1-196" fmla="*/ 0 h 1848860"/>
              <a:gd name="connsiteX2-197" fmla="*/ 0 w 3737610"/>
              <a:gd name="connsiteY2-198" fmla="*/ 1848860 h 1848860"/>
              <a:gd name="connsiteX3-199" fmla="*/ 1356360 w 3737610"/>
              <a:gd name="connsiteY3-200" fmla="*/ 98249 h 1848860"/>
              <a:gd name="connsiteX0-201" fmla="*/ 0 w 2381250"/>
              <a:gd name="connsiteY0-202" fmla="*/ 98249 h 2213339"/>
              <a:gd name="connsiteX1-203" fmla="*/ 2381250 w 2381250"/>
              <a:gd name="connsiteY1-204" fmla="*/ 0 h 2213339"/>
              <a:gd name="connsiteX2-205" fmla="*/ 624840 w 2381250"/>
              <a:gd name="connsiteY2-206" fmla="*/ 2213339 h 2213339"/>
              <a:gd name="connsiteX3-207" fmla="*/ 0 w 2381250"/>
              <a:gd name="connsiteY3-208" fmla="*/ 98249 h 2213339"/>
              <a:gd name="connsiteX0-209" fmla="*/ 0 w 1962150"/>
              <a:gd name="connsiteY0-210" fmla="*/ 0 h 2226018"/>
              <a:gd name="connsiteX1-211" fmla="*/ 1962150 w 1962150"/>
              <a:gd name="connsiteY1-212" fmla="*/ 12679 h 2226018"/>
              <a:gd name="connsiteX2-213" fmla="*/ 205740 w 1962150"/>
              <a:gd name="connsiteY2-214" fmla="*/ 2226018 h 2226018"/>
              <a:gd name="connsiteX3-215" fmla="*/ 0 w 1962150"/>
              <a:gd name="connsiteY3-216" fmla="*/ 0 h 2226018"/>
              <a:gd name="connsiteX0-217" fmla="*/ 0 w 2247900"/>
              <a:gd name="connsiteY0-218" fmla="*/ 3168 h 2213339"/>
              <a:gd name="connsiteX1-219" fmla="*/ 2247900 w 2247900"/>
              <a:gd name="connsiteY1-220" fmla="*/ 0 h 2213339"/>
              <a:gd name="connsiteX2-221" fmla="*/ 491490 w 2247900"/>
              <a:gd name="connsiteY2-222" fmla="*/ 2213339 h 2213339"/>
              <a:gd name="connsiteX3-223" fmla="*/ 0 w 2247900"/>
              <a:gd name="connsiteY3-224" fmla="*/ 3168 h 2213339"/>
              <a:gd name="connsiteX0-225" fmla="*/ 0 w 2324100"/>
              <a:gd name="connsiteY0-226" fmla="*/ 3168 h 2213339"/>
              <a:gd name="connsiteX1-227" fmla="*/ 2324100 w 2324100"/>
              <a:gd name="connsiteY1-228" fmla="*/ 0 h 2213339"/>
              <a:gd name="connsiteX2-229" fmla="*/ 567690 w 2324100"/>
              <a:gd name="connsiteY2-230" fmla="*/ 2213339 h 2213339"/>
              <a:gd name="connsiteX3-231" fmla="*/ 0 w 2324100"/>
              <a:gd name="connsiteY3-232" fmla="*/ 3168 h 2213339"/>
            </a:gdLst>
            <a:ahLst/>
            <a:cxnLst>
              <a:cxn ang="0">
                <a:pos x="connsiteX0-1" y="connsiteY0-2"/>
              </a:cxn>
              <a:cxn ang="0">
                <a:pos x="connsiteX1-3" y="connsiteY1-4"/>
              </a:cxn>
              <a:cxn ang="0">
                <a:pos x="connsiteX2-5" y="connsiteY2-6"/>
              </a:cxn>
              <a:cxn ang="0">
                <a:pos x="connsiteX3-7" y="connsiteY3-8"/>
              </a:cxn>
            </a:cxnLst>
            <a:rect l="l" t="t" r="r" b="b"/>
            <a:pathLst>
              <a:path w="2324100" h="2213339">
                <a:moveTo>
                  <a:pt x="0" y="3168"/>
                </a:moveTo>
                <a:lnTo>
                  <a:pt x="2324100" y="0"/>
                </a:lnTo>
                <a:lnTo>
                  <a:pt x="567690" y="2213339"/>
                </a:lnTo>
                <a:lnTo>
                  <a:pt x="0" y="3168"/>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2400"/>
          </a:p>
        </p:txBody>
      </p:sp>
      <p:sp>
        <p:nvSpPr>
          <p:cNvPr id="19" name="等腰三角形 2"/>
          <p:cNvSpPr/>
          <p:nvPr/>
        </p:nvSpPr>
        <p:spPr>
          <a:xfrm rot="10800000">
            <a:off x="11641699" y="4178301"/>
            <a:ext cx="555046" cy="2646363"/>
          </a:xfrm>
          <a:custGeom>
            <a:avLst/>
            <a:gdLst>
              <a:gd name="connsiteX0" fmla="*/ 0 w 1562100"/>
              <a:gd name="connsiteY0" fmla="*/ 2095500 h 2095500"/>
              <a:gd name="connsiteX1" fmla="*/ 781050 w 1562100"/>
              <a:gd name="connsiteY1" fmla="*/ 0 h 2095500"/>
              <a:gd name="connsiteX2" fmla="*/ 1562100 w 1562100"/>
              <a:gd name="connsiteY2" fmla="*/ 2095500 h 2095500"/>
              <a:gd name="connsiteX3" fmla="*/ 0 w 1562100"/>
              <a:gd name="connsiteY3" fmla="*/ 2095500 h 2095500"/>
              <a:gd name="connsiteX0-1" fmla="*/ 0 w 1600200"/>
              <a:gd name="connsiteY0-2" fmla="*/ 3848100 h 3848100"/>
              <a:gd name="connsiteX1-3" fmla="*/ 819150 w 1600200"/>
              <a:gd name="connsiteY1-4" fmla="*/ 0 h 3848100"/>
              <a:gd name="connsiteX2-5" fmla="*/ 1600200 w 1600200"/>
              <a:gd name="connsiteY2-6" fmla="*/ 2095500 h 3848100"/>
              <a:gd name="connsiteX3-7" fmla="*/ 0 w 1600200"/>
              <a:gd name="connsiteY3-8" fmla="*/ 3848100 h 3848100"/>
              <a:gd name="connsiteX0-9" fmla="*/ 0 w 1600200"/>
              <a:gd name="connsiteY0-10" fmla="*/ 1790700 h 1790700"/>
              <a:gd name="connsiteX1-11" fmla="*/ 0 w 1600200"/>
              <a:gd name="connsiteY1-12" fmla="*/ 0 h 1790700"/>
              <a:gd name="connsiteX2-13" fmla="*/ 1600200 w 1600200"/>
              <a:gd name="connsiteY2-14" fmla="*/ 38100 h 1790700"/>
              <a:gd name="connsiteX3-15" fmla="*/ 0 w 1600200"/>
              <a:gd name="connsiteY3-16" fmla="*/ 1790700 h 1790700"/>
              <a:gd name="connsiteX0-17" fmla="*/ 0 w 1143000"/>
              <a:gd name="connsiteY0-18" fmla="*/ 1790700 h 1790700"/>
              <a:gd name="connsiteX1-19" fmla="*/ 0 w 1143000"/>
              <a:gd name="connsiteY1-20" fmla="*/ 0 h 1790700"/>
              <a:gd name="connsiteX2-21" fmla="*/ 1143000 w 1143000"/>
              <a:gd name="connsiteY2-22" fmla="*/ 628650 h 1790700"/>
              <a:gd name="connsiteX3-23" fmla="*/ 0 w 1143000"/>
              <a:gd name="connsiteY3-24" fmla="*/ 1790700 h 1790700"/>
              <a:gd name="connsiteX0-25" fmla="*/ 0 w 2971800"/>
              <a:gd name="connsiteY0-26" fmla="*/ 1790700 h 1790700"/>
              <a:gd name="connsiteX1-27" fmla="*/ 1828800 w 2971800"/>
              <a:gd name="connsiteY1-28" fmla="*/ 0 h 1790700"/>
              <a:gd name="connsiteX2-29" fmla="*/ 2971800 w 2971800"/>
              <a:gd name="connsiteY2-30" fmla="*/ 628650 h 1790700"/>
              <a:gd name="connsiteX3-31" fmla="*/ 0 w 2971800"/>
              <a:gd name="connsiteY3-32" fmla="*/ 1790700 h 1790700"/>
              <a:gd name="connsiteX0-33" fmla="*/ 0 w 2971800"/>
              <a:gd name="connsiteY0-34" fmla="*/ 1162050 h 1162050"/>
              <a:gd name="connsiteX1-35" fmla="*/ 1162050 w 2971800"/>
              <a:gd name="connsiteY1-36" fmla="*/ 52767 h 1162050"/>
              <a:gd name="connsiteX2-37" fmla="*/ 2971800 w 2971800"/>
              <a:gd name="connsiteY2-38" fmla="*/ 0 h 1162050"/>
              <a:gd name="connsiteX3-39" fmla="*/ 0 w 2971800"/>
              <a:gd name="connsiteY3-40" fmla="*/ 1162050 h 1162050"/>
              <a:gd name="connsiteX0-41" fmla="*/ 0 w 2628900"/>
              <a:gd name="connsiteY0-42" fmla="*/ 1109283 h 1109283"/>
              <a:gd name="connsiteX1-43" fmla="*/ 1162050 w 2628900"/>
              <a:gd name="connsiteY1-44" fmla="*/ 0 h 1109283"/>
              <a:gd name="connsiteX2-45" fmla="*/ 2628900 w 2628900"/>
              <a:gd name="connsiteY2-46" fmla="*/ 295865 h 1109283"/>
              <a:gd name="connsiteX3-47" fmla="*/ 0 w 2628900"/>
              <a:gd name="connsiteY3-48" fmla="*/ 1109283 h 1109283"/>
              <a:gd name="connsiteX0-49" fmla="*/ 0 w 2628900"/>
              <a:gd name="connsiteY0-50" fmla="*/ 1159993 h 1159993"/>
              <a:gd name="connsiteX1-51" fmla="*/ 1116330 w 2628900"/>
              <a:gd name="connsiteY1-52" fmla="*/ 0 h 1159993"/>
              <a:gd name="connsiteX2-53" fmla="*/ 2628900 w 2628900"/>
              <a:gd name="connsiteY2-54" fmla="*/ 346575 h 1159993"/>
              <a:gd name="connsiteX3-55" fmla="*/ 0 w 2628900"/>
              <a:gd name="connsiteY3-56" fmla="*/ 1159993 h 1159993"/>
              <a:gd name="connsiteX0-57" fmla="*/ 0 w 2651760"/>
              <a:gd name="connsiteY0-58" fmla="*/ 1153654 h 1153654"/>
              <a:gd name="connsiteX1-59" fmla="*/ 1139190 w 2651760"/>
              <a:gd name="connsiteY1-60" fmla="*/ 0 h 1153654"/>
              <a:gd name="connsiteX2-61" fmla="*/ 2651760 w 2651760"/>
              <a:gd name="connsiteY2-62" fmla="*/ 346575 h 1153654"/>
              <a:gd name="connsiteX3-63" fmla="*/ 0 w 2651760"/>
              <a:gd name="connsiteY3-64" fmla="*/ 1153654 h 1153654"/>
              <a:gd name="connsiteX0-65" fmla="*/ 0 w 4617720"/>
              <a:gd name="connsiteY0-66" fmla="*/ 1166332 h 1166332"/>
              <a:gd name="connsiteX1-67" fmla="*/ 3105150 w 4617720"/>
              <a:gd name="connsiteY1-68" fmla="*/ 0 h 1166332"/>
              <a:gd name="connsiteX2-69" fmla="*/ 4617720 w 4617720"/>
              <a:gd name="connsiteY2-70" fmla="*/ 346575 h 1166332"/>
              <a:gd name="connsiteX3-71" fmla="*/ 0 w 4617720"/>
              <a:gd name="connsiteY3-72" fmla="*/ 1166332 h 1166332"/>
              <a:gd name="connsiteX0-73" fmla="*/ 0 w 4617720"/>
              <a:gd name="connsiteY0-74" fmla="*/ 893765 h 893765"/>
              <a:gd name="connsiteX1-75" fmla="*/ 3272790 w 4617720"/>
              <a:gd name="connsiteY1-76" fmla="*/ 0 h 893765"/>
              <a:gd name="connsiteX2-77" fmla="*/ 4617720 w 4617720"/>
              <a:gd name="connsiteY2-78" fmla="*/ 74008 h 893765"/>
              <a:gd name="connsiteX3-79" fmla="*/ 0 w 4617720"/>
              <a:gd name="connsiteY3-80" fmla="*/ 893765 h 893765"/>
              <a:gd name="connsiteX0-81" fmla="*/ 0 w 4617720"/>
              <a:gd name="connsiteY0-82" fmla="*/ 1001524 h 1001524"/>
              <a:gd name="connsiteX1-83" fmla="*/ 3257550 w 4617720"/>
              <a:gd name="connsiteY1-84" fmla="*/ 0 h 1001524"/>
              <a:gd name="connsiteX2-85" fmla="*/ 4617720 w 4617720"/>
              <a:gd name="connsiteY2-86" fmla="*/ 181767 h 1001524"/>
              <a:gd name="connsiteX3-87" fmla="*/ 0 w 4617720"/>
              <a:gd name="connsiteY3-88" fmla="*/ 1001524 h 1001524"/>
              <a:gd name="connsiteX0-89" fmla="*/ 0 w 4472940"/>
              <a:gd name="connsiteY0-90" fmla="*/ 1001524 h 1001524"/>
              <a:gd name="connsiteX1-91" fmla="*/ 3257550 w 4472940"/>
              <a:gd name="connsiteY1-92" fmla="*/ 0 h 1001524"/>
              <a:gd name="connsiteX2-93" fmla="*/ 4472940 w 4472940"/>
              <a:gd name="connsiteY2-94" fmla="*/ 993128 h 1001524"/>
              <a:gd name="connsiteX3-95" fmla="*/ 0 w 4472940"/>
              <a:gd name="connsiteY3-96" fmla="*/ 1001524 h 1001524"/>
              <a:gd name="connsiteX0-97" fmla="*/ 0 w 5025390"/>
              <a:gd name="connsiteY0-98" fmla="*/ 668739 h 993128"/>
              <a:gd name="connsiteX1-99" fmla="*/ 3810000 w 5025390"/>
              <a:gd name="connsiteY1-100" fmla="*/ 0 h 993128"/>
              <a:gd name="connsiteX2-101" fmla="*/ 5025390 w 5025390"/>
              <a:gd name="connsiteY2-102" fmla="*/ 993128 h 993128"/>
              <a:gd name="connsiteX3-103" fmla="*/ 0 w 5025390"/>
              <a:gd name="connsiteY3-104" fmla="*/ 668739 h 993128"/>
              <a:gd name="connsiteX0-105" fmla="*/ 0 w 3810000"/>
              <a:gd name="connsiteY0-106" fmla="*/ 668739 h 1642851"/>
              <a:gd name="connsiteX1-107" fmla="*/ 3810000 w 3810000"/>
              <a:gd name="connsiteY1-108" fmla="*/ 0 h 1642851"/>
              <a:gd name="connsiteX2-109" fmla="*/ 1215390 w 3810000"/>
              <a:gd name="connsiteY2-110" fmla="*/ 1642851 h 1642851"/>
              <a:gd name="connsiteX3-111" fmla="*/ 0 w 3810000"/>
              <a:gd name="connsiteY3-112" fmla="*/ 668739 h 1642851"/>
              <a:gd name="connsiteX0-113" fmla="*/ 0 w 2419350"/>
              <a:gd name="connsiteY0-114" fmla="*/ 335954 h 1310066"/>
              <a:gd name="connsiteX1-115" fmla="*/ 2419350 w 2419350"/>
              <a:gd name="connsiteY1-116" fmla="*/ 0 h 1310066"/>
              <a:gd name="connsiteX2-117" fmla="*/ 1215390 w 2419350"/>
              <a:gd name="connsiteY2-118" fmla="*/ 1310066 h 1310066"/>
              <a:gd name="connsiteX3-119" fmla="*/ 0 w 2419350"/>
              <a:gd name="connsiteY3-120" fmla="*/ 335954 h 1310066"/>
              <a:gd name="connsiteX0-121" fmla="*/ 0 w 3562350"/>
              <a:gd name="connsiteY0-122" fmla="*/ 209179 h 1183291"/>
              <a:gd name="connsiteX1-123" fmla="*/ 3562350 w 3562350"/>
              <a:gd name="connsiteY1-124" fmla="*/ 0 h 1183291"/>
              <a:gd name="connsiteX2-125" fmla="*/ 1215390 w 3562350"/>
              <a:gd name="connsiteY2-126" fmla="*/ 1183291 h 1183291"/>
              <a:gd name="connsiteX3-127" fmla="*/ 0 w 3562350"/>
              <a:gd name="connsiteY3-128" fmla="*/ 209179 h 1183291"/>
              <a:gd name="connsiteX0-129" fmla="*/ 0 w 3867150"/>
              <a:gd name="connsiteY0-130" fmla="*/ 383495 h 1357607"/>
              <a:gd name="connsiteX1-131" fmla="*/ 3867150 w 3867150"/>
              <a:gd name="connsiteY1-132" fmla="*/ 0 h 1357607"/>
              <a:gd name="connsiteX2-133" fmla="*/ 1215390 w 3867150"/>
              <a:gd name="connsiteY2-134" fmla="*/ 1357607 h 1357607"/>
              <a:gd name="connsiteX3-135" fmla="*/ 0 w 3867150"/>
              <a:gd name="connsiteY3-136" fmla="*/ 383495 h 1357607"/>
              <a:gd name="connsiteX0-137" fmla="*/ 0 w 3619500"/>
              <a:gd name="connsiteY0-138" fmla="*/ 716280 h 1357607"/>
              <a:gd name="connsiteX1-139" fmla="*/ 3619500 w 3619500"/>
              <a:gd name="connsiteY1-140" fmla="*/ 0 h 1357607"/>
              <a:gd name="connsiteX2-141" fmla="*/ 967740 w 3619500"/>
              <a:gd name="connsiteY2-142" fmla="*/ 1357607 h 1357607"/>
              <a:gd name="connsiteX3-143" fmla="*/ 0 w 3619500"/>
              <a:gd name="connsiteY3-144" fmla="*/ 716280 h 1357607"/>
              <a:gd name="connsiteX0-145" fmla="*/ 0 w 5886450"/>
              <a:gd name="connsiteY0-146" fmla="*/ 747974 h 1389301"/>
              <a:gd name="connsiteX1-147" fmla="*/ 5886450 w 5886450"/>
              <a:gd name="connsiteY1-148" fmla="*/ 0 h 1389301"/>
              <a:gd name="connsiteX2-149" fmla="*/ 967740 w 5886450"/>
              <a:gd name="connsiteY2-150" fmla="*/ 1389301 h 1389301"/>
              <a:gd name="connsiteX3-151" fmla="*/ 0 w 5886450"/>
              <a:gd name="connsiteY3-152" fmla="*/ 747974 h 1389301"/>
              <a:gd name="connsiteX0-153" fmla="*/ 0 w 5886450"/>
              <a:gd name="connsiteY0-154" fmla="*/ 747974 h 771272"/>
              <a:gd name="connsiteX1-155" fmla="*/ 5886450 w 5886450"/>
              <a:gd name="connsiteY1-156" fmla="*/ 0 h 771272"/>
              <a:gd name="connsiteX2-157" fmla="*/ 2586990 w 5886450"/>
              <a:gd name="connsiteY2-158" fmla="*/ 771272 h 771272"/>
              <a:gd name="connsiteX3-159" fmla="*/ 0 w 5886450"/>
              <a:gd name="connsiteY3-160" fmla="*/ 747974 h 771272"/>
              <a:gd name="connsiteX0-161" fmla="*/ 0 w 5486400"/>
              <a:gd name="connsiteY0-162" fmla="*/ 0 h 783950"/>
              <a:gd name="connsiteX1-163" fmla="*/ 5486400 w 5486400"/>
              <a:gd name="connsiteY1-164" fmla="*/ 12678 h 783950"/>
              <a:gd name="connsiteX2-165" fmla="*/ 2186940 w 5486400"/>
              <a:gd name="connsiteY2-166" fmla="*/ 783950 h 783950"/>
              <a:gd name="connsiteX3-167" fmla="*/ 0 w 5486400"/>
              <a:gd name="connsiteY3-168" fmla="*/ 0 h 783950"/>
              <a:gd name="connsiteX0-169" fmla="*/ 0 w 5486400"/>
              <a:gd name="connsiteY0-170" fmla="*/ 0 h 720562"/>
              <a:gd name="connsiteX1-171" fmla="*/ 5486400 w 5486400"/>
              <a:gd name="connsiteY1-172" fmla="*/ 12678 h 720562"/>
              <a:gd name="connsiteX2-173" fmla="*/ 1920240 w 5486400"/>
              <a:gd name="connsiteY2-174" fmla="*/ 720562 h 720562"/>
              <a:gd name="connsiteX3-175" fmla="*/ 0 w 5486400"/>
              <a:gd name="connsiteY3-176" fmla="*/ 0 h 720562"/>
              <a:gd name="connsiteX0-177" fmla="*/ 0 w 5276850"/>
              <a:gd name="connsiteY0-178" fmla="*/ 320106 h 1040668"/>
              <a:gd name="connsiteX1-179" fmla="*/ 5276850 w 5276850"/>
              <a:gd name="connsiteY1-180" fmla="*/ 0 h 1040668"/>
              <a:gd name="connsiteX2-181" fmla="*/ 1920240 w 5276850"/>
              <a:gd name="connsiteY2-182" fmla="*/ 1040668 h 1040668"/>
              <a:gd name="connsiteX3-183" fmla="*/ 0 w 5276850"/>
              <a:gd name="connsiteY3-184" fmla="*/ 320106 h 1040668"/>
              <a:gd name="connsiteX0-185" fmla="*/ 1356360 w 3356610"/>
              <a:gd name="connsiteY0-186" fmla="*/ 0 h 1750611"/>
              <a:gd name="connsiteX1-187" fmla="*/ 3356610 w 3356610"/>
              <a:gd name="connsiteY1-188" fmla="*/ 709943 h 1750611"/>
              <a:gd name="connsiteX2-189" fmla="*/ 0 w 3356610"/>
              <a:gd name="connsiteY2-190" fmla="*/ 1750611 h 1750611"/>
              <a:gd name="connsiteX3-191" fmla="*/ 1356360 w 3356610"/>
              <a:gd name="connsiteY3-192" fmla="*/ 0 h 1750611"/>
              <a:gd name="connsiteX0-193" fmla="*/ 1356360 w 3737610"/>
              <a:gd name="connsiteY0-194" fmla="*/ 98249 h 1848860"/>
              <a:gd name="connsiteX1-195" fmla="*/ 3737610 w 3737610"/>
              <a:gd name="connsiteY1-196" fmla="*/ 0 h 1848860"/>
              <a:gd name="connsiteX2-197" fmla="*/ 0 w 3737610"/>
              <a:gd name="connsiteY2-198" fmla="*/ 1848860 h 1848860"/>
              <a:gd name="connsiteX3-199" fmla="*/ 1356360 w 3737610"/>
              <a:gd name="connsiteY3-200" fmla="*/ 98249 h 1848860"/>
              <a:gd name="connsiteX0-201" fmla="*/ 0 w 2381250"/>
              <a:gd name="connsiteY0-202" fmla="*/ 98249 h 2213339"/>
              <a:gd name="connsiteX1-203" fmla="*/ 2381250 w 2381250"/>
              <a:gd name="connsiteY1-204" fmla="*/ 0 h 2213339"/>
              <a:gd name="connsiteX2-205" fmla="*/ 624840 w 2381250"/>
              <a:gd name="connsiteY2-206" fmla="*/ 2213339 h 2213339"/>
              <a:gd name="connsiteX3-207" fmla="*/ 0 w 2381250"/>
              <a:gd name="connsiteY3-208" fmla="*/ 98249 h 2213339"/>
              <a:gd name="connsiteX0-209" fmla="*/ 0 w 1962150"/>
              <a:gd name="connsiteY0-210" fmla="*/ 0 h 2226018"/>
              <a:gd name="connsiteX1-211" fmla="*/ 1962150 w 1962150"/>
              <a:gd name="connsiteY1-212" fmla="*/ 12679 h 2226018"/>
              <a:gd name="connsiteX2-213" fmla="*/ 205740 w 1962150"/>
              <a:gd name="connsiteY2-214" fmla="*/ 2226018 h 2226018"/>
              <a:gd name="connsiteX3-215" fmla="*/ 0 w 1962150"/>
              <a:gd name="connsiteY3-216" fmla="*/ 0 h 2226018"/>
              <a:gd name="connsiteX0-217" fmla="*/ 0 w 2247900"/>
              <a:gd name="connsiteY0-218" fmla="*/ 3168 h 2213339"/>
              <a:gd name="connsiteX1-219" fmla="*/ 2247900 w 2247900"/>
              <a:gd name="connsiteY1-220" fmla="*/ 0 h 2213339"/>
              <a:gd name="connsiteX2-221" fmla="*/ 491490 w 2247900"/>
              <a:gd name="connsiteY2-222" fmla="*/ 2213339 h 2213339"/>
              <a:gd name="connsiteX3-223" fmla="*/ 0 w 2247900"/>
              <a:gd name="connsiteY3-224" fmla="*/ 3168 h 2213339"/>
              <a:gd name="connsiteX0-225" fmla="*/ 0 w 2324100"/>
              <a:gd name="connsiteY0-226" fmla="*/ 3168 h 2213339"/>
              <a:gd name="connsiteX1-227" fmla="*/ 2324100 w 2324100"/>
              <a:gd name="connsiteY1-228" fmla="*/ 0 h 2213339"/>
              <a:gd name="connsiteX2-229" fmla="*/ 567690 w 2324100"/>
              <a:gd name="connsiteY2-230" fmla="*/ 2213339 h 2213339"/>
              <a:gd name="connsiteX3-231" fmla="*/ 0 w 2324100"/>
              <a:gd name="connsiteY3-232" fmla="*/ 3168 h 2213339"/>
              <a:gd name="connsiteX0-233" fmla="*/ 0 w 1619250"/>
              <a:gd name="connsiteY0-234" fmla="*/ 779666 h 2989837"/>
              <a:gd name="connsiteX1-235" fmla="*/ 1619250 w 1619250"/>
              <a:gd name="connsiteY1-236" fmla="*/ 0 h 2989837"/>
              <a:gd name="connsiteX2-237" fmla="*/ 567690 w 1619250"/>
              <a:gd name="connsiteY2-238" fmla="*/ 2989837 h 2989837"/>
              <a:gd name="connsiteX3-239" fmla="*/ 0 w 1619250"/>
              <a:gd name="connsiteY3-240" fmla="*/ 779666 h 2989837"/>
              <a:gd name="connsiteX0-241" fmla="*/ 0 w 2110740"/>
              <a:gd name="connsiteY0-242" fmla="*/ 779666 h 2181645"/>
              <a:gd name="connsiteX1-243" fmla="*/ 1619250 w 2110740"/>
              <a:gd name="connsiteY1-244" fmla="*/ 0 h 2181645"/>
              <a:gd name="connsiteX2-245" fmla="*/ 2110740 w 2110740"/>
              <a:gd name="connsiteY2-246" fmla="*/ 2181645 h 2181645"/>
              <a:gd name="connsiteX3-247" fmla="*/ 0 w 2110740"/>
              <a:gd name="connsiteY3-248" fmla="*/ 779666 h 2181645"/>
              <a:gd name="connsiteX0-249" fmla="*/ 0 w 2110740"/>
              <a:gd name="connsiteY0-250" fmla="*/ 858901 h 2260880"/>
              <a:gd name="connsiteX1-251" fmla="*/ 1600200 w 2110740"/>
              <a:gd name="connsiteY1-252" fmla="*/ 0 h 2260880"/>
              <a:gd name="connsiteX2-253" fmla="*/ 2110740 w 2110740"/>
              <a:gd name="connsiteY2-254" fmla="*/ 2260880 h 2260880"/>
              <a:gd name="connsiteX3-255" fmla="*/ 0 w 2110740"/>
              <a:gd name="connsiteY3-256" fmla="*/ 858901 h 2260880"/>
              <a:gd name="connsiteX0-257" fmla="*/ 0 w 529590"/>
              <a:gd name="connsiteY0-258" fmla="*/ 1841409 h 2260880"/>
              <a:gd name="connsiteX1-259" fmla="*/ 19050 w 529590"/>
              <a:gd name="connsiteY1-260" fmla="*/ 0 h 2260880"/>
              <a:gd name="connsiteX2-261" fmla="*/ 529590 w 529590"/>
              <a:gd name="connsiteY2-262" fmla="*/ 2260880 h 2260880"/>
              <a:gd name="connsiteX3-263" fmla="*/ 0 w 529590"/>
              <a:gd name="connsiteY3-264" fmla="*/ 1841409 h 2260880"/>
              <a:gd name="connsiteX0-265" fmla="*/ 0 w 553402"/>
              <a:gd name="connsiteY0-266" fmla="*/ 1841409 h 2201455"/>
              <a:gd name="connsiteX1-267" fmla="*/ 19050 w 553402"/>
              <a:gd name="connsiteY1-268" fmla="*/ 0 h 2201455"/>
              <a:gd name="connsiteX2-269" fmla="*/ 553402 w 553402"/>
              <a:gd name="connsiteY2-270" fmla="*/ 2201455 h 2201455"/>
              <a:gd name="connsiteX3-271" fmla="*/ 0 w 553402"/>
              <a:gd name="connsiteY3-272" fmla="*/ 1841409 h 2201455"/>
            </a:gdLst>
            <a:ahLst/>
            <a:cxnLst>
              <a:cxn ang="0">
                <a:pos x="connsiteX0-1" y="connsiteY0-2"/>
              </a:cxn>
              <a:cxn ang="0">
                <a:pos x="connsiteX1-3" y="connsiteY1-4"/>
              </a:cxn>
              <a:cxn ang="0">
                <a:pos x="connsiteX2-5" y="connsiteY2-6"/>
              </a:cxn>
              <a:cxn ang="0">
                <a:pos x="connsiteX3-7" y="connsiteY3-8"/>
              </a:cxn>
            </a:cxnLst>
            <a:rect l="l" t="t" r="r" b="b"/>
            <a:pathLst>
              <a:path w="553402" h="2201455">
                <a:moveTo>
                  <a:pt x="0" y="1841409"/>
                </a:moveTo>
                <a:lnTo>
                  <a:pt x="19050" y="0"/>
                </a:lnTo>
                <a:lnTo>
                  <a:pt x="553402" y="2201455"/>
                </a:lnTo>
                <a:lnTo>
                  <a:pt x="0" y="1841409"/>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2400"/>
          </a:p>
        </p:txBody>
      </p:sp>
      <p:grpSp>
        <p:nvGrpSpPr>
          <p:cNvPr id="20" name="组合 2"/>
          <p:cNvGrpSpPr/>
          <p:nvPr userDrawn="1"/>
        </p:nvGrpSpPr>
        <p:grpSpPr bwMode="auto">
          <a:xfrm>
            <a:off x="4857448" y="2189163"/>
            <a:ext cx="2851352" cy="1765300"/>
            <a:chOff x="4441506" y="1885950"/>
            <a:chExt cx="3708799" cy="2292851"/>
          </a:xfrm>
        </p:grpSpPr>
        <p:sp>
          <p:nvSpPr>
            <p:cNvPr id="21" name="椭圆 15"/>
            <p:cNvSpPr/>
            <p:nvPr/>
          </p:nvSpPr>
          <p:spPr>
            <a:xfrm>
              <a:off x="5961742" y="1885950"/>
              <a:ext cx="247528" cy="2474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2400">
                <a:solidFill>
                  <a:schemeClr val="tx1"/>
                </a:solidFill>
              </a:endParaRPr>
            </a:p>
          </p:txBody>
        </p:sp>
        <p:sp>
          <p:nvSpPr>
            <p:cNvPr id="22" name="椭圆 16"/>
            <p:cNvSpPr/>
            <p:nvPr/>
          </p:nvSpPr>
          <p:spPr>
            <a:xfrm>
              <a:off x="4441506" y="2593187"/>
              <a:ext cx="247528" cy="2474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2400">
                <a:solidFill>
                  <a:schemeClr val="tx1"/>
                </a:solidFill>
              </a:endParaRPr>
            </a:p>
          </p:txBody>
        </p:sp>
        <p:sp>
          <p:nvSpPr>
            <p:cNvPr id="23" name="椭圆 17"/>
            <p:cNvSpPr/>
            <p:nvPr/>
          </p:nvSpPr>
          <p:spPr>
            <a:xfrm>
              <a:off x="5431619" y="3931371"/>
              <a:ext cx="247528" cy="2474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2400">
                <a:solidFill>
                  <a:schemeClr val="tx1"/>
                </a:solidFill>
              </a:endParaRPr>
            </a:p>
          </p:txBody>
        </p:sp>
        <p:sp>
          <p:nvSpPr>
            <p:cNvPr id="24" name="椭圆 18"/>
            <p:cNvSpPr/>
            <p:nvPr/>
          </p:nvSpPr>
          <p:spPr>
            <a:xfrm>
              <a:off x="7902777" y="3671570"/>
              <a:ext cx="247528" cy="2474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2400">
                <a:solidFill>
                  <a:schemeClr val="tx1"/>
                </a:solidFill>
              </a:endParaRPr>
            </a:p>
          </p:txBody>
        </p:sp>
        <p:sp>
          <p:nvSpPr>
            <p:cNvPr id="25" name="椭圆 19"/>
            <p:cNvSpPr/>
            <p:nvPr/>
          </p:nvSpPr>
          <p:spPr>
            <a:xfrm>
              <a:off x="7642872" y="2721025"/>
              <a:ext cx="247528" cy="2474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2400">
                <a:solidFill>
                  <a:schemeClr val="tx1"/>
                </a:solidFill>
              </a:endParaRPr>
            </a:p>
          </p:txBody>
        </p:sp>
        <p:sp>
          <p:nvSpPr>
            <p:cNvPr id="26" name="椭圆 20"/>
            <p:cNvSpPr/>
            <p:nvPr/>
          </p:nvSpPr>
          <p:spPr>
            <a:xfrm>
              <a:off x="5961742" y="2762264"/>
              <a:ext cx="420798" cy="42063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2400">
                <a:solidFill>
                  <a:schemeClr val="tx1"/>
                </a:solidFill>
              </a:endParaRPr>
            </a:p>
          </p:txBody>
        </p:sp>
        <p:cxnSp>
          <p:nvCxnSpPr>
            <p:cNvPr id="27" name="直接连接符 9"/>
            <p:cNvCxnSpPr>
              <a:stCxn id="17" idx="2"/>
              <a:endCxn id="18" idx="7"/>
            </p:cNvCxnSpPr>
            <p:nvPr/>
          </p:nvCxnSpPr>
          <p:spPr>
            <a:xfrm flipH="1">
              <a:off x="4651905" y="2009665"/>
              <a:ext cx="1309837" cy="618575"/>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直接连接符 10"/>
            <p:cNvCxnSpPr>
              <a:stCxn id="18" idx="4"/>
              <a:endCxn id="19" idx="1"/>
            </p:cNvCxnSpPr>
            <p:nvPr/>
          </p:nvCxnSpPr>
          <p:spPr>
            <a:xfrm>
              <a:off x="4565270" y="2840617"/>
              <a:ext cx="903478" cy="1127869"/>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直接连接符 11"/>
            <p:cNvCxnSpPr>
              <a:stCxn id="19" idx="6"/>
              <a:endCxn id="20" idx="2"/>
            </p:cNvCxnSpPr>
            <p:nvPr/>
          </p:nvCxnSpPr>
          <p:spPr>
            <a:xfrm flipV="1">
              <a:off x="5679147" y="3795285"/>
              <a:ext cx="2223629" cy="259801"/>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直接连接符 12"/>
            <p:cNvCxnSpPr>
              <a:endCxn id="21" idx="4"/>
            </p:cNvCxnSpPr>
            <p:nvPr/>
          </p:nvCxnSpPr>
          <p:spPr>
            <a:xfrm flipH="1" flipV="1">
              <a:off x="7766636" y="2968455"/>
              <a:ext cx="253716" cy="820643"/>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直接连接符 13"/>
            <p:cNvCxnSpPr>
              <a:stCxn id="21" idx="0"/>
              <a:endCxn id="17" idx="6"/>
            </p:cNvCxnSpPr>
            <p:nvPr/>
          </p:nvCxnSpPr>
          <p:spPr>
            <a:xfrm flipH="1" flipV="1">
              <a:off x="6209270" y="2009665"/>
              <a:ext cx="1557366" cy="711360"/>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直接连接符 14"/>
            <p:cNvCxnSpPr>
              <a:stCxn id="18" idx="1"/>
            </p:cNvCxnSpPr>
            <p:nvPr/>
          </p:nvCxnSpPr>
          <p:spPr>
            <a:xfrm>
              <a:off x="4478635" y="2628240"/>
              <a:ext cx="1650189" cy="329907"/>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直接连接符 15"/>
            <p:cNvCxnSpPr>
              <a:stCxn id="17" idx="0"/>
            </p:cNvCxnSpPr>
            <p:nvPr/>
          </p:nvCxnSpPr>
          <p:spPr>
            <a:xfrm>
              <a:off x="6085506" y="1885950"/>
              <a:ext cx="86635" cy="1090753"/>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直接连接符 16"/>
            <p:cNvCxnSpPr/>
            <p:nvPr/>
          </p:nvCxnSpPr>
          <p:spPr>
            <a:xfrm flipV="1">
              <a:off x="5555383" y="2865360"/>
              <a:ext cx="662138" cy="1183540"/>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直接连接符 17"/>
            <p:cNvCxnSpPr>
              <a:endCxn id="21" idx="2"/>
            </p:cNvCxnSpPr>
            <p:nvPr/>
          </p:nvCxnSpPr>
          <p:spPr>
            <a:xfrm flipV="1">
              <a:off x="6217521" y="2844740"/>
              <a:ext cx="1425351" cy="111343"/>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直接连接符 18"/>
            <p:cNvCxnSpPr>
              <a:stCxn id="20" idx="0"/>
            </p:cNvCxnSpPr>
            <p:nvPr/>
          </p:nvCxnSpPr>
          <p:spPr>
            <a:xfrm flipH="1" flipV="1">
              <a:off x="6217521" y="3048871"/>
              <a:ext cx="1809020" cy="622699"/>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直接连接符 19"/>
            <p:cNvCxnSpPr>
              <a:stCxn id="19" idx="7"/>
              <a:endCxn id="21" idx="3"/>
            </p:cNvCxnSpPr>
            <p:nvPr/>
          </p:nvCxnSpPr>
          <p:spPr>
            <a:xfrm flipV="1">
              <a:off x="5644080" y="2931341"/>
              <a:ext cx="2035921" cy="1037145"/>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直接连接符 20"/>
            <p:cNvCxnSpPr>
              <a:stCxn id="17" idx="2"/>
            </p:cNvCxnSpPr>
            <p:nvPr/>
          </p:nvCxnSpPr>
          <p:spPr>
            <a:xfrm flipH="1">
              <a:off x="5555383" y="2009665"/>
              <a:ext cx="406358" cy="2045421"/>
            </a:xfrm>
            <a:prstGeom prst="line">
              <a:avLst/>
            </a:prstGeom>
          </p:spPr>
          <p:style>
            <a:lnRef idx="1">
              <a:schemeClr val="accent1"/>
            </a:lnRef>
            <a:fillRef idx="0">
              <a:schemeClr val="accent1"/>
            </a:fillRef>
            <a:effectRef idx="0">
              <a:schemeClr val="accent1"/>
            </a:effectRef>
            <a:fontRef idx="minor">
              <a:schemeClr val="tx1"/>
            </a:fontRef>
          </p:style>
        </p:cxnSp>
      </p:grpSp>
      <p:sp>
        <p:nvSpPr>
          <p:cNvPr id="12" name="文本占位符 18"/>
          <p:cNvSpPr>
            <a:spLocks noGrp="1"/>
          </p:cNvSpPr>
          <p:nvPr>
            <p:ph type="body" sz="quarter" idx="11"/>
          </p:nvPr>
        </p:nvSpPr>
        <p:spPr>
          <a:xfrm>
            <a:off x="837761" y="508406"/>
            <a:ext cx="7198236" cy="945032"/>
          </a:xfrm>
          <a:prstGeom prst="rect">
            <a:avLst/>
          </a:prstGeom>
          <a:noFill/>
        </p:spPr>
        <p:txBody>
          <a:bodyPr/>
          <a:lstStyle>
            <a:lvl1pPr marL="0" indent="0" algn="l">
              <a:buNone/>
              <a:defRPr sz="6595" b="1">
                <a:solidFill>
                  <a:schemeClr val="tx1">
                    <a:lumMod val="85000"/>
                    <a:lumOff val="15000"/>
                  </a:schemeClr>
                </a:solidFill>
              </a:defRPr>
            </a:lvl1pPr>
          </a:lstStyle>
          <a:p>
            <a:pPr lvl="0"/>
            <a:endParaRPr lang="zh-CN" altLang="en-US" dirty="0"/>
          </a:p>
        </p:txBody>
      </p:sp>
      <p:sp>
        <p:nvSpPr>
          <p:cNvPr id="13" name="文本占位符 18"/>
          <p:cNvSpPr>
            <a:spLocks noGrp="1"/>
          </p:cNvSpPr>
          <p:nvPr>
            <p:ph type="body" sz="quarter" idx="12"/>
          </p:nvPr>
        </p:nvSpPr>
        <p:spPr>
          <a:xfrm>
            <a:off x="6331679" y="1931335"/>
            <a:ext cx="3012565" cy="461237"/>
          </a:xfrm>
          <a:prstGeom prst="rect">
            <a:avLst/>
          </a:prstGeom>
          <a:noFill/>
        </p:spPr>
        <p:txBody>
          <a:bodyPr anchor="ctr"/>
          <a:lstStyle>
            <a:lvl1pPr marL="0" indent="0" algn="l">
              <a:buFont typeface="Wingdings" panose="05000000000000000000" pitchFamily="2" charset="2"/>
              <a:buNone/>
              <a:defRPr sz="2000" b="0">
                <a:solidFill>
                  <a:schemeClr val="tx1">
                    <a:lumMod val="85000"/>
                    <a:lumOff val="15000"/>
                  </a:schemeClr>
                </a:solidFill>
              </a:defRPr>
            </a:lvl1pPr>
          </a:lstStyle>
          <a:p>
            <a:pPr lvl="0"/>
            <a:endParaRPr lang="zh-CN" altLang="en-US" dirty="0"/>
          </a:p>
        </p:txBody>
      </p:sp>
      <p:sp>
        <p:nvSpPr>
          <p:cNvPr id="14" name="文本占位符 18"/>
          <p:cNvSpPr>
            <a:spLocks noGrp="1"/>
          </p:cNvSpPr>
          <p:nvPr>
            <p:ph type="body" sz="quarter" idx="13"/>
          </p:nvPr>
        </p:nvSpPr>
        <p:spPr>
          <a:xfrm>
            <a:off x="7593062" y="2726484"/>
            <a:ext cx="3012565" cy="461237"/>
          </a:xfrm>
          <a:prstGeom prst="rect">
            <a:avLst/>
          </a:prstGeom>
          <a:noFill/>
        </p:spPr>
        <p:txBody>
          <a:bodyPr anchor="ctr"/>
          <a:lstStyle>
            <a:lvl1pPr marL="0" indent="0" algn="l">
              <a:buFont typeface="Wingdings" panose="05000000000000000000" pitchFamily="2" charset="2"/>
              <a:buNone/>
              <a:defRPr sz="2000" b="0">
                <a:solidFill>
                  <a:schemeClr val="tx1">
                    <a:lumMod val="85000"/>
                    <a:lumOff val="15000"/>
                  </a:schemeClr>
                </a:solidFill>
              </a:defRPr>
            </a:lvl1pPr>
          </a:lstStyle>
          <a:p>
            <a:pPr lvl="0"/>
            <a:endParaRPr lang="zh-CN" altLang="en-US" dirty="0"/>
          </a:p>
        </p:txBody>
      </p:sp>
      <p:sp>
        <p:nvSpPr>
          <p:cNvPr id="34" name="文本占位符 18"/>
          <p:cNvSpPr>
            <a:spLocks noGrp="1"/>
          </p:cNvSpPr>
          <p:nvPr>
            <p:ph type="body" sz="quarter" idx="14"/>
          </p:nvPr>
        </p:nvSpPr>
        <p:spPr>
          <a:xfrm>
            <a:off x="7819131" y="3563870"/>
            <a:ext cx="3012565" cy="461237"/>
          </a:xfrm>
          <a:prstGeom prst="rect">
            <a:avLst/>
          </a:prstGeom>
          <a:noFill/>
        </p:spPr>
        <p:txBody>
          <a:bodyPr anchor="ctr"/>
          <a:lstStyle>
            <a:lvl1pPr marL="0" indent="0" algn="l">
              <a:buFont typeface="Wingdings" panose="05000000000000000000" pitchFamily="2" charset="2"/>
              <a:buNone/>
              <a:defRPr sz="2000" b="0">
                <a:solidFill>
                  <a:schemeClr val="tx1">
                    <a:lumMod val="85000"/>
                    <a:lumOff val="15000"/>
                  </a:schemeClr>
                </a:solidFill>
              </a:defRPr>
            </a:lvl1pPr>
          </a:lstStyle>
          <a:p>
            <a:pPr lvl="0"/>
            <a:endParaRPr lang="zh-CN" altLang="en-US" dirty="0"/>
          </a:p>
        </p:txBody>
      </p:sp>
      <p:sp>
        <p:nvSpPr>
          <p:cNvPr id="35" name="文本占位符 18"/>
          <p:cNvSpPr>
            <a:spLocks noGrp="1"/>
          </p:cNvSpPr>
          <p:nvPr>
            <p:ph type="body" sz="quarter" idx="15"/>
          </p:nvPr>
        </p:nvSpPr>
        <p:spPr>
          <a:xfrm>
            <a:off x="5619132" y="4132325"/>
            <a:ext cx="3012565" cy="461237"/>
          </a:xfrm>
          <a:prstGeom prst="rect">
            <a:avLst/>
          </a:prstGeom>
          <a:noFill/>
        </p:spPr>
        <p:txBody>
          <a:bodyPr anchor="ctr"/>
          <a:lstStyle>
            <a:lvl1pPr marL="0" indent="0" algn="l">
              <a:buFont typeface="Wingdings" panose="05000000000000000000" pitchFamily="2" charset="2"/>
              <a:buNone/>
              <a:defRPr sz="2000" b="0">
                <a:solidFill>
                  <a:schemeClr val="tx1">
                    <a:lumMod val="85000"/>
                    <a:lumOff val="15000"/>
                  </a:schemeClr>
                </a:solidFill>
              </a:defRPr>
            </a:lvl1pPr>
          </a:lstStyle>
          <a:p>
            <a:pPr lvl="0"/>
            <a:endParaRPr lang="zh-CN" altLang="en-US" dirty="0"/>
          </a:p>
        </p:txBody>
      </p:sp>
      <p:sp>
        <p:nvSpPr>
          <p:cNvPr id="36" name="文本占位符 18"/>
          <p:cNvSpPr>
            <a:spLocks noGrp="1"/>
          </p:cNvSpPr>
          <p:nvPr>
            <p:ph type="body" sz="quarter" idx="16"/>
          </p:nvPr>
        </p:nvSpPr>
        <p:spPr>
          <a:xfrm>
            <a:off x="1681387" y="2597720"/>
            <a:ext cx="3012565" cy="461237"/>
          </a:xfrm>
          <a:prstGeom prst="rect">
            <a:avLst/>
          </a:prstGeom>
          <a:noFill/>
        </p:spPr>
        <p:txBody>
          <a:bodyPr anchor="ctr"/>
          <a:lstStyle>
            <a:lvl1pPr marL="0" indent="0" algn="r">
              <a:buFont typeface="Wingdings" panose="05000000000000000000" pitchFamily="2" charset="2"/>
              <a:buNone/>
              <a:defRPr sz="2000" b="0">
                <a:solidFill>
                  <a:schemeClr val="tx1">
                    <a:lumMod val="85000"/>
                    <a:lumOff val="15000"/>
                  </a:schemeClr>
                </a:solidFill>
              </a:defRPr>
            </a:lvl1pPr>
          </a:lstStyle>
          <a:p>
            <a:pPr lvl="0"/>
            <a:endParaRPr lang="zh-CN" altLang="en-US" dirty="0"/>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正文级别 1…"/>
          <p:cNvSpPr txBox="1">
            <a:spLocks noGrp="1"/>
          </p:cNvSpPr>
          <p:nvPr>
            <p:ph type="body" idx="1"/>
          </p:nvPr>
        </p:nvSpPr>
        <p:spPr>
          <a:xfrm>
            <a:off x="609600" y="274635"/>
            <a:ext cx="10971215" cy="5851530"/>
          </a:xfrm>
          <a:prstGeom prst="rect">
            <a:avLst/>
          </a:prstGeom>
          <a:ln w="12700">
            <a:miter lim="400000"/>
          </a:ln>
        </p:spPr>
        <p:txBody>
          <a:bodyPr lIns="45718" tIns="45718" rIns="45718" bIns="45718">
            <a:normAutofit/>
          </a:bodyPr>
          <a:lstStyle/>
          <a:p>
            <a:r>
              <a:t>正文级别 1</a:t>
            </a:r>
          </a:p>
          <a:p>
            <a:pPr lvl="1"/>
            <a:r>
              <a:t>正文级别 2</a:t>
            </a:r>
          </a:p>
          <a:p>
            <a:pPr lvl="2"/>
            <a:r>
              <a:t>正文级别 3</a:t>
            </a:r>
          </a:p>
          <a:p>
            <a:pPr lvl="3"/>
            <a:r>
              <a:t>正文级别 4</a:t>
            </a:r>
          </a:p>
          <a:p>
            <a:pPr lvl="4"/>
            <a:r>
              <a:t>正文级别 5</a:t>
            </a:r>
          </a:p>
        </p:txBody>
      </p:sp>
      <p:sp>
        <p:nvSpPr>
          <p:cNvPr id="3" name="标题文本"/>
          <p:cNvSpPr txBox="1">
            <a:spLocks noGrp="1"/>
          </p:cNvSpPr>
          <p:nvPr>
            <p:ph type="title"/>
          </p:nvPr>
        </p:nvSpPr>
        <p:spPr>
          <a:xfrm>
            <a:off x="1824780" y="1371600"/>
            <a:ext cx="9743441" cy="465138"/>
          </a:xfrm>
          <a:prstGeom prst="rect">
            <a:avLst/>
          </a:prstGeom>
          <a:ln w="12700">
            <a:miter lim="400000"/>
          </a:ln>
        </p:spPr>
        <p:txBody>
          <a:bodyPr lIns="45718" tIns="45718" rIns="45718" bIns="45718" anchor="ctr">
            <a:normAutofit/>
          </a:bodyPr>
          <a:lstStyle/>
          <a:p>
            <a:r>
              <a:t>标题文本</a:t>
            </a:r>
          </a:p>
        </p:txBody>
      </p:sp>
      <p:sp>
        <p:nvSpPr>
          <p:cNvPr id="4" name="幻灯片编号"/>
          <p:cNvSpPr txBox="1">
            <a:spLocks noGrp="1"/>
          </p:cNvSpPr>
          <p:nvPr>
            <p:ph type="sldNum" sz="quarter" idx="2"/>
          </p:nvPr>
        </p:nvSpPr>
        <p:spPr>
          <a:xfrm>
            <a:off x="11340661" y="6245225"/>
            <a:ext cx="240154" cy="332737"/>
          </a:xfrm>
          <a:prstGeom prst="rect">
            <a:avLst/>
          </a:prstGeom>
          <a:ln w="12700">
            <a:miter lim="400000"/>
          </a:ln>
        </p:spPr>
        <p:txBody>
          <a:bodyPr wrap="none" lIns="45718" tIns="45718" rIns="45718" bIns="45718">
            <a:spAutoFit/>
          </a:bodyPr>
          <a:lstStyle>
            <a:lvl1pPr algn="r">
              <a:defRPr sz="1400" b="0">
                <a:latin typeface="Al Nile"/>
                <a:ea typeface="Al Nile"/>
                <a:cs typeface="Al Nile"/>
                <a:sym typeface="Al Nile"/>
              </a:defRPr>
            </a:lvl1pPr>
          </a:lstStyle>
          <a:p>
            <a:fld id="{86CB4B4D-7CA3-9044-876B-883B54F8677D}" type="slidenum">
              <a:rPr/>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txStyles>
    <p:titleStyle>
      <a:lvl1pPr marL="0" marR="0" indent="0" algn="ctr" defTabSz="914400" rtl="0" latinLnBrk="0">
        <a:lnSpc>
          <a:spcPct val="100000"/>
        </a:lnSpc>
        <a:spcBef>
          <a:spcPts val="0"/>
        </a:spcBef>
        <a:spcAft>
          <a:spcPts val="0"/>
        </a:spcAft>
        <a:buClrTx/>
        <a:buSzTx/>
        <a:buFontTx/>
        <a:buNone/>
        <a:defRPr sz="4400" b="0" i="0" u="none" strike="noStrike" cap="none" spc="0" baseline="0">
          <a:ln>
            <a:noFill/>
          </a:ln>
          <a:solidFill>
            <a:srgbClr val="000000"/>
          </a:solidFill>
          <a:uFillTx/>
          <a:latin typeface="Al Nile"/>
          <a:ea typeface="Al Nile"/>
          <a:cs typeface="Al Nile"/>
          <a:sym typeface="Al Nile"/>
        </a:defRPr>
      </a:lvl1pPr>
      <a:lvl2pPr marL="0" marR="0" indent="0" algn="ctr" defTabSz="914400" rtl="0" latinLnBrk="0">
        <a:lnSpc>
          <a:spcPct val="100000"/>
        </a:lnSpc>
        <a:spcBef>
          <a:spcPts val="0"/>
        </a:spcBef>
        <a:spcAft>
          <a:spcPts val="0"/>
        </a:spcAft>
        <a:buClrTx/>
        <a:buSzTx/>
        <a:buFontTx/>
        <a:buNone/>
        <a:defRPr sz="4400" b="0" i="0" u="none" strike="noStrike" cap="none" spc="0" baseline="0">
          <a:ln>
            <a:noFill/>
          </a:ln>
          <a:solidFill>
            <a:srgbClr val="000000"/>
          </a:solidFill>
          <a:uFillTx/>
          <a:latin typeface="Al Nile"/>
          <a:ea typeface="Al Nile"/>
          <a:cs typeface="Al Nile"/>
          <a:sym typeface="Al Nile"/>
        </a:defRPr>
      </a:lvl2pPr>
      <a:lvl3pPr marL="0" marR="0" indent="0" algn="ctr" defTabSz="914400" rtl="0" latinLnBrk="0">
        <a:lnSpc>
          <a:spcPct val="100000"/>
        </a:lnSpc>
        <a:spcBef>
          <a:spcPts val="0"/>
        </a:spcBef>
        <a:spcAft>
          <a:spcPts val="0"/>
        </a:spcAft>
        <a:buClrTx/>
        <a:buSzTx/>
        <a:buFontTx/>
        <a:buNone/>
        <a:defRPr sz="4400" b="0" i="0" u="none" strike="noStrike" cap="none" spc="0" baseline="0">
          <a:ln>
            <a:noFill/>
          </a:ln>
          <a:solidFill>
            <a:srgbClr val="000000"/>
          </a:solidFill>
          <a:uFillTx/>
          <a:latin typeface="Al Nile"/>
          <a:ea typeface="Al Nile"/>
          <a:cs typeface="Al Nile"/>
          <a:sym typeface="Al Nile"/>
        </a:defRPr>
      </a:lvl3pPr>
      <a:lvl4pPr marL="0" marR="0" indent="0" algn="ctr" defTabSz="914400" rtl="0" latinLnBrk="0">
        <a:lnSpc>
          <a:spcPct val="100000"/>
        </a:lnSpc>
        <a:spcBef>
          <a:spcPts val="0"/>
        </a:spcBef>
        <a:spcAft>
          <a:spcPts val="0"/>
        </a:spcAft>
        <a:buClrTx/>
        <a:buSzTx/>
        <a:buFontTx/>
        <a:buNone/>
        <a:defRPr sz="4400" b="0" i="0" u="none" strike="noStrike" cap="none" spc="0" baseline="0">
          <a:ln>
            <a:noFill/>
          </a:ln>
          <a:solidFill>
            <a:srgbClr val="000000"/>
          </a:solidFill>
          <a:uFillTx/>
          <a:latin typeface="Al Nile"/>
          <a:ea typeface="Al Nile"/>
          <a:cs typeface="Al Nile"/>
          <a:sym typeface="Al Nile"/>
        </a:defRPr>
      </a:lvl4pPr>
      <a:lvl5pPr marL="0" marR="0" indent="0" algn="ctr" defTabSz="914400" rtl="0" latinLnBrk="0">
        <a:lnSpc>
          <a:spcPct val="100000"/>
        </a:lnSpc>
        <a:spcBef>
          <a:spcPts val="0"/>
        </a:spcBef>
        <a:spcAft>
          <a:spcPts val="0"/>
        </a:spcAft>
        <a:buClrTx/>
        <a:buSzTx/>
        <a:buFontTx/>
        <a:buNone/>
        <a:defRPr sz="4400" b="0" i="0" u="none" strike="noStrike" cap="none" spc="0" baseline="0">
          <a:ln>
            <a:noFill/>
          </a:ln>
          <a:solidFill>
            <a:srgbClr val="000000"/>
          </a:solidFill>
          <a:uFillTx/>
          <a:latin typeface="Al Nile"/>
          <a:ea typeface="Al Nile"/>
          <a:cs typeface="Al Nile"/>
          <a:sym typeface="Al Nile"/>
        </a:defRPr>
      </a:lvl5pPr>
      <a:lvl6pPr marL="0" marR="0" indent="0" algn="ctr" defTabSz="914400" rtl="0" latinLnBrk="0">
        <a:lnSpc>
          <a:spcPct val="100000"/>
        </a:lnSpc>
        <a:spcBef>
          <a:spcPts val="0"/>
        </a:spcBef>
        <a:spcAft>
          <a:spcPts val="0"/>
        </a:spcAft>
        <a:buClrTx/>
        <a:buSzTx/>
        <a:buFontTx/>
        <a:buNone/>
        <a:defRPr sz="4400" b="0" i="0" u="none" strike="noStrike" cap="none" spc="0" baseline="0">
          <a:ln>
            <a:noFill/>
          </a:ln>
          <a:solidFill>
            <a:srgbClr val="000000"/>
          </a:solidFill>
          <a:uFillTx/>
          <a:latin typeface="Al Nile"/>
          <a:ea typeface="Al Nile"/>
          <a:cs typeface="Al Nile"/>
          <a:sym typeface="Al Nile"/>
        </a:defRPr>
      </a:lvl6pPr>
      <a:lvl7pPr marL="0" marR="0" indent="0" algn="ctr" defTabSz="914400" rtl="0" latinLnBrk="0">
        <a:lnSpc>
          <a:spcPct val="100000"/>
        </a:lnSpc>
        <a:spcBef>
          <a:spcPts val="0"/>
        </a:spcBef>
        <a:spcAft>
          <a:spcPts val="0"/>
        </a:spcAft>
        <a:buClrTx/>
        <a:buSzTx/>
        <a:buFontTx/>
        <a:buNone/>
        <a:defRPr sz="4400" b="0" i="0" u="none" strike="noStrike" cap="none" spc="0" baseline="0">
          <a:ln>
            <a:noFill/>
          </a:ln>
          <a:solidFill>
            <a:srgbClr val="000000"/>
          </a:solidFill>
          <a:uFillTx/>
          <a:latin typeface="Al Nile"/>
          <a:ea typeface="Al Nile"/>
          <a:cs typeface="Al Nile"/>
          <a:sym typeface="Al Nile"/>
        </a:defRPr>
      </a:lvl7pPr>
      <a:lvl8pPr marL="0" marR="0" indent="0" algn="ctr" defTabSz="914400" rtl="0" latinLnBrk="0">
        <a:lnSpc>
          <a:spcPct val="100000"/>
        </a:lnSpc>
        <a:spcBef>
          <a:spcPts val="0"/>
        </a:spcBef>
        <a:spcAft>
          <a:spcPts val="0"/>
        </a:spcAft>
        <a:buClrTx/>
        <a:buSzTx/>
        <a:buFontTx/>
        <a:buNone/>
        <a:defRPr sz="4400" b="0" i="0" u="none" strike="noStrike" cap="none" spc="0" baseline="0">
          <a:ln>
            <a:noFill/>
          </a:ln>
          <a:solidFill>
            <a:srgbClr val="000000"/>
          </a:solidFill>
          <a:uFillTx/>
          <a:latin typeface="Al Nile"/>
          <a:ea typeface="Al Nile"/>
          <a:cs typeface="Al Nile"/>
          <a:sym typeface="Al Nile"/>
        </a:defRPr>
      </a:lvl8pPr>
      <a:lvl9pPr marL="0" marR="0" indent="0" algn="ctr" defTabSz="914400" rtl="0" latinLnBrk="0">
        <a:lnSpc>
          <a:spcPct val="100000"/>
        </a:lnSpc>
        <a:spcBef>
          <a:spcPts val="0"/>
        </a:spcBef>
        <a:spcAft>
          <a:spcPts val="0"/>
        </a:spcAft>
        <a:buClrTx/>
        <a:buSzTx/>
        <a:buFontTx/>
        <a:buNone/>
        <a:defRPr sz="4400" b="0" i="0" u="none" strike="noStrike" cap="none" spc="0" baseline="0">
          <a:ln>
            <a:noFill/>
          </a:ln>
          <a:solidFill>
            <a:srgbClr val="000000"/>
          </a:solidFill>
          <a:uFillTx/>
          <a:latin typeface="Al Nile"/>
          <a:ea typeface="Al Nile"/>
          <a:cs typeface="Al Nile"/>
          <a:sym typeface="Al Nile"/>
        </a:defRPr>
      </a:lvl9pPr>
    </p:titleStyle>
    <p:bodyStyle>
      <a:lvl1pPr marL="342900" marR="0" indent="-342900" algn="l" defTabSz="914400" rtl="0" latinLnBrk="0">
        <a:lnSpc>
          <a:spcPct val="100000"/>
        </a:lnSpc>
        <a:spcBef>
          <a:spcPts val="700"/>
        </a:spcBef>
        <a:spcAft>
          <a:spcPts val="0"/>
        </a:spcAft>
        <a:buClrTx/>
        <a:buSzPct val="100000"/>
        <a:buFontTx/>
        <a:buChar char="»"/>
        <a:defRPr sz="3200" b="0" i="0" u="none" strike="noStrike" cap="none" spc="0" baseline="0">
          <a:ln>
            <a:noFill/>
          </a:ln>
          <a:solidFill>
            <a:srgbClr val="000000"/>
          </a:solidFill>
          <a:uFillTx/>
          <a:latin typeface="Al Nile"/>
          <a:ea typeface="Al Nile"/>
          <a:cs typeface="Al Nile"/>
          <a:sym typeface="Al Nile"/>
        </a:defRPr>
      </a:lvl1pPr>
      <a:lvl2pPr marL="783590" marR="0" indent="-326390" algn="l" defTabSz="914400" rtl="0" latinLnBrk="0">
        <a:lnSpc>
          <a:spcPct val="100000"/>
        </a:lnSpc>
        <a:spcBef>
          <a:spcPts val="700"/>
        </a:spcBef>
        <a:spcAft>
          <a:spcPts val="0"/>
        </a:spcAft>
        <a:buClrTx/>
        <a:buSzPct val="100000"/>
        <a:buFontTx/>
        <a:buChar char="–"/>
        <a:defRPr sz="3200" b="0" i="0" u="none" strike="noStrike" cap="none" spc="0" baseline="0">
          <a:ln>
            <a:noFill/>
          </a:ln>
          <a:solidFill>
            <a:srgbClr val="000000"/>
          </a:solidFill>
          <a:uFillTx/>
          <a:latin typeface="Al Nile"/>
          <a:ea typeface="Al Nile"/>
          <a:cs typeface="Al Nile"/>
          <a:sym typeface="Al Nile"/>
        </a:defRPr>
      </a:lvl2pPr>
      <a:lvl3pPr marL="1219200" marR="0" indent="-304800" algn="l" defTabSz="914400" rtl="0" latinLnBrk="0">
        <a:lnSpc>
          <a:spcPct val="100000"/>
        </a:lnSpc>
        <a:spcBef>
          <a:spcPts val="700"/>
        </a:spcBef>
        <a:spcAft>
          <a:spcPts val="0"/>
        </a:spcAft>
        <a:buClrTx/>
        <a:buSzPct val="100000"/>
        <a:buFontTx/>
        <a:buChar char="•"/>
        <a:defRPr sz="3200" b="0" i="0" u="none" strike="noStrike" cap="none" spc="0" baseline="0">
          <a:ln>
            <a:noFill/>
          </a:ln>
          <a:solidFill>
            <a:srgbClr val="000000"/>
          </a:solidFill>
          <a:uFillTx/>
          <a:latin typeface="Al Nile"/>
          <a:ea typeface="Al Nile"/>
          <a:cs typeface="Al Nile"/>
          <a:sym typeface="Al Nile"/>
        </a:defRPr>
      </a:lvl3pPr>
      <a:lvl4pPr marL="1737360" marR="0" indent="-365760" algn="l" defTabSz="914400" rtl="0" latinLnBrk="0">
        <a:lnSpc>
          <a:spcPct val="100000"/>
        </a:lnSpc>
        <a:spcBef>
          <a:spcPts val="700"/>
        </a:spcBef>
        <a:spcAft>
          <a:spcPts val="0"/>
        </a:spcAft>
        <a:buClrTx/>
        <a:buSzPct val="100000"/>
        <a:buFontTx/>
        <a:buChar char="–"/>
        <a:defRPr sz="3200" b="0" i="0" u="none" strike="noStrike" cap="none" spc="0" baseline="0">
          <a:ln>
            <a:noFill/>
          </a:ln>
          <a:solidFill>
            <a:srgbClr val="000000"/>
          </a:solidFill>
          <a:uFillTx/>
          <a:latin typeface="Al Nile"/>
          <a:ea typeface="Al Nile"/>
          <a:cs typeface="Al Nile"/>
          <a:sym typeface="Al Nile"/>
        </a:defRPr>
      </a:lvl4pPr>
      <a:lvl5pPr marL="2235200" marR="0" indent="-406400" algn="l" defTabSz="914400" rtl="0" latinLnBrk="0">
        <a:lnSpc>
          <a:spcPct val="100000"/>
        </a:lnSpc>
        <a:spcBef>
          <a:spcPts val="700"/>
        </a:spcBef>
        <a:spcAft>
          <a:spcPts val="0"/>
        </a:spcAft>
        <a:buClrTx/>
        <a:buSzPct val="100000"/>
        <a:buFontTx/>
        <a:buChar char="»"/>
        <a:defRPr sz="3200" b="0" i="0" u="none" strike="noStrike" cap="none" spc="0" baseline="0">
          <a:ln>
            <a:noFill/>
          </a:ln>
          <a:solidFill>
            <a:srgbClr val="000000"/>
          </a:solidFill>
          <a:uFillTx/>
          <a:latin typeface="Al Nile"/>
          <a:ea typeface="Al Nile"/>
          <a:cs typeface="Al Nile"/>
          <a:sym typeface="Al Nile"/>
        </a:defRPr>
      </a:lvl5pPr>
      <a:lvl6pPr marL="0" marR="0" indent="0" algn="l" defTabSz="914400" rtl="0" latinLnBrk="0">
        <a:lnSpc>
          <a:spcPct val="100000"/>
        </a:lnSpc>
        <a:spcBef>
          <a:spcPts val="700"/>
        </a:spcBef>
        <a:spcAft>
          <a:spcPts val="0"/>
        </a:spcAft>
        <a:buClrTx/>
        <a:buSzTx/>
        <a:buFontTx/>
        <a:buNone/>
        <a:defRPr sz="3200" b="0" i="0" u="none" strike="noStrike" cap="none" spc="0" baseline="0">
          <a:ln>
            <a:noFill/>
          </a:ln>
          <a:solidFill>
            <a:srgbClr val="000000"/>
          </a:solidFill>
          <a:uFillTx/>
          <a:latin typeface="Al Nile"/>
          <a:ea typeface="Al Nile"/>
          <a:cs typeface="Al Nile"/>
          <a:sym typeface="Al Nile"/>
        </a:defRPr>
      </a:lvl6pPr>
      <a:lvl7pPr marL="0" marR="0" indent="0" algn="l" defTabSz="914400" rtl="0" latinLnBrk="0">
        <a:lnSpc>
          <a:spcPct val="100000"/>
        </a:lnSpc>
        <a:spcBef>
          <a:spcPts val="700"/>
        </a:spcBef>
        <a:spcAft>
          <a:spcPts val="0"/>
        </a:spcAft>
        <a:buClrTx/>
        <a:buSzTx/>
        <a:buFontTx/>
        <a:buNone/>
        <a:defRPr sz="3200" b="0" i="0" u="none" strike="noStrike" cap="none" spc="0" baseline="0">
          <a:ln>
            <a:noFill/>
          </a:ln>
          <a:solidFill>
            <a:srgbClr val="000000"/>
          </a:solidFill>
          <a:uFillTx/>
          <a:latin typeface="Al Nile"/>
          <a:ea typeface="Al Nile"/>
          <a:cs typeface="Al Nile"/>
          <a:sym typeface="Al Nile"/>
        </a:defRPr>
      </a:lvl7pPr>
      <a:lvl8pPr marL="0" marR="0" indent="0" algn="l" defTabSz="914400" rtl="0" latinLnBrk="0">
        <a:lnSpc>
          <a:spcPct val="100000"/>
        </a:lnSpc>
        <a:spcBef>
          <a:spcPts val="700"/>
        </a:spcBef>
        <a:spcAft>
          <a:spcPts val="0"/>
        </a:spcAft>
        <a:buClrTx/>
        <a:buSzTx/>
        <a:buFontTx/>
        <a:buNone/>
        <a:defRPr sz="3200" b="0" i="0" u="none" strike="noStrike" cap="none" spc="0" baseline="0">
          <a:ln>
            <a:noFill/>
          </a:ln>
          <a:solidFill>
            <a:srgbClr val="000000"/>
          </a:solidFill>
          <a:uFillTx/>
          <a:latin typeface="Al Nile"/>
          <a:ea typeface="Al Nile"/>
          <a:cs typeface="Al Nile"/>
          <a:sym typeface="Al Nile"/>
        </a:defRPr>
      </a:lvl8pPr>
      <a:lvl9pPr marL="0" marR="0" indent="0" algn="l" defTabSz="914400" rtl="0" latinLnBrk="0">
        <a:lnSpc>
          <a:spcPct val="100000"/>
        </a:lnSpc>
        <a:spcBef>
          <a:spcPts val="700"/>
        </a:spcBef>
        <a:spcAft>
          <a:spcPts val="0"/>
        </a:spcAft>
        <a:buClrTx/>
        <a:buSzTx/>
        <a:buFontTx/>
        <a:buNone/>
        <a:defRPr sz="3200" b="0" i="0" u="none" strike="noStrike" cap="none" spc="0" baseline="0">
          <a:ln>
            <a:noFill/>
          </a:ln>
          <a:solidFill>
            <a:srgbClr val="000000"/>
          </a:solidFill>
          <a:uFillTx/>
          <a:latin typeface="Al Nile"/>
          <a:ea typeface="Al Nile"/>
          <a:cs typeface="Al Nile"/>
          <a:sym typeface="Al Nile"/>
        </a:defRPr>
      </a:lvl9pPr>
    </p:bodyStyle>
    <p:otherStyle>
      <a:lvl1pPr marL="0" marR="0" indent="0" algn="r" defTabSz="914400" rtl="0" latinLnBrk="0">
        <a:lnSpc>
          <a:spcPct val="100000"/>
        </a:lnSpc>
        <a:spcBef>
          <a:spcPts val="0"/>
        </a:spcBef>
        <a:spcAft>
          <a:spcPts val="0"/>
        </a:spcAft>
        <a:buClrTx/>
        <a:buSzTx/>
        <a:buFontTx/>
        <a:buNone/>
        <a:defRPr sz="1400" b="0" i="0" u="none" strike="noStrike" cap="none" spc="0" baseline="0">
          <a:ln>
            <a:noFill/>
          </a:ln>
          <a:solidFill>
            <a:schemeClr val="tx1"/>
          </a:solidFill>
          <a:uFillTx/>
          <a:latin typeface="+mn-lt"/>
          <a:ea typeface="+mn-ea"/>
          <a:cs typeface="+mn-cs"/>
          <a:sym typeface="Al Nile"/>
        </a:defRPr>
      </a:lvl1pPr>
      <a:lvl2pPr marL="0" marR="0" indent="0" algn="r" defTabSz="914400" rtl="0" latinLnBrk="0">
        <a:lnSpc>
          <a:spcPct val="100000"/>
        </a:lnSpc>
        <a:spcBef>
          <a:spcPts val="0"/>
        </a:spcBef>
        <a:spcAft>
          <a:spcPts val="0"/>
        </a:spcAft>
        <a:buClrTx/>
        <a:buSzTx/>
        <a:buFontTx/>
        <a:buNone/>
        <a:defRPr sz="1400" b="0" i="0" u="none" strike="noStrike" cap="none" spc="0" baseline="0">
          <a:ln>
            <a:noFill/>
          </a:ln>
          <a:solidFill>
            <a:schemeClr val="tx1"/>
          </a:solidFill>
          <a:uFillTx/>
          <a:latin typeface="+mn-lt"/>
          <a:ea typeface="+mn-ea"/>
          <a:cs typeface="+mn-cs"/>
          <a:sym typeface="Al Nile"/>
        </a:defRPr>
      </a:lvl2pPr>
      <a:lvl3pPr marL="0" marR="0" indent="0" algn="r" defTabSz="914400" rtl="0" latinLnBrk="0">
        <a:lnSpc>
          <a:spcPct val="100000"/>
        </a:lnSpc>
        <a:spcBef>
          <a:spcPts val="0"/>
        </a:spcBef>
        <a:spcAft>
          <a:spcPts val="0"/>
        </a:spcAft>
        <a:buClrTx/>
        <a:buSzTx/>
        <a:buFontTx/>
        <a:buNone/>
        <a:defRPr sz="1400" b="0" i="0" u="none" strike="noStrike" cap="none" spc="0" baseline="0">
          <a:ln>
            <a:noFill/>
          </a:ln>
          <a:solidFill>
            <a:schemeClr val="tx1"/>
          </a:solidFill>
          <a:uFillTx/>
          <a:latin typeface="+mn-lt"/>
          <a:ea typeface="+mn-ea"/>
          <a:cs typeface="+mn-cs"/>
          <a:sym typeface="Al Nile"/>
        </a:defRPr>
      </a:lvl3pPr>
      <a:lvl4pPr marL="0" marR="0" indent="0" algn="r" defTabSz="914400" rtl="0" latinLnBrk="0">
        <a:lnSpc>
          <a:spcPct val="100000"/>
        </a:lnSpc>
        <a:spcBef>
          <a:spcPts val="0"/>
        </a:spcBef>
        <a:spcAft>
          <a:spcPts val="0"/>
        </a:spcAft>
        <a:buClrTx/>
        <a:buSzTx/>
        <a:buFontTx/>
        <a:buNone/>
        <a:defRPr sz="1400" b="0" i="0" u="none" strike="noStrike" cap="none" spc="0" baseline="0">
          <a:ln>
            <a:noFill/>
          </a:ln>
          <a:solidFill>
            <a:schemeClr val="tx1"/>
          </a:solidFill>
          <a:uFillTx/>
          <a:latin typeface="+mn-lt"/>
          <a:ea typeface="+mn-ea"/>
          <a:cs typeface="+mn-cs"/>
          <a:sym typeface="Al Nile"/>
        </a:defRPr>
      </a:lvl4pPr>
      <a:lvl5pPr marL="0" marR="0" indent="0" algn="r" defTabSz="914400" rtl="0" latinLnBrk="0">
        <a:lnSpc>
          <a:spcPct val="100000"/>
        </a:lnSpc>
        <a:spcBef>
          <a:spcPts val="0"/>
        </a:spcBef>
        <a:spcAft>
          <a:spcPts val="0"/>
        </a:spcAft>
        <a:buClrTx/>
        <a:buSzTx/>
        <a:buFontTx/>
        <a:buNone/>
        <a:defRPr sz="1400" b="0" i="0" u="none" strike="noStrike" cap="none" spc="0" baseline="0">
          <a:ln>
            <a:noFill/>
          </a:ln>
          <a:solidFill>
            <a:schemeClr val="tx1"/>
          </a:solidFill>
          <a:uFillTx/>
          <a:latin typeface="+mn-lt"/>
          <a:ea typeface="+mn-ea"/>
          <a:cs typeface="+mn-cs"/>
          <a:sym typeface="Al Nile"/>
        </a:defRPr>
      </a:lvl5pPr>
      <a:lvl6pPr marL="0" marR="0" indent="0" algn="r" defTabSz="914400" rtl="0" latinLnBrk="0">
        <a:lnSpc>
          <a:spcPct val="100000"/>
        </a:lnSpc>
        <a:spcBef>
          <a:spcPts val="0"/>
        </a:spcBef>
        <a:spcAft>
          <a:spcPts val="0"/>
        </a:spcAft>
        <a:buClrTx/>
        <a:buSzTx/>
        <a:buFontTx/>
        <a:buNone/>
        <a:defRPr sz="1400" b="0" i="0" u="none" strike="noStrike" cap="none" spc="0" baseline="0">
          <a:ln>
            <a:noFill/>
          </a:ln>
          <a:solidFill>
            <a:schemeClr val="tx1"/>
          </a:solidFill>
          <a:uFillTx/>
          <a:latin typeface="+mn-lt"/>
          <a:ea typeface="+mn-ea"/>
          <a:cs typeface="+mn-cs"/>
          <a:sym typeface="Al Nile"/>
        </a:defRPr>
      </a:lvl6pPr>
      <a:lvl7pPr marL="0" marR="0" indent="0" algn="r" defTabSz="914400" rtl="0" latinLnBrk="0">
        <a:lnSpc>
          <a:spcPct val="100000"/>
        </a:lnSpc>
        <a:spcBef>
          <a:spcPts val="0"/>
        </a:spcBef>
        <a:spcAft>
          <a:spcPts val="0"/>
        </a:spcAft>
        <a:buClrTx/>
        <a:buSzTx/>
        <a:buFontTx/>
        <a:buNone/>
        <a:defRPr sz="1400" b="0" i="0" u="none" strike="noStrike" cap="none" spc="0" baseline="0">
          <a:ln>
            <a:noFill/>
          </a:ln>
          <a:solidFill>
            <a:schemeClr val="tx1"/>
          </a:solidFill>
          <a:uFillTx/>
          <a:latin typeface="+mn-lt"/>
          <a:ea typeface="+mn-ea"/>
          <a:cs typeface="+mn-cs"/>
          <a:sym typeface="Al Nile"/>
        </a:defRPr>
      </a:lvl7pPr>
      <a:lvl8pPr marL="0" marR="0" indent="0" algn="r" defTabSz="914400" rtl="0" latinLnBrk="0">
        <a:lnSpc>
          <a:spcPct val="100000"/>
        </a:lnSpc>
        <a:spcBef>
          <a:spcPts val="0"/>
        </a:spcBef>
        <a:spcAft>
          <a:spcPts val="0"/>
        </a:spcAft>
        <a:buClrTx/>
        <a:buSzTx/>
        <a:buFontTx/>
        <a:buNone/>
        <a:defRPr sz="1400" b="0" i="0" u="none" strike="noStrike" cap="none" spc="0" baseline="0">
          <a:ln>
            <a:noFill/>
          </a:ln>
          <a:solidFill>
            <a:schemeClr val="tx1"/>
          </a:solidFill>
          <a:uFillTx/>
          <a:latin typeface="+mn-lt"/>
          <a:ea typeface="+mn-ea"/>
          <a:cs typeface="+mn-cs"/>
          <a:sym typeface="Al Nile"/>
        </a:defRPr>
      </a:lvl8pPr>
      <a:lvl9pPr marL="0" marR="0" indent="0" algn="r" defTabSz="914400" rtl="0" latinLnBrk="0">
        <a:lnSpc>
          <a:spcPct val="100000"/>
        </a:lnSpc>
        <a:spcBef>
          <a:spcPts val="0"/>
        </a:spcBef>
        <a:spcAft>
          <a:spcPts val="0"/>
        </a:spcAft>
        <a:buClrTx/>
        <a:buSzTx/>
        <a:buFontTx/>
        <a:buNone/>
        <a:defRPr sz="1400" b="0" i="0" u="none" strike="noStrike" cap="none" spc="0" baseline="0">
          <a:ln>
            <a:noFill/>
          </a:ln>
          <a:solidFill>
            <a:schemeClr val="tx1"/>
          </a:solidFill>
          <a:uFillTx/>
          <a:latin typeface="+mn-lt"/>
          <a:ea typeface="+mn-ea"/>
          <a:cs typeface="+mn-cs"/>
          <a:sym typeface="Al Nil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4.jpeg"/><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0.png"/></Relationships>
</file>

<file path=ppt/slides/_rels/slide100.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103.png"/></Relationships>
</file>

<file path=ppt/slides/_rels/slide101.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103.png"/></Relationships>
</file>

<file path=ppt/slides/_rels/slide102.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104.jpeg"/></Relationships>
</file>

<file path=ppt/slides/_rels/slide103.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105.jpeg"/></Relationships>
</file>

<file path=ppt/slides/_rels/slide104.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106.jpeg"/></Relationships>
</file>

<file path=ppt/slides/_rels/slide105.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106.jpeg"/></Relationships>
</file>

<file path=ppt/slides/_rels/slide106.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54.jpeg"/></Relationships>
</file>

<file path=ppt/slides/_rels/slide10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07.jpeg"/></Relationships>
</file>

<file path=ppt/slides/_rels/slide108.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93.png"/><Relationship Id="rId4" Type="http://schemas.openxmlformats.org/officeDocument/2006/relationships/image" Target="../media/image92.png"/><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image" Target="../media/image89.jpe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0.png"/></Relationships>
</file>

<file path=ppt/slides/_rels/slide110.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image" Target="../media/image17.tiff"/></Relationships>
</file>

<file path=ppt/slides/_rels/slide111.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image" Target="../media/image18.tiff"/></Relationships>
</file>

<file path=ppt/slides/_rels/slide112.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image" Target="../media/image19.tiff"/></Relationships>
</file>

<file path=ppt/slides/_rels/slide113.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20.tiff"/></Relationships>
</file>

<file path=ppt/slides/_rels/slide114.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14.tiff"/></Relationships>
</file>

<file path=ppt/slides/_rels/slide115.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21.tiff"/></Relationships>
</file>

<file path=ppt/slides/_rels/slide116.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114.jpeg"/></Relationships>
</file>

<file path=ppt/slides/_rels/slide11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50.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15.jpe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image" Target="../media/image21.jpeg"/></Relationships>
</file>

<file path=ppt/slides/_rels/slide120.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image" Target="../media/image116.jpeg"/></Relationships>
</file>

<file path=ppt/slides/_rels/slide12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17.jpe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3.jpe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24.jpe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25.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26.jpe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image" Target="../media/image28.png"/><Relationship Id="rId1" Type="http://schemas.openxmlformats.org/officeDocument/2006/relationships/hyperlink" Target="http://music.baidu.com/song/704086?fm=altg_new3" TargetMode="External"/></Relationships>
</file>

<file path=ppt/slides/_rels/slide2.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29.jpe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image" Target="../media/image32.png"/><Relationship Id="rId1" Type="http://schemas.openxmlformats.org/officeDocument/2006/relationships/image" Target="../media/image31.jpeg"/></Relationships>
</file>

<file path=ppt/slides/_rels/slide23.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image" Target="../media/image33.jpe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39.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image" Target="../media/image41.jpeg"/><Relationship Id="rId1" Type="http://schemas.openxmlformats.org/officeDocument/2006/relationships/image" Target="../media/image40.pn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42.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44.png"/><Relationship Id="rId1" Type="http://schemas.openxmlformats.org/officeDocument/2006/relationships/image" Target="../media/image43.pn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5.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47.png"/><Relationship Id="rId1" Type="http://schemas.openxmlformats.org/officeDocument/2006/relationships/image" Target="../media/image46.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image" Target="../media/image49.jpeg"/><Relationship Id="rId1" Type="http://schemas.openxmlformats.org/officeDocument/2006/relationships/image" Target="../media/image48.pn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50.pn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1.png"/></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2.png"/></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3.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tiff"/><Relationship Id="rId1" Type="http://schemas.openxmlformats.org/officeDocument/2006/relationships/image" Target="../media/image1.tiff"/></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53.png"/><Relationship Id="rId1" Type="http://schemas.openxmlformats.org/officeDocument/2006/relationships/image" Target="../media/image54.jpeg"/></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50.png"/></Relationships>
</file>

<file path=ppt/slides/_rels/slide39.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image" Target="../media/image55.png"/></Relationships>
</file>

<file path=ppt/slides/_rels/slide4.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2.xml"/><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59.jpeg"/><Relationship Id="rId1" Type="http://schemas.openxmlformats.org/officeDocument/2006/relationships/image" Target="../media/image58.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image" Target="../media/image60.png"/></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5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9.xml"/><Relationship Id="rId1" Type="http://schemas.openxmlformats.org/officeDocument/2006/relationships/image" Target="../media/image63.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image" Target="../media/image65.jpeg"/><Relationship Id="rId1" Type="http://schemas.openxmlformats.org/officeDocument/2006/relationships/image" Target="../media/image64.jpeg"/></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66.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image" Target="../media/image68.jpeg"/><Relationship Id="rId1" Type="http://schemas.openxmlformats.org/officeDocument/2006/relationships/image" Target="../media/image67.jpeg"/></Relationships>
</file>

<file path=ppt/slides/_rels/slide49.xml.rels><?xml version="1.0" encoding="UTF-8" standalone="yes"?>
<Relationships xmlns="http://schemas.openxmlformats.org/package/2006/relationships"><Relationship Id="rId4" Type="http://schemas.openxmlformats.org/officeDocument/2006/relationships/slideLayout" Target="../slideLayouts/slideLayout9.xml"/><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image" Target="../media/image69.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image" Target="../media/image11.png"/></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72.jpeg"/></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73.jpeg"/></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74.jpeg"/></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75.jpeg"/></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3.tiff"/></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4.tiff"/></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6.tiff"/><Relationship Id="rId1" Type="http://schemas.openxmlformats.org/officeDocument/2006/relationships/image" Target="../media/image5.tiff"/></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6.tiff"/><Relationship Id="rId1" Type="http://schemas.openxmlformats.org/officeDocument/2006/relationships/image" Target="../media/image5.tiff"/></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76.jpeg"/><Relationship Id="rId1" Type="http://schemas.openxmlformats.org/officeDocument/2006/relationships/image" Target="../media/image7.tiff"/></Relationships>
</file>

<file path=ppt/slides/_rels/slide59.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image" Target="../media/image10.tiff"/><Relationship Id="rId4" Type="http://schemas.openxmlformats.org/officeDocument/2006/relationships/image" Target="../media/image9.tiff"/><Relationship Id="rId3" Type="http://schemas.openxmlformats.org/officeDocument/2006/relationships/image" Target="../media/image8.tiff"/><Relationship Id="rId2" Type="http://schemas.openxmlformats.org/officeDocument/2006/relationships/image" Target="../media/image78.jpeg"/><Relationship Id="rId1" Type="http://schemas.openxmlformats.org/officeDocument/2006/relationships/image" Target="../media/image77.jpe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image" Target="../media/image12.png"/></Relationships>
</file>

<file path=ppt/slides/_rels/slide60.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79.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11.tiff"/></Relationships>
</file>

<file path=ppt/slides/_rels/slide6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2.tiff"/></Relationships>
</file>

<file path=ppt/slides/_rels/slide67.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82.png"/><Relationship Id="rId3" Type="http://schemas.openxmlformats.org/officeDocument/2006/relationships/image" Target="../media/image81.png"/><Relationship Id="rId2" Type="http://schemas.openxmlformats.org/officeDocument/2006/relationships/image" Target="../media/image50.png"/><Relationship Id="rId1" Type="http://schemas.openxmlformats.org/officeDocument/2006/relationships/image" Target="../media/image80.jpeg"/></Relationships>
</file>

<file path=ppt/slides/_rels/slide6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50.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image" Target="../media/image12.png"/><Relationship Id="rId1" Type="http://schemas.openxmlformats.org/officeDocument/2006/relationships/image" Target="../media/image13.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50.png"/><Relationship Id="rId1" Type="http://schemas.openxmlformats.org/officeDocument/2006/relationships/image" Target="../media/image83.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84.png"/></Relationships>
</file>

<file path=ppt/slides/_rels/slide7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85.jpeg"/></Relationships>
</file>

<file path=ppt/slides/_rels/slide7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86.jpeg"/></Relationships>
</file>

<file path=ppt/slides/_rels/slide7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87.png"/></Relationships>
</file>

<file path=ppt/slides/_rels/slide78.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88.png"/></Relationships>
</file>

<file path=ppt/slides/_rels/slide79.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image" Target="../media/image15.tiff"/><Relationship Id="rId4" Type="http://schemas.openxmlformats.org/officeDocument/2006/relationships/image" Target="../media/image14.tiff"/><Relationship Id="rId3" Type="http://schemas.openxmlformats.org/officeDocument/2006/relationships/image" Target="../media/image2.tiff"/><Relationship Id="rId2" Type="http://schemas.openxmlformats.org/officeDocument/2006/relationships/image" Target="../media/image1.tiff"/><Relationship Id="rId1" Type="http://schemas.openxmlformats.org/officeDocument/2006/relationships/image" Target="../media/image13.tiff"/></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10.xml"/><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2.png"/></Relationships>
</file>

<file path=ppt/slides/_rels/slide8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50.png"/></Relationships>
</file>

<file path=ppt/slides/_rels/slide81.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93.png"/><Relationship Id="rId4" Type="http://schemas.openxmlformats.org/officeDocument/2006/relationships/image" Target="../media/image92.png"/><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image" Target="../media/image89.jpeg"/></Relationships>
</file>

<file path=ppt/slides/_rels/slide8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6.tiff"/></Relationships>
</file>

<file path=ppt/slides/_rels/slide8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95.png"/><Relationship Id="rId1" Type="http://schemas.openxmlformats.org/officeDocument/2006/relationships/image" Target="../media/image94.png"/></Relationships>
</file>

<file path=ppt/slides/_rels/slide8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96.png"/></Relationships>
</file>

<file path=ppt/slides/_rels/slide85.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97.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8.xml"/><Relationship Id="rId4" Type="http://schemas.openxmlformats.org/officeDocument/2006/relationships/image" Target="../media/image19.jpeg"/><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98.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99.png"/></Relationships>
</file>

<file path=ppt/slides/_rels/slide94.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93.png"/><Relationship Id="rId4" Type="http://schemas.openxmlformats.org/officeDocument/2006/relationships/image" Target="../media/image92.png"/><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image" Target="../media/image89.jpeg"/></Relationships>
</file>

<file path=ppt/slides/_rels/slide95.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100.jpeg"/></Relationships>
</file>

<file path=ppt/slides/_rels/slide9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101.jpeg"/><Relationship Id="rId1" Type="http://schemas.openxmlformats.org/officeDocument/2006/relationships/hyperlink" Target="http://baike.baidu.com/view/7744.htm" TargetMode="External"/></Relationships>
</file>

<file path=ppt/slides/_rels/slide97.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102.png"/></Relationships>
</file>

<file path=ppt/slides/_rels/slide98.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103.png"/></Relationships>
</file>

<file path=ppt/slides/_rels/slide99.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10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47" name="image.png" descr="image.png"/>
          <p:cNvPicPr>
            <a:picLocks noChangeAspect="1"/>
          </p:cNvPicPr>
          <p:nvPr/>
        </p:nvPicPr>
        <p:blipFill>
          <a:blip r:embed="rId1"/>
          <a:stretch>
            <a:fillRect/>
          </a:stretch>
        </p:blipFill>
        <p:spPr>
          <a:xfrm>
            <a:off x="4277444" y="4758010"/>
            <a:ext cx="1052797" cy="903147"/>
          </a:xfrm>
          <a:prstGeom prst="rect">
            <a:avLst/>
          </a:prstGeom>
          <a:ln w="12700">
            <a:miter lim="400000"/>
            <a:headEnd/>
            <a:tailEnd/>
          </a:ln>
        </p:spPr>
      </p:pic>
      <p:pic>
        <p:nvPicPr>
          <p:cNvPr id="48" name="智慧语文二维码.jpg" descr="智慧语文二维码.jpg"/>
          <p:cNvPicPr>
            <a:picLocks noChangeAspect="1"/>
          </p:cNvPicPr>
          <p:nvPr/>
        </p:nvPicPr>
        <p:blipFill>
          <a:blip r:embed="rId2"/>
          <a:stretch>
            <a:fillRect/>
          </a:stretch>
        </p:blipFill>
        <p:spPr>
          <a:xfrm>
            <a:off x="4262755" y="1431612"/>
            <a:ext cx="3273187" cy="3273189"/>
          </a:xfrm>
          <a:prstGeom prst="rect">
            <a:avLst/>
          </a:prstGeom>
          <a:ln w="12700">
            <a:miter lim="400000"/>
            <a:headEnd/>
            <a:tailEnd/>
          </a:ln>
        </p:spPr>
      </p:pic>
      <p:sp>
        <p:nvSpPr>
          <p:cNvPr id="49" name="智在，慧未来"/>
          <p:cNvSpPr txBox="1"/>
          <p:nvPr/>
        </p:nvSpPr>
        <p:spPr>
          <a:xfrm>
            <a:off x="5562503" y="4849808"/>
            <a:ext cx="1924583" cy="458627"/>
          </a:xfrm>
          <a:prstGeom prst="rect">
            <a:avLst/>
          </a:prstGeom>
          <a:ln w="12700">
            <a:miter lim="400000"/>
          </a:ln>
        </p:spPr>
        <p:txBody>
          <a:bodyPr wrap="none" lIns="45670" tIns="45670" rIns="45670" bIns="45670">
            <a:spAutoFit/>
          </a:bodyPr>
          <a:lstStyle>
            <a:lvl1pPr>
              <a:defRPr sz="2400" b="1">
                <a:solidFill>
                  <a:srgbClr val="FF2600"/>
                </a:solidFill>
                <a:latin typeface="+mj-lt"/>
                <a:ea typeface="+mj-ea"/>
                <a:cs typeface="+mj-cs"/>
                <a:sym typeface="Helvetica"/>
              </a:defRPr>
            </a:lvl1pPr>
          </a:lstStyle>
          <a:p>
            <a:r>
              <a:rPr sz="2400"/>
              <a:t>智在，慧未来</a:t>
            </a:r>
            <a:endParaRPr sz="2400"/>
          </a:p>
        </p:txBody>
      </p:sp>
      <p:sp>
        <p:nvSpPr>
          <p:cNvPr id="50" name="敬请关注智慧语文"/>
          <p:cNvSpPr txBox="1"/>
          <p:nvPr/>
        </p:nvSpPr>
        <p:spPr>
          <a:xfrm>
            <a:off x="5560932" y="5233551"/>
            <a:ext cx="2028615" cy="381872"/>
          </a:xfrm>
          <a:prstGeom prst="rect">
            <a:avLst/>
          </a:prstGeom>
          <a:ln w="12700">
            <a:miter lim="400000"/>
          </a:ln>
        </p:spPr>
        <p:txBody>
          <a:bodyPr wrap="none" lIns="45670" tIns="45670" rIns="45670" bIns="45670">
            <a:spAutoFit/>
          </a:bodyPr>
          <a:lstStyle>
            <a:lvl1pPr>
              <a:defRPr sz="1900" b="1">
                <a:solidFill>
                  <a:srgbClr val="EBEBEB"/>
                </a:solidFill>
                <a:latin typeface="+mj-lt"/>
                <a:ea typeface="+mj-ea"/>
                <a:cs typeface="+mj-cs"/>
                <a:sym typeface="Helvetica"/>
              </a:defRPr>
            </a:lvl1pPr>
          </a:lstStyle>
          <a:p>
            <a:r>
              <a:rPr sz="1900"/>
              <a:t>敬请关注智慧语文</a:t>
            </a:r>
            <a:endParaRPr sz="1900"/>
          </a:p>
        </p:txBody>
      </p:sp>
    </p:spTree>
  </p:cSld>
  <p:clrMapOvr>
    <a:masterClrMapping/>
  </p:clrMapOvr>
  <p:transition spd="med"/>
  <p:timing>
    <p:tnLst>
      <p:par>
        <p:cTn id="1" dur="indefinite" restart="never" fill="hold" nodeType="tmRoot">
          <p:childTnLst>
            <p:seq concurrent="1" nextAc="seek">
              <p:cTn id="2" dur="indefinite" fill="hold"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indefinite" fill="hold"/>
                                        <p:tgtEl>
                                          <p:spTgt spid="47"/>
                                        </p:tgtEl>
                                        <p:attrNameLst>
                                          <p:attrName>style.visibility</p:attrName>
                                        </p:attrNameLst>
                                      </p:cBhvr>
                                      <p:to>
                                        <p:strVal val="visible"/>
                                      </p:to>
                                    </p:set>
                                    <p:animEffect transition="in" filter="dissolve">
                                      <p:cBhvr>
                                        <p:cTn id="7" dur="1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bldLvl="0" animBg="1" advAuto="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idx="1"/>
          </p:nvPr>
        </p:nvSpPr>
        <p:spPr>
          <a:xfrm>
            <a:off x="4223195" y="2196130"/>
            <a:ext cx="7901330" cy="1943101"/>
          </a:xfrm>
        </p:spPr>
        <p:txBody>
          <a:bodyPr>
            <a:normAutofit/>
          </a:bodyPr>
          <a:lstStyle/>
          <a:p>
            <a:pPr marL="0" indent="0">
              <a:buNone/>
            </a:pPr>
            <a:r>
              <a:rPr lang="en-US" altLang="zh-CN" sz="11500" dirty="0">
                <a:solidFill>
                  <a:srgbClr val="FF0000"/>
                </a:solidFill>
              </a:rPr>
              <a:t>CAI</a:t>
            </a:r>
            <a:r>
              <a:rPr lang="zh-CN" altLang="en-US" sz="11500" dirty="0">
                <a:solidFill>
                  <a:srgbClr val="FF0000"/>
                </a:solidFill>
              </a:rPr>
              <a:t>是什么？</a:t>
            </a:r>
            <a:endParaRPr lang="zh-CN" altLang="en-US" sz="11500" dirty="0">
              <a:solidFill>
                <a:srgbClr val="FF0000"/>
              </a:solidFill>
            </a:endParaRPr>
          </a:p>
        </p:txBody>
      </p:sp>
      <p:pic>
        <p:nvPicPr>
          <p:cNvPr id="5" name="图片 4"/>
          <p:cNvPicPr>
            <a:picLocks noChangeAspect="1"/>
          </p:cNvPicPr>
          <p:nvPr/>
        </p:nvPicPr>
        <p:blipFill>
          <a:blip r:embed="rId1"/>
          <a:stretch>
            <a:fillRect/>
          </a:stretch>
        </p:blipFill>
        <p:spPr>
          <a:xfrm>
            <a:off x="0" y="0"/>
            <a:ext cx="4306957" cy="6858000"/>
          </a:xfrm>
          <a:prstGeom prst="rect">
            <a:avLst/>
          </a:prstGeom>
        </p:spPr>
      </p:pic>
    </p:spTree>
  </p:cSld>
  <p:clrMapOvr>
    <a:masterClrMapping/>
  </p:clrMapOvr>
  <p:transition spd="med"/>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 name="4、教育反思：反思自己的教育生活的方方面面"/>
          <p:cNvSpPr txBox="1"/>
          <p:nvPr/>
        </p:nvSpPr>
        <p:spPr>
          <a:xfrm>
            <a:off x="334612" y="1270663"/>
            <a:ext cx="11413339" cy="599345"/>
          </a:xfrm>
          <a:prstGeom prst="rect">
            <a:avLst/>
          </a:prstGeom>
          <a:solidFill>
            <a:srgbClr val="00FF00"/>
          </a:solidFill>
          <a:ln w="12700">
            <a:miter lim="400000"/>
          </a:ln>
        </p:spPr>
        <p:txBody>
          <a:bodyPr lIns="45672" tIns="45672" rIns="45672" bIns="45672">
            <a:spAutoFit/>
          </a:bodyPr>
          <a:lstStyle/>
          <a:p>
            <a:pPr algn="r">
              <a:spcBef>
                <a:spcPts val="1600"/>
              </a:spcBef>
              <a:defRPr sz="2800" b="0">
                <a:solidFill>
                  <a:srgbClr val="FF0000"/>
                </a:solidFill>
                <a:latin typeface="Arial" panose="020B0604020202020204"/>
                <a:ea typeface="Arial" panose="020B0604020202020204"/>
                <a:cs typeface="Arial" panose="020B0604020202020204"/>
                <a:sym typeface="Arial" panose="020B0604020202020204"/>
              </a:defRPr>
            </a:pPr>
            <a:r>
              <a:t>4</a:t>
            </a:r>
            <a:r>
              <a:rPr>
                <a:latin typeface="经典特宋简"/>
                <a:ea typeface="经典特宋简"/>
                <a:cs typeface="经典特宋简"/>
                <a:sym typeface="经典特宋简"/>
              </a:rPr>
              <a:t>、教育反思：反思自己的教育生活的方方面面</a:t>
            </a:r>
            <a:endParaRPr>
              <a:latin typeface="经典特宋简"/>
              <a:ea typeface="经典特宋简"/>
              <a:cs typeface="经典特宋简"/>
              <a:sym typeface="经典特宋简"/>
            </a:endParaRPr>
          </a:p>
        </p:txBody>
      </p:sp>
      <p:sp>
        <p:nvSpPr>
          <p:cNvPr id="516" name="学雷锋，不是叫你晒太阳"/>
          <p:cNvSpPr txBox="1"/>
          <p:nvPr/>
        </p:nvSpPr>
        <p:spPr>
          <a:xfrm>
            <a:off x="4505388" y="2493349"/>
            <a:ext cx="7673914" cy="599345"/>
          </a:xfrm>
          <a:prstGeom prst="rect">
            <a:avLst/>
          </a:prstGeom>
          <a:solidFill>
            <a:srgbClr val="00FF00"/>
          </a:solidFill>
          <a:ln w="12700">
            <a:miter lim="400000"/>
          </a:ln>
        </p:spPr>
        <p:txBody>
          <a:bodyPr lIns="45672" tIns="45672" rIns="45672" bIns="45672">
            <a:spAutoFit/>
          </a:bodyPr>
          <a:lstStyle>
            <a:lvl1pPr>
              <a:spcBef>
                <a:spcPts val="1600"/>
              </a:spcBef>
              <a:defRPr sz="2800" b="0">
                <a:solidFill>
                  <a:srgbClr val="FF0000"/>
                </a:solidFill>
                <a:latin typeface="经典特宋简"/>
                <a:ea typeface="经典特宋简"/>
                <a:cs typeface="经典特宋简"/>
                <a:sym typeface="经典特宋简"/>
              </a:defRPr>
            </a:lvl1pPr>
          </a:lstStyle>
          <a:p>
            <a:r>
              <a:t>学雷锋，不是叫你晒太阳</a:t>
            </a:r>
          </a:p>
        </p:txBody>
      </p:sp>
      <p:sp>
        <p:nvSpPr>
          <p:cNvPr id="517" name="无声的教育"/>
          <p:cNvSpPr txBox="1"/>
          <p:nvPr/>
        </p:nvSpPr>
        <p:spPr>
          <a:xfrm>
            <a:off x="4505388" y="3284687"/>
            <a:ext cx="7673914" cy="510445"/>
          </a:xfrm>
          <a:prstGeom prst="rect">
            <a:avLst/>
          </a:prstGeom>
          <a:solidFill>
            <a:srgbClr val="00FF00"/>
          </a:solidFill>
          <a:ln w="12700">
            <a:miter lim="400000"/>
          </a:ln>
        </p:spPr>
        <p:txBody>
          <a:bodyPr lIns="45672" tIns="45672" rIns="45672" bIns="45672">
            <a:spAutoFit/>
          </a:bodyPr>
          <a:lstStyle>
            <a:lvl1pPr>
              <a:spcBef>
                <a:spcPts val="1400"/>
              </a:spcBef>
              <a:defRPr b="0">
                <a:solidFill>
                  <a:srgbClr val="FF0000"/>
                </a:solidFill>
                <a:latin typeface="经典特宋简"/>
                <a:ea typeface="经典特宋简"/>
                <a:cs typeface="经典特宋简"/>
                <a:sym typeface="经典特宋简"/>
              </a:defRPr>
            </a:lvl1pPr>
          </a:lstStyle>
          <a:p>
            <a:r>
              <a:t>无声的教育</a:t>
            </a:r>
          </a:p>
        </p:txBody>
      </p:sp>
      <p:sp>
        <p:nvSpPr>
          <p:cNvPr id="518" name="教育的理想：唤醒学生尊重生命的良知"/>
          <p:cNvSpPr txBox="1"/>
          <p:nvPr/>
        </p:nvSpPr>
        <p:spPr>
          <a:xfrm>
            <a:off x="4505388" y="4076024"/>
            <a:ext cx="7673914" cy="510445"/>
          </a:xfrm>
          <a:prstGeom prst="rect">
            <a:avLst/>
          </a:prstGeom>
          <a:solidFill>
            <a:srgbClr val="00FF00"/>
          </a:solidFill>
          <a:ln w="12700">
            <a:miter lim="400000"/>
          </a:ln>
        </p:spPr>
        <p:txBody>
          <a:bodyPr lIns="45672" tIns="45672" rIns="45672" bIns="45672">
            <a:spAutoFit/>
          </a:bodyPr>
          <a:lstStyle>
            <a:lvl1pPr>
              <a:spcBef>
                <a:spcPts val="1400"/>
              </a:spcBef>
              <a:defRPr b="0">
                <a:solidFill>
                  <a:srgbClr val="FF0000"/>
                </a:solidFill>
                <a:latin typeface="经典特宋简"/>
                <a:ea typeface="经典特宋简"/>
                <a:cs typeface="经典特宋简"/>
                <a:sym typeface="经典特宋简"/>
              </a:defRPr>
            </a:lvl1pPr>
          </a:lstStyle>
          <a:p>
            <a:r>
              <a:t>教育的理想：唤醒学生尊重生命的良知 </a:t>
            </a:r>
          </a:p>
        </p:txBody>
      </p:sp>
      <p:pic>
        <p:nvPicPr>
          <p:cNvPr id="519" name="YLCR~E5F@EQS]]G76TM_EJJ.png" descr="YLCR~E5F@EQS]]G76TM_EJJ.png"/>
          <p:cNvPicPr>
            <a:picLocks noChangeAspect="1"/>
          </p:cNvPicPr>
          <p:nvPr/>
        </p:nvPicPr>
        <p:blipFill>
          <a:blip r:embed="rId1"/>
          <a:stretch>
            <a:fillRect/>
          </a:stretch>
        </p:blipFill>
        <p:spPr>
          <a:xfrm>
            <a:off x="334613" y="2206312"/>
            <a:ext cx="3932900" cy="2887828"/>
          </a:xfrm>
          <a:prstGeom prst="rect">
            <a:avLst/>
          </a:prstGeom>
          <a:ln w="12700">
            <a:miter lim="400000"/>
            <a:headEnd/>
            <a:tailEnd/>
          </a:ln>
        </p:spPr>
      </p:pic>
    </p:spTree>
  </p:cSld>
  <p:clrMapOvr>
    <a:masterClrMapping/>
  </p:clrMapOvr>
  <p:transition spd="med"/>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 name="5、课堂实录：反思自己的教育生活的方方面面"/>
          <p:cNvSpPr txBox="1"/>
          <p:nvPr/>
        </p:nvSpPr>
        <p:spPr>
          <a:xfrm>
            <a:off x="334612" y="1270663"/>
            <a:ext cx="11413339" cy="599345"/>
          </a:xfrm>
          <a:prstGeom prst="rect">
            <a:avLst/>
          </a:prstGeom>
          <a:solidFill>
            <a:srgbClr val="00FF00"/>
          </a:solidFill>
          <a:ln w="12700">
            <a:miter lim="400000"/>
          </a:ln>
        </p:spPr>
        <p:txBody>
          <a:bodyPr lIns="45672" tIns="45672" rIns="45672" bIns="45672">
            <a:spAutoFit/>
          </a:bodyPr>
          <a:lstStyle/>
          <a:p>
            <a:pPr algn="r">
              <a:spcBef>
                <a:spcPts val="1600"/>
              </a:spcBef>
              <a:defRPr sz="2800" b="0">
                <a:solidFill>
                  <a:srgbClr val="FF0000"/>
                </a:solidFill>
                <a:latin typeface="Arial" panose="020B0604020202020204"/>
                <a:ea typeface="Arial" panose="020B0604020202020204"/>
                <a:cs typeface="Arial" panose="020B0604020202020204"/>
                <a:sym typeface="Arial" panose="020B0604020202020204"/>
              </a:defRPr>
            </a:pPr>
            <a:r>
              <a:t>5</a:t>
            </a:r>
            <a:r>
              <a:rPr>
                <a:latin typeface="经典特宋简"/>
                <a:ea typeface="经典特宋简"/>
                <a:cs typeface="经典特宋简"/>
                <a:sym typeface="经典特宋简"/>
              </a:rPr>
              <a:t>、课堂实录：反思自己的教育生活的方方面面</a:t>
            </a:r>
            <a:endParaRPr>
              <a:latin typeface="经典特宋简"/>
              <a:ea typeface="经典特宋简"/>
              <a:cs typeface="经典特宋简"/>
              <a:sym typeface="经典特宋简"/>
            </a:endParaRPr>
          </a:p>
        </p:txBody>
      </p:sp>
      <p:sp>
        <p:nvSpPr>
          <p:cNvPr id="522" name="《滕王阁序》实录"/>
          <p:cNvSpPr txBox="1"/>
          <p:nvPr/>
        </p:nvSpPr>
        <p:spPr>
          <a:xfrm>
            <a:off x="4505388" y="2493349"/>
            <a:ext cx="7673914" cy="599345"/>
          </a:xfrm>
          <a:prstGeom prst="rect">
            <a:avLst/>
          </a:prstGeom>
          <a:solidFill>
            <a:srgbClr val="00FF00"/>
          </a:solidFill>
          <a:ln w="12700">
            <a:miter lim="400000"/>
          </a:ln>
        </p:spPr>
        <p:txBody>
          <a:bodyPr lIns="45672" tIns="45672" rIns="45672" bIns="45672">
            <a:spAutoFit/>
          </a:bodyPr>
          <a:lstStyle>
            <a:lvl1pPr>
              <a:spcBef>
                <a:spcPts val="1600"/>
              </a:spcBef>
              <a:defRPr sz="2800" b="0">
                <a:solidFill>
                  <a:srgbClr val="FF0000"/>
                </a:solidFill>
                <a:latin typeface="经典特宋简"/>
                <a:ea typeface="经典特宋简"/>
                <a:cs typeface="经典特宋简"/>
                <a:sym typeface="经典特宋简"/>
              </a:defRPr>
            </a:lvl1pPr>
          </a:lstStyle>
          <a:p>
            <a:r>
              <a:t>《滕王阁序》实录</a:t>
            </a:r>
          </a:p>
        </p:txBody>
      </p:sp>
      <p:sp>
        <p:nvSpPr>
          <p:cNvPr id="523" name="《前方》实录"/>
          <p:cNvSpPr txBox="1"/>
          <p:nvPr/>
        </p:nvSpPr>
        <p:spPr>
          <a:xfrm>
            <a:off x="4505388" y="3284687"/>
            <a:ext cx="7673914" cy="510445"/>
          </a:xfrm>
          <a:prstGeom prst="rect">
            <a:avLst/>
          </a:prstGeom>
          <a:solidFill>
            <a:srgbClr val="00FF00"/>
          </a:solidFill>
          <a:ln w="12700">
            <a:miter lim="400000"/>
          </a:ln>
        </p:spPr>
        <p:txBody>
          <a:bodyPr lIns="45672" tIns="45672" rIns="45672" bIns="45672">
            <a:spAutoFit/>
          </a:bodyPr>
          <a:lstStyle>
            <a:lvl1pPr>
              <a:spcBef>
                <a:spcPts val="1400"/>
              </a:spcBef>
              <a:defRPr b="0">
                <a:solidFill>
                  <a:srgbClr val="FF0000"/>
                </a:solidFill>
                <a:latin typeface="经典特宋简"/>
                <a:ea typeface="经典特宋简"/>
                <a:cs typeface="经典特宋简"/>
                <a:sym typeface="经典特宋简"/>
              </a:defRPr>
            </a:lvl1pPr>
          </a:lstStyle>
          <a:p>
            <a:r>
              <a:t>《前方》实录</a:t>
            </a:r>
          </a:p>
        </p:txBody>
      </p:sp>
      <p:sp>
        <p:nvSpPr>
          <p:cNvPr id="524" name="《流浪人你若到斯巴……》实录"/>
          <p:cNvSpPr txBox="1"/>
          <p:nvPr/>
        </p:nvSpPr>
        <p:spPr>
          <a:xfrm>
            <a:off x="4505388" y="4076024"/>
            <a:ext cx="7673914" cy="599345"/>
          </a:xfrm>
          <a:prstGeom prst="rect">
            <a:avLst/>
          </a:prstGeom>
          <a:solidFill>
            <a:srgbClr val="00FF00"/>
          </a:solidFill>
          <a:ln w="12700">
            <a:miter lim="400000"/>
          </a:ln>
        </p:spPr>
        <p:txBody>
          <a:bodyPr lIns="45672" tIns="45672" rIns="45672" bIns="45672">
            <a:spAutoFit/>
          </a:bodyPr>
          <a:lstStyle/>
          <a:p>
            <a:pPr>
              <a:spcBef>
                <a:spcPts val="1600"/>
              </a:spcBef>
              <a:defRPr sz="2800" b="0">
                <a:solidFill>
                  <a:srgbClr val="FF0000"/>
                </a:solidFill>
                <a:latin typeface="经典特宋简"/>
                <a:ea typeface="经典特宋简"/>
                <a:cs typeface="经典特宋简"/>
                <a:sym typeface="经典特宋简"/>
              </a:defRPr>
            </a:pPr>
            <a:r>
              <a:t>《流浪人你若到斯巴</a:t>
            </a:r>
            <a:r>
              <a:rPr>
                <a:latin typeface="Arial" panose="020B0604020202020204"/>
                <a:ea typeface="Arial" panose="020B0604020202020204"/>
                <a:cs typeface="Arial" panose="020B0604020202020204"/>
                <a:sym typeface="Arial" panose="020B0604020202020204"/>
              </a:rPr>
              <a:t>……</a:t>
            </a:r>
            <a:r>
              <a:t>》实录</a:t>
            </a:r>
          </a:p>
        </p:txBody>
      </p:sp>
      <p:pic>
        <p:nvPicPr>
          <p:cNvPr id="525" name="YLCR~E5F@EQS]]G76TM_EJJ.png" descr="YLCR~E5F@EQS]]G76TM_EJJ.png"/>
          <p:cNvPicPr>
            <a:picLocks noChangeAspect="1"/>
          </p:cNvPicPr>
          <p:nvPr/>
        </p:nvPicPr>
        <p:blipFill>
          <a:blip r:embed="rId1"/>
          <a:stretch>
            <a:fillRect/>
          </a:stretch>
        </p:blipFill>
        <p:spPr>
          <a:xfrm>
            <a:off x="431349" y="2206312"/>
            <a:ext cx="4029637" cy="2959190"/>
          </a:xfrm>
          <a:prstGeom prst="rect">
            <a:avLst/>
          </a:prstGeom>
          <a:ln w="12700">
            <a:miter lim="400000"/>
            <a:headEnd/>
            <a:tailEnd/>
          </a:ln>
        </p:spPr>
      </p:pic>
    </p:spTree>
  </p:cSld>
  <p:clrMapOvr>
    <a:masterClrMapping/>
  </p:clrMapOvr>
  <p:transition spd="med"/>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 name="6、教学论文：反思自己的教育生活的方方面面"/>
          <p:cNvSpPr txBox="1"/>
          <p:nvPr/>
        </p:nvSpPr>
        <p:spPr>
          <a:xfrm>
            <a:off x="334612" y="1270663"/>
            <a:ext cx="11413339" cy="599345"/>
          </a:xfrm>
          <a:prstGeom prst="rect">
            <a:avLst/>
          </a:prstGeom>
          <a:solidFill>
            <a:srgbClr val="00FF00"/>
          </a:solidFill>
          <a:ln w="12700">
            <a:miter lim="400000"/>
          </a:ln>
        </p:spPr>
        <p:txBody>
          <a:bodyPr lIns="45672" tIns="45672" rIns="45672" bIns="45672">
            <a:spAutoFit/>
          </a:bodyPr>
          <a:lstStyle/>
          <a:p>
            <a:pPr algn="r">
              <a:spcBef>
                <a:spcPts val="1600"/>
              </a:spcBef>
              <a:defRPr sz="2800" b="0">
                <a:solidFill>
                  <a:srgbClr val="FF0000"/>
                </a:solidFill>
                <a:latin typeface="Arial" panose="020B0604020202020204"/>
                <a:ea typeface="Arial" panose="020B0604020202020204"/>
                <a:cs typeface="Arial" panose="020B0604020202020204"/>
                <a:sym typeface="Arial" panose="020B0604020202020204"/>
              </a:defRPr>
            </a:pPr>
            <a:r>
              <a:t>6</a:t>
            </a:r>
            <a:r>
              <a:rPr>
                <a:latin typeface="经典特宋简"/>
                <a:ea typeface="经典特宋简"/>
                <a:cs typeface="经典特宋简"/>
                <a:sym typeface="经典特宋简"/>
              </a:rPr>
              <a:t>、教学论文：反思自己的教育生活的方方面面</a:t>
            </a:r>
            <a:endParaRPr>
              <a:latin typeface="经典特宋简"/>
              <a:ea typeface="经典特宋简"/>
              <a:cs typeface="经典特宋简"/>
              <a:sym typeface="经典特宋简"/>
            </a:endParaRPr>
          </a:p>
        </p:txBody>
      </p:sp>
      <p:pic>
        <p:nvPicPr>
          <p:cNvPr id="528" name="DSCF0169.jpeg" descr="DSCF0169.jpeg"/>
          <p:cNvPicPr>
            <a:picLocks noChangeAspect="1"/>
          </p:cNvPicPr>
          <p:nvPr/>
        </p:nvPicPr>
        <p:blipFill>
          <a:blip r:embed="rId1"/>
          <a:stretch>
            <a:fillRect/>
          </a:stretch>
        </p:blipFill>
        <p:spPr>
          <a:xfrm>
            <a:off x="623237" y="2061999"/>
            <a:ext cx="3885325" cy="3883740"/>
          </a:xfrm>
          <a:prstGeom prst="rect">
            <a:avLst/>
          </a:prstGeom>
          <a:ln w="12700">
            <a:miter lim="400000"/>
            <a:headEnd/>
            <a:tailEnd/>
          </a:ln>
        </p:spPr>
      </p:pic>
      <p:sp>
        <p:nvSpPr>
          <p:cNvPr id="529" name="课程视野下的高中语文有效教学再探索"/>
          <p:cNvSpPr txBox="1"/>
          <p:nvPr/>
        </p:nvSpPr>
        <p:spPr>
          <a:xfrm>
            <a:off x="4505388" y="2493349"/>
            <a:ext cx="7673914" cy="510445"/>
          </a:xfrm>
          <a:prstGeom prst="rect">
            <a:avLst/>
          </a:prstGeom>
          <a:solidFill>
            <a:srgbClr val="00FF00"/>
          </a:solidFill>
          <a:ln w="12700">
            <a:miter lim="400000"/>
          </a:ln>
        </p:spPr>
        <p:txBody>
          <a:bodyPr lIns="45672" tIns="45672" rIns="45672" bIns="45672">
            <a:spAutoFit/>
          </a:bodyPr>
          <a:lstStyle>
            <a:lvl1pPr>
              <a:spcBef>
                <a:spcPts val="1400"/>
              </a:spcBef>
              <a:defRPr b="0">
                <a:solidFill>
                  <a:srgbClr val="FF0000"/>
                </a:solidFill>
                <a:latin typeface="经典特宋简"/>
                <a:ea typeface="经典特宋简"/>
                <a:cs typeface="经典特宋简"/>
                <a:sym typeface="经典特宋简"/>
              </a:defRPr>
            </a:lvl1pPr>
          </a:lstStyle>
          <a:p>
            <a:r>
              <a:t>课程视野下的高中语文有效教学再探索</a:t>
            </a:r>
          </a:p>
        </p:txBody>
      </p:sp>
      <p:sp>
        <p:nvSpPr>
          <p:cNvPr id="530" name="智慧课堂教学的四个维度"/>
          <p:cNvSpPr txBox="1"/>
          <p:nvPr/>
        </p:nvSpPr>
        <p:spPr>
          <a:xfrm>
            <a:off x="4505388" y="3284687"/>
            <a:ext cx="7673914" cy="510445"/>
          </a:xfrm>
          <a:prstGeom prst="rect">
            <a:avLst/>
          </a:prstGeom>
          <a:solidFill>
            <a:srgbClr val="00FF00"/>
          </a:solidFill>
          <a:ln w="12700">
            <a:miter lim="400000"/>
          </a:ln>
        </p:spPr>
        <p:txBody>
          <a:bodyPr lIns="45672" tIns="45672" rIns="45672" bIns="45672">
            <a:spAutoFit/>
          </a:bodyPr>
          <a:lstStyle>
            <a:lvl1pPr>
              <a:spcBef>
                <a:spcPts val="1400"/>
              </a:spcBef>
              <a:defRPr b="0">
                <a:solidFill>
                  <a:srgbClr val="FF0000"/>
                </a:solidFill>
                <a:latin typeface="经典特宋简"/>
                <a:ea typeface="经典特宋简"/>
                <a:cs typeface="经典特宋简"/>
                <a:sym typeface="经典特宋简"/>
              </a:defRPr>
            </a:lvl1pPr>
          </a:lstStyle>
          <a:p>
            <a:r>
              <a:t>智慧课堂教学的四个维度</a:t>
            </a:r>
          </a:p>
        </p:txBody>
      </p:sp>
      <p:sp>
        <p:nvSpPr>
          <p:cNvPr id="531" name="课程视阈下作业品质的再反思"/>
          <p:cNvSpPr txBox="1"/>
          <p:nvPr/>
        </p:nvSpPr>
        <p:spPr>
          <a:xfrm>
            <a:off x="4505388" y="4076024"/>
            <a:ext cx="7673914" cy="510445"/>
          </a:xfrm>
          <a:prstGeom prst="rect">
            <a:avLst/>
          </a:prstGeom>
          <a:solidFill>
            <a:srgbClr val="00FF00"/>
          </a:solidFill>
          <a:ln w="12700">
            <a:miter lim="400000"/>
          </a:ln>
        </p:spPr>
        <p:txBody>
          <a:bodyPr lIns="45672" tIns="45672" rIns="45672" bIns="45672">
            <a:spAutoFit/>
          </a:bodyPr>
          <a:lstStyle>
            <a:lvl1pPr>
              <a:spcBef>
                <a:spcPts val="1400"/>
              </a:spcBef>
              <a:defRPr b="0">
                <a:solidFill>
                  <a:srgbClr val="FF0000"/>
                </a:solidFill>
                <a:latin typeface="经典特宋简"/>
                <a:ea typeface="经典特宋简"/>
                <a:cs typeface="经典特宋简"/>
                <a:sym typeface="经典特宋简"/>
              </a:defRPr>
            </a:lvl1pPr>
          </a:lstStyle>
          <a:p>
            <a:r>
              <a:t>课程视阈下作业品质的再反思</a:t>
            </a:r>
          </a:p>
        </p:txBody>
      </p:sp>
    </p:spTree>
  </p:cSld>
  <p:clrMapOvr>
    <a:masterClrMapping/>
  </p:clrMapOvr>
  <p:transition spd="med"/>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 name="7、教学主张：反思自己的教育生活的方方面面"/>
          <p:cNvSpPr txBox="1"/>
          <p:nvPr/>
        </p:nvSpPr>
        <p:spPr>
          <a:xfrm>
            <a:off x="334612" y="1270663"/>
            <a:ext cx="11413339" cy="599345"/>
          </a:xfrm>
          <a:prstGeom prst="rect">
            <a:avLst/>
          </a:prstGeom>
          <a:solidFill>
            <a:srgbClr val="00FF00"/>
          </a:solidFill>
          <a:ln w="12700">
            <a:miter lim="400000"/>
          </a:ln>
        </p:spPr>
        <p:txBody>
          <a:bodyPr lIns="45672" tIns="45672" rIns="45672" bIns="45672">
            <a:spAutoFit/>
          </a:bodyPr>
          <a:lstStyle/>
          <a:p>
            <a:pPr algn="r">
              <a:spcBef>
                <a:spcPts val="1600"/>
              </a:spcBef>
              <a:defRPr sz="2800" b="0">
                <a:solidFill>
                  <a:srgbClr val="FF0000"/>
                </a:solidFill>
                <a:latin typeface="Arial" panose="020B0604020202020204"/>
                <a:ea typeface="Arial" panose="020B0604020202020204"/>
                <a:cs typeface="Arial" panose="020B0604020202020204"/>
                <a:sym typeface="Arial" panose="020B0604020202020204"/>
              </a:defRPr>
            </a:pPr>
            <a:r>
              <a:t>7</a:t>
            </a:r>
            <a:r>
              <a:rPr>
                <a:latin typeface="经典特宋简"/>
                <a:ea typeface="经典特宋简"/>
                <a:cs typeface="经典特宋简"/>
                <a:sym typeface="经典特宋简"/>
              </a:rPr>
              <a:t>、教学主张：反思自己的教育生活的方方面面</a:t>
            </a:r>
            <a:endParaRPr>
              <a:latin typeface="经典特宋简"/>
              <a:ea typeface="经典特宋简"/>
              <a:cs typeface="经典特宋简"/>
              <a:sym typeface="经典特宋简"/>
            </a:endParaRPr>
          </a:p>
        </p:txBody>
      </p:sp>
      <p:pic>
        <p:nvPicPr>
          <p:cNvPr id="534" name="DSCF0157.jpeg" descr="DSCF0157.jpeg"/>
          <p:cNvPicPr>
            <a:picLocks noChangeAspect="1"/>
          </p:cNvPicPr>
          <p:nvPr/>
        </p:nvPicPr>
        <p:blipFill>
          <a:blip r:embed="rId1"/>
          <a:stretch>
            <a:fillRect/>
          </a:stretch>
        </p:blipFill>
        <p:spPr>
          <a:xfrm>
            <a:off x="334613" y="1846325"/>
            <a:ext cx="4170777" cy="4172364"/>
          </a:xfrm>
          <a:prstGeom prst="rect">
            <a:avLst/>
          </a:prstGeom>
          <a:ln w="12700">
            <a:miter lim="400000"/>
            <a:headEnd/>
            <a:tailEnd/>
          </a:ln>
        </p:spPr>
      </p:pic>
      <p:sp>
        <p:nvSpPr>
          <p:cNvPr id="535" name="智慧课堂教学的四个维度"/>
          <p:cNvSpPr txBox="1"/>
          <p:nvPr/>
        </p:nvSpPr>
        <p:spPr>
          <a:xfrm>
            <a:off x="4505388" y="3284687"/>
            <a:ext cx="7673914" cy="510445"/>
          </a:xfrm>
          <a:prstGeom prst="rect">
            <a:avLst/>
          </a:prstGeom>
          <a:solidFill>
            <a:srgbClr val="00FF00"/>
          </a:solidFill>
          <a:ln w="12700">
            <a:miter lim="400000"/>
          </a:ln>
        </p:spPr>
        <p:txBody>
          <a:bodyPr lIns="45672" tIns="45672" rIns="45672" bIns="45672">
            <a:spAutoFit/>
          </a:bodyPr>
          <a:lstStyle>
            <a:lvl1pPr>
              <a:spcBef>
                <a:spcPts val="1400"/>
              </a:spcBef>
              <a:defRPr b="0">
                <a:solidFill>
                  <a:srgbClr val="FF0000"/>
                </a:solidFill>
                <a:latin typeface="经典特宋简"/>
                <a:ea typeface="经典特宋简"/>
                <a:cs typeface="经典特宋简"/>
                <a:sym typeface="经典特宋简"/>
              </a:defRPr>
            </a:lvl1pPr>
          </a:lstStyle>
          <a:p>
            <a:r>
              <a:t>智慧课堂教学的四个维度</a:t>
            </a:r>
          </a:p>
        </p:txBody>
      </p:sp>
      <p:sp>
        <p:nvSpPr>
          <p:cNvPr id="536" name="智慧语文：我的教学主张与追求"/>
          <p:cNvSpPr txBox="1"/>
          <p:nvPr/>
        </p:nvSpPr>
        <p:spPr>
          <a:xfrm>
            <a:off x="4505388" y="2350623"/>
            <a:ext cx="7673914" cy="510445"/>
          </a:xfrm>
          <a:prstGeom prst="rect">
            <a:avLst/>
          </a:prstGeom>
          <a:solidFill>
            <a:srgbClr val="00FF00"/>
          </a:solidFill>
          <a:ln w="12700">
            <a:miter lim="400000"/>
          </a:ln>
        </p:spPr>
        <p:txBody>
          <a:bodyPr lIns="45672" tIns="45672" rIns="45672" bIns="45672">
            <a:spAutoFit/>
          </a:bodyPr>
          <a:lstStyle>
            <a:lvl1pPr>
              <a:spcBef>
                <a:spcPts val="1400"/>
              </a:spcBef>
              <a:defRPr b="0">
                <a:solidFill>
                  <a:srgbClr val="FF0000"/>
                </a:solidFill>
                <a:latin typeface="经典特宋简"/>
                <a:ea typeface="经典特宋简"/>
                <a:cs typeface="经典特宋简"/>
                <a:sym typeface="经典特宋简"/>
              </a:defRPr>
            </a:lvl1pPr>
          </a:lstStyle>
          <a:p>
            <a:r>
              <a:t>智慧语文：我的教学主张与追求</a:t>
            </a:r>
          </a:p>
        </p:txBody>
      </p:sp>
      <p:sp>
        <p:nvSpPr>
          <p:cNvPr id="537" name="智慧地表达自己的智慧"/>
          <p:cNvSpPr txBox="1"/>
          <p:nvPr/>
        </p:nvSpPr>
        <p:spPr>
          <a:xfrm>
            <a:off x="4505388" y="4291700"/>
            <a:ext cx="7673914" cy="510445"/>
          </a:xfrm>
          <a:prstGeom prst="rect">
            <a:avLst/>
          </a:prstGeom>
          <a:solidFill>
            <a:srgbClr val="00FF00"/>
          </a:solidFill>
          <a:ln w="12700">
            <a:miter lim="400000"/>
          </a:ln>
        </p:spPr>
        <p:txBody>
          <a:bodyPr lIns="45672" tIns="45672" rIns="45672" bIns="45672">
            <a:spAutoFit/>
          </a:bodyPr>
          <a:lstStyle>
            <a:lvl1pPr>
              <a:spcBef>
                <a:spcPts val="1400"/>
              </a:spcBef>
              <a:defRPr b="0">
                <a:solidFill>
                  <a:srgbClr val="FF0000"/>
                </a:solidFill>
                <a:latin typeface="经典特宋简"/>
                <a:ea typeface="经典特宋简"/>
                <a:cs typeface="经典特宋简"/>
                <a:sym typeface="经典特宋简"/>
              </a:defRPr>
            </a:lvl1pPr>
          </a:lstStyle>
          <a:p>
            <a:r>
              <a:t>智慧地表达自己的智慧</a:t>
            </a:r>
          </a:p>
        </p:txBody>
      </p:sp>
    </p:spTree>
  </p:cSld>
  <p:clrMapOvr>
    <a:masterClrMapping/>
  </p:clrMapOvr>
  <p:transition spd="med"/>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 name="8、教育评论：反思自己的教育生活的方方面面"/>
          <p:cNvSpPr txBox="1"/>
          <p:nvPr/>
        </p:nvSpPr>
        <p:spPr>
          <a:xfrm>
            <a:off x="334612" y="1270663"/>
            <a:ext cx="11413339" cy="599345"/>
          </a:xfrm>
          <a:prstGeom prst="rect">
            <a:avLst/>
          </a:prstGeom>
          <a:solidFill>
            <a:srgbClr val="00FF00"/>
          </a:solidFill>
          <a:ln w="12700">
            <a:miter lim="400000"/>
          </a:ln>
        </p:spPr>
        <p:txBody>
          <a:bodyPr lIns="45672" tIns="45672" rIns="45672" bIns="45672">
            <a:spAutoFit/>
          </a:bodyPr>
          <a:lstStyle/>
          <a:p>
            <a:pPr algn="r">
              <a:spcBef>
                <a:spcPts val="1600"/>
              </a:spcBef>
              <a:defRPr sz="2800" b="0">
                <a:solidFill>
                  <a:srgbClr val="FF0000"/>
                </a:solidFill>
                <a:latin typeface="Arial" panose="020B0604020202020204"/>
                <a:ea typeface="Arial" panose="020B0604020202020204"/>
                <a:cs typeface="Arial" panose="020B0604020202020204"/>
                <a:sym typeface="Arial" panose="020B0604020202020204"/>
              </a:defRPr>
            </a:pPr>
            <a:r>
              <a:t>8</a:t>
            </a:r>
            <a:r>
              <a:rPr>
                <a:latin typeface="经典特宋简"/>
                <a:ea typeface="经典特宋简"/>
                <a:cs typeface="经典特宋简"/>
                <a:sym typeface="经典特宋简"/>
              </a:rPr>
              <a:t>、教育评论：反思自己的教育生活的方方面面</a:t>
            </a:r>
            <a:endParaRPr>
              <a:latin typeface="经典特宋简"/>
              <a:ea typeface="经典特宋简"/>
              <a:cs typeface="经典特宋简"/>
              <a:sym typeface="经典特宋简"/>
            </a:endParaRPr>
          </a:p>
        </p:txBody>
      </p:sp>
      <p:pic>
        <p:nvPicPr>
          <p:cNvPr id="540" name="DSCF0175.jpeg" descr="DSCF0175.jpeg"/>
          <p:cNvPicPr>
            <a:picLocks noChangeAspect="1"/>
          </p:cNvPicPr>
          <p:nvPr/>
        </p:nvPicPr>
        <p:blipFill>
          <a:blip r:embed="rId1"/>
          <a:stretch>
            <a:fillRect/>
          </a:stretch>
        </p:blipFill>
        <p:spPr>
          <a:xfrm>
            <a:off x="718387" y="1990637"/>
            <a:ext cx="3812377" cy="3812376"/>
          </a:xfrm>
          <a:prstGeom prst="rect">
            <a:avLst/>
          </a:prstGeom>
          <a:ln w="12700">
            <a:miter lim="400000"/>
            <a:headEnd/>
            <a:tailEnd/>
          </a:ln>
        </p:spPr>
      </p:pic>
      <p:sp>
        <p:nvSpPr>
          <p:cNvPr id="541" name="苏派名师研究系列"/>
          <p:cNvSpPr txBox="1"/>
          <p:nvPr/>
        </p:nvSpPr>
        <p:spPr>
          <a:xfrm>
            <a:off x="4505388" y="3284687"/>
            <a:ext cx="7673914" cy="510445"/>
          </a:xfrm>
          <a:prstGeom prst="rect">
            <a:avLst/>
          </a:prstGeom>
          <a:solidFill>
            <a:srgbClr val="00FF00"/>
          </a:solidFill>
          <a:ln w="12700">
            <a:miter lim="400000"/>
          </a:ln>
        </p:spPr>
        <p:txBody>
          <a:bodyPr lIns="45672" tIns="45672" rIns="45672" bIns="45672">
            <a:spAutoFit/>
          </a:bodyPr>
          <a:lstStyle>
            <a:lvl1pPr>
              <a:spcBef>
                <a:spcPts val="1400"/>
              </a:spcBef>
              <a:defRPr b="0">
                <a:solidFill>
                  <a:srgbClr val="FF0000"/>
                </a:solidFill>
                <a:latin typeface="经典特宋简"/>
                <a:ea typeface="经典特宋简"/>
                <a:cs typeface="经典特宋简"/>
                <a:sym typeface="经典特宋简"/>
              </a:defRPr>
            </a:lvl1pPr>
          </a:lstStyle>
          <a:p>
            <a:r>
              <a:t>苏派名师研究系列</a:t>
            </a:r>
          </a:p>
        </p:txBody>
      </p:sp>
      <p:sp>
        <p:nvSpPr>
          <p:cNvPr id="542" name="洪宗礼系列研究"/>
          <p:cNvSpPr txBox="1"/>
          <p:nvPr/>
        </p:nvSpPr>
        <p:spPr>
          <a:xfrm>
            <a:off x="4505388" y="2350623"/>
            <a:ext cx="7673914" cy="510445"/>
          </a:xfrm>
          <a:prstGeom prst="rect">
            <a:avLst/>
          </a:prstGeom>
          <a:solidFill>
            <a:srgbClr val="00FF00"/>
          </a:solidFill>
          <a:ln w="12700">
            <a:miter lim="400000"/>
          </a:ln>
        </p:spPr>
        <p:txBody>
          <a:bodyPr lIns="45672" tIns="45672" rIns="45672" bIns="45672">
            <a:spAutoFit/>
          </a:bodyPr>
          <a:lstStyle>
            <a:lvl1pPr>
              <a:spcBef>
                <a:spcPts val="1400"/>
              </a:spcBef>
              <a:defRPr b="0">
                <a:solidFill>
                  <a:srgbClr val="FF0000"/>
                </a:solidFill>
                <a:latin typeface="经典特宋简"/>
                <a:ea typeface="经典特宋简"/>
                <a:cs typeface="经典特宋简"/>
                <a:sym typeface="经典特宋简"/>
              </a:defRPr>
            </a:lvl1pPr>
          </a:lstStyle>
          <a:p>
            <a:r>
              <a:t>洪宗礼系列研究</a:t>
            </a:r>
          </a:p>
        </p:txBody>
      </p:sp>
      <p:sp>
        <p:nvSpPr>
          <p:cNvPr id="543" name="苏派教育研究系列"/>
          <p:cNvSpPr txBox="1"/>
          <p:nvPr/>
        </p:nvSpPr>
        <p:spPr>
          <a:xfrm>
            <a:off x="4505388" y="4220336"/>
            <a:ext cx="7673914" cy="510445"/>
          </a:xfrm>
          <a:prstGeom prst="rect">
            <a:avLst/>
          </a:prstGeom>
          <a:solidFill>
            <a:srgbClr val="00FF00"/>
          </a:solidFill>
          <a:ln w="12700">
            <a:miter lim="400000"/>
          </a:ln>
        </p:spPr>
        <p:txBody>
          <a:bodyPr lIns="45672" tIns="45672" rIns="45672" bIns="45672">
            <a:spAutoFit/>
          </a:bodyPr>
          <a:lstStyle>
            <a:lvl1pPr>
              <a:spcBef>
                <a:spcPts val="1400"/>
              </a:spcBef>
              <a:defRPr b="0">
                <a:solidFill>
                  <a:srgbClr val="FF0000"/>
                </a:solidFill>
                <a:latin typeface="经典特宋简"/>
                <a:ea typeface="经典特宋简"/>
                <a:cs typeface="经典特宋简"/>
                <a:sym typeface="经典特宋简"/>
              </a:defRPr>
            </a:lvl1pPr>
          </a:lstStyle>
          <a:p>
            <a:r>
              <a:t>苏派教育研究系列</a:t>
            </a:r>
          </a:p>
        </p:txBody>
      </p:sp>
    </p:spTree>
  </p:cSld>
  <p:clrMapOvr>
    <a:masterClrMapping/>
  </p:clrMapOvr>
  <p:transition spd="med"/>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 name="9、课题研究：反思自己的教育生活的方方面面"/>
          <p:cNvSpPr txBox="1"/>
          <p:nvPr/>
        </p:nvSpPr>
        <p:spPr>
          <a:xfrm>
            <a:off x="334612" y="1270663"/>
            <a:ext cx="11413339" cy="599345"/>
          </a:xfrm>
          <a:prstGeom prst="rect">
            <a:avLst/>
          </a:prstGeom>
          <a:solidFill>
            <a:srgbClr val="00FF00"/>
          </a:solidFill>
          <a:ln w="12700">
            <a:miter lim="400000"/>
          </a:ln>
        </p:spPr>
        <p:txBody>
          <a:bodyPr lIns="45672" tIns="45672" rIns="45672" bIns="45672">
            <a:spAutoFit/>
          </a:bodyPr>
          <a:lstStyle/>
          <a:p>
            <a:pPr algn="r">
              <a:spcBef>
                <a:spcPts val="1600"/>
              </a:spcBef>
              <a:defRPr sz="2800" b="0">
                <a:solidFill>
                  <a:srgbClr val="FF0000"/>
                </a:solidFill>
                <a:latin typeface="Arial" panose="020B0604020202020204"/>
                <a:ea typeface="Arial" panose="020B0604020202020204"/>
                <a:cs typeface="Arial" panose="020B0604020202020204"/>
                <a:sym typeface="Arial" panose="020B0604020202020204"/>
              </a:defRPr>
            </a:pPr>
            <a:r>
              <a:t>9</a:t>
            </a:r>
            <a:r>
              <a:rPr>
                <a:latin typeface="经典特宋简"/>
                <a:ea typeface="经典特宋简"/>
                <a:cs typeface="经典特宋简"/>
                <a:sym typeface="经典特宋简"/>
              </a:rPr>
              <a:t>、课题研究：反思自己的教育生活的方方面面</a:t>
            </a:r>
            <a:endParaRPr>
              <a:latin typeface="经典特宋简"/>
              <a:ea typeface="经典特宋简"/>
              <a:cs typeface="经典特宋简"/>
              <a:sym typeface="经典特宋简"/>
            </a:endParaRPr>
          </a:p>
        </p:txBody>
      </p:sp>
      <p:pic>
        <p:nvPicPr>
          <p:cNvPr id="546" name="DSCF0175.jpeg" descr="DSCF0175.jpeg"/>
          <p:cNvPicPr>
            <a:picLocks noChangeAspect="1"/>
          </p:cNvPicPr>
          <p:nvPr/>
        </p:nvPicPr>
        <p:blipFill>
          <a:blip r:embed="rId1"/>
          <a:stretch>
            <a:fillRect/>
          </a:stretch>
        </p:blipFill>
        <p:spPr>
          <a:xfrm>
            <a:off x="718387" y="1990637"/>
            <a:ext cx="3812377" cy="3812376"/>
          </a:xfrm>
          <a:prstGeom prst="rect">
            <a:avLst/>
          </a:prstGeom>
          <a:ln w="12700">
            <a:miter lim="400000"/>
            <a:headEnd/>
            <a:tailEnd/>
          </a:ln>
        </p:spPr>
      </p:pic>
      <p:sp>
        <p:nvSpPr>
          <p:cNvPr id="547" name="研读性导学系列"/>
          <p:cNvSpPr txBox="1"/>
          <p:nvPr/>
        </p:nvSpPr>
        <p:spPr>
          <a:xfrm>
            <a:off x="4505388" y="3284687"/>
            <a:ext cx="7673914" cy="510445"/>
          </a:xfrm>
          <a:prstGeom prst="rect">
            <a:avLst/>
          </a:prstGeom>
          <a:solidFill>
            <a:srgbClr val="00FF00"/>
          </a:solidFill>
          <a:ln w="12700">
            <a:miter lim="400000"/>
          </a:ln>
        </p:spPr>
        <p:txBody>
          <a:bodyPr lIns="45672" tIns="45672" rIns="45672" bIns="45672">
            <a:spAutoFit/>
          </a:bodyPr>
          <a:lstStyle>
            <a:lvl1pPr>
              <a:spcBef>
                <a:spcPts val="1400"/>
              </a:spcBef>
              <a:defRPr b="0">
                <a:solidFill>
                  <a:srgbClr val="FF0000"/>
                </a:solidFill>
                <a:latin typeface="经典特宋简"/>
                <a:ea typeface="经典特宋简"/>
                <a:cs typeface="经典特宋简"/>
                <a:sym typeface="经典特宋简"/>
              </a:defRPr>
            </a:lvl1pPr>
          </a:lstStyle>
          <a:p>
            <a:r>
              <a:t>研读性导学系列</a:t>
            </a:r>
          </a:p>
        </p:txBody>
      </p:sp>
      <p:sp>
        <p:nvSpPr>
          <p:cNvPr id="548" name="问题教学系列"/>
          <p:cNvSpPr txBox="1"/>
          <p:nvPr/>
        </p:nvSpPr>
        <p:spPr>
          <a:xfrm>
            <a:off x="4505388" y="2350623"/>
            <a:ext cx="7673914" cy="510445"/>
          </a:xfrm>
          <a:prstGeom prst="rect">
            <a:avLst/>
          </a:prstGeom>
          <a:solidFill>
            <a:srgbClr val="00FF00"/>
          </a:solidFill>
          <a:ln w="12700">
            <a:miter lim="400000"/>
          </a:ln>
        </p:spPr>
        <p:txBody>
          <a:bodyPr lIns="45672" tIns="45672" rIns="45672" bIns="45672">
            <a:spAutoFit/>
          </a:bodyPr>
          <a:lstStyle>
            <a:lvl1pPr>
              <a:spcBef>
                <a:spcPts val="1400"/>
              </a:spcBef>
              <a:defRPr b="0">
                <a:solidFill>
                  <a:srgbClr val="FF0000"/>
                </a:solidFill>
                <a:latin typeface="经典特宋简"/>
                <a:ea typeface="经典特宋简"/>
                <a:cs typeface="经典特宋简"/>
                <a:sym typeface="经典特宋简"/>
              </a:defRPr>
            </a:lvl1pPr>
          </a:lstStyle>
          <a:p>
            <a:r>
              <a:t>问题教学系列</a:t>
            </a:r>
          </a:p>
        </p:txBody>
      </p:sp>
      <p:sp>
        <p:nvSpPr>
          <p:cNvPr id="549" name="智慧作文系列"/>
          <p:cNvSpPr txBox="1"/>
          <p:nvPr/>
        </p:nvSpPr>
        <p:spPr>
          <a:xfrm>
            <a:off x="4505388" y="4220336"/>
            <a:ext cx="7673914" cy="510445"/>
          </a:xfrm>
          <a:prstGeom prst="rect">
            <a:avLst/>
          </a:prstGeom>
          <a:solidFill>
            <a:srgbClr val="00FF00"/>
          </a:solidFill>
          <a:ln w="12700">
            <a:miter lim="400000"/>
          </a:ln>
        </p:spPr>
        <p:txBody>
          <a:bodyPr lIns="45672" tIns="45672" rIns="45672" bIns="45672">
            <a:spAutoFit/>
          </a:bodyPr>
          <a:lstStyle>
            <a:lvl1pPr>
              <a:spcBef>
                <a:spcPts val="1400"/>
              </a:spcBef>
              <a:defRPr b="0">
                <a:solidFill>
                  <a:srgbClr val="FF0000"/>
                </a:solidFill>
                <a:latin typeface="经典特宋简"/>
                <a:ea typeface="经典特宋简"/>
                <a:cs typeface="经典特宋简"/>
                <a:sym typeface="经典特宋简"/>
              </a:defRPr>
            </a:lvl1pPr>
          </a:lstStyle>
          <a:p>
            <a:r>
              <a:t>智慧作文系列</a:t>
            </a:r>
          </a:p>
        </p:txBody>
      </p:sp>
      <p:sp>
        <p:nvSpPr>
          <p:cNvPr id="550" name="课程品质系列"/>
          <p:cNvSpPr txBox="1"/>
          <p:nvPr/>
        </p:nvSpPr>
        <p:spPr>
          <a:xfrm>
            <a:off x="4505388" y="5227349"/>
            <a:ext cx="7673914" cy="510445"/>
          </a:xfrm>
          <a:prstGeom prst="rect">
            <a:avLst/>
          </a:prstGeom>
          <a:solidFill>
            <a:srgbClr val="00FF00"/>
          </a:solidFill>
          <a:ln w="12700">
            <a:miter lim="400000"/>
          </a:ln>
        </p:spPr>
        <p:txBody>
          <a:bodyPr lIns="45672" tIns="45672" rIns="45672" bIns="45672">
            <a:spAutoFit/>
          </a:bodyPr>
          <a:lstStyle>
            <a:lvl1pPr>
              <a:spcBef>
                <a:spcPts val="1400"/>
              </a:spcBef>
              <a:defRPr b="0">
                <a:solidFill>
                  <a:srgbClr val="FF0000"/>
                </a:solidFill>
                <a:latin typeface="经典特宋简"/>
                <a:ea typeface="经典特宋简"/>
                <a:cs typeface="经典特宋简"/>
                <a:sym typeface="经典特宋简"/>
              </a:defRPr>
            </a:lvl1pPr>
          </a:lstStyle>
          <a:p>
            <a:r>
              <a:t>课程品质系列</a:t>
            </a:r>
          </a:p>
        </p:txBody>
      </p:sp>
    </p:spTree>
  </p:cSld>
  <p:clrMapOvr>
    <a:masterClrMapping/>
  </p:clrMapOvr>
  <p:transition spd="med"/>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 name="10、文学创作：锻炼自己的专业写作"/>
          <p:cNvSpPr txBox="1"/>
          <p:nvPr/>
        </p:nvSpPr>
        <p:spPr>
          <a:xfrm>
            <a:off x="334612" y="1270663"/>
            <a:ext cx="11413339" cy="599345"/>
          </a:xfrm>
          <a:prstGeom prst="rect">
            <a:avLst/>
          </a:prstGeom>
          <a:solidFill>
            <a:srgbClr val="00FF00"/>
          </a:solidFill>
          <a:ln w="12700">
            <a:miter lim="400000"/>
          </a:ln>
        </p:spPr>
        <p:txBody>
          <a:bodyPr lIns="45672" tIns="45672" rIns="45672" bIns="45672">
            <a:spAutoFit/>
          </a:bodyPr>
          <a:lstStyle/>
          <a:p>
            <a:pPr algn="r">
              <a:spcBef>
                <a:spcPts val="1600"/>
              </a:spcBef>
              <a:defRPr sz="2800" b="0">
                <a:solidFill>
                  <a:srgbClr val="FF0000"/>
                </a:solidFill>
                <a:latin typeface="Arial" panose="020B0604020202020204"/>
                <a:ea typeface="Arial" panose="020B0604020202020204"/>
                <a:cs typeface="Arial" panose="020B0604020202020204"/>
                <a:sym typeface="Arial" panose="020B0604020202020204"/>
              </a:defRPr>
            </a:pPr>
            <a:r>
              <a:t>10</a:t>
            </a:r>
            <a:r>
              <a:rPr>
                <a:latin typeface="经典特宋简"/>
                <a:ea typeface="经典特宋简"/>
                <a:cs typeface="经典特宋简"/>
                <a:sym typeface="经典特宋简"/>
              </a:rPr>
              <a:t>、文学创作：锻炼自己的专业写作</a:t>
            </a:r>
            <a:endParaRPr>
              <a:latin typeface="经典特宋简"/>
              <a:ea typeface="经典特宋简"/>
              <a:cs typeface="经典特宋简"/>
              <a:sym typeface="经典特宋简"/>
            </a:endParaRPr>
          </a:p>
        </p:txBody>
      </p:sp>
      <p:sp>
        <p:nvSpPr>
          <p:cNvPr id="553" name="诗歌创作"/>
          <p:cNvSpPr txBox="1"/>
          <p:nvPr/>
        </p:nvSpPr>
        <p:spPr>
          <a:xfrm>
            <a:off x="4505388" y="3284687"/>
            <a:ext cx="7673914" cy="510445"/>
          </a:xfrm>
          <a:prstGeom prst="rect">
            <a:avLst/>
          </a:prstGeom>
          <a:solidFill>
            <a:srgbClr val="00FF00"/>
          </a:solidFill>
          <a:ln w="12700">
            <a:miter lim="400000"/>
          </a:ln>
        </p:spPr>
        <p:txBody>
          <a:bodyPr lIns="45672" tIns="45672" rIns="45672" bIns="45672">
            <a:spAutoFit/>
          </a:bodyPr>
          <a:lstStyle>
            <a:lvl1pPr>
              <a:spcBef>
                <a:spcPts val="1400"/>
              </a:spcBef>
              <a:defRPr b="0">
                <a:solidFill>
                  <a:srgbClr val="FF0000"/>
                </a:solidFill>
                <a:latin typeface="经典特宋简"/>
                <a:ea typeface="经典特宋简"/>
                <a:cs typeface="经典特宋简"/>
                <a:sym typeface="经典特宋简"/>
              </a:defRPr>
            </a:lvl1pPr>
          </a:lstStyle>
          <a:p>
            <a:r>
              <a:t>诗歌创作</a:t>
            </a:r>
          </a:p>
        </p:txBody>
      </p:sp>
      <p:sp>
        <p:nvSpPr>
          <p:cNvPr id="554" name="下水作文"/>
          <p:cNvSpPr txBox="1"/>
          <p:nvPr/>
        </p:nvSpPr>
        <p:spPr>
          <a:xfrm>
            <a:off x="4505388" y="2350623"/>
            <a:ext cx="7673914" cy="510445"/>
          </a:xfrm>
          <a:prstGeom prst="rect">
            <a:avLst/>
          </a:prstGeom>
          <a:solidFill>
            <a:srgbClr val="00FF00"/>
          </a:solidFill>
          <a:ln w="12700">
            <a:miter lim="400000"/>
          </a:ln>
        </p:spPr>
        <p:txBody>
          <a:bodyPr lIns="45672" tIns="45672" rIns="45672" bIns="45672">
            <a:spAutoFit/>
          </a:bodyPr>
          <a:lstStyle>
            <a:lvl1pPr>
              <a:spcBef>
                <a:spcPts val="1400"/>
              </a:spcBef>
              <a:defRPr b="0">
                <a:solidFill>
                  <a:srgbClr val="FF0000"/>
                </a:solidFill>
                <a:latin typeface="经典特宋简"/>
                <a:ea typeface="经典特宋简"/>
                <a:cs typeface="经典特宋简"/>
                <a:sym typeface="经典特宋简"/>
              </a:defRPr>
            </a:lvl1pPr>
          </a:lstStyle>
          <a:p>
            <a:r>
              <a:t>下水作文</a:t>
            </a:r>
          </a:p>
        </p:txBody>
      </p:sp>
      <p:sp>
        <p:nvSpPr>
          <p:cNvPr id="555" name="小说创作"/>
          <p:cNvSpPr txBox="1"/>
          <p:nvPr/>
        </p:nvSpPr>
        <p:spPr>
          <a:xfrm>
            <a:off x="4505388" y="4220336"/>
            <a:ext cx="7673914" cy="510445"/>
          </a:xfrm>
          <a:prstGeom prst="rect">
            <a:avLst/>
          </a:prstGeom>
          <a:solidFill>
            <a:srgbClr val="00FF00"/>
          </a:solidFill>
          <a:ln w="12700">
            <a:miter lim="400000"/>
          </a:ln>
        </p:spPr>
        <p:txBody>
          <a:bodyPr lIns="45672" tIns="45672" rIns="45672" bIns="45672">
            <a:spAutoFit/>
          </a:bodyPr>
          <a:lstStyle>
            <a:lvl1pPr>
              <a:spcBef>
                <a:spcPts val="1400"/>
              </a:spcBef>
              <a:defRPr b="0">
                <a:solidFill>
                  <a:srgbClr val="FF0000"/>
                </a:solidFill>
                <a:latin typeface="经典特宋简"/>
                <a:ea typeface="经典特宋简"/>
                <a:cs typeface="经典特宋简"/>
                <a:sym typeface="经典特宋简"/>
              </a:defRPr>
            </a:lvl1pPr>
          </a:lstStyle>
          <a:p>
            <a:r>
              <a:t>小说创作</a:t>
            </a:r>
          </a:p>
        </p:txBody>
      </p:sp>
      <p:sp>
        <p:nvSpPr>
          <p:cNvPr id="556" name="散文创作"/>
          <p:cNvSpPr txBox="1"/>
          <p:nvPr/>
        </p:nvSpPr>
        <p:spPr>
          <a:xfrm>
            <a:off x="4505388" y="5227349"/>
            <a:ext cx="7673914" cy="510445"/>
          </a:xfrm>
          <a:prstGeom prst="rect">
            <a:avLst/>
          </a:prstGeom>
          <a:solidFill>
            <a:srgbClr val="00FF00"/>
          </a:solidFill>
          <a:ln w="12700">
            <a:miter lim="400000"/>
          </a:ln>
        </p:spPr>
        <p:txBody>
          <a:bodyPr lIns="45672" tIns="45672" rIns="45672" bIns="45672">
            <a:spAutoFit/>
          </a:bodyPr>
          <a:lstStyle>
            <a:lvl1pPr>
              <a:spcBef>
                <a:spcPts val="1400"/>
              </a:spcBef>
              <a:defRPr b="0">
                <a:solidFill>
                  <a:srgbClr val="FF0000"/>
                </a:solidFill>
                <a:latin typeface="经典特宋简"/>
                <a:ea typeface="经典特宋简"/>
                <a:cs typeface="经典特宋简"/>
                <a:sym typeface="经典特宋简"/>
              </a:defRPr>
            </a:lvl1pPr>
          </a:lstStyle>
          <a:p>
            <a:r>
              <a:t>散文创作</a:t>
            </a:r>
          </a:p>
        </p:txBody>
      </p:sp>
      <p:pic>
        <p:nvPicPr>
          <p:cNvPr id="557" name="image7.jpeg" descr="image7.jpeg"/>
          <p:cNvPicPr>
            <a:picLocks noChangeAspect="1"/>
          </p:cNvPicPr>
          <p:nvPr/>
        </p:nvPicPr>
        <p:blipFill>
          <a:blip r:embed="rId1"/>
          <a:stretch>
            <a:fillRect/>
          </a:stretch>
        </p:blipFill>
        <p:spPr>
          <a:xfrm>
            <a:off x="-2" y="277923"/>
            <a:ext cx="4353152" cy="6365588"/>
          </a:xfrm>
          <a:prstGeom prst="rect">
            <a:avLst/>
          </a:prstGeom>
          <a:ln w="12700">
            <a:miter lim="400000"/>
            <a:headEnd/>
            <a:tailEnd/>
          </a:ln>
        </p:spPr>
      </p:pic>
    </p:spTree>
  </p:cSld>
  <p:clrMapOvr>
    <a:masterClrMapping/>
  </p:clrMapOvr>
  <p:transition spd="med"/>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9" name="image19.jpeg" descr="image19.jpeg"/>
          <p:cNvPicPr>
            <a:picLocks noChangeAspect="1"/>
          </p:cNvPicPr>
          <p:nvPr/>
        </p:nvPicPr>
        <p:blipFill>
          <a:blip r:embed="rId1"/>
          <a:stretch>
            <a:fillRect/>
          </a:stretch>
        </p:blipFill>
        <p:spPr>
          <a:xfrm>
            <a:off x="149069" y="1898657"/>
            <a:ext cx="5307830" cy="2759374"/>
          </a:xfrm>
          <a:prstGeom prst="rect">
            <a:avLst/>
          </a:prstGeom>
          <a:ln w="12700">
            <a:miter lim="400000"/>
            <a:headEnd/>
            <a:tailEnd/>
          </a:ln>
        </p:spPr>
      </p:pic>
      <p:sp>
        <p:nvSpPr>
          <p:cNvPr id="560" name="工作问题化"/>
          <p:cNvSpPr txBox="1"/>
          <p:nvPr/>
        </p:nvSpPr>
        <p:spPr>
          <a:xfrm>
            <a:off x="8227369" y="1644922"/>
            <a:ext cx="1628045" cy="510445"/>
          </a:xfrm>
          <a:prstGeom prst="rect">
            <a:avLst/>
          </a:prstGeom>
          <a:ln w="12700">
            <a:miter lim="400000"/>
          </a:ln>
        </p:spPr>
        <p:txBody>
          <a:bodyPr wrap="none" lIns="45672" tIns="45672" rIns="45672" bIns="45672">
            <a:spAutoFit/>
          </a:bodyPr>
          <a:lstStyle>
            <a:lvl1pPr>
              <a:defRPr>
                <a:solidFill>
                  <a:srgbClr val="FF0000"/>
                </a:solidFill>
                <a:latin typeface="经典特宋简"/>
                <a:ea typeface="经典特宋简"/>
                <a:cs typeface="经典特宋简"/>
                <a:sym typeface="经典特宋简"/>
              </a:defRPr>
            </a:lvl1pPr>
          </a:lstStyle>
          <a:p>
            <a:r>
              <a:t>工作问题化</a:t>
            </a:r>
          </a:p>
        </p:txBody>
      </p:sp>
      <p:sp>
        <p:nvSpPr>
          <p:cNvPr id="561" name="问题课题化"/>
          <p:cNvSpPr txBox="1"/>
          <p:nvPr/>
        </p:nvSpPr>
        <p:spPr>
          <a:xfrm>
            <a:off x="6344487" y="1633821"/>
            <a:ext cx="1628045" cy="510445"/>
          </a:xfrm>
          <a:prstGeom prst="rect">
            <a:avLst/>
          </a:prstGeom>
          <a:ln w="12700">
            <a:miter lim="400000"/>
          </a:ln>
        </p:spPr>
        <p:txBody>
          <a:bodyPr wrap="none" lIns="45672" tIns="45672" rIns="45672" bIns="45672">
            <a:spAutoFit/>
          </a:bodyPr>
          <a:lstStyle>
            <a:lvl1pPr algn="ctr">
              <a:defRPr>
                <a:solidFill>
                  <a:srgbClr val="FF0000"/>
                </a:solidFill>
                <a:latin typeface="经典特宋简"/>
                <a:ea typeface="经典特宋简"/>
                <a:cs typeface="经典特宋简"/>
                <a:sym typeface="经典特宋简"/>
              </a:defRPr>
            </a:lvl1pPr>
          </a:lstStyle>
          <a:p>
            <a:r>
              <a:t>问题课题化</a:t>
            </a:r>
          </a:p>
        </p:txBody>
      </p:sp>
      <p:sp>
        <p:nvSpPr>
          <p:cNvPr id="562" name="研究现场化"/>
          <p:cNvSpPr txBox="1"/>
          <p:nvPr/>
        </p:nvSpPr>
        <p:spPr>
          <a:xfrm>
            <a:off x="6344487" y="4524819"/>
            <a:ext cx="1628045" cy="510445"/>
          </a:xfrm>
          <a:prstGeom prst="rect">
            <a:avLst/>
          </a:prstGeom>
          <a:ln w="12700">
            <a:miter lim="400000"/>
          </a:ln>
        </p:spPr>
        <p:txBody>
          <a:bodyPr wrap="none" lIns="45672" tIns="45672" rIns="45672" bIns="45672">
            <a:spAutoFit/>
          </a:bodyPr>
          <a:lstStyle>
            <a:lvl1pPr algn="ctr">
              <a:defRPr>
                <a:solidFill>
                  <a:srgbClr val="FF0000"/>
                </a:solidFill>
                <a:latin typeface="经典特宋简"/>
                <a:ea typeface="经典特宋简"/>
                <a:cs typeface="经典特宋简"/>
                <a:sym typeface="经典特宋简"/>
              </a:defRPr>
            </a:lvl1pPr>
          </a:lstStyle>
          <a:p>
            <a:r>
              <a:t>研究现场化</a:t>
            </a:r>
          </a:p>
        </p:txBody>
      </p:sp>
      <p:sp>
        <p:nvSpPr>
          <p:cNvPr id="563" name="成果发表化"/>
          <p:cNvSpPr txBox="1"/>
          <p:nvPr/>
        </p:nvSpPr>
        <p:spPr>
          <a:xfrm>
            <a:off x="8227369" y="4524819"/>
            <a:ext cx="2131380" cy="510445"/>
          </a:xfrm>
          <a:prstGeom prst="rect">
            <a:avLst/>
          </a:prstGeom>
          <a:ln w="12700">
            <a:miter lim="400000"/>
          </a:ln>
        </p:spPr>
        <p:txBody>
          <a:bodyPr lIns="45672" tIns="45672" rIns="45672" bIns="45672">
            <a:spAutoFit/>
          </a:bodyPr>
          <a:lstStyle>
            <a:lvl1pPr>
              <a:defRPr>
                <a:solidFill>
                  <a:srgbClr val="FF0000"/>
                </a:solidFill>
                <a:latin typeface="经典特宋简"/>
                <a:ea typeface="经典特宋简"/>
                <a:cs typeface="经典特宋简"/>
                <a:sym typeface="经典特宋简"/>
              </a:defRPr>
            </a:lvl1pPr>
          </a:lstStyle>
          <a:p>
            <a:r>
              <a:t>成果发表化</a:t>
            </a:r>
          </a:p>
        </p:txBody>
      </p:sp>
      <p:sp>
        <p:nvSpPr>
          <p:cNvPr id="564" name="论文发表…"/>
          <p:cNvSpPr txBox="1"/>
          <p:nvPr/>
        </p:nvSpPr>
        <p:spPr>
          <a:xfrm>
            <a:off x="8785587" y="3649431"/>
            <a:ext cx="1263922" cy="1043845"/>
          </a:xfrm>
          <a:prstGeom prst="rect">
            <a:avLst/>
          </a:prstGeom>
          <a:ln w="12700">
            <a:miter lim="400000"/>
          </a:ln>
        </p:spPr>
        <p:txBody>
          <a:bodyPr lIns="45672" tIns="45672" rIns="45672" bIns="45672">
            <a:spAutoFit/>
          </a:bodyPr>
          <a:lstStyle/>
          <a:p>
            <a:pPr algn="r">
              <a:defRPr sz="1800">
                <a:solidFill>
                  <a:srgbClr val="FEC001"/>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t>论文发表</a:t>
            </a:r>
            <a:endParaRPr>
              <a:latin typeface="Arial" panose="020B0604020202020204"/>
              <a:ea typeface="Arial" panose="020B0604020202020204"/>
              <a:cs typeface="Arial" panose="020B0604020202020204"/>
              <a:sym typeface="Arial" panose="020B0604020202020204"/>
            </a:endParaRPr>
          </a:p>
          <a:p>
            <a:pPr algn="r">
              <a:defRPr sz="1800">
                <a:solidFill>
                  <a:srgbClr val="FEC001"/>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t>奖项参评</a:t>
            </a:r>
            <a:endParaRPr>
              <a:latin typeface="Arial" panose="020B0604020202020204"/>
              <a:ea typeface="Arial" panose="020B0604020202020204"/>
              <a:cs typeface="Arial" panose="020B0604020202020204"/>
              <a:sym typeface="Arial" panose="020B0604020202020204"/>
            </a:endParaRPr>
          </a:p>
          <a:p>
            <a:pPr algn="r">
              <a:defRPr sz="1800">
                <a:solidFill>
                  <a:srgbClr val="FEC001"/>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t>区域展示</a:t>
            </a:r>
          </a:p>
        </p:txBody>
      </p:sp>
      <p:sp>
        <p:nvSpPr>
          <p:cNvPr id="565" name="个人课题…"/>
          <p:cNvSpPr txBox="1"/>
          <p:nvPr/>
        </p:nvSpPr>
        <p:spPr>
          <a:xfrm>
            <a:off x="5347472" y="2101645"/>
            <a:ext cx="1982310" cy="1043845"/>
          </a:xfrm>
          <a:prstGeom prst="rect">
            <a:avLst/>
          </a:prstGeom>
          <a:ln w="12700">
            <a:miter lim="400000"/>
          </a:ln>
        </p:spPr>
        <p:txBody>
          <a:bodyPr lIns="45672" tIns="45672" rIns="45672" bIns="45672">
            <a:spAutoFit/>
          </a:bodyPr>
          <a:lstStyle/>
          <a:p>
            <a:pPr algn="r">
              <a:defRPr sz="1800">
                <a:solidFill>
                  <a:srgbClr val="EA8807"/>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t>个人课题</a:t>
            </a:r>
          </a:p>
          <a:p>
            <a:pPr algn="r">
              <a:defRPr sz="1800">
                <a:solidFill>
                  <a:srgbClr val="EA8807"/>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t>学校课题</a:t>
            </a:r>
          </a:p>
          <a:p>
            <a:pPr algn="r">
              <a:defRPr sz="1800">
                <a:solidFill>
                  <a:srgbClr val="EA8807"/>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t>规划课题</a:t>
            </a:r>
          </a:p>
        </p:txBody>
      </p:sp>
      <p:sp>
        <p:nvSpPr>
          <p:cNvPr id="566" name="1"/>
          <p:cNvSpPr txBox="1"/>
          <p:nvPr/>
        </p:nvSpPr>
        <p:spPr>
          <a:xfrm>
            <a:off x="8227369" y="1862183"/>
            <a:ext cx="669096" cy="1310545"/>
          </a:xfrm>
          <a:prstGeom prst="rect">
            <a:avLst/>
          </a:prstGeom>
          <a:ln w="12700">
            <a:miter lim="400000"/>
          </a:ln>
        </p:spPr>
        <p:txBody>
          <a:bodyPr wrap="none" lIns="45672" tIns="45672" rIns="45672" bIns="45672">
            <a:spAutoFit/>
          </a:bodyPr>
          <a:lstStyle>
            <a:lvl1pPr>
              <a:defRPr sz="8000">
                <a:solidFill>
                  <a:srgbClr val="CC1F4C"/>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t>1</a:t>
            </a:r>
          </a:p>
        </p:txBody>
      </p:sp>
      <p:sp>
        <p:nvSpPr>
          <p:cNvPr id="567" name="2"/>
          <p:cNvSpPr txBox="1"/>
          <p:nvPr/>
        </p:nvSpPr>
        <p:spPr>
          <a:xfrm>
            <a:off x="7201327" y="1862183"/>
            <a:ext cx="669096" cy="1310545"/>
          </a:xfrm>
          <a:prstGeom prst="rect">
            <a:avLst/>
          </a:prstGeom>
          <a:ln w="12700">
            <a:miter lim="400000"/>
          </a:ln>
        </p:spPr>
        <p:txBody>
          <a:bodyPr wrap="none" lIns="45672" tIns="45672" rIns="45672" bIns="45672">
            <a:spAutoFit/>
          </a:bodyPr>
          <a:lstStyle>
            <a:lvl1pPr>
              <a:defRPr sz="8000">
                <a:solidFill>
                  <a:srgbClr val="EA8807"/>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t>2</a:t>
            </a:r>
          </a:p>
        </p:txBody>
      </p:sp>
      <p:sp>
        <p:nvSpPr>
          <p:cNvPr id="568" name="3"/>
          <p:cNvSpPr txBox="1"/>
          <p:nvPr/>
        </p:nvSpPr>
        <p:spPr>
          <a:xfrm>
            <a:off x="7201327" y="3443271"/>
            <a:ext cx="669096" cy="1310545"/>
          </a:xfrm>
          <a:prstGeom prst="rect">
            <a:avLst/>
          </a:prstGeom>
          <a:ln w="12700">
            <a:miter lim="400000"/>
          </a:ln>
        </p:spPr>
        <p:txBody>
          <a:bodyPr wrap="none" lIns="45672" tIns="45672" rIns="45672" bIns="45672">
            <a:spAutoFit/>
          </a:bodyPr>
          <a:lstStyle>
            <a:lvl1pPr>
              <a:defRPr sz="8000">
                <a:solidFill>
                  <a:srgbClr val="0CC1B8"/>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t>3</a:t>
            </a:r>
          </a:p>
        </p:txBody>
      </p:sp>
      <p:sp>
        <p:nvSpPr>
          <p:cNvPr id="569" name="4"/>
          <p:cNvSpPr txBox="1"/>
          <p:nvPr/>
        </p:nvSpPr>
        <p:spPr>
          <a:xfrm>
            <a:off x="8227369" y="3443271"/>
            <a:ext cx="669096" cy="1310545"/>
          </a:xfrm>
          <a:prstGeom prst="rect">
            <a:avLst/>
          </a:prstGeom>
          <a:ln w="12700">
            <a:miter lim="400000"/>
          </a:ln>
        </p:spPr>
        <p:txBody>
          <a:bodyPr wrap="none" lIns="45672" tIns="45672" rIns="45672" bIns="45672">
            <a:spAutoFit/>
          </a:bodyPr>
          <a:lstStyle>
            <a:lvl1pPr>
              <a:defRPr sz="8000">
                <a:solidFill>
                  <a:srgbClr val="FEC001"/>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t>4</a:t>
            </a:r>
          </a:p>
        </p:txBody>
      </p:sp>
      <p:sp>
        <p:nvSpPr>
          <p:cNvPr id="570" name="回到现场…"/>
          <p:cNvSpPr txBox="1"/>
          <p:nvPr/>
        </p:nvSpPr>
        <p:spPr>
          <a:xfrm>
            <a:off x="5356988" y="3685907"/>
            <a:ext cx="1982310" cy="1043845"/>
          </a:xfrm>
          <a:prstGeom prst="rect">
            <a:avLst/>
          </a:prstGeom>
          <a:ln w="12700">
            <a:miter lim="400000"/>
          </a:ln>
        </p:spPr>
        <p:txBody>
          <a:bodyPr lIns="45672" tIns="45672" rIns="45672" bIns="45672">
            <a:spAutoFit/>
          </a:bodyPr>
          <a:lstStyle/>
          <a:p>
            <a:pPr algn="r">
              <a:defRPr sz="1800" b="0">
                <a:solidFill>
                  <a:srgbClr val="0CC1B8"/>
                </a:solidFill>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defRPr>
            </a:pPr>
            <a:r>
              <a:t>回到现场</a:t>
            </a:r>
            <a:endParaRPr>
              <a:latin typeface="Arial" panose="020B0604020202020204"/>
              <a:ea typeface="Arial" panose="020B0604020202020204"/>
              <a:cs typeface="Arial" panose="020B0604020202020204"/>
              <a:sym typeface="Arial" panose="020B0604020202020204"/>
            </a:endParaRPr>
          </a:p>
          <a:p>
            <a:pPr algn="r">
              <a:defRPr sz="1800" b="0">
                <a:solidFill>
                  <a:srgbClr val="0CC1B8"/>
                </a:solidFill>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defRPr>
            </a:pPr>
            <a:r>
              <a:t>回到课堂</a:t>
            </a:r>
            <a:endParaRPr>
              <a:latin typeface="Arial" panose="020B0604020202020204"/>
              <a:ea typeface="Arial" panose="020B0604020202020204"/>
              <a:cs typeface="Arial" panose="020B0604020202020204"/>
              <a:sym typeface="Arial" panose="020B0604020202020204"/>
            </a:endParaRPr>
          </a:p>
          <a:p>
            <a:pPr algn="r">
              <a:defRPr sz="1800" b="0">
                <a:solidFill>
                  <a:srgbClr val="0CC1B8"/>
                </a:solidFill>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defRPr>
            </a:pPr>
            <a:r>
              <a:t>回到问题</a:t>
            </a:r>
          </a:p>
        </p:txBody>
      </p:sp>
      <p:sp>
        <p:nvSpPr>
          <p:cNvPr id="571" name="教学问题…"/>
          <p:cNvSpPr txBox="1"/>
          <p:nvPr/>
        </p:nvSpPr>
        <p:spPr>
          <a:xfrm>
            <a:off x="8955274" y="2101645"/>
            <a:ext cx="1081957" cy="1043845"/>
          </a:xfrm>
          <a:prstGeom prst="rect">
            <a:avLst/>
          </a:prstGeom>
          <a:ln w="12700">
            <a:miter lim="400000"/>
          </a:ln>
        </p:spPr>
        <p:txBody>
          <a:bodyPr wrap="none" lIns="45672" tIns="45672" rIns="45672" bIns="45672">
            <a:spAutoFit/>
          </a:bodyPr>
          <a:lstStyle/>
          <a:p>
            <a:pPr>
              <a:defRPr sz="1800">
                <a:solidFill>
                  <a:srgbClr val="CC1F4C"/>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t>教学问题</a:t>
            </a:r>
          </a:p>
          <a:p>
            <a:pPr>
              <a:defRPr sz="1800">
                <a:solidFill>
                  <a:srgbClr val="CC1F4C"/>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t>教育问题</a:t>
            </a:r>
          </a:p>
          <a:p>
            <a:pPr>
              <a:defRPr sz="1800">
                <a:solidFill>
                  <a:srgbClr val="CC1F4C"/>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t>发展问题</a:t>
            </a:r>
          </a:p>
        </p:txBody>
      </p:sp>
      <p:sp>
        <p:nvSpPr>
          <p:cNvPr id="572" name="线条"/>
          <p:cNvSpPr/>
          <p:nvPr/>
        </p:nvSpPr>
        <p:spPr>
          <a:xfrm>
            <a:off x="5596451" y="3272001"/>
            <a:ext cx="5393466" cy="1"/>
          </a:xfrm>
          <a:prstGeom prst="line">
            <a:avLst/>
          </a:prstGeom>
          <a:ln w="76200">
            <a:solidFill>
              <a:srgbClr val="000000"/>
            </a:solidFill>
            <a:tailEnd type="triangle"/>
          </a:ln>
        </p:spPr>
        <p:txBody>
          <a:bodyPr lIns="45718" tIns="45718" rIns="45718" bIns="45718"/>
          <a:lstStyle/>
          <a:p/>
        </p:txBody>
      </p:sp>
      <p:sp>
        <p:nvSpPr>
          <p:cNvPr id="573" name="线条"/>
          <p:cNvSpPr/>
          <p:nvPr/>
        </p:nvSpPr>
        <p:spPr>
          <a:xfrm flipV="1">
            <a:off x="8184553" y="506284"/>
            <a:ext cx="2" cy="5393465"/>
          </a:xfrm>
          <a:prstGeom prst="line">
            <a:avLst/>
          </a:prstGeom>
          <a:ln w="76200">
            <a:solidFill>
              <a:srgbClr val="000000"/>
            </a:solidFill>
            <a:tailEnd type="triangle"/>
          </a:ln>
        </p:spPr>
        <p:txBody>
          <a:bodyPr lIns="45718" tIns="45718" rIns="45718" bIns="45718"/>
          <a:lstStyle/>
          <a:p/>
        </p:txBody>
      </p:sp>
    </p:spTree>
  </p:cSld>
  <p:clrMapOvr>
    <a:masterClrMapping/>
  </p:clrMapOvr>
  <p:transition spd="med"/>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7" name="成组"/>
          <p:cNvGrpSpPr/>
          <p:nvPr/>
        </p:nvGrpSpPr>
        <p:grpSpPr>
          <a:xfrm>
            <a:off x="-71364" y="-5943"/>
            <a:ext cx="12245338" cy="6860374"/>
            <a:chOff x="0" y="0"/>
            <a:chExt cx="12245336" cy="6860372"/>
          </a:xfrm>
        </p:grpSpPr>
        <p:pic>
          <p:nvPicPr>
            <p:cNvPr id="575" name="C:\Documents and Settings\Administrator\桌面\素材CNN sccnn.com 388XXC2.jpg" descr="C:\Documents and Settings\Administrator\桌面\素材CNN sccnn.com 388XXC2.jpg"/>
            <p:cNvPicPr>
              <a:picLocks noChangeAspect="1"/>
            </p:cNvPicPr>
            <p:nvPr/>
          </p:nvPicPr>
          <p:blipFill>
            <a:blip r:embed="rId1"/>
            <a:srcRect l="1214" t="10842" b="5043"/>
            <a:stretch>
              <a:fillRect/>
            </a:stretch>
          </p:blipFill>
          <p:spPr>
            <a:xfrm>
              <a:off x="0" y="0"/>
              <a:ext cx="12213228" cy="6848297"/>
            </a:xfrm>
            <a:prstGeom prst="rect">
              <a:avLst/>
            </a:prstGeom>
            <a:ln w="12700" cap="flat">
              <a:noFill/>
              <a:miter lim="400000"/>
              <a:headEnd/>
              <a:tailEnd/>
            </a:ln>
            <a:effectLst/>
          </p:spPr>
        </p:pic>
        <p:pic>
          <p:nvPicPr>
            <p:cNvPr id="576" name="image.png" descr="image.png"/>
            <p:cNvPicPr>
              <a:picLocks noChangeAspect="1"/>
            </p:cNvPicPr>
            <p:nvPr/>
          </p:nvPicPr>
          <p:blipFill>
            <a:blip r:embed="rId2"/>
            <a:stretch>
              <a:fillRect/>
            </a:stretch>
          </p:blipFill>
          <p:spPr>
            <a:xfrm>
              <a:off x="22067" y="504"/>
              <a:ext cx="12223271" cy="6859870"/>
            </a:xfrm>
            <a:prstGeom prst="rect">
              <a:avLst/>
            </a:prstGeom>
            <a:ln w="12700" cap="flat">
              <a:noFill/>
              <a:miter lim="400000"/>
              <a:headEnd/>
              <a:tailEnd/>
            </a:ln>
            <a:effectLst/>
          </p:spPr>
        </p:pic>
      </p:grpSp>
      <p:grpSp>
        <p:nvGrpSpPr>
          <p:cNvPr id="580" name="成组"/>
          <p:cNvGrpSpPr/>
          <p:nvPr/>
        </p:nvGrpSpPr>
        <p:grpSpPr>
          <a:xfrm>
            <a:off x="-71365" y="6572146"/>
            <a:ext cx="12250666" cy="282284"/>
            <a:chOff x="0" y="0"/>
            <a:chExt cx="12250665" cy="282282"/>
          </a:xfrm>
        </p:grpSpPr>
        <p:sp>
          <p:nvSpPr>
            <p:cNvPr id="578" name="线条"/>
            <p:cNvSpPr/>
            <p:nvPr/>
          </p:nvSpPr>
          <p:spPr>
            <a:xfrm>
              <a:off x="12683" y="-1"/>
              <a:ext cx="12214728" cy="1"/>
            </a:xfrm>
            <a:prstGeom prst="line">
              <a:avLst/>
            </a:prstGeom>
            <a:noFill/>
            <a:ln w="3175" cap="flat">
              <a:solidFill>
                <a:srgbClr val="C00000"/>
              </a:solidFill>
              <a:prstDash val="solid"/>
              <a:round/>
            </a:ln>
            <a:effectLst/>
          </p:spPr>
          <p:txBody>
            <a:bodyPr wrap="square" lIns="45718" tIns="45718" rIns="45718" bIns="45718" numCol="1" anchor="t">
              <a:noAutofit/>
            </a:bodyPr>
            <a:lstStyle/>
            <a:p/>
          </p:txBody>
        </p:sp>
        <p:sp>
          <p:nvSpPr>
            <p:cNvPr id="579" name="矩形"/>
            <p:cNvSpPr/>
            <p:nvPr/>
          </p:nvSpPr>
          <p:spPr>
            <a:xfrm>
              <a:off x="-1" y="19030"/>
              <a:ext cx="12250666" cy="263253"/>
            </a:xfrm>
            <a:prstGeom prst="rect">
              <a:avLst/>
            </a:prstGeom>
            <a:solidFill>
              <a:srgbClr val="C00000"/>
            </a:solidFill>
            <a:ln w="12700" cap="flat">
              <a:noFill/>
              <a:miter lim="400000"/>
            </a:ln>
            <a:effectLst>
              <a:outerShdw blurRad="50800" dist="25400" dir="2700000" rotWithShape="0">
                <a:srgbClr val="000000">
                  <a:alpha val="38999"/>
                </a:srgbClr>
              </a:outerShdw>
            </a:effectLst>
          </p:spPr>
          <p:txBody>
            <a:bodyPr wrap="square" lIns="45718" tIns="45718" rIns="45718" bIns="45718" numCol="1" anchor="ctr">
              <a:noAutofit/>
            </a:bodyPr>
            <a:lstStyle/>
            <a:p>
              <a:pPr algn="ctr">
                <a:defRPr sz="1800" b="0">
                  <a:solidFill>
                    <a:srgbClr val="760000"/>
                  </a:solidFill>
                  <a:latin typeface="Arial" panose="020B0604020202020204"/>
                  <a:ea typeface="Arial" panose="020B0604020202020204"/>
                  <a:cs typeface="Arial" panose="020B0604020202020204"/>
                  <a:sym typeface="Arial" panose="020B0604020202020204"/>
                </a:defRPr>
              </a:pPr>
            </a:p>
          </p:txBody>
        </p:sp>
      </p:grpSp>
      <p:grpSp>
        <p:nvGrpSpPr>
          <p:cNvPr id="586" name="成组"/>
          <p:cNvGrpSpPr/>
          <p:nvPr/>
        </p:nvGrpSpPr>
        <p:grpSpPr>
          <a:xfrm>
            <a:off x="464652" y="1500609"/>
            <a:ext cx="3831482" cy="2564317"/>
            <a:chOff x="0" y="0"/>
            <a:chExt cx="3831481" cy="2564315"/>
          </a:xfrm>
        </p:grpSpPr>
        <p:grpSp>
          <p:nvGrpSpPr>
            <p:cNvPr id="584" name="成组"/>
            <p:cNvGrpSpPr/>
            <p:nvPr/>
          </p:nvGrpSpPr>
          <p:grpSpPr>
            <a:xfrm>
              <a:off x="924662" y="402197"/>
              <a:ext cx="2906820" cy="1351445"/>
              <a:chOff x="0" y="0"/>
              <a:chExt cx="2906819" cy="1351444"/>
            </a:xfrm>
          </p:grpSpPr>
          <p:sp>
            <p:nvSpPr>
              <p:cNvPr id="581" name="矩形"/>
              <p:cNvSpPr/>
              <p:nvPr/>
            </p:nvSpPr>
            <p:spPr>
              <a:xfrm>
                <a:off x="0" y="120551"/>
                <a:ext cx="1361663" cy="1230894"/>
              </a:xfrm>
              <a:prstGeom prst="rect">
                <a:avLst/>
              </a:prstGeom>
              <a:solidFill>
                <a:srgbClr val="C00000"/>
              </a:solidFill>
              <a:ln w="12700" cap="flat">
                <a:noFill/>
                <a:miter lim="400000"/>
              </a:ln>
              <a:effectLst/>
            </p:spPr>
            <p:txBody>
              <a:bodyPr wrap="square" lIns="45718" tIns="45718" rIns="45718" bIns="45718" numCol="1" anchor="ctr">
                <a:noAutofit/>
              </a:bodyPr>
              <a:lstStyle/>
              <a:p>
                <a:pPr algn="ctr">
                  <a:defRPr sz="1800" b="0">
                    <a:solidFill>
                      <a:srgbClr val="FFFFFF"/>
                    </a:solidFill>
                    <a:latin typeface="Arial" panose="020B0604020202020204"/>
                    <a:ea typeface="Arial" panose="020B0604020202020204"/>
                    <a:cs typeface="Arial" panose="020B0604020202020204"/>
                    <a:sym typeface="Arial" panose="020B0604020202020204"/>
                  </a:defRPr>
                </a:pPr>
              </a:p>
            </p:txBody>
          </p:sp>
          <p:sp>
            <p:nvSpPr>
              <p:cNvPr id="582" name="目  录"/>
              <p:cNvSpPr txBox="1"/>
              <p:nvPr/>
            </p:nvSpPr>
            <p:spPr>
              <a:xfrm>
                <a:off x="1244842" y="-1"/>
                <a:ext cx="1661978" cy="942245"/>
              </a:xfrm>
              <a:prstGeom prst="rect">
                <a:avLst/>
              </a:prstGeom>
              <a:noFill/>
              <a:ln w="12700" cap="flat">
                <a:noFill/>
                <a:miter lim="400000"/>
              </a:ln>
              <a:effectLst/>
            </p:spPr>
            <p:txBody>
              <a:bodyPr wrap="none" lIns="45672" tIns="45672" rIns="45672" bIns="45672" numCol="1" anchor="t">
                <a:spAutoFit/>
              </a:bodyPr>
              <a:lstStyle>
                <a:lvl1pPr>
                  <a:defRPr sz="4800" b="0">
                    <a:solidFill>
                      <a:srgbClr val="404040"/>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t>目  录</a:t>
                </a:r>
              </a:p>
            </p:txBody>
          </p:sp>
          <p:sp>
            <p:nvSpPr>
              <p:cNvPr id="583" name="ONTENTS"/>
              <p:cNvSpPr txBox="1"/>
              <p:nvPr/>
            </p:nvSpPr>
            <p:spPr>
              <a:xfrm>
                <a:off x="1249600" y="832756"/>
                <a:ext cx="1560328" cy="436974"/>
              </a:xfrm>
              <a:prstGeom prst="rect">
                <a:avLst/>
              </a:prstGeom>
              <a:noFill/>
              <a:ln w="12700" cap="flat">
                <a:noFill/>
                <a:miter lim="400000"/>
              </a:ln>
              <a:effectLst/>
            </p:spPr>
            <p:txBody>
              <a:bodyPr wrap="none" lIns="45672" tIns="45672" rIns="45672" bIns="45672" numCol="1" anchor="t">
                <a:spAutoFit/>
              </a:bodyPr>
              <a:lstStyle>
                <a:lvl1pPr>
                  <a:defRPr>
                    <a:solidFill>
                      <a:srgbClr val="C00000"/>
                    </a:solidFill>
                    <a:latin typeface="Arial" panose="020B0604020202020204"/>
                    <a:ea typeface="Arial" panose="020B0604020202020204"/>
                    <a:cs typeface="Arial" panose="020B0604020202020204"/>
                    <a:sym typeface="Arial" panose="020B0604020202020204"/>
                  </a:defRPr>
                </a:lvl1pPr>
              </a:lstStyle>
              <a:p>
                <a:r>
                  <a:t>ONTENTS</a:t>
                </a:r>
              </a:p>
            </p:txBody>
          </p:sp>
        </p:grpSp>
        <p:pic>
          <p:nvPicPr>
            <p:cNvPr id="585" name="image.png" descr="image.png"/>
            <p:cNvPicPr>
              <a:picLocks noChangeAspect="1"/>
            </p:cNvPicPr>
            <p:nvPr/>
          </p:nvPicPr>
          <p:blipFill>
            <a:blip r:embed="rId3"/>
            <a:stretch>
              <a:fillRect/>
            </a:stretch>
          </p:blipFill>
          <p:spPr>
            <a:xfrm>
              <a:off x="0" y="0"/>
              <a:ext cx="3125906" cy="2564316"/>
            </a:xfrm>
            <a:prstGeom prst="rect">
              <a:avLst/>
            </a:prstGeom>
            <a:ln w="12700" cap="flat">
              <a:noFill/>
              <a:miter lim="400000"/>
              <a:headEnd/>
              <a:tailEnd/>
            </a:ln>
            <a:effectLst/>
          </p:spPr>
        </p:pic>
      </p:grpSp>
      <p:grpSp>
        <p:nvGrpSpPr>
          <p:cNvPr id="591" name="成组"/>
          <p:cNvGrpSpPr/>
          <p:nvPr/>
        </p:nvGrpSpPr>
        <p:grpSpPr>
          <a:xfrm>
            <a:off x="5480683" y="1982707"/>
            <a:ext cx="5425185" cy="656543"/>
            <a:chOff x="0" y="0"/>
            <a:chExt cx="5425183" cy="656542"/>
          </a:xfrm>
        </p:grpSpPr>
        <p:sp>
          <p:nvSpPr>
            <p:cNvPr id="587" name="矩形"/>
            <p:cNvSpPr/>
            <p:nvPr/>
          </p:nvSpPr>
          <p:spPr>
            <a:xfrm>
              <a:off x="-1" y="57090"/>
              <a:ext cx="5425185" cy="599452"/>
            </a:xfrm>
            <a:prstGeom prst="rect">
              <a:avLst/>
            </a:prstGeom>
            <a:solidFill>
              <a:srgbClr val="C00000"/>
            </a:solidFill>
            <a:ln w="12700" cap="flat">
              <a:noFill/>
              <a:miter lim="400000"/>
            </a:ln>
            <a:effectLst>
              <a:outerShdw blurRad="50800" dist="25400" dir="2700000" rotWithShape="0">
                <a:srgbClr val="000000">
                  <a:alpha val="38999"/>
                </a:srgbClr>
              </a:outerShdw>
            </a:effectLst>
          </p:spPr>
          <p:txBody>
            <a:bodyPr wrap="square" lIns="45718" tIns="45718" rIns="45718" bIns="45718" numCol="1" anchor="ctr">
              <a:noAutofit/>
            </a:bodyPr>
            <a:lstStyle/>
            <a:p>
              <a:pPr algn="ctr">
                <a:defRPr sz="1600" b="0">
                  <a:latin typeface="华文楷体" panose="02010600040101010101" charset="-122"/>
                  <a:ea typeface="华文楷体" panose="02010600040101010101" charset="-122"/>
                  <a:cs typeface="华文楷体" panose="02010600040101010101" charset="-122"/>
                  <a:sym typeface="华文楷体" panose="02010600040101010101" charset="-122"/>
                </a:defRPr>
              </a:pPr>
            </a:p>
          </p:txBody>
        </p:sp>
        <p:pic>
          <p:nvPicPr>
            <p:cNvPr id="588" name="image.png" descr="image.png"/>
            <p:cNvPicPr>
              <a:picLocks noChangeAspect="1"/>
            </p:cNvPicPr>
            <p:nvPr/>
          </p:nvPicPr>
          <p:blipFill>
            <a:blip r:embed="rId4"/>
            <a:stretch>
              <a:fillRect/>
            </a:stretch>
          </p:blipFill>
          <p:spPr>
            <a:xfrm>
              <a:off x="165927" y="111452"/>
              <a:ext cx="503364" cy="505443"/>
            </a:xfrm>
            <a:prstGeom prst="rect">
              <a:avLst/>
            </a:prstGeom>
            <a:ln w="12700" cap="flat">
              <a:noFill/>
              <a:miter lim="400000"/>
              <a:headEnd/>
              <a:tailEnd/>
            </a:ln>
            <a:effectLst/>
          </p:spPr>
        </p:pic>
        <p:sp>
          <p:nvSpPr>
            <p:cNvPr id="589" name="1"/>
            <p:cNvSpPr txBox="1"/>
            <p:nvPr/>
          </p:nvSpPr>
          <p:spPr>
            <a:xfrm>
              <a:off x="46512" y="-1"/>
              <a:ext cx="801305" cy="396145"/>
            </a:xfrm>
            <a:prstGeom prst="rect">
              <a:avLst/>
            </a:prstGeom>
            <a:noFill/>
            <a:ln w="12700" cap="flat">
              <a:noFill/>
              <a:miter lim="400000"/>
            </a:ln>
            <a:effectLst/>
          </p:spPr>
          <p:txBody>
            <a:bodyPr wrap="square" lIns="45672" tIns="45672" rIns="45672" bIns="45672" numCol="1" anchor="t">
              <a:spAutoFit/>
            </a:bodyPr>
            <a:lstStyle>
              <a:lvl1pPr algn="ctr">
                <a:lnSpc>
                  <a:spcPct val="150000"/>
                </a:lnSpc>
                <a:defRPr sz="2000" b="0">
                  <a:solidFill>
                    <a:srgbClr val="262626"/>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t>1</a:t>
              </a:r>
            </a:p>
          </p:txBody>
        </p:sp>
        <p:sp>
          <p:nvSpPr>
            <p:cNvPr id="590" name="为什么要研究？"/>
            <p:cNvSpPr txBox="1"/>
            <p:nvPr/>
          </p:nvSpPr>
          <p:spPr>
            <a:xfrm>
              <a:off x="1514482" y="114181"/>
              <a:ext cx="1374045" cy="446945"/>
            </a:xfrm>
            <a:prstGeom prst="rect">
              <a:avLst/>
            </a:prstGeom>
            <a:noFill/>
            <a:ln w="12700" cap="flat">
              <a:noFill/>
              <a:miter lim="400000"/>
            </a:ln>
            <a:effectLst/>
          </p:spPr>
          <p:txBody>
            <a:bodyPr wrap="none" lIns="45672" tIns="45672" rIns="45672" bIns="45672" numCol="1" anchor="t">
              <a:spAutoFit/>
            </a:bodyPr>
            <a:lstStyle>
              <a:lvl1pPr>
                <a:defRPr sz="2000">
                  <a:effectLst>
                    <a:outerShdw blurRad="12700" dist="25400" dir="2700000" rotWithShape="0">
                      <a:srgbClr val="DDDDDD"/>
                    </a:outerShdw>
                  </a:effectLst>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t>为谁而写？</a:t>
              </a:r>
            </a:p>
          </p:txBody>
        </p:sp>
      </p:grpSp>
      <p:grpSp>
        <p:nvGrpSpPr>
          <p:cNvPr id="596" name="成组"/>
          <p:cNvGrpSpPr/>
          <p:nvPr/>
        </p:nvGrpSpPr>
        <p:grpSpPr>
          <a:xfrm>
            <a:off x="5513986" y="2781972"/>
            <a:ext cx="5426771" cy="656545"/>
            <a:chOff x="0" y="-1"/>
            <a:chExt cx="5426769" cy="656543"/>
          </a:xfrm>
        </p:grpSpPr>
        <p:sp>
          <p:nvSpPr>
            <p:cNvPr id="592" name="矩形"/>
            <p:cNvSpPr/>
            <p:nvPr/>
          </p:nvSpPr>
          <p:spPr>
            <a:xfrm>
              <a:off x="-1" y="57090"/>
              <a:ext cx="5426770" cy="599453"/>
            </a:xfrm>
            <a:prstGeom prst="rect">
              <a:avLst/>
            </a:prstGeom>
            <a:solidFill>
              <a:srgbClr val="C00000"/>
            </a:solidFill>
            <a:ln w="12700" cap="flat">
              <a:noFill/>
              <a:miter lim="400000"/>
            </a:ln>
            <a:effectLst>
              <a:outerShdw blurRad="50800" dist="25400" dir="2700000" rotWithShape="0">
                <a:srgbClr val="000000">
                  <a:alpha val="38999"/>
                </a:srgbClr>
              </a:outerShdw>
            </a:effectLst>
          </p:spPr>
          <p:txBody>
            <a:bodyPr wrap="square" lIns="45718" tIns="45718" rIns="45718" bIns="45718" numCol="1" anchor="ctr">
              <a:noAutofit/>
            </a:bodyPr>
            <a:lstStyle/>
            <a:p>
              <a:pPr algn="ctr">
                <a:defRPr sz="1600" b="0">
                  <a:latin typeface="华文楷体" panose="02010600040101010101" charset="-122"/>
                  <a:ea typeface="华文楷体" panose="02010600040101010101" charset="-122"/>
                  <a:cs typeface="华文楷体" panose="02010600040101010101" charset="-122"/>
                  <a:sym typeface="华文楷体" panose="02010600040101010101" charset="-122"/>
                </a:defRPr>
              </a:pPr>
            </a:p>
          </p:txBody>
        </p:sp>
        <p:pic>
          <p:nvPicPr>
            <p:cNvPr id="593" name="image.png" descr="image.png"/>
            <p:cNvPicPr>
              <a:picLocks noChangeAspect="1"/>
            </p:cNvPicPr>
            <p:nvPr/>
          </p:nvPicPr>
          <p:blipFill>
            <a:blip r:embed="rId4"/>
            <a:stretch>
              <a:fillRect/>
            </a:stretch>
          </p:blipFill>
          <p:spPr>
            <a:xfrm>
              <a:off x="165975" y="110945"/>
              <a:ext cx="503512" cy="505444"/>
            </a:xfrm>
            <a:prstGeom prst="rect">
              <a:avLst/>
            </a:prstGeom>
            <a:ln w="12700" cap="flat">
              <a:noFill/>
              <a:miter lim="400000"/>
              <a:headEnd/>
              <a:tailEnd/>
            </a:ln>
            <a:effectLst/>
          </p:spPr>
        </p:pic>
        <p:sp>
          <p:nvSpPr>
            <p:cNvPr id="594" name="2"/>
            <p:cNvSpPr txBox="1"/>
            <p:nvPr/>
          </p:nvSpPr>
          <p:spPr>
            <a:xfrm>
              <a:off x="45989" y="-2"/>
              <a:ext cx="802439" cy="396145"/>
            </a:xfrm>
            <a:prstGeom prst="rect">
              <a:avLst/>
            </a:prstGeom>
            <a:noFill/>
            <a:ln w="12700" cap="flat">
              <a:noFill/>
              <a:miter lim="400000"/>
            </a:ln>
            <a:effectLst/>
          </p:spPr>
          <p:txBody>
            <a:bodyPr wrap="square" lIns="45672" tIns="45672" rIns="45672" bIns="45672" numCol="1" anchor="t">
              <a:spAutoFit/>
            </a:bodyPr>
            <a:lstStyle>
              <a:lvl1pPr algn="ctr">
                <a:lnSpc>
                  <a:spcPct val="150000"/>
                </a:lnSpc>
                <a:defRPr sz="2000" b="0">
                  <a:solidFill>
                    <a:srgbClr val="262626"/>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t>2</a:t>
              </a:r>
            </a:p>
          </p:txBody>
        </p:sp>
        <p:sp>
          <p:nvSpPr>
            <p:cNvPr id="595" name="为什么要写作？"/>
            <p:cNvSpPr txBox="1"/>
            <p:nvPr/>
          </p:nvSpPr>
          <p:spPr>
            <a:xfrm>
              <a:off x="1514483" y="95151"/>
              <a:ext cx="1374045" cy="446945"/>
            </a:xfrm>
            <a:prstGeom prst="rect">
              <a:avLst/>
            </a:prstGeom>
            <a:noFill/>
            <a:ln w="12700" cap="flat">
              <a:noFill/>
              <a:miter lim="400000"/>
            </a:ln>
            <a:effectLst/>
          </p:spPr>
          <p:txBody>
            <a:bodyPr wrap="none" lIns="45672" tIns="45672" rIns="45672" bIns="45672" numCol="1" anchor="t">
              <a:spAutoFit/>
            </a:bodyPr>
            <a:lstStyle>
              <a:lvl1pPr>
                <a:defRPr sz="2000">
                  <a:solidFill>
                    <a:srgbClr val="FFFFFF"/>
                  </a:solidFill>
                  <a:effectLst>
                    <a:outerShdw blurRad="12700" dist="25400" dir="2700000" rotWithShape="0">
                      <a:srgbClr val="DDDDDD"/>
                    </a:outerShdw>
                  </a:effectLst>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t>写些什么？</a:t>
              </a:r>
            </a:p>
          </p:txBody>
        </p:sp>
      </p:grpSp>
      <p:grpSp>
        <p:nvGrpSpPr>
          <p:cNvPr id="599" name="成组"/>
          <p:cNvGrpSpPr/>
          <p:nvPr/>
        </p:nvGrpSpPr>
        <p:grpSpPr>
          <a:xfrm>
            <a:off x="5146069" y="2004909"/>
            <a:ext cx="85640" cy="4838420"/>
            <a:chOff x="-1" y="0"/>
            <a:chExt cx="85638" cy="4838419"/>
          </a:xfrm>
        </p:grpSpPr>
        <p:sp>
          <p:nvSpPr>
            <p:cNvPr id="597" name="线条"/>
            <p:cNvSpPr/>
            <p:nvPr/>
          </p:nvSpPr>
          <p:spPr>
            <a:xfrm flipH="1">
              <a:off x="-2" y="0"/>
              <a:ext cx="4" cy="4838420"/>
            </a:xfrm>
            <a:prstGeom prst="line">
              <a:avLst/>
            </a:prstGeom>
            <a:noFill/>
            <a:ln w="25400" cap="flat">
              <a:solidFill>
                <a:srgbClr val="404040"/>
              </a:solidFill>
              <a:prstDash val="solid"/>
              <a:round/>
            </a:ln>
            <a:effectLst/>
          </p:spPr>
          <p:txBody>
            <a:bodyPr wrap="square" lIns="45718" tIns="45718" rIns="45718" bIns="45718" numCol="1" anchor="t">
              <a:noAutofit/>
            </a:bodyPr>
            <a:lstStyle/>
            <a:p/>
          </p:txBody>
        </p:sp>
        <p:sp>
          <p:nvSpPr>
            <p:cNvPr id="598" name="线条"/>
            <p:cNvSpPr/>
            <p:nvPr/>
          </p:nvSpPr>
          <p:spPr>
            <a:xfrm flipH="1">
              <a:off x="85637" y="0"/>
              <a:ext cx="1" cy="4820977"/>
            </a:xfrm>
            <a:prstGeom prst="line">
              <a:avLst/>
            </a:prstGeom>
            <a:noFill/>
            <a:ln w="3175" cap="flat">
              <a:solidFill>
                <a:srgbClr val="262626"/>
              </a:solidFill>
              <a:prstDash val="solid"/>
              <a:round/>
            </a:ln>
            <a:effectLst/>
          </p:spPr>
          <p:txBody>
            <a:bodyPr wrap="square" lIns="45718" tIns="45718" rIns="45718" bIns="45718" numCol="1" anchor="t">
              <a:noAutofit/>
            </a:bodyPr>
            <a:lstStyle/>
            <a:p/>
          </p:txBody>
        </p:sp>
      </p:grpSp>
      <p:grpSp>
        <p:nvGrpSpPr>
          <p:cNvPr id="602" name="成组"/>
          <p:cNvGrpSpPr/>
          <p:nvPr/>
        </p:nvGrpSpPr>
        <p:grpSpPr>
          <a:xfrm>
            <a:off x="5150826" y="1971606"/>
            <a:ext cx="84054" cy="2142481"/>
            <a:chOff x="-1" y="0"/>
            <a:chExt cx="84053" cy="2142479"/>
          </a:xfrm>
        </p:grpSpPr>
        <p:sp>
          <p:nvSpPr>
            <p:cNvPr id="600" name="线条"/>
            <p:cNvSpPr/>
            <p:nvPr/>
          </p:nvSpPr>
          <p:spPr>
            <a:xfrm flipH="1">
              <a:off x="-2" y="0"/>
              <a:ext cx="4" cy="2142480"/>
            </a:xfrm>
            <a:prstGeom prst="line">
              <a:avLst/>
            </a:prstGeom>
            <a:noFill/>
            <a:ln w="25400" cap="flat">
              <a:solidFill>
                <a:srgbClr val="404040"/>
              </a:solidFill>
              <a:prstDash val="solid"/>
              <a:round/>
            </a:ln>
            <a:effectLst/>
          </p:spPr>
          <p:txBody>
            <a:bodyPr wrap="square" lIns="45718" tIns="45718" rIns="45718" bIns="45718" numCol="1" anchor="t">
              <a:noAutofit/>
            </a:bodyPr>
            <a:lstStyle/>
            <a:p/>
          </p:txBody>
        </p:sp>
        <p:sp>
          <p:nvSpPr>
            <p:cNvPr id="601" name="线条"/>
            <p:cNvSpPr/>
            <p:nvPr/>
          </p:nvSpPr>
          <p:spPr>
            <a:xfrm flipH="1">
              <a:off x="84050" y="0"/>
              <a:ext cx="3" cy="2134552"/>
            </a:xfrm>
            <a:prstGeom prst="line">
              <a:avLst/>
            </a:prstGeom>
            <a:noFill/>
            <a:ln w="3175" cap="flat">
              <a:solidFill>
                <a:srgbClr val="262626"/>
              </a:solidFill>
              <a:prstDash val="solid"/>
              <a:round/>
            </a:ln>
            <a:effectLst/>
          </p:spPr>
          <p:txBody>
            <a:bodyPr wrap="square" lIns="45718" tIns="45718" rIns="45718" bIns="45718" numCol="1" anchor="t">
              <a:noAutofit/>
            </a:bodyPr>
            <a:lstStyle/>
            <a:p/>
          </p:txBody>
        </p:sp>
      </p:grpSp>
      <p:grpSp>
        <p:nvGrpSpPr>
          <p:cNvPr id="607" name="成组"/>
          <p:cNvGrpSpPr/>
          <p:nvPr/>
        </p:nvGrpSpPr>
        <p:grpSpPr>
          <a:xfrm>
            <a:off x="5480683" y="3581240"/>
            <a:ext cx="5425185" cy="654957"/>
            <a:chOff x="0" y="0"/>
            <a:chExt cx="5425183" cy="654956"/>
          </a:xfrm>
        </p:grpSpPr>
        <p:sp>
          <p:nvSpPr>
            <p:cNvPr id="603" name="矩形"/>
            <p:cNvSpPr/>
            <p:nvPr/>
          </p:nvSpPr>
          <p:spPr>
            <a:xfrm>
              <a:off x="-1" y="57090"/>
              <a:ext cx="5425185" cy="597866"/>
            </a:xfrm>
            <a:prstGeom prst="rect">
              <a:avLst/>
            </a:prstGeom>
            <a:solidFill>
              <a:srgbClr val="C00000"/>
            </a:solidFill>
            <a:ln w="12700" cap="flat">
              <a:noFill/>
              <a:miter lim="400000"/>
            </a:ln>
            <a:effectLst>
              <a:outerShdw blurRad="50800" dist="25400" dir="2700000" rotWithShape="0">
                <a:srgbClr val="000000">
                  <a:alpha val="38999"/>
                </a:srgbClr>
              </a:outerShdw>
            </a:effectLst>
          </p:spPr>
          <p:txBody>
            <a:bodyPr wrap="square" lIns="45718" tIns="45718" rIns="45718" bIns="45718" numCol="1" anchor="ctr">
              <a:noAutofit/>
            </a:bodyPr>
            <a:lstStyle/>
            <a:p>
              <a:pPr algn="ctr">
                <a:defRPr sz="1600" b="0">
                  <a:latin typeface="华文楷体" panose="02010600040101010101" charset="-122"/>
                  <a:ea typeface="华文楷体" panose="02010600040101010101" charset="-122"/>
                  <a:cs typeface="华文楷体" panose="02010600040101010101" charset="-122"/>
                  <a:sym typeface="华文楷体" panose="02010600040101010101" charset="-122"/>
                </a:defRPr>
              </a:pPr>
            </a:p>
          </p:txBody>
        </p:sp>
        <p:pic>
          <p:nvPicPr>
            <p:cNvPr id="604" name="image.png" descr="image.png"/>
            <p:cNvPicPr>
              <a:picLocks noChangeAspect="1"/>
            </p:cNvPicPr>
            <p:nvPr/>
          </p:nvPicPr>
          <p:blipFill>
            <a:blip r:embed="rId4"/>
            <a:stretch>
              <a:fillRect/>
            </a:stretch>
          </p:blipFill>
          <p:spPr>
            <a:xfrm>
              <a:off x="165927" y="111198"/>
              <a:ext cx="503364" cy="505443"/>
            </a:xfrm>
            <a:prstGeom prst="rect">
              <a:avLst/>
            </a:prstGeom>
            <a:ln w="12700" cap="flat">
              <a:noFill/>
              <a:miter lim="400000"/>
              <a:headEnd/>
              <a:tailEnd/>
            </a:ln>
            <a:effectLst/>
          </p:spPr>
        </p:pic>
        <p:sp>
          <p:nvSpPr>
            <p:cNvPr id="605" name="3"/>
            <p:cNvSpPr txBox="1"/>
            <p:nvPr/>
          </p:nvSpPr>
          <p:spPr>
            <a:xfrm>
              <a:off x="46512" y="-1"/>
              <a:ext cx="801305" cy="396145"/>
            </a:xfrm>
            <a:prstGeom prst="rect">
              <a:avLst/>
            </a:prstGeom>
            <a:noFill/>
            <a:ln w="12700" cap="flat">
              <a:noFill/>
              <a:miter lim="400000"/>
            </a:ln>
            <a:effectLst/>
          </p:spPr>
          <p:txBody>
            <a:bodyPr wrap="square" lIns="45672" tIns="45672" rIns="45672" bIns="45672" numCol="1" anchor="t">
              <a:spAutoFit/>
            </a:bodyPr>
            <a:lstStyle>
              <a:lvl1pPr algn="ctr">
                <a:lnSpc>
                  <a:spcPct val="150000"/>
                </a:lnSpc>
                <a:defRPr sz="2000" b="0">
                  <a:solidFill>
                    <a:srgbClr val="262626"/>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t>3</a:t>
              </a:r>
            </a:p>
          </p:txBody>
        </p:sp>
        <p:sp>
          <p:nvSpPr>
            <p:cNvPr id="606" name="如何有效写作？"/>
            <p:cNvSpPr txBox="1"/>
            <p:nvPr/>
          </p:nvSpPr>
          <p:spPr>
            <a:xfrm>
              <a:off x="1514482" y="114180"/>
              <a:ext cx="1374045" cy="446945"/>
            </a:xfrm>
            <a:prstGeom prst="rect">
              <a:avLst/>
            </a:prstGeom>
            <a:noFill/>
            <a:ln w="12700" cap="flat">
              <a:noFill/>
              <a:miter lim="400000"/>
            </a:ln>
            <a:effectLst/>
          </p:spPr>
          <p:txBody>
            <a:bodyPr wrap="none" lIns="45672" tIns="45672" rIns="45672" bIns="45672" numCol="1" anchor="t">
              <a:spAutoFit/>
            </a:bodyPr>
            <a:lstStyle>
              <a:lvl1pPr>
                <a:defRPr sz="2000">
                  <a:solidFill>
                    <a:srgbClr val="FFFFFF"/>
                  </a:solidFill>
                  <a:effectLst>
                    <a:outerShdw blurRad="12700" dist="25400" dir="2700000" rotWithShape="0">
                      <a:srgbClr val="DDDDDD"/>
                    </a:outerShdw>
                  </a:effectLst>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t>有何体会？</a:t>
              </a:r>
            </a:p>
          </p:txBody>
        </p:sp>
      </p:grpSp>
      <p:pic>
        <p:nvPicPr>
          <p:cNvPr id="608" name="image32.png" descr="image32.png"/>
          <p:cNvPicPr>
            <a:picLocks noChangeAspect="1"/>
          </p:cNvPicPr>
          <p:nvPr/>
        </p:nvPicPr>
        <p:blipFill>
          <a:blip r:embed="rId5"/>
          <a:stretch>
            <a:fillRect/>
          </a:stretch>
        </p:blipFill>
        <p:spPr>
          <a:xfrm>
            <a:off x="2156749" y="3809603"/>
            <a:ext cx="1433608" cy="1140225"/>
          </a:xfrm>
          <a:prstGeom prst="rect">
            <a:avLst/>
          </a:prstGeom>
          <a:ln w="12700">
            <a:miter lim="400000"/>
            <a:headEnd/>
            <a:tailEnd/>
          </a:ln>
        </p:spPr>
      </p:pic>
    </p:spTree>
  </p:cSld>
  <p:clrMapOvr>
    <a:masterClrMapping/>
  </p:clrMapOvr>
  <p:transition spd="med"/>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100"/>
                                  </p:stCondLst>
                                  <p:childTnLst>
                                    <p:set>
                                      <p:cBhvr>
                                        <p:cTn id="6" dur="indefinite" fill="hold"/>
                                        <p:tgtEl>
                                          <p:spTgt spid="577"/>
                                        </p:tgtEl>
                                        <p:attrNameLst>
                                          <p:attrName>style.visibility</p:attrName>
                                        </p:attrNameLst>
                                      </p:cBhvr>
                                      <p:to>
                                        <p:strVal val="visible"/>
                                      </p:to>
                                    </p:set>
                                    <p:animEffect transition="in" filter="dissolve">
                                      <p:cBhvr>
                                        <p:cTn id="7" dur="500"/>
                                        <p:tgtEl>
                                          <p:spTgt spid="577"/>
                                        </p:tgtEl>
                                      </p:cBhvr>
                                    </p:animEffect>
                                  </p:childTnLst>
                                </p:cTn>
                              </p:par>
                            </p:childTnLst>
                          </p:cTn>
                        </p:par>
                        <p:par>
                          <p:cTn id="8" fill="hold">
                            <p:stCondLst>
                              <p:cond delay="600"/>
                            </p:stCondLst>
                            <p:childTnLst>
                              <p:par>
                                <p:cTn id="9" presetID="2" presetClass="entr" presetSubtype="4" fill="hold" grpId="0" nodeType="afterEffect">
                                  <p:stCondLst>
                                    <p:cond delay="400"/>
                                  </p:stCondLst>
                                  <p:childTnLst>
                                    <p:set>
                                      <p:cBhvr>
                                        <p:cTn id="10" dur="indefinite" fill="hold"/>
                                        <p:tgtEl>
                                          <p:spTgt spid="599"/>
                                        </p:tgtEl>
                                        <p:attrNameLst>
                                          <p:attrName>style.visibility</p:attrName>
                                        </p:attrNameLst>
                                      </p:cBhvr>
                                      <p:to>
                                        <p:strVal val="visible"/>
                                      </p:to>
                                    </p:set>
                                    <p:anim calcmode="lin" valueType="num">
                                      <p:cBhvr>
                                        <p:cTn id="11" dur="400" fill="hold"/>
                                        <p:tgtEl>
                                          <p:spTgt spid="599"/>
                                        </p:tgtEl>
                                        <p:attrNameLst>
                                          <p:attrName>ppt_x</p:attrName>
                                        </p:attrNameLst>
                                      </p:cBhvr>
                                      <p:tavLst>
                                        <p:tav tm="0">
                                          <p:val>
                                            <p:strVal val="#ppt_x"/>
                                          </p:val>
                                        </p:tav>
                                        <p:tav tm="100000">
                                          <p:val>
                                            <p:strVal val="#ppt_x"/>
                                          </p:val>
                                        </p:tav>
                                      </p:tavLst>
                                    </p:anim>
                                    <p:anim calcmode="lin" valueType="num">
                                      <p:cBhvr>
                                        <p:cTn id="12" dur="400" fill="hold"/>
                                        <p:tgtEl>
                                          <p:spTgt spid="599"/>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2" presetClass="exit" presetSubtype="4" fill="hold" grpId="1" nodeType="afterEffect">
                                  <p:stCondLst>
                                    <p:cond delay="800"/>
                                  </p:stCondLst>
                                  <p:childTnLst>
                                    <p:animEffect transition="out" filter="wipe(down)">
                                      <p:cBhvr>
                                        <p:cTn id="15" dur="200" fill="hold"/>
                                        <p:tgtEl>
                                          <p:spTgt spid="599"/>
                                        </p:tgtEl>
                                      </p:cBhvr>
                                    </p:animEffect>
                                    <p:set>
                                      <p:cBhvr>
                                        <p:cTn id="16" dur="indefinite" fill="hold">
                                          <p:stCondLst>
                                            <p:cond delay="199"/>
                                          </p:stCondLst>
                                        </p:cTn>
                                        <p:tgtEl>
                                          <p:spTgt spid="599"/>
                                        </p:tgtEl>
                                        <p:attrNameLst>
                                          <p:attrName>style.visibility</p:attrName>
                                        </p:attrNameLst>
                                      </p:cBhvr>
                                      <p:to>
                                        <p:strVal val="hidden"/>
                                      </p:to>
                                    </p:set>
                                  </p:childTnLst>
                                </p:cTn>
                              </p:par>
                            </p:childTnLst>
                          </p:cTn>
                        </p:par>
                        <p:par>
                          <p:cTn id="17" fill="hold">
                            <p:stCondLst>
                              <p:cond delay="2800"/>
                            </p:stCondLst>
                            <p:childTnLst>
                              <p:par>
                                <p:cTn id="18" presetID="1" presetClass="entr" presetSubtype="0" fill="hold" grpId="0" nodeType="afterEffect">
                                  <p:stCondLst>
                                    <p:cond delay="800"/>
                                  </p:stCondLst>
                                  <p:childTnLst>
                                    <p:set>
                                      <p:cBhvr>
                                        <p:cTn id="19" dur="indefinite" fill="hold"/>
                                        <p:tgtEl>
                                          <p:spTgt spid="602"/>
                                        </p:tgtEl>
                                        <p:attrNameLst>
                                          <p:attrName>style.visibility</p:attrName>
                                        </p:attrNameLst>
                                      </p:cBhvr>
                                      <p:to>
                                        <p:strVal val="visible"/>
                                      </p:to>
                                    </p:set>
                                  </p:childTnLst>
                                </p:cTn>
                              </p:par>
                            </p:childTnLst>
                          </p:cTn>
                        </p:par>
                        <p:par>
                          <p:cTn id="20" fill="hold">
                            <p:stCondLst>
                              <p:cond delay="3600"/>
                            </p:stCondLst>
                            <p:childTnLst>
                              <p:par>
                                <p:cTn id="21" presetID="2" presetClass="entr" presetSubtype="2" fill="hold" grpId="0" nodeType="afterEffect">
                                  <p:stCondLst>
                                    <p:cond delay="1000"/>
                                  </p:stCondLst>
                                  <p:childTnLst>
                                    <p:set>
                                      <p:cBhvr>
                                        <p:cTn id="22" dur="indefinite" fill="hold"/>
                                        <p:tgtEl>
                                          <p:spTgt spid="586"/>
                                        </p:tgtEl>
                                        <p:attrNameLst>
                                          <p:attrName>style.visibility</p:attrName>
                                        </p:attrNameLst>
                                      </p:cBhvr>
                                      <p:to>
                                        <p:strVal val="visible"/>
                                      </p:to>
                                    </p:set>
                                    <p:anim calcmode="lin" valueType="num">
                                      <p:cBhvr>
                                        <p:cTn id="23" dur="300" fill="hold"/>
                                        <p:tgtEl>
                                          <p:spTgt spid="586"/>
                                        </p:tgtEl>
                                        <p:attrNameLst>
                                          <p:attrName>ppt_x</p:attrName>
                                        </p:attrNameLst>
                                      </p:cBhvr>
                                      <p:tavLst>
                                        <p:tav tm="0">
                                          <p:val>
                                            <p:strVal val="1+#ppt_w/2"/>
                                          </p:val>
                                        </p:tav>
                                        <p:tav tm="100000">
                                          <p:val>
                                            <p:strVal val="#ppt_x"/>
                                          </p:val>
                                        </p:tav>
                                      </p:tavLst>
                                    </p:anim>
                                    <p:anim calcmode="lin" valueType="num">
                                      <p:cBhvr>
                                        <p:cTn id="24" dur="300" fill="hold"/>
                                        <p:tgtEl>
                                          <p:spTgt spid="586"/>
                                        </p:tgtEl>
                                        <p:attrNameLst>
                                          <p:attrName>ppt_y</p:attrName>
                                        </p:attrNameLst>
                                      </p:cBhvr>
                                      <p:tavLst>
                                        <p:tav tm="0">
                                          <p:val>
                                            <p:strVal val="#ppt_y"/>
                                          </p:val>
                                        </p:tav>
                                        <p:tav tm="100000">
                                          <p:val>
                                            <p:strVal val="#ppt_y"/>
                                          </p:val>
                                        </p:tav>
                                      </p:tavLst>
                                    </p:anim>
                                  </p:childTnLst>
                                </p:cTn>
                              </p:par>
                            </p:childTnLst>
                          </p:cTn>
                        </p:par>
                        <p:par>
                          <p:cTn id="25" fill="hold">
                            <p:stCondLst>
                              <p:cond delay="5100"/>
                            </p:stCondLst>
                            <p:childTnLst>
                              <p:par>
                                <p:cTn id="26" presetID="2" presetClass="entr" presetSubtype="2" fill="hold" grpId="0" nodeType="afterEffect">
                                  <p:stCondLst>
                                    <p:cond delay="1200"/>
                                  </p:stCondLst>
                                  <p:childTnLst>
                                    <p:set>
                                      <p:cBhvr>
                                        <p:cTn id="27" dur="indefinite" fill="hold"/>
                                        <p:tgtEl>
                                          <p:spTgt spid="591"/>
                                        </p:tgtEl>
                                        <p:attrNameLst>
                                          <p:attrName>style.visibility</p:attrName>
                                        </p:attrNameLst>
                                      </p:cBhvr>
                                      <p:to>
                                        <p:strVal val="visible"/>
                                      </p:to>
                                    </p:set>
                                    <p:anim calcmode="lin" valueType="num">
                                      <p:cBhvr>
                                        <p:cTn id="28" dur="300" fill="hold"/>
                                        <p:tgtEl>
                                          <p:spTgt spid="591"/>
                                        </p:tgtEl>
                                        <p:attrNameLst>
                                          <p:attrName>ppt_x</p:attrName>
                                        </p:attrNameLst>
                                      </p:cBhvr>
                                      <p:tavLst>
                                        <p:tav tm="0">
                                          <p:val>
                                            <p:strVal val="1+#ppt_w/2"/>
                                          </p:val>
                                        </p:tav>
                                        <p:tav tm="100000">
                                          <p:val>
                                            <p:strVal val="#ppt_x"/>
                                          </p:val>
                                        </p:tav>
                                      </p:tavLst>
                                    </p:anim>
                                    <p:anim calcmode="lin" valueType="num">
                                      <p:cBhvr>
                                        <p:cTn id="29" dur="300" fill="hold"/>
                                        <p:tgtEl>
                                          <p:spTgt spid="591"/>
                                        </p:tgtEl>
                                        <p:attrNameLst>
                                          <p:attrName>ppt_y</p:attrName>
                                        </p:attrNameLst>
                                      </p:cBhvr>
                                      <p:tavLst>
                                        <p:tav tm="0">
                                          <p:val>
                                            <p:strVal val="#ppt_y"/>
                                          </p:val>
                                        </p:tav>
                                        <p:tav tm="100000">
                                          <p:val>
                                            <p:strVal val="#ppt_y"/>
                                          </p:val>
                                        </p:tav>
                                      </p:tavLst>
                                    </p:anim>
                                  </p:childTnLst>
                                </p:cTn>
                              </p:par>
                            </p:childTnLst>
                          </p:cTn>
                        </p:par>
                        <p:par>
                          <p:cTn id="30" fill="hold">
                            <p:stCondLst>
                              <p:cond delay="6800"/>
                            </p:stCondLst>
                            <p:childTnLst>
                              <p:par>
                                <p:cTn id="31" presetID="2" presetClass="entr" presetSubtype="2" fill="hold" grpId="0" nodeType="afterEffect">
                                  <p:stCondLst>
                                    <p:cond delay="1300"/>
                                  </p:stCondLst>
                                  <p:childTnLst>
                                    <p:set>
                                      <p:cBhvr>
                                        <p:cTn id="32" dur="indefinite" fill="hold"/>
                                        <p:tgtEl>
                                          <p:spTgt spid="596"/>
                                        </p:tgtEl>
                                        <p:attrNameLst>
                                          <p:attrName>style.visibility</p:attrName>
                                        </p:attrNameLst>
                                      </p:cBhvr>
                                      <p:to>
                                        <p:strVal val="visible"/>
                                      </p:to>
                                    </p:set>
                                    <p:anim calcmode="lin" valueType="num">
                                      <p:cBhvr>
                                        <p:cTn id="33" dur="300" fill="hold"/>
                                        <p:tgtEl>
                                          <p:spTgt spid="596"/>
                                        </p:tgtEl>
                                        <p:attrNameLst>
                                          <p:attrName>ppt_x</p:attrName>
                                        </p:attrNameLst>
                                      </p:cBhvr>
                                      <p:tavLst>
                                        <p:tav tm="0">
                                          <p:val>
                                            <p:strVal val="1+#ppt_w/2"/>
                                          </p:val>
                                        </p:tav>
                                        <p:tav tm="100000">
                                          <p:val>
                                            <p:strVal val="#ppt_x"/>
                                          </p:val>
                                        </p:tav>
                                      </p:tavLst>
                                    </p:anim>
                                    <p:anim calcmode="lin" valueType="num">
                                      <p:cBhvr>
                                        <p:cTn id="34" dur="300" fill="hold"/>
                                        <p:tgtEl>
                                          <p:spTgt spid="596"/>
                                        </p:tgtEl>
                                        <p:attrNameLst>
                                          <p:attrName>ppt_y</p:attrName>
                                        </p:attrNameLst>
                                      </p:cBhvr>
                                      <p:tavLst>
                                        <p:tav tm="0">
                                          <p:val>
                                            <p:strVal val="#ppt_y"/>
                                          </p:val>
                                        </p:tav>
                                        <p:tav tm="100000">
                                          <p:val>
                                            <p:strVal val="#ppt_y"/>
                                          </p:val>
                                        </p:tav>
                                      </p:tavLst>
                                    </p:anim>
                                  </p:childTnLst>
                                </p:cTn>
                              </p:par>
                            </p:childTnLst>
                          </p:cTn>
                        </p:par>
                        <p:par>
                          <p:cTn id="35" fill="hold">
                            <p:stCondLst>
                              <p:cond delay="8600"/>
                            </p:stCondLst>
                            <p:childTnLst>
                              <p:par>
                                <p:cTn id="36" presetID="2" presetClass="entr" presetSubtype="2" fill="hold" grpId="0" nodeType="afterEffect">
                                  <p:stCondLst>
                                    <p:cond delay="1400"/>
                                  </p:stCondLst>
                                  <p:childTnLst>
                                    <p:set>
                                      <p:cBhvr>
                                        <p:cTn id="37" dur="indefinite" fill="hold"/>
                                        <p:tgtEl>
                                          <p:spTgt spid="607"/>
                                        </p:tgtEl>
                                        <p:attrNameLst>
                                          <p:attrName>style.visibility</p:attrName>
                                        </p:attrNameLst>
                                      </p:cBhvr>
                                      <p:to>
                                        <p:strVal val="visible"/>
                                      </p:to>
                                    </p:set>
                                    <p:anim calcmode="lin" valueType="num">
                                      <p:cBhvr>
                                        <p:cTn id="38" dur="300" fill="hold"/>
                                        <p:tgtEl>
                                          <p:spTgt spid="607"/>
                                        </p:tgtEl>
                                        <p:attrNameLst>
                                          <p:attrName>ppt_x</p:attrName>
                                        </p:attrNameLst>
                                      </p:cBhvr>
                                      <p:tavLst>
                                        <p:tav tm="0">
                                          <p:val>
                                            <p:strVal val="1+#ppt_w/2"/>
                                          </p:val>
                                        </p:tav>
                                        <p:tav tm="100000">
                                          <p:val>
                                            <p:strVal val="#ppt_x"/>
                                          </p:val>
                                        </p:tav>
                                      </p:tavLst>
                                    </p:anim>
                                    <p:anim calcmode="lin" valueType="num">
                                      <p:cBhvr>
                                        <p:cTn id="39" dur="300" fill="hold"/>
                                        <p:tgtEl>
                                          <p:spTgt spid="60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7" grpId="0" animBg="1" advAuto="0"/>
      <p:bldP spid="586" grpId="0" animBg="1" advAuto="0"/>
      <p:bldP spid="591" grpId="0" animBg="1" advAuto="0"/>
      <p:bldP spid="596" grpId="0" animBg="1" advAuto="0"/>
      <p:bldP spid="599" grpId="0" animBg="1" advAuto="0"/>
      <p:bldP spid="599" grpId="1" animBg="1" advAuto="0"/>
      <p:bldP spid="602" grpId="0" animBg="1" advAuto="0"/>
      <p:bldP spid="607" grpId="0" animBg="1" advAuto="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2" name="成组"/>
          <p:cNvGrpSpPr/>
          <p:nvPr/>
        </p:nvGrpSpPr>
        <p:grpSpPr>
          <a:xfrm>
            <a:off x="10676" y="171830"/>
            <a:ext cx="9159852" cy="719977"/>
            <a:chOff x="0" y="0"/>
            <a:chExt cx="9159850" cy="719976"/>
          </a:xfrm>
        </p:grpSpPr>
        <p:sp>
          <p:nvSpPr>
            <p:cNvPr id="610" name="矩形"/>
            <p:cNvSpPr/>
            <p:nvPr/>
          </p:nvSpPr>
          <p:spPr>
            <a:xfrm>
              <a:off x="0" y="-1"/>
              <a:ext cx="9159852" cy="719977"/>
            </a:xfrm>
            <a:prstGeom prst="rect">
              <a:avLst/>
            </a:prstGeom>
            <a:gradFill flip="none" rotWithShape="1">
              <a:gsLst>
                <a:gs pos="0">
                  <a:srgbClr val="01530B"/>
                </a:gs>
                <a:gs pos="50000">
                  <a:srgbClr val="A0FEAB"/>
                </a:gs>
                <a:gs pos="100000">
                  <a:srgbClr val="01530B"/>
                </a:gs>
              </a:gsLst>
              <a:lin ang="16200000" scaled="0"/>
            </a:gradFill>
            <a:ln w="12700" cap="flat">
              <a:noFill/>
              <a:miter lim="400000"/>
            </a:ln>
            <a:effectLst/>
          </p:spPr>
          <p:txBody>
            <a:bodyPr wrap="square" lIns="45718" tIns="45718" rIns="45718" bIns="45718" numCol="1" anchor="ctr">
              <a:noAutofit/>
            </a:bodyPr>
            <a:lstStyle/>
            <a:p>
              <a:pPr>
                <a:lnSpc>
                  <a:spcPct val="90000"/>
                </a:lnSpc>
                <a:defRPr sz="3200" b="0">
                  <a:latin typeface="微软雅黑" panose="020B0503020204020204" charset="-122"/>
                  <a:ea typeface="微软雅黑" panose="020B0503020204020204" charset="-122"/>
                  <a:cs typeface="微软雅黑" panose="020B0503020204020204" charset="-122"/>
                  <a:sym typeface="微软雅黑" panose="020B0503020204020204" charset="-122"/>
                </a:defRPr>
              </a:pPr>
            </a:p>
          </p:txBody>
        </p:sp>
        <p:sp>
          <p:nvSpPr>
            <p:cNvPr id="611" name="这么多年，一点体会"/>
            <p:cNvSpPr txBox="1"/>
            <p:nvPr/>
          </p:nvSpPr>
          <p:spPr>
            <a:xfrm>
              <a:off x="0" y="28564"/>
              <a:ext cx="9159852" cy="662845"/>
            </a:xfrm>
            <a:prstGeom prst="rect">
              <a:avLst/>
            </a:prstGeom>
            <a:noFill/>
            <a:ln w="12700" cap="flat">
              <a:noFill/>
              <a:miter lim="400000"/>
            </a:ln>
            <a:effectLst/>
          </p:spPr>
          <p:txBody>
            <a:bodyPr wrap="square" lIns="45672" tIns="45672" rIns="45672" bIns="45672" numCol="1" anchor="ctr">
              <a:spAutoFit/>
            </a:bodyPr>
            <a:lstStyle>
              <a:lvl1pPr>
                <a:lnSpc>
                  <a:spcPct val="90000"/>
                </a:lnSpc>
                <a:defRPr sz="3200" b="0">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t>这么多年，一点体会</a:t>
              </a:r>
            </a:p>
          </p:txBody>
        </p:sp>
      </p:grpSp>
      <p:sp>
        <p:nvSpPr>
          <p:cNvPr id="613" name="2、在精彩的活动中：好文章是“做”出来的"/>
          <p:cNvSpPr/>
          <p:nvPr/>
        </p:nvSpPr>
        <p:spPr>
          <a:xfrm>
            <a:off x="1638185" y="2157488"/>
            <a:ext cx="8148752" cy="584679"/>
          </a:xfrm>
          <a:prstGeom prst="rect">
            <a:avLst/>
          </a:prstGeom>
          <a:gradFill>
            <a:gsLst>
              <a:gs pos="0">
                <a:srgbClr val="0F3491"/>
              </a:gs>
              <a:gs pos="50000">
                <a:srgbClr val="FFFFFF"/>
              </a:gs>
              <a:gs pos="100000">
                <a:srgbClr val="0F3491"/>
              </a:gs>
            </a:gsLst>
            <a:lin ang="16200000"/>
          </a:gradFill>
          <a:ln w="12700">
            <a:miter lim="400000"/>
          </a:ln>
        </p:spPr>
        <p:txBody>
          <a:bodyPr wrap="square" lIns="45672" tIns="45672" rIns="45672" bIns="45672">
            <a:spAutoFit/>
          </a:bodyPr>
          <a:lstStyle>
            <a:lvl1pPr>
              <a:defRPr sz="3200" b="0">
                <a:solidFill>
                  <a:srgbClr val="F82300"/>
                </a:solidFill>
                <a:latin typeface="黑体" panose="02010609060101010101" pitchFamily="49" charset="-122"/>
                <a:ea typeface="黑体" panose="02010609060101010101" pitchFamily="49" charset="-122"/>
                <a:cs typeface="黑体" panose="02010609060101010101" pitchFamily="49" charset="-122"/>
                <a:sym typeface="黑体" panose="02010609060101010101" pitchFamily="49" charset="-122"/>
              </a:defRPr>
            </a:lvl1pPr>
          </a:lstStyle>
          <a:p>
            <a:r>
              <a:rPr dirty="0"/>
              <a:t>2、在精彩的活动中：好文章是“做”出来的</a:t>
            </a:r>
            <a:endParaRPr dirty="0"/>
          </a:p>
        </p:txBody>
      </p:sp>
      <p:sp>
        <p:nvSpPr>
          <p:cNvPr id="614" name="3、在锐利的创意中：好文章是“想”出来的"/>
          <p:cNvSpPr/>
          <p:nvPr/>
        </p:nvSpPr>
        <p:spPr>
          <a:xfrm>
            <a:off x="1638184" y="3018192"/>
            <a:ext cx="8148751" cy="584679"/>
          </a:xfrm>
          <a:prstGeom prst="rect">
            <a:avLst/>
          </a:prstGeom>
          <a:gradFill>
            <a:gsLst>
              <a:gs pos="0">
                <a:srgbClr val="0F3491"/>
              </a:gs>
              <a:gs pos="50000">
                <a:srgbClr val="FFFFFF"/>
              </a:gs>
              <a:gs pos="100000">
                <a:srgbClr val="0F3491"/>
              </a:gs>
            </a:gsLst>
            <a:lin ang="16200000"/>
          </a:gradFill>
          <a:ln w="12700">
            <a:miter lim="400000"/>
          </a:ln>
        </p:spPr>
        <p:txBody>
          <a:bodyPr wrap="square" lIns="45672" tIns="45672" rIns="45672" bIns="45672">
            <a:spAutoFit/>
          </a:bodyPr>
          <a:lstStyle>
            <a:lvl1pPr>
              <a:defRPr sz="3200" b="0">
                <a:solidFill>
                  <a:srgbClr val="F82300"/>
                </a:solidFill>
                <a:latin typeface="黑体" panose="02010609060101010101" pitchFamily="49" charset="-122"/>
                <a:ea typeface="黑体" panose="02010609060101010101" pitchFamily="49" charset="-122"/>
                <a:cs typeface="黑体" panose="02010609060101010101" pitchFamily="49" charset="-122"/>
                <a:sym typeface="黑体" panose="02010609060101010101" pitchFamily="49" charset="-122"/>
              </a:defRPr>
            </a:lvl1pPr>
          </a:lstStyle>
          <a:p>
            <a:r>
              <a:rPr dirty="0"/>
              <a:t>3、在锐利的创意中：好文章是“想”出来的</a:t>
            </a:r>
            <a:endParaRPr dirty="0"/>
          </a:p>
        </p:txBody>
      </p:sp>
      <p:sp>
        <p:nvSpPr>
          <p:cNvPr id="615" name="4、在变化的突破中：好文章是“变”出来的"/>
          <p:cNvSpPr/>
          <p:nvPr/>
        </p:nvSpPr>
        <p:spPr>
          <a:xfrm>
            <a:off x="1638185" y="3851466"/>
            <a:ext cx="8148750" cy="584679"/>
          </a:xfrm>
          <a:prstGeom prst="rect">
            <a:avLst/>
          </a:prstGeom>
          <a:gradFill>
            <a:gsLst>
              <a:gs pos="0">
                <a:srgbClr val="0F3491"/>
              </a:gs>
              <a:gs pos="50000">
                <a:srgbClr val="FFFFFF"/>
              </a:gs>
              <a:gs pos="100000">
                <a:srgbClr val="0F3491"/>
              </a:gs>
            </a:gsLst>
            <a:lin ang="16200000"/>
          </a:gradFill>
          <a:ln w="12700">
            <a:miter lim="400000"/>
          </a:ln>
        </p:spPr>
        <p:txBody>
          <a:bodyPr wrap="square" lIns="45672" tIns="45672" rIns="45672" bIns="45672">
            <a:spAutoFit/>
          </a:bodyPr>
          <a:lstStyle>
            <a:lvl1pPr>
              <a:defRPr sz="3200" b="0">
                <a:solidFill>
                  <a:srgbClr val="F82300"/>
                </a:solidFill>
                <a:latin typeface="黑体" panose="02010609060101010101" pitchFamily="49" charset="-122"/>
                <a:ea typeface="黑体" panose="02010609060101010101" pitchFamily="49" charset="-122"/>
                <a:cs typeface="黑体" panose="02010609060101010101" pitchFamily="49" charset="-122"/>
                <a:sym typeface="黑体" panose="02010609060101010101" pitchFamily="49" charset="-122"/>
              </a:defRPr>
            </a:lvl1pPr>
          </a:lstStyle>
          <a:p>
            <a:r>
              <a:rPr dirty="0"/>
              <a:t>4、在变化的突破中：好文章是“变”出来的</a:t>
            </a:r>
            <a:endParaRPr dirty="0"/>
          </a:p>
        </p:txBody>
      </p:sp>
      <p:sp>
        <p:nvSpPr>
          <p:cNvPr id="616" name="1、在成长的过程中：好文章是“逼”出来的"/>
          <p:cNvSpPr/>
          <p:nvPr/>
        </p:nvSpPr>
        <p:spPr>
          <a:xfrm>
            <a:off x="1638184" y="1296781"/>
            <a:ext cx="8148753" cy="584679"/>
          </a:xfrm>
          <a:prstGeom prst="rect">
            <a:avLst/>
          </a:prstGeom>
          <a:gradFill>
            <a:gsLst>
              <a:gs pos="0">
                <a:srgbClr val="0F3491"/>
              </a:gs>
              <a:gs pos="50000">
                <a:srgbClr val="FFFFFF"/>
              </a:gs>
              <a:gs pos="100000">
                <a:srgbClr val="0F3491"/>
              </a:gs>
            </a:gsLst>
            <a:lin ang="16200000"/>
          </a:gradFill>
          <a:ln w="12700">
            <a:miter lim="400000"/>
          </a:ln>
        </p:spPr>
        <p:txBody>
          <a:bodyPr wrap="square" lIns="45672" tIns="45672" rIns="45672" bIns="45672">
            <a:spAutoFit/>
          </a:bodyPr>
          <a:lstStyle>
            <a:lvl1pPr>
              <a:defRPr sz="3200" b="0">
                <a:solidFill>
                  <a:srgbClr val="F82300"/>
                </a:solidFill>
                <a:latin typeface="黑体" panose="02010609060101010101" pitchFamily="49" charset="-122"/>
                <a:ea typeface="黑体" panose="02010609060101010101" pitchFamily="49" charset="-122"/>
                <a:cs typeface="黑体" panose="02010609060101010101" pitchFamily="49" charset="-122"/>
                <a:sym typeface="黑体" panose="02010609060101010101" pitchFamily="49" charset="-122"/>
              </a:defRPr>
            </a:lvl1pPr>
          </a:lstStyle>
          <a:p>
            <a:r>
              <a:rPr dirty="0"/>
              <a:t>1、在成长的过程中：好文章是“逼”出来的</a:t>
            </a:r>
            <a:endParaRPr dirty="0"/>
          </a:p>
        </p:txBody>
      </p:sp>
      <p:sp>
        <p:nvSpPr>
          <p:cNvPr id="617" name="5、在艰苦的历练中：好文章是“写”出来的"/>
          <p:cNvSpPr/>
          <p:nvPr/>
        </p:nvSpPr>
        <p:spPr>
          <a:xfrm>
            <a:off x="1638184" y="4684398"/>
            <a:ext cx="8148749" cy="584679"/>
          </a:xfrm>
          <a:prstGeom prst="rect">
            <a:avLst/>
          </a:prstGeom>
          <a:gradFill>
            <a:gsLst>
              <a:gs pos="0">
                <a:srgbClr val="0F3491"/>
              </a:gs>
              <a:gs pos="50000">
                <a:srgbClr val="FFFFFF"/>
              </a:gs>
              <a:gs pos="100000">
                <a:srgbClr val="0F3491"/>
              </a:gs>
            </a:gsLst>
            <a:lin ang="16200000"/>
          </a:gradFill>
          <a:ln w="12700">
            <a:miter lim="400000"/>
          </a:ln>
        </p:spPr>
        <p:txBody>
          <a:bodyPr wrap="square" lIns="45672" tIns="45672" rIns="45672" bIns="45672">
            <a:spAutoFit/>
          </a:bodyPr>
          <a:lstStyle>
            <a:lvl1pPr>
              <a:defRPr sz="3200" b="0">
                <a:solidFill>
                  <a:srgbClr val="F82300"/>
                </a:solidFill>
                <a:latin typeface="黑体" panose="02010609060101010101" pitchFamily="49" charset="-122"/>
                <a:ea typeface="黑体" panose="02010609060101010101" pitchFamily="49" charset="-122"/>
                <a:cs typeface="黑体" panose="02010609060101010101" pitchFamily="49" charset="-122"/>
                <a:sym typeface="黑体" panose="02010609060101010101" pitchFamily="49" charset="-122"/>
              </a:defRPr>
            </a:lvl1pPr>
          </a:lstStyle>
          <a:p>
            <a:r>
              <a:rPr dirty="0"/>
              <a:t>5、在艰苦的历练中：好文章是“写”出来的</a:t>
            </a:r>
            <a:endParaRPr dirty="0"/>
          </a:p>
        </p:txBody>
      </p:sp>
      <p:sp>
        <p:nvSpPr>
          <p:cNvPr id="618" name="6、在忙碌的琐碎中：好文章是“挤”出来的"/>
          <p:cNvSpPr/>
          <p:nvPr/>
        </p:nvSpPr>
        <p:spPr>
          <a:xfrm>
            <a:off x="1638185" y="5517332"/>
            <a:ext cx="8148748" cy="584679"/>
          </a:xfrm>
          <a:prstGeom prst="rect">
            <a:avLst/>
          </a:prstGeom>
          <a:gradFill>
            <a:gsLst>
              <a:gs pos="0">
                <a:srgbClr val="0F3491"/>
              </a:gs>
              <a:gs pos="50000">
                <a:srgbClr val="FFFFFF"/>
              </a:gs>
              <a:gs pos="100000">
                <a:srgbClr val="0F3491"/>
              </a:gs>
            </a:gsLst>
            <a:lin ang="16200000"/>
          </a:gradFill>
          <a:ln w="12700">
            <a:miter lim="400000"/>
          </a:ln>
        </p:spPr>
        <p:txBody>
          <a:bodyPr wrap="square" lIns="45672" tIns="45672" rIns="45672" bIns="45672">
            <a:spAutoFit/>
          </a:bodyPr>
          <a:lstStyle>
            <a:lvl1pPr>
              <a:defRPr sz="3200" b="0">
                <a:solidFill>
                  <a:srgbClr val="F82300"/>
                </a:solidFill>
                <a:latin typeface="黑体" panose="02010609060101010101" pitchFamily="49" charset="-122"/>
                <a:ea typeface="黑体" panose="02010609060101010101" pitchFamily="49" charset="-122"/>
                <a:cs typeface="黑体" panose="02010609060101010101" pitchFamily="49" charset="-122"/>
                <a:sym typeface="黑体" panose="02010609060101010101" pitchFamily="49" charset="-122"/>
              </a:defRPr>
            </a:lvl1pPr>
          </a:lstStyle>
          <a:p>
            <a:r>
              <a:rPr dirty="0"/>
              <a:t>6、在忙碌的琐碎中：好文章是“挤”出来的</a:t>
            </a:r>
            <a:endParaRPr dirty="0"/>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idx="1"/>
          </p:nvPr>
        </p:nvSpPr>
        <p:spPr>
          <a:xfrm>
            <a:off x="4315828" y="0"/>
            <a:ext cx="7901330" cy="1943101"/>
          </a:xfrm>
        </p:spPr>
        <p:txBody>
          <a:bodyPr>
            <a:normAutofit/>
          </a:bodyPr>
          <a:lstStyle/>
          <a:p>
            <a:pPr marL="0" indent="0">
              <a:buNone/>
            </a:pPr>
            <a:r>
              <a:rPr lang="en-US" altLang="zh-CN" sz="11500" dirty="0">
                <a:solidFill>
                  <a:srgbClr val="0000FF"/>
                </a:solidFill>
              </a:rPr>
              <a:t>CAI</a:t>
            </a:r>
            <a:r>
              <a:rPr lang="zh-CN" altLang="en-US" sz="11500" dirty="0">
                <a:solidFill>
                  <a:srgbClr val="0000FF"/>
                </a:solidFill>
              </a:rPr>
              <a:t>是什么？</a:t>
            </a:r>
            <a:endParaRPr lang="zh-CN" altLang="en-US" sz="11500" dirty="0">
              <a:solidFill>
                <a:srgbClr val="0000FF"/>
              </a:solidFill>
            </a:endParaRPr>
          </a:p>
        </p:txBody>
      </p:sp>
      <p:pic>
        <p:nvPicPr>
          <p:cNvPr id="5" name="图片 4"/>
          <p:cNvPicPr>
            <a:picLocks noChangeAspect="1"/>
          </p:cNvPicPr>
          <p:nvPr/>
        </p:nvPicPr>
        <p:blipFill>
          <a:blip r:embed="rId1"/>
          <a:stretch>
            <a:fillRect/>
          </a:stretch>
        </p:blipFill>
        <p:spPr>
          <a:xfrm>
            <a:off x="0" y="20940"/>
            <a:ext cx="4306957" cy="6858000"/>
          </a:xfrm>
          <a:prstGeom prst="rect">
            <a:avLst/>
          </a:prstGeom>
        </p:spPr>
      </p:pic>
      <p:sp>
        <p:nvSpPr>
          <p:cNvPr id="4" name="文本占位符 1"/>
          <p:cNvSpPr txBox="1"/>
          <p:nvPr/>
        </p:nvSpPr>
        <p:spPr>
          <a:xfrm>
            <a:off x="4324699" y="1485899"/>
            <a:ext cx="7901330" cy="5372101"/>
          </a:xfrm>
          <a:prstGeom prst="rect">
            <a:avLst/>
          </a:prstGeom>
          <a:ln w="12700">
            <a:miter lim="400000"/>
          </a:ln>
        </p:spPr>
        <p:txBody>
          <a:bodyPr lIns="45718" tIns="45718" rIns="45718" bIns="45718">
            <a:normAutofit fontScale="32500" lnSpcReduction="20000"/>
          </a:bodyPr>
          <a:lstStyle>
            <a:lvl1pPr marL="342900" marR="0" indent="-342900" algn="l" defTabSz="914400" rtl="0" latinLnBrk="0">
              <a:lnSpc>
                <a:spcPct val="100000"/>
              </a:lnSpc>
              <a:spcBef>
                <a:spcPts val="700"/>
              </a:spcBef>
              <a:spcAft>
                <a:spcPts val="0"/>
              </a:spcAft>
              <a:buClrTx/>
              <a:buSzPct val="100000"/>
              <a:buFontTx/>
              <a:buChar char="»"/>
              <a:defRPr sz="3200" b="0" i="0" u="none" strike="noStrike" cap="none" spc="0" baseline="0">
                <a:ln>
                  <a:noFill/>
                </a:ln>
                <a:solidFill>
                  <a:srgbClr val="000000"/>
                </a:solidFill>
                <a:uFillTx/>
                <a:latin typeface="Al Nile"/>
                <a:ea typeface="Al Nile"/>
                <a:cs typeface="Al Nile"/>
                <a:sym typeface="Al Nile"/>
              </a:defRPr>
            </a:lvl1pPr>
            <a:lvl2pPr marL="783590" marR="0" indent="-326390" algn="l" defTabSz="914400" rtl="0" latinLnBrk="0">
              <a:lnSpc>
                <a:spcPct val="100000"/>
              </a:lnSpc>
              <a:spcBef>
                <a:spcPts val="700"/>
              </a:spcBef>
              <a:spcAft>
                <a:spcPts val="0"/>
              </a:spcAft>
              <a:buClrTx/>
              <a:buSzPct val="100000"/>
              <a:buFontTx/>
              <a:buChar char="–"/>
              <a:defRPr sz="3200" b="0" i="0" u="none" strike="noStrike" cap="none" spc="0" baseline="0">
                <a:ln>
                  <a:noFill/>
                </a:ln>
                <a:solidFill>
                  <a:srgbClr val="000000"/>
                </a:solidFill>
                <a:uFillTx/>
                <a:latin typeface="Al Nile"/>
                <a:ea typeface="Al Nile"/>
                <a:cs typeface="Al Nile"/>
                <a:sym typeface="Al Nile"/>
              </a:defRPr>
            </a:lvl2pPr>
            <a:lvl3pPr marL="1219200" marR="0" indent="-304800" algn="l" defTabSz="914400" rtl="0" latinLnBrk="0">
              <a:lnSpc>
                <a:spcPct val="100000"/>
              </a:lnSpc>
              <a:spcBef>
                <a:spcPts val="700"/>
              </a:spcBef>
              <a:spcAft>
                <a:spcPts val="0"/>
              </a:spcAft>
              <a:buClrTx/>
              <a:buSzPct val="100000"/>
              <a:buFontTx/>
              <a:buChar char="•"/>
              <a:defRPr sz="3200" b="0" i="0" u="none" strike="noStrike" cap="none" spc="0" baseline="0">
                <a:ln>
                  <a:noFill/>
                </a:ln>
                <a:solidFill>
                  <a:srgbClr val="000000"/>
                </a:solidFill>
                <a:uFillTx/>
                <a:latin typeface="Al Nile"/>
                <a:ea typeface="Al Nile"/>
                <a:cs typeface="Al Nile"/>
                <a:sym typeface="Al Nile"/>
              </a:defRPr>
            </a:lvl3pPr>
            <a:lvl4pPr marL="1737360" marR="0" indent="-365760" algn="l" defTabSz="914400" rtl="0" latinLnBrk="0">
              <a:lnSpc>
                <a:spcPct val="100000"/>
              </a:lnSpc>
              <a:spcBef>
                <a:spcPts val="700"/>
              </a:spcBef>
              <a:spcAft>
                <a:spcPts val="0"/>
              </a:spcAft>
              <a:buClrTx/>
              <a:buSzPct val="100000"/>
              <a:buFontTx/>
              <a:buChar char="–"/>
              <a:defRPr sz="3200" b="0" i="0" u="none" strike="noStrike" cap="none" spc="0" baseline="0">
                <a:ln>
                  <a:noFill/>
                </a:ln>
                <a:solidFill>
                  <a:srgbClr val="000000"/>
                </a:solidFill>
                <a:uFillTx/>
                <a:latin typeface="Al Nile"/>
                <a:ea typeface="Al Nile"/>
                <a:cs typeface="Al Nile"/>
                <a:sym typeface="Al Nile"/>
              </a:defRPr>
            </a:lvl4pPr>
            <a:lvl5pPr marL="2235200" marR="0" indent="-406400" algn="l" defTabSz="914400" rtl="0" latinLnBrk="0">
              <a:lnSpc>
                <a:spcPct val="100000"/>
              </a:lnSpc>
              <a:spcBef>
                <a:spcPts val="700"/>
              </a:spcBef>
              <a:spcAft>
                <a:spcPts val="0"/>
              </a:spcAft>
              <a:buClrTx/>
              <a:buSzPct val="100000"/>
              <a:buFontTx/>
              <a:buChar char="»"/>
              <a:defRPr sz="3200" b="0" i="0" u="none" strike="noStrike" cap="none" spc="0" baseline="0">
                <a:ln>
                  <a:noFill/>
                </a:ln>
                <a:solidFill>
                  <a:srgbClr val="000000"/>
                </a:solidFill>
                <a:uFillTx/>
                <a:latin typeface="Al Nile"/>
                <a:ea typeface="Al Nile"/>
                <a:cs typeface="Al Nile"/>
                <a:sym typeface="Al Nile"/>
              </a:defRPr>
            </a:lvl5pPr>
            <a:lvl6pPr marL="0" marR="0" indent="0" algn="l" defTabSz="914400" rtl="0" latinLnBrk="0">
              <a:lnSpc>
                <a:spcPct val="100000"/>
              </a:lnSpc>
              <a:spcBef>
                <a:spcPts val="700"/>
              </a:spcBef>
              <a:spcAft>
                <a:spcPts val="0"/>
              </a:spcAft>
              <a:buClrTx/>
              <a:buSzTx/>
              <a:buFontTx/>
              <a:buNone/>
              <a:defRPr sz="3200" b="0" i="0" u="none" strike="noStrike" cap="none" spc="0" baseline="0">
                <a:ln>
                  <a:noFill/>
                </a:ln>
                <a:solidFill>
                  <a:srgbClr val="000000"/>
                </a:solidFill>
                <a:uFillTx/>
                <a:latin typeface="Al Nile"/>
                <a:ea typeface="Al Nile"/>
                <a:cs typeface="Al Nile"/>
                <a:sym typeface="Al Nile"/>
              </a:defRPr>
            </a:lvl6pPr>
            <a:lvl7pPr marL="0" marR="0" indent="0" algn="l" defTabSz="914400" rtl="0" latinLnBrk="0">
              <a:lnSpc>
                <a:spcPct val="100000"/>
              </a:lnSpc>
              <a:spcBef>
                <a:spcPts val="700"/>
              </a:spcBef>
              <a:spcAft>
                <a:spcPts val="0"/>
              </a:spcAft>
              <a:buClrTx/>
              <a:buSzTx/>
              <a:buFontTx/>
              <a:buNone/>
              <a:defRPr sz="3200" b="0" i="0" u="none" strike="noStrike" cap="none" spc="0" baseline="0">
                <a:ln>
                  <a:noFill/>
                </a:ln>
                <a:solidFill>
                  <a:srgbClr val="000000"/>
                </a:solidFill>
                <a:uFillTx/>
                <a:latin typeface="Al Nile"/>
                <a:ea typeface="Al Nile"/>
                <a:cs typeface="Al Nile"/>
                <a:sym typeface="Al Nile"/>
              </a:defRPr>
            </a:lvl7pPr>
            <a:lvl8pPr marL="0" marR="0" indent="0" algn="l" defTabSz="914400" rtl="0" latinLnBrk="0">
              <a:lnSpc>
                <a:spcPct val="100000"/>
              </a:lnSpc>
              <a:spcBef>
                <a:spcPts val="700"/>
              </a:spcBef>
              <a:spcAft>
                <a:spcPts val="0"/>
              </a:spcAft>
              <a:buClrTx/>
              <a:buSzTx/>
              <a:buFontTx/>
              <a:buNone/>
              <a:defRPr sz="3200" b="0" i="0" u="none" strike="noStrike" cap="none" spc="0" baseline="0">
                <a:ln>
                  <a:noFill/>
                </a:ln>
                <a:solidFill>
                  <a:srgbClr val="000000"/>
                </a:solidFill>
                <a:uFillTx/>
                <a:latin typeface="Al Nile"/>
                <a:ea typeface="Al Nile"/>
                <a:cs typeface="Al Nile"/>
                <a:sym typeface="Al Nile"/>
              </a:defRPr>
            </a:lvl8pPr>
            <a:lvl9pPr marL="0" marR="0" indent="0" algn="l" defTabSz="914400" rtl="0" latinLnBrk="0">
              <a:lnSpc>
                <a:spcPct val="100000"/>
              </a:lnSpc>
              <a:spcBef>
                <a:spcPts val="700"/>
              </a:spcBef>
              <a:spcAft>
                <a:spcPts val="0"/>
              </a:spcAft>
              <a:buClrTx/>
              <a:buSzTx/>
              <a:buFontTx/>
              <a:buNone/>
              <a:defRPr sz="3200" b="0" i="0" u="none" strike="noStrike" cap="none" spc="0" baseline="0">
                <a:ln>
                  <a:noFill/>
                </a:ln>
                <a:solidFill>
                  <a:srgbClr val="000000"/>
                </a:solidFill>
                <a:uFillTx/>
                <a:latin typeface="Al Nile"/>
                <a:ea typeface="Al Nile"/>
                <a:cs typeface="Al Nile"/>
                <a:sym typeface="Al Nile"/>
              </a:defRPr>
            </a:lvl9pPr>
          </a:lstStyle>
          <a:p>
            <a:pPr marL="0" indent="0" hangingPunct="1">
              <a:buFontTx/>
              <a:buNone/>
            </a:pPr>
            <a:r>
              <a:rPr lang="zh-CN" altLang="en-US" sz="11500" dirty="0">
                <a:solidFill>
                  <a:srgbClr val="0000FF"/>
                </a:solidFill>
              </a:rPr>
              <a:t>才</a:t>
            </a:r>
            <a:endParaRPr lang="en-US" altLang="zh-CN" sz="11500" dirty="0">
              <a:solidFill>
                <a:srgbClr val="0000FF"/>
              </a:solidFill>
            </a:endParaRPr>
          </a:p>
          <a:p>
            <a:pPr marL="0" indent="0" hangingPunct="1">
              <a:buFontTx/>
              <a:buNone/>
            </a:pPr>
            <a:r>
              <a:rPr lang="zh-CN" altLang="en-US" sz="11500" dirty="0">
                <a:solidFill>
                  <a:srgbClr val="0000FF"/>
                </a:solidFill>
              </a:rPr>
              <a:t>菜</a:t>
            </a:r>
            <a:endParaRPr lang="en-US" altLang="zh-CN" sz="11500" dirty="0">
              <a:solidFill>
                <a:srgbClr val="0000FF"/>
              </a:solidFill>
            </a:endParaRPr>
          </a:p>
          <a:p>
            <a:pPr marL="0" indent="0" hangingPunct="1">
              <a:buFontTx/>
              <a:buNone/>
            </a:pPr>
            <a:r>
              <a:rPr lang="zh-CN" altLang="en-US" sz="11500" dirty="0">
                <a:solidFill>
                  <a:srgbClr val="0000FF"/>
                </a:solidFill>
              </a:rPr>
              <a:t>踩</a:t>
            </a:r>
            <a:endParaRPr lang="en-US" altLang="zh-CN" sz="11500" dirty="0">
              <a:solidFill>
                <a:srgbClr val="0000FF"/>
              </a:solidFill>
            </a:endParaRPr>
          </a:p>
          <a:p>
            <a:pPr marL="0" indent="0" hangingPunct="1">
              <a:buFontTx/>
              <a:buNone/>
            </a:pPr>
            <a:r>
              <a:rPr lang="zh-CN" altLang="en-US" sz="11500" dirty="0">
                <a:solidFill>
                  <a:srgbClr val="0000FF"/>
                </a:solidFill>
              </a:rPr>
              <a:t>采</a:t>
            </a:r>
            <a:endParaRPr lang="en-US" altLang="zh-CN" sz="11500" dirty="0">
              <a:solidFill>
                <a:srgbClr val="0000FF"/>
              </a:solidFill>
            </a:endParaRPr>
          </a:p>
          <a:p>
            <a:pPr marL="0" indent="0" hangingPunct="1">
              <a:buFontTx/>
              <a:buNone/>
            </a:pPr>
            <a:r>
              <a:rPr lang="zh-CN" altLang="en-US" sz="11500" dirty="0">
                <a:solidFill>
                  <a:srgbClr val="0000FF"/>
                </a:solidFill>
              </a:rPr>
              <a:t>猜</a:t>
            </a:r>
            <a:endParaRPr lang="en-US" altLang="zh-CN" sz="11500" dirty="0">
              <a:solidFill>
                <a:srgbClr val="0000FF"/>
              </a:solidFill>
            </a:endParaRPr>
          </a:p>
          <a:p>
            <a:pPr marL="0" indent="0" hangingPunct="1">
              <a:buFontTx/>
              <a:buNone/>
            </a:pPr>
            <a:r>
              <a:rPr lang="zh-CN" altLang="en-US" sz="11500" dirty="0">
                <a:solidFill>
                  <a:srgbClr val="0000FF"/>
                </a:solidFill>
              </a:rPr>
              <a:t>材</a:t>
            </a:r>
            <a:endParaRPr lang="en-US" altLang="zh-CN" sz="11500" dirty="0">
              <a:solidFill>
                <a:srgbClr val="0000FF"/>
              </a:solidFill>
            </a:endParaRPr>
          </a:p>
          <a:p>
            <a:pPr marL="0" indent="0" hangingPunct="1">
              <a:buFontTx/>
              <a:buNone/>
            </a:pPr>
            <a:r>
              <a:rPr lang="zh-CN" altLang="en-US" sz="11500" dirty="0">
                <a:solidFill>
                  <a:srgbClr val="0000FF"/>
                </a:solidFill>
              </a:rPr>
              <a:t>裁</a:t>
            </a:r>
            <a:endParaRPr lang="en-US" altLang="zh-CN" sz="11500" dirty="0">
              <a:solidFill>
                <a:srgbClr val="0000FF"/>
              </a:solidFill>
            </a:endParaRPr>
          </a:p>
          <a:p>
            <a:pPr marL="0" indent="0" hangingPunct="1">
              <a:buFontTx/>
              <a:buNone/>
            </a:pPr>
            <a:r>
              <a:rPr lang="zh-CN" altLang="en-US" sz="11500" dirty="0">
                <a:solidFill>
                  <a:srgbClr val="0000FF"/>
                </a:solidFill>
              </a:rPr>
              <a:t>睬</a:t>
            </a:r>
            <a:endParaRPr lang="en-US" altLang="zh-CN" sz="11500" dirty="0">
              <a:solidFill>
                <a:srgbClr val="0000FF"/>
              </a:solidFill>
            </a:endParaRPr>
          </a:p>
          <a:p>
            <a:pPr marL="0" indent="0" hangingPunct="1">
              <a:buFontTx/>
              <a:buNone/>
            </a:pPr>
            <a:r>
              <a:rPr lang="zh-CN" altLang="en-US" sz="11500" dirty="0">
                <a:solidFill>
                  <a:srgbClr val="0000FF"/>
                </a:solidFill>
              </a:rPr>
              <a:t>彩</a:t>
            </a:r>
            <a:r>
              <a:rPr lang="en-US" altLang="zh-CN" sz="11500" dirty="0">
                <a:solidFill>
                  <a:srgbClr val="0000FF"/>
                </a:solidFill>
              </a:rPr>
              <a:t>……………………………………………</a:t>
            </a:r>
            <a:endParaRPr lang="en-US" altLang="zh-CN" sz="11500" dirty="0">
              <a:solidFill>
                <a:srgbClr val="0000FF"/>
              </a:solidFill>
            </a:endParaRPr>
          </a:p>
          <a:p>
            <a:pPr marL="0" indent="0" hangingPunct="1">
              <a:buFontTx/>
              <a:buNone/>
            </a:pPr>
            <a:endParaRPr lang="zh-CN" altLang="en-US" sz="11500" dirty="0">
              <a:solidFill>
                <a:srgbClr val="0000FF"/>
              </a:solidFill>
            </a:endParaRPr>
          </a:p>
        </p:txBody>
      </p:sp>
    </p:spTree>
  </p:cSld>
  <p:clrMapOvr>
    <a:masterClrMapping/>
  </p:clrMapOvr>
  <p:transition spd="med"/>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 name="标题"/>
          <p:cNvSpPr txBox="1">
            <a:spLocks noGrp="1"/>
          </p:cNvSpPr>
          <p:nvPr>
            <p:ph type="title"/>
          </p:nvPr>
        </p:nvSpPr>
        <p:spPr>
          <a:xfrm>
            <a:off x="527145" y="312988"/>
            <a:ext cx="10961373" cy="1141810"/>
          </a:xfrm>
          <a:prstGeom prst="rect">
            <a:avLst/>
          </a:prstGeom>
        </p:spPr>
        <p:txBody>
          <a:bodyPr/>
          <a:lstStyle/>
          <a:p/>
        </p:txBody>
      </p:sp>
      <p:pic>
        <p:nvPicPr>
          <p:cNvPr id="621" name="图像" descr="图像"/>
          <p:cNvPicPr>
            <a:picLocks noChangeAspect="1"/>
          </p:cNvPicPr>
          <p:nvPr/>
        </p:nvPicPr>
        <p:blipFill>
          <a:blip r:embed="rId1"/>
          <a:stretch>
            <a:fillRect/>
          </a:stretch>
        </p:blipFill>
        <p:spPr>
          <a:xfrm>
            <a:off x="-24670" y="26614"/>
            <a:ext cx="7035127" cy="7742360"/>
          </a:xfrm>
          <a:prstGeom prst="rect">
            <a:avLst/>
          </a:prstGeom>
          <a:ln w="12700">
            <a:miter lim="400000"/>
            <a:headEnd/>
            <a:tailEnd/>
          </a:ln>
        </p:spPr>
      </p:pic>
      <p:sp>
        <p:nvSpPr>
          <p:cNvPr id="622" name="1、在成长的过程中…"/>
          <p:cNvSpPr txBox="1"/>
          <p:nvPr/>
        </p:nvSpPr>
        <p:spPr>
          <a:xfrm>
            <a:off x="7960935" y="4699658"/>
            <a:ext cx="3694269" cy="1234437"/>
          </a:xfrm>
          <a:prstGeom prst="rect">
            <a:avLst/>
          </a:prstGeom>
          <a:ln w="12700">
            <a:miter lim="400000"/>
          </a:ln>
        </p:spPr>
        <p:txBody>
          <a:bodyPr wrap="none" lIns="45718" tIns="45718" rIns="45718" bIns="45718">
            <a:spAutoFit/>
          </a:bodyPr>
          <a:lstStyle/>
          <a:p>
            <a:pPr>
              <a:defRPr sz="3200" b="0">
                <a:solidFill>
                  <a:srgbClr val="F82300"/>
                </a:solidFill>
                <a:latin typeface="黑体" panose="02010609060101010101" pitchFamily="49" charset="-122"/>
                <a:ea typeface="黑体" panose="02010609060101010101" pitchFamily="49" charset="-122"/>
                <a:cs typeface="黑体" panose="02010609060101010101" pitchFamily="49" charset="-122"/>
                <a:sym typeface="黑体" panose="02010609060101010101" pitchFamily="49" charset="-122"/>
              </a:defRPr>
            </a:pPr>
            <a:r>
              <a:t>1、在成长的过程中</a:t>
            </a:r>
          </a:p>
          <a:p>
            <a:pPr>
              <a:defRPr sz="3200" b="0">
                <a:solidFill>
                  <a:srgbClr val="F82300"/>
                </a:solidFill>
                <a:latin typeface="黑体" panose="02010609060101010101" pitchFamily="49" charset="-122"/>
                <a:ea typeface="黑体" panose="02010609060101010101" pitchFamily="49" charset="-122"/>
                <a:cs typeface="黑体" panose="02010609060101010101" pitchFamily="49" charset="-122"/>
                <a:sym typeface="黑体" panose="02010609060101010101" pitchFamily="49" charset="-122"/>
              </a:defRPr>
            </a:pPr>
            <a:r>
              <a:t>好文章是“逼”出来的</a:t>
            </a:r>
          </a:p>
        </p:txBody>
      </p:sp>
      <p:pic>
        <p:nvPicPr>
          <p:cNvPr id="623" name="图像" descr="图像"/>
          <p:cNvPicPr>
            <a:picLocks noChangeAspect="1"/>
          </p:cNvPicPr>
          <p:nvPr/>
        </p:nvPicPr>
        <p:blipFill>
          <a:blip r:embed="rId2"/>
          <a:stretch>
            <a:fillRect/>
          </a:stretch>
        </p:blipFill>
        <p:spPr>
          <a:xfrm>
            <a:off x="5641711" y="438441"/>
            <a:ext cx="3003060" cy="4307417"/>
          </a:xfrm>
          <a:prstGeom prst="rect">
            <a:avLst/>
          </a:prstGeom>
          <a:ln w="12700">
            <a:miter lim="400000"/>
            <a:headEnd/>
            <a:tailEnd/>
          </a:ln>
        </p:spPr>
      </p:pic>
      <p:pic>
        <p:nvPicPr>
          <p:cNvPr id="624" name="图像" descr="图像"/>
          <p:cNvPicPr>
            <a:picLocks noChangeAspect="1"/>
          </p:cNvPicPr>
          <p:nvPr/>
        </p:nvPicPr>
        <p:blipFill>
          <a:blip r:embed="rId3"/>
          <a:stretch>
            <a:fillRect/>
          </a:stretch>
        </p:blipFill>
        <p:spPr>
          <a:xfrm>
            <a:off x="8917223" y="427313"/>
            <a:ext cx="3052266" cy="4329673"/>
          </a:xfrm>
          <a:prstGeom prst="rect">
            <a:avLst/>
          </a:prstGeom>
          <a:ln w="12700">
            <a:miter lim="400000"/>
            <a:headEnd/>
            <a:tailEnd/>
          </a:ln>
        </p:spPr>
      </p:pic>
    </p:spTree>
  </p:cSld>
  <p:clrMapOvr>
    <a:masterClrMapping/>
  </p:clrMapOvr>
  <p:transition spd="med"/>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6" name="2、在精彩的活动中…"/>
          <p:cNvSpPr/>
          <p:nvPr/>
        </p:nvSpPr>
        <p:spPr>
          <a:xfrm>
            <a:off x="7812298" y="4907658"/>
            <a:ext cx="3694176" cy="1234345"/>
          </a:xfrm>
          <a:prstGeom prst="rect">
            <a:avLst/>
          </a:prstGeom>
          <a:gradFill>
            <a:gsLst>
              <a:gs pos="0">
                <a:srgbClr val="0F3491"/>
              </a:gs>
              <a:gs pos="50000">
                <a:srgbClr val="FFFFFF"/>
              </a:gs>
              <a:gs pos="100000">
                <a:srgbClr val="0F3491"/>
              </a:gs>
            </a:gsLst>
            <a:lin ang="16200000"/>
          </a:gradFill>
          <a:ln w="12700">
            <a:miter lim="400000"/>
          </a:ln>
        </p:spPr>
        <p:txBody>
          <a:bodyPr wrap="none" lIns="45672" tIns="45672" rIns="45672" bIns="45672">
            <a:spAutoFit/>
          </a:bodyPr>
          <a:lstStyle/>
          <a:p>
            <a:pPr>
              <a:defRPr sz="3200" b="0">
                <a:solidFill>
                  <a:srgbClr val="F82300"/>
                </a:solidFill>
                <a:latin typeface="黑体" panose="02010609060101010101" pitchFamily="49" charset="-122"/>
                <a:ea typeface="黑体" panose="02010609060101010101" pitchFamily="49" charset="-122"/>
                <a:cs typeface="黑体" panose="02010609060101010101" pitchFamily="49" charset="-122"/>
                <a:sym typeface="黑体" panose="02010609060101010101" pitchFamily="49" charset="-122"/>
              </a:defRPr>
            </a:pPr>
            <a:r>
              <a:t>2、在精彩的活动中</a:t>
            </a:r>
          </a:p>
          <a:p>
            <a:pPr>
              <a:defRPr sz="3200" b="0">
                <a:solidFill>
                  <a:srgbClr val="F82300"/>
                </a:solidFill>
                <a:latin typeface="黑体" panose="02010609060101010101" pitchFamily="49" charset="-122"/>
                <a:ea typeface="黑体" panose="02010609060101010101" pitchFamily="49" charset="-122"/>
                <a:cs typeface="黑体" panose="02010609060101010101" pitchFamily="49" charset="-122"/>
                <a:sym typeface="黑体" panose="02010609060101010101" pitchFamily="49" charset="-122"/>
              </a:defRPr>
            </a:pPr>
            <a:r>
              <a:t>好文章是“做”出来的</a:t>
            </a:r>
          </a:p>
        </p:txBody>
      </p:sp>
      <p:pic>
        <p:nvPicPr>
          <p:cNvPr id="627" name="图像" descr="图像"/>
          <p:cNvPicPr>
            <a:picLocks noChangeAspect="1"/>
          </p:cNvPicPr>
          <p:nvPr/>
        </p:nvPicPr>
        <p:blipFill>
          <a:blip r:embed="rId1"/>
          <a:stretch>
            <a:fillRect/>
          </a:stretch>
        </p:blipFill>
        <p:spPr>
          <a:xfrm>
            <a:off x="-19050" y="-25400"/>
            <a:ext cx="7600465" cy="8364533"/>
          </a:xfrm>
          <a:prstGeom prst="rect">
            <a:avLst/>
          </a:prstGeom>
          <a:ln w="12700">
            <a:miter lim="400000"/>
            <a:headEnd/>
            <a:tailEnd/>
          </a:ln>
        </p:spPr>
      </p:pic>
      <p:sp>
        <p:nvSpPr>
          <p:cNvPr id="628" name="标题"/>
          <p:cNvSpPr txBox="1">
            <a:spLocks noGrp="1"/>
          </p:cNvSpPr>
          <p:nvPr>
            <p:ph type="title"/>
          </p:nvPr>
        </p:nvSpPr>
        <p:spPr>
          <a:xfrm>
            <a:off x="608963" y="277923"/>
            <a:ext cx="10961374" cy="1141810"/>
          </a:xfrm>
          <a:prstGeom prst="rect">
            <a:avLst/>
          </a:prstGeom>
        </p:spPr>
        <p:txBody>
          <a:bodyPr/>
          <a:lstStyle/>
          <a:p/>
        </p:txBody>
      </p:sp>
      <p:sp>
        <p:nvSpPr>
          <p:cNvPr id="629" name="正文"/>
          <p:cNvSpPr txBox="1">
            <a:spLocks noGrp="1"/>
          </p:cNvSpPr>
          <p:nvPr>
            <p:ph type="body" idx="1"/>
          </p:nvPr>
        </p:nvSpPr>
        <p:spPr>
          <a:xfrm>
            <a:off x="608963" y="1672234"/>
            <a:ext cx="10961374" cy="4521250"/>
          </a:xfrm>
          <a:prstGeom prst="rect">
            <a:avLst/>
          </a:prstGeom>
        </p:spPr>
        <p:txBody>
          <a:bodyPr/>
          <a:lstStyle/>
          <a:p/>
        </p:txBody>
      </p:sp>
      <p:pic>
        <p:nvPicPr>
          <p:cNvPr id="630" name="图像" descr="图像"/>
          <p:cNvPicPr>
            <a:picLocks noChangeAspect="1"/>
          </p:cNvPicPr>
          <p:nvPr/>
        </p:nvPicPr>
        <p:blipFill>
          <a:blip r:embed="rId2"/>
          <a:stretch>
            <a:fillRect/>
          </a:stretch>
        </p:blipFill>
        <p:spPr>
          <a:xfrm>
            <a:off x="6319939" y="441772"/>
            <a:ext cx="2740126" cy="3949980"/>
          </a:xfrm>
          <a:prstGeom prst="rect">
            <a:avLst/>
          </a:prstGeom>
          <a:ln w="12700">
            <a:miter lim="400000"/>
            <a:headEnd/>
            <a:tailEnd/>
          </a:ln>
        </p:spPr>
      </p:pic>
      <p:pic>
        <p:nvPicPr>
          <p:cNvPr id="631" name="图像" descr="图像"/>
          <p:cNvPicPr>
            <a:picLocks noChangeAspect="1"/>
          </p:cNvPicPr>
          <p:nvPr/>
        </p:nvPicPr>
        <p:blipFill>
          <a:blip r:embed="rId3"/>
          <a:stretch>
            <a:fillRect/>
          </a:stretch>
        </p:blipFill>
        <p:spPr>
          <a:xfrm>
            <a:off x="9029751" y="438708"/>
            <a:ext cx="2740126" cy="3956107"/>
          </a:xfrm>
          <a:prstGeom prst="rect">
            <a:avLst/>
          </a:prstGeom>
          <a:ln w="12700">
            <a:miter lim="400000"/>
            <a:headEnd/>
            <a:tailEnd/>
          </a:ln>
        </p:spPr>
      </p:pic>
    </p:spTree>
  </p:cSld>
  <p:clrMapOvr>
    <a:masterClrMapping/>
  </p:clrMapOvr>
  <p:transition spd="med"/>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3" name="标题"/>
          <p:cNvSpPr txBox="1">
            <a:spLocks noGrp="1"/>
          </p:cNvSpPr>
          <p:nvPr>
            <p:ph type="title"/>
          </p:nvPr>
        </p:nvSpPr>
        <p:spPr>
          <a:xfrm>
            <a:off x="608963" y="277923"/>
            <a:ext cx="10961374" cy="1141810"/>
          </a:xfrm>
          <a:prstGeom prst="rect">
            <a:avLst/>
          </a:prstGeom>
        </p:spPr>
        <p:txBody>
          <a:bodyPr/>
          <a:lstStyle/>
          <a:p/>
        </p:txBody>
      </p:sp>
      <p:sp>
        <p:nvSpPr>
          <p:cNvPr id="634" name="正文"/>
          <p:cNvSpPr txBox="1">
            <a:spLocks noGrp="1"/>
          </p:cNvSpPr>
          <p:nvPr>
            <p:ph type="body" idx="1"/>
          </p:nvPr>
        </p:nvSpPr>
        <p:spPr>
          <a:xfrm>
            <a:off x="608963" y="1602104"/>
            <a:ext cx="10961374" cy="4521249"/>
          </a:xfrm>
          <a:prstGeom prst="rect">
            <a:avLst/>
          </a:prstGeom>
        </p:spPr>
        <p:txBody>
          <a:bodyPr/>
          <a:lstStyle/>
          <a:p/>
        </p:txBody>
      </p:sp>
      <p:pic>
        <p:nvPicPr>
          <p:cNvPr id="635" name="图像" descr="图像"/>
          <p:cNvPicPr>
            <a:picLocks noChangeAspect="1"/>
          </p:cNvPicPr>
          <p:nvPr/>
        </p:nvPicPr>
        <p:blipFill>
          <a:blip r:embed="rId1"/>
          <a:stretch>
            <a:fillRect/>
          </a:stretch>
        </p:blipFill>
        <p:spPr>
          <a:xfrm>
            <a:off x="-641350" y="-292100"/>
            <a:ext cx="7858712" cy="8648742"/>
          </a:xfrm>
          <a:prstGeom prst="rect">
            <a:avLst/>
          </a:prstGeom>
          <a:ln w="12700">
            <a:miter lim="400000"/>
            <a:headEnd/>
            <a:tailEnd/>
          </a:ln>
        </p:spPr>
      </p:pic>
      <p:sp>
        <p:nvSpPr>
          <p:cNvPr id="636" name="3、在锐利的创意中…"/>
          <p:cNvSpPr/>
          <p:nvPr/>
        </p:nvSpPr>
        <p:spPr>
          <a:xfrm>
            <a:off x="7886585" y="5189892"/>
            <a:ext cx="3694176" cy="1234345"/>
          </a:xfrm>
          <a:prstGeom prst="rect">
            <a:avLst/>
          </a:prstGeom>
          <a:gradFill>
            <a:gsLst>
              <a:gs pos="0">
                <a:srgbClr val="0F3491"/>
              </a:gs>
              <a:gs pos="50000">
                <a:srgbClr val="FFFFFF"/>
              </a:gs>
              <a:gs pos="100000">
                <a:srgbClr val="0F3491"/>
              </a:gs>
            </a:gsLst>
            <a:lin ang="16200000"/>
          </a:gradFill>
          <a:ln w="12700">
            <a:miter lim="400000"/>
          </a:ln>
        </p:spPr>
        <p:txBody>
          <a:bodyPr wrap="none" lIns="45672" tIns="45672" rIns="45672" bIns="45672">
            <a:spAutoFit/>
          </a:bodyPr>
          <a:lstStyle/>
          <a:p>
            <a:pPr>
              <a:defRPr sz="3200" b="0">
                <a:solidFill>
                  <a:srgbClr val="F82300"/>
                </a:solidFill>
                <a:latin typeface="黑体" panose="02010609060101010101" pitchFamily="49" charset="-122"/>
                <a:ea typeface="黑体" panose="02010609060101010101" pitchFamily="49" charset="-122"/>
                <a:cs typeface="黑体" panose="02010609060101010101" pitchFamily="49" charset="-122"/>
                <a:sym typeface="黑体" panose="02010609060101010101" pitchFamily="49" charset="-122"/>
              </a:defRPr>
            </a:pPr>
            <a:r>
              <a:t>3、在锐利的创意中</a:t>
            </a:r>
          </a:p>
          <a:p>
            <a:pPr>
              <a:defRPr sz="3200" b="0">
                <a:solidFill>
                  <a:srgbClr val="F82300"/>
                </a:solidFill>
                <a:latin typeface="黑体" panose="02010609060101010101" pitchFamily="49" charset="-122"/>
                <a:ea typeface="黑体" panose="02010609060101010101" pitchFamily="49" charset="-122"/>
                <a:cs typeface="黑体" panose="02010609060101010101" pitchFamily="49" charset="-122"/>
                <a:sym typeface="黑体" panose="02010609060101010101" pitchFamily="49" charset="-122"/>
              </a:defRPr>
            </a:pPr>
            <a:r>
              <a:t>好文章是“想”出来的</a:t>
            </a:r>
          </a:p>
        </p:txBody>
      </p:sp>
      <p:pic>
        <p:nvPicPr>
          <p:cNvPr id="637" name="图像" descr="图像"/>
          <p:cNvPicPr>
            <a:picLocks noChangeAspect="1"/>
          </p:cNvPicPr>
          <p:nvPr/>
        </p:nvPicPr>
        <p:blipFill>
          <a:blip r:embed="rId2"/>
          <a:stretch>
            <a:fillRect/>
          </a:stretch>
        </p:blipFill>
        <p:spPr>
          <a:xfrm>
            <a:off x="6152589" y="355986"/>
            <a:ext cx="2861028" cy="4140960"/>
          </a:xfrm>
          <a:prstGeom prst="rect">
            <a:avLst/>
          </a:prstGeom>
          <a:ln w="12700">
            <a:miter lim="400000"/>
            <a:headEnd/>
            <a:tailEnd/>
          </a:ln>
        </p:spPr>
      </p:pic>
      <p:pic>
        <p:nvPicPr>
          <p:cNvPr id="638" name="图像" descr="图像"/>
          <p:cNvPicPr>
            <a:picLocks noChangeAspect="1"/>
          </p:cNvPicPr>
          <p:nvPr/>
        </p:nvPicPr>
        <p:blipFill>
          <a:blip r:embed="rId3"/>
          <a:stretch>
            <a:fillRect/>
          </a:stretch>
        </p:blipFill>
        <p:spPr>
          <a:xfrm>
            <a:off x="8831295" y="321010"/>
            <a:ext cx="3163920" cy="4521249"/>
          </a:xfrm>
          <a:prstGeom prst="rect">
            <a:avLst/>
          </a:prstGeom>
          <a:ln w="12700">
            <a:miter lim="400000"/>
            <a:headEnd/>
            <a:tailEnd/>
          </a:ln>
        </p:spPr>
      </p:pic>
    </p:spTree>
  </p:cSld>
  <p:clrMapOvr>
    <a:masterClrMapping/>
  </p:clrMapOvr>
  <p:transition spd="med"/>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0" name="标题"/>
          <p:cNvSpPr txBox="1">
            <a:spLocks noGrp="1"/>
          </p:cNvSpPr>
          <p:nvPr>
            <p:ph type="title"/>
          </p:nvPr>
        </p:nvSpPr>
        <p:spPr>
          <a:xfrm>
            <a:off x="608963" y="277923"/>
            <a:ext cx="10961374" cy="1141810"/>
          </a:xfrm>
          <a:prstGeom prst="rect">
            <a:avLst/>
          </a:prstGeom>
        </p:spPr>
        <p:txBody>
          <a:bodyPr/>
          <a:lstStyle/>
          <a:p/>
        </p:txBody>
      </p:sp>
      <p:sp>
        <p:nvSpPr>
          <p:cNvPr id="641" name="正文"/>
          <p:cNvSpPr txBox="1">
            <a:spLocks noGrp="1"/>
          </p:cNvSpPr>
          <p:nvPr>
            <p:ph type="body" idx="1"/>
          </p:nvPr>
        </p:nvSpPr>
        <p:spPr>
          <a:xfrm>
            <a:off x="608963" y="1602104"/>
            <a:ext cx="10961374" cy="4521249"/>
          </a:xfrm>
          <a:prstGeom prst="rect">
            <a:avLst/>
          </a:prstGeom>
        </p:spPr>
        <p:txBody>
          <a:bodyPr/>
          <a:lstStyle/>
          <a:p/>
        </p:txBody>
      </p:sp>
      <p:pic>
        <p:nvPicPr>
          <p:cNvPr id="642" name="图像" descr="图像"/>
          <p:cNvPicPr>
            <a:picLocks noChangeAspect="1"/>
          </p:cNvPicPr>
          <p:nvPr/>
        </p:nvPicPr>
        <p:blipFill>
          <a:blip r:embed="rId1"/>
          <a:stretch>
            <a:fillRect/>
          </a:stretch>
        </p:blipFill>
        <p:spPr>
          <a:xfrm>
            <a:off x="158750" y="-63500"/>
            <a:ext cx="6445126" cy="7093050"/>
          </a:xfrm>
          <a:prstGeom prst="rect">
            <a:avLst/>
          </a:prstGeom>
          <a:ln w="12700">
            <a:miter lim="400000"/>
            <a:headEnd/>
            <a:tailEnd/>
          </a:ln>
        </p:spPr>
      </p:pic>
      <p:sp>
        <p:nvSpPr>
          <p:cNvPr id="643" name="4、在变化的突破中…"/>
          <p:cNvSpPr/>
          <p:nvPr/>
        </p:nvSpPr>
        <p:spPr>
          <a:xfrm>
            <a:off x="7886585" y="4943666"/>
            <a:ext cx="3694176" cy="1234345"/>
          </a:xfrm>
          <a:prstGeom prst="rect">
            <a:avLst/>
          </a:prstGeom>
          <a:gradFill>
            <a:gsLst>
              <a:gs pos="0">
                <a:srgbClr val="0F3491"/>
              </a:gs>
              <a:gs pos="50000">
                <a:srgbClr val="FFFFFF"/>
              </a:gs>
              <a:gs pos="100000">
                <a:srgbClr val="0F3491"/>
              </a:gs>
            </a:gsLst>
            <a:lin ang="16200000"/>
          </a:gradFill>
          <a:ln w="12700">
            <a:miter lim="400000"/>
          </a:ln>
        </p:spPr>
        <p:txBody>
          <a:bodyPr wrap="none" lIns="45672" tIns="45672" rIns="45672" bIns="45672">
            <a:spAutoFit/>
          </a:bodyPr>
          <a:lstStyle/>
          <a:p>
            <a:pPr>
              <a:defRPr sz="3200" b="0">
                <a:solidFill>
                  <a:srgbClr val="F82300"/>
                </a:solidFill>
                <a:latin typeface="黑体" panose="02010609060101010101" pitchFamily="49" charset="-122"/>
                <a:ea typeface="黑体" panose="02010609060101010101" pitchFamily="49" charset="-122"/>
                <a:cs typeface="黑体" panose="02010609060101010101" pitchFamily="49" charset="-122"/>
                <a:sym typeface="黑体" panose="02010609060101010101" pitchFamily="49" charset="-122"/>
              </a:defRPr>
            </a:pPr>
            <a:r>
              <a:t>4、在变化的突破中</a:t>
            </a:r>
          </a:p>
          <a:p>
            <a:pPr>
              <a:defRPr sz="3200" b="0">
                <a:solidFill>
                  <a:srgbClr val="F82300"/>
                </a:solidFill>
                <a:latin typeface="黑体" panose="02010609060101010101" pitchFamily="49" charset="-122"/>
                <a:ea typeface="黑体" panose="02010609060101010101" pitchFamily="49" charset="-122"/>
                <a:cs typeface="黑体" panose="02010609060101010101" pitchFamily="49" charset="-122"/>
                <a:sym typeface="黑体" panose="02010609060101010101" pitchFamily="49" charset="-122"/>
              </a:defRPr>
            </a:pPr>
            <a:r>
              <a:t>好文章是“变”出来的</a:t>
            </a:r>
          </a:p>
        </p:txBody>
      </p:sp>
    </p:spTree>
  </p:cSld>
  <p:clrMapOvr>
    <a:masterClrMapping/>
  </p:clrMapOvr>
  <p:transition spd="med"/>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 name="标题"/>
          <p:cNvSpPr txBox="1">
            <a:spLocks noGrp="1"/>
          </p:cNvSpPr>
          <p:nvPr>
            <p:ph type="title"/>
          </p:nvPr>
        </p:nvSpPr>
        <p:spPr>
          <a:xfrm>
            <a:off x="608963" y="277923"/>
            <a:ext cx="10961374" cy="1141810"/>
          </a:xfrm>
          <a:prstGeom prst="rect">
            <a:avLst/>
          </a:prstGeom>
        </p:spPr>
        <p:txBody>
          <a:bodyPr/>
          <a:lstStyle/>
          <a:p/>
        </p:txBody>
      </p:sp>
      <p:sp>
        <p:nvSpPr>
          <p:cNvPr id="646" name="正文"/>
          <p:cNvSpPr txBox="1">
            <a:spLocks noGrp="1"/>
          </p:cNvSpPr>
          <p:nvPr>
            <p:ph type="body" idx="1"/>
          </p:nvPr>
        </p:nvSpPr>
        <p:spPr>
          <a:xfrm>
            <a:off x="608963" y="1602104"/>
            <a:ext cx="10961374" cy="4521249"/>
          </a:xfrm>
          <a:prstGeom prst="rect">
            <a:avLst/>
          </a:prstGeom>
        </p:spPr>
        <p:txBody>
          <a:bodyPr/>
          <a:lstStyle/>
          <a:p/>
        </p:txBody>
      </p:sp>
      <p:pic>
        <p:nvPicPr>
          <p:cNvPr id="647" name="图像" descr="图像"/>
          <p:cNvPicPr>
            <a:picLocks noChangeAspect="1"/>
          </p:cNvPicPr>
          <p:nvPr/>
        </p:nvPicPr>
        <p:blipFill>
          <a:blip r:embed="rId1"/>
          <a:stretch>
            <a:fillRect/>
          </a:stretch>
        </p:blipFill>
        <p:spPr>
          <a:xfrm>
            <a:off x="-31750" y="-25400"/>
            <a:ext cx="6277708" cy="6908800"/>
          </a:xfrm>
          <a:prstGeom prst="rect">
            <a:avLst/>
          </a:prstGeom>
          <a:ln w="12700">
            <a:miter lim="400000"/>
            <a:headEnd/>
            <a:tailEnd/>
          </a:ln>
        </p:spPr>
      </p:pic>
      <p:sp>
        <p:nvSpPr>
          <p:cNvPr id="648" name="5、在艰苦的历练中…"/>
          <p:cNvSpPr/>
          <p:nvPr/>
        </p:nvSpPr>
        <p:spPr>
          <a:xfrm>
            <a:off x="7886585" y="4887598"/>
            <a:ext cx="3694176" cy="1234345"/>
          </a:xfrm>
          <a:prstGeom prst="rect">
            <a:avLst/>
          </a:prstGeom>
          <a:gradFill>
            <a:gsLst>
              <a:gs pos="0">
                <a:srgbClr val="0F3491"/>
              </a:gs>
              <a:gs pos="50000">
                <a:srgbClr val="FFFFFF"/>
              </a:gs>
              <a:gs pos="100000">
                <a:srgbClr val="0F3491"/>
              </a:gs>
            </a:gsLst>
            <a:lin ang="16200000"/>
          </a:gradFill>
          <a:ln w="12700">
            <a:miter lim="400000"/>
          </a:ln>
        </p:spPr>
        <p:txBody>
          <a:bodyPr wrap="none" lIns="45672" tIns="45672" rIns="45672" bIns="45672">
            <a:spAutoFit/>
          </a:bodyPr>
          <a:lstStyle/>
          <a:p>
            <a:pPr>
              <a:defRPr sz="3200" b="0">
                <a:solidFill>
                  <a:srgbClr val="F82300"/>
                </a:solidFill>
                <a:latin typeface="黑体" panose="02010609060101010101" pitchFamily="49" charset="-122"/>
                <a:ea typeface="黑体" panose="02010609060101010101" pitchFamily="49" charset="-122"/>
                <a:cs typeface="黑体" panose="02010609060101010101" pitchFamily="49" charset="-122"/>
                <a:sym typeface="黑体" panose="02010609060101010101" pitchFamily="49" charset="-122"/>
              </a:defRPr>
            </a:pPr>
            <a:r>
              <a:t>5、在艰苦的历练中</a:t>
            </a:r>
          </a:p>
          <a:p>
            <a:pPr>
              <a:defRPr sz="3200" b="0">
                <a:solidFill>
                  <a:srgbClr val="F82300"/>
                </a:solidFill>
                <a:latin typeface="黑体" panose="02010609060101010101" pitchFamily="49" charset="-122"/>
                <a:ea typeface="黑体" panose="02010609060101010101" pitchFamily="49" charset="-122"/>
                <a:cs typeface="黑体" panose="02010609060101010101" pitchFamily="49" charset="-122"/>
                <a:sym typeface="黑体" panose="02010609060101010101" pitchFamily="49" charset="-122"/>
              </a:defRPr>
            </a:pPr>
            <a:r>
              <a:t>好文章是“写”出来的</a:t>
            </a:r>
          </a:p>
        </p:txBody>
      </p:sp>
    </p:spTree>
  </p:cSld>
  <p:clrMapOvr>
    <a:masterClrMapping/>
  </p:clrMapOvr>
  <p:transition spd="med"/>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0" name="标题"/>
          <p:cNvSpPr txBox="1">
            <a:spLocks noGrp="1"/>
          </p:cNvSpPr>
          <p:nvPr>
            <p:ph type="title"/>
          </p:nvPr>
        </p:nvSpPr>
        <p:spPr>
          <a:xfrm>
            <a:off x="608963" y="277923"/>
            <a:ext cx="10961374" cy="1141810"/>
          </a:xfrm>
          <a:prstGeom prst="rect">
            <a:avLst/>
          </a:prstGeom>
        </p:spPr>
        <p:txBody>
          <a:bodyPr/>
          <a:lstStyle/>
          <a:p/>
        </p:txBody>
      </p:sp>
      <p:sp>
        <p:nvSpPr>
          <p:cNvPr id="651" name="正文"/>
          <p:cNvSpPr txBox="1">
            <a:spLocks noGrp="1"/>
          </p:cNvSpPr>
          <p:nvPr>
            <p:ph type="body" idx="1"/>
          </p:nvPr>
        </p:nvSpPr>
        <p:spPr>
          <a:xfrm>
            <a:off x="608963" y="1602104"/>
            <a:ext cx="10961374" cy="4521249"/>
          </a:xfrm>
          <a:prstGeom prst="rect">
            <a:avLst/>
          </a:prstGeom>
        </p:spPr>
        <p:txBody>
          <a:bodyPr/>
          <a:lstStyle/>
          <a:p/>
        </p:txBody>
      </p:sp>
      <p:pic>
        <p:nvPicPr>
          <p:cNvPr id="652" name="图像" descr="图像"/>
          <p:cNvPicPr>
            <a:picLocks noChangeAspect="1"/>
          </p:cNvPicPr>
          <p:nvPr/>
        </p:nvPicPr>
        <p:blipFill>
          <a:blip r:embed="rId1"/>
          <a:stretch>
            <a:fillRect/>
          </a:stretch>
        </p:blipFill>
        <p:spPr>
          <a:xfrm>
            <a:off x="-57150" y="63500"/>
            <a:ext cx="6697389" cy="7370672"/>
          </a:xfrm>
          <a:prstGeom prst="rect">
            <a:avLst/>
          </a:prstGeom>
          <a:ln w="12700">
            <a:miter lim="400000"/>
            <a:headEnd/>
            <a:tailEnd/>
          </a:ln>
        </p:spPr>
      </p:pic>
      <p:sp>
        <p:nvSpPr>
          <p:cNvPr id="653" name="6、在忙碌的琐碎中…"/>
          <p:cNvSpPr/>
          <p:nvPr/>
        </p:nvSpPr>
        <p:spPr>
          <a:xfrm>
            <a:off x="7873885" y="4895032"/>
            <a:ext cx="3694176" cy="1234345"/>
          </a:xfrm>
          <a:prstGeom prst="rect">
            <a:avLst/>
          </a:prstGeom>
          <a:gradFill>
            <a:gsLst>
              <a:gs pos="0">
                <a:srgbClr val="0F3491"/>
              </a:gs>
              <a:gs pos="50000">
                <a:srgbClr val="FFFFFF"/>
              </a:gs>
              <a:gs pos="100000">
                <a:srgbClr val="0F3491"/>
              </a:gs>
            </a:gsLst>
            <a:lin ang="16200000"/>
          </a:gradFill>
          <a:ln w="12700">
            <a:miter lim="400000"/>
          </a:ln>
        </p:spPr>
        <p:txBody>
          <a:bodyPr wrap="none" lIns="45672" tIns="45672" rIns="45672" bIns="45672">
            <a:spAutoFit/>
          </a:bodyPr>
          <a:lstStyle/>
          <a:p>
            <a:pPr>
              <a:defRPr sz="3200" b="0">
                <a:solidFill>
                  <a:srgbClr val="F82300"/>
                </a:solidFill>
                <a:latin typeface="黑体" panose="02010609060101010101" pitchFamily="49" charset="-122"/>
                <a:ea typeface="黑体" panose="02010609060101010101" pitchFamily="49" charset="-122"/>
                <a:cs typeface="黑体" panose="02010609060101010101" pitchFamily="49" charset="-122"/>
                <a:sym typeface="黑体" panose="02010609060101010101" pitchFamily="49" charset="-122"/>
              </a:defRPr>
            </a:pPr>
            <a:r>
              <a:t>6、在忙碌的琐碎中</a:t>
            </a:r>
          </a:p>
          <a:p>
            <a:pPr>
              <a:defRPr sz="3200" b="0">
                <a:solidFill>
                  <a:srgbClr val="F82300"/>
                </a:solidFill>
                <a:latin typeface="黑体" panose="02010609060101010101" pitchFamily="49" charset="-122"/>
                <a:ea typeface="黑体" panose="02010609060101010101" pitchFamily="49" charset="-122"/>
                <a:cs typeface="黑体" panose="02010609060101010101" pitchFamily="49" charset="-122"/>
                <a:sym typeface="黑体" panose="02010609060101010101" pitchFamily="49" charset="-122"/>
              </a:defRPr>
            </a:pPr>
            <a:r>
              <a:t>好文章是“挤”出来的</a:t>
            </a:r>
          </a:p>
        </p:txBody>
      </p:sp>
    </p:spTree>
  </p:cSld>
  <p:clrMapOvr>
    <a:masterClrMapping/>
  </p:clrMapOvr>
  <p:transition spd="med"/>
</p:sld>
</file>

<file path=ppt/slides/slide116.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655" name="当你越来越漂亮时，自然有人关注你；当你越来越有能力时，自然会有人看的起你。改变自己，你才有自信，梦想才会慢慢的实现。做最好的自己，这个社会就这么现实！想要破茧成蝶，必须付出百倍的努力！懒可以毁掉一个人，勤可以激发一个人！不要等夕阳西下的时候才对自己说，想当初、如果、要是，之类的话！不为别人，只为做一个连自己都羡慕的人！…"/>
          <p:cNvSpPr txBox="1">
            <a:spLocks noGrp="1"/>
          </p:cNvSpPr>
          <p:nvPr>
            <p:ph type="body" idx="1"/>
          </p:nvPr>
        </p:nvSpPr>
        <p:spPr>
          <a:xfrm>
            <a:off x="4571998" y="990600"/>
            <a:ext cx="7618416" cy="5867400"/>
          </a:xfrm>
          <a:prstGeom prst="rect">
            <a:avLst/>
          </a:prstGeom>
        </p:spPr>
        <p:txBody>
          <a:bodyPr/>
          <a:lstStyle/>
          <a:p>
            <a:pPr marL="335915" indent="-335915" defTabSz="895985">
              <a:lnSpc>
                <a:spcPct val="90000"/>
              </a:lnSpc>
              <a:buSzTx/>
              <a:buNone/>
              <a:defRPr sz="2700"/>
            </a:pPr>
            <a:r>
              <a:t>         </a:t>
            </a:r>
            <a:r>
              <a:rPr sz="3100">
                <a:solidFill>
                  <a:srgbClr val="FFFFFF"/>
                </a:solidFill>
                <a:latin typeface="Kaiti SC Bold"/>
                <a:ea typeface="Kaiti SC Bold"/>
                <a:cs typeface="Kaiti SC Bold"/>
                <a:sym typeface="Kaiti SC Bold"/>
              </a:rPr>
              <a:t>当你越来越漂亮时，自然有人关注你；当你越来越有能力时，自然会有人看的起你。改变自己，你才有自信，梦想才会慢慢的实现。做最好的自己，这个社会就这么现实！想要破茧成蝶，必须付出百倍的努力！懒可以毁掉一个人，勤可以激发一个人！不要等夕阳西下的时候才对自己说，想当初、如果、要是，之类的话！不为别人，只为做一个连自己都羡慕的人！</a:t>
            </a:r>
            <a:endParaRPr>
              <a:solidFill>
                <a:srgbClr val="FFFFFF"/>
              </a:solidFill>
              <a:latin typeface="Kaiti SC Bold"/>
              <a:ea typeface="Kaiti SC Bold"/>
              <a:cs typeface="Kaiti SC Bold"/>
              <a:sym typeface="Kaiti SC Bold"/>
            </a:endParaRPr>
          </a:p>
          <a:p>
            <a:pPr marL="335915" indent="-335915" defTabSz="895985">
              <a:lnSpc>
                <a:spcPct val="90000"/>
              </a:lnSpc>
              <a:buSzTx/>
              <a:buNone/>
              <a:defRPr sz="3100">
                <a:solidFill>
                  <a:srgbClr val="FFFFFF"/>
                </a:solidFill>
                <a:latin typeface="Kaiti SC Bold"/>
                <a:ea typeface="Kaiti SC Bold"/>
                <a:cs typeface="Kaiti SC Bold"/>
                <a:sym typeface="Kaiti SC Bold"/>
              </a:defRPr>
            </a:pPr>
            <a:r>
              <a:t>       眉毛上的汗水和眉毛下的泪水，你总要选择一样！</a:t>
            </a:r>
          </a:p>
        </p:txBody>
      </p:sp>
      <p:pic>
        <p:nvPicPr>
          <p:cNvPr id="656" name="timg?image&amp;quality=80&amp;size=b9999_10000&amp;sec=1508474655&amp;di=7d127a57905eb982d933d59d579ad841&amp;imgtype=jpg&amp;er=1&amp;src=http%3A%2F%2Fimg6.jpeg" descr="timg?image&amp;quality=80&amp;size=b9999_10000&amp;sec=1508474655&amp;di=7d127a57905eb982d933d59d579ad841&amp;imgtype=jpg&amp;er=1&amp;src=http%3A%2F%2Fimg6.jpeg"/>
          <p:cNvPicPr>
            <a:picLocks noChangeAspect="1"/>
          </p:cNvPicPr>
          <p:nvPr/>
        </p:nvPicPr>
        <p:blipFill>
          <a:blip r:embed="rId1"/>
          <a:stretch>
            <a:fillRect/>
          </a:stretch>
        </p:blipFill>
        <p:spPr>
          <a:xfrm>
            <a:off x="0" y="1981200"/>
            <a:ext cx="4953000" cy="2847975"/>
          </a:xfrm>
          <a:prstGeom prst="rect">
            <a:avLst/>
          </a:prstGeom>
          <a:ln w="12700">
            <a:miter lim="400000"/>
            <a:headEnd/>
            <a:tailEnd/>
          </a:ln>
        </p:spPr>
      </p:pic>
    </p:spTree>
  </p:cSld>
  <p:clrMapOvr>
    <a:masterClrMapping/>
  </p:clrMapOvr>
  <p:transition spd="med"/>
</p:sld>
</file>

<file path=ppt/slides/slide117.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658" name="椭圆形"/>
          <p:cNvSpPr/>
          <p:nvPr/>
        </p:nvSpPr>
        <p:spPr>
          <a:xfrm>
            <a:off x="-4872038" y="-225425"/>
            <a:ext cx="7358065" cy="7232650"/>
          </a:xfrm>
          <a:prstGeom prst="ellipse">
            <a:avLst/>
          </a:prstGeom>
          <a:solidFill>
            <a:srgbClr val="808080"/>
          </a:solidFill>
          <a:ln w="12700">
            <a:miter lim="400000"/>
          </a:ln>
        </p:spPr>
        <p:txBody>
          <a:bodyPr lIns="45718" tIns="45718" rIns="45718" bIns="45718" anchor="ctr"/>
          <a:lstStyle/>
          <a:p>
            <a:pPr algn="ctr" defTabSz="609600">
              <a:defRPr sz="8000" b="0">
                <a:solidFill>
                  <a:srgbClr val="FFFFFF"/>
                </a:solidFill>
                <a:latin typeface="Century Gothic" panose="020B0502020202020204"/>
                <a:ea typeface="Century Gothic" panose="020B0502020202020204"/>
                <a:cs typeface="Century Gothic" panose="020B0502020202020204"/>
                <a:sym typeface="Century Gothic" panose="020B0502020202020204"/>
              </a:defRPr>
            </a:pPr>
          </a:p>
        </p:txBody>
      </p:sp>
      <p:sp>
        <p:nvSpPr>
          <p:cNvPr id="659" name="八…"/>
          <p:cNvSpPr txBox="1"/>
          <p:nvPr/>
        </p:nvSpPr>
        <p:spPr>
          <a:xfrm>
            <a:off x="168275" y="2065336"/>
            <a:ext cx="863600" cy="4053839"/>
          </a:xfrm>
          <a:prstGeom prst="rect">
            <a:avLst/>
          </a:prstGeom>
          <a:ln w="12700">
            <a:miter lim="400000"/>
          </a:ln>
        </p:spPr>
        <p:txBody>
          <a:bodyPr lIns="45718" tIns="45718" rIns="45718" bIns="45718">
            <a:spAutoFit/>
          </a:bodyPr>
          <a:lstStyle/>
          <a:p>
            <a:pPr defTabSz="609600">
              <a:defRPr sz="5600" b="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t>八</a:t>
            </a:r>
            <a:endParaRPr>
              <a:latin typeface="Century Gothic" panose="020B0502020202020204"/>
              <a:ea typeface="Century Gothic" panose="020B0502020202020204"/>
              <a:cs typeface="Century Gothic" panose="020B0502020202020204"/>
              <a:sym typeface="Century Gothic" panose="020B0502020202020204"/>
            </a:endParaRPr>
          </a:p>
          <a:p>
            <a:pPr defTabSz="609600">
              <a:defRPr sz="5600" b="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t>一</a:t>
            </a:r>
            <a:endParaRPr>
              <a:latin typeface="Century Gothic" panose="020B0502020202020204"/>
              <a:ea typeface="Century Gothic" panose="020B0502020202020204"/>
              <a:cs typeface="Century Gothic" panose="020B0502020202020204"/>
              <a:sym typeface="Century Gothic" panose="020B0502020202020204"/>
            </a:endParaRPr>
          </a:p>
          <a:p>
            <a:pPr defTabSz="609600">
              <a:defRPr sz="5600" b="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t>路</a:t>
            </a:r>
            <a:endParaRPr>
              <a:latin typeface="Century Gothic" panose="020B0502020202020204"/>
              <a:ea typeface="Century Gothic" panose="020B0502020202020204"/>
              <a:cs typeface="Century Gothic" panose="020B0502020202020204"/>
              <a:sym typeface="Century Gothic" panose="020B0502020202020204"/>
            </a:endParaRPr>
          </a:p>
          <a:p>
            <a:pPr defTabSz="609600">
              <a:defRPr sz="5600" b="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t>径</a:t>
            </a:r>
          </a:p>
        </p:txBody>
      </p:sp>
      <p:sp>
        <p:nvSpPr>
          <p:cNvPr id="660" name="线条"/>
          <p:cNvSpPr/>
          <p:nvPr/>
        </p:nvSpPr>
        <p:spPr>
          <a:xfrm flipH="1" flipV="1">
            <a:off x="2668587" y="3390898"/>
            <a:ext cx="9525003" cy="4"/>
          </a:xfrm>
          <a:prstGeom prst="line">
            <a:avLst/>
          </a:prstGeom>
          <a:ln w="28575">
            <a:solidFill>
              <a:srgbClr val="BFBFBF"/>
            </a:solidFill>
          </a:ln>
        </p:spPr>
        <p:txBody>
          <a:bodyPr lIns="45718" tIns="45718" rIns="45718" bIns="45718"/>
          <a:lstStyle/>
          <a:p/>
        </p:txBody>
      </p:sp>
      <p:grpSp>
        <p:nvGrpSpPr>
          <p:cNvPr id="663" name="成组"/>
          <p:cNvGrpSpPr/>
          <p:nvPr/>
        </p:nvGrpSpPr>
        <p:grpSpPr>
          <a:xfrm>
            <a:off x="5156198" y="755650"/>
            <a:ext cx="2489203" cy="5270500"/>
            <a:chOff x="-1" y="0"/>
            <a:chExt cx="2489201" cy="5270500"/>
          </a:xfrm>
        </p:grpSpPr>
        <p:sp>
          <p:nvSpPr>
            <p:cNvPr id="661" name="线条"/>
            <p:cNvSpPr/>
            <p:nvPr/>
          </p:nvSpPr>
          <p:spPr>
            <a:xfrm flipV="1">
              <a:off x="-2" y="0"/>
              <a:ext cx="4" cy="5270500"/>
            </a:xfrm>
            <a:prstGeom prst="line">
              <a:avLst/>
            </a:prstGeom>
            <a:noFill/>
            <a:ln w="28575" cap="flat">
              <a:solidFill>
                <a:srgbClr val="BFBFBF"/>
              </a:solidFill>
              <a:prstDash val="solid"/>
              <a:round/>
            </a:ln>
            <a:effectLst/>
          </p:spPr>
          <p:txBody>
            <a:bodyPr wrap="square" lIns="45718" tIns="45718" rIns="45718" bIns="45718" numCol="1" anchor="t">
              <a:noAutofit/>
            </a:bodyPr>
            <a:lstStyle/>
            <a:p/>
          </p:txBody>
        </p:sp>
        <p:sp>
          <p:nvSpPr>
            <p:cNvPr id="662" name="线条"/>
            <p:cNvSpPr/>
            <p:nvPr/>
          </p:nvSpPr>
          <p:spPr>
            <a:xfrm flipV="1">
              <a:off x="2489200" y="0"/>
              <a:ext cx="1" cy="5270500"/>
            </a:xfrm>
            <a:prstGeom prst="line">
              <a:avLst/>
            </a:prstGeom>
            <a:noFill/>
            <a:ln w="28575" cap="flat">
              <a:solidFill>
                <a:srgbClr val="BFBFBF"/>
              </a:solidFill>
              <a:prstDash val="solid"/>
              <a:round/>
            </a:ln>
            <a:effectLst/>
          </p:spPr>
          <p:txBody>
            <a:bodyPr wrap="square" lIns="45718" tIns="45718" rIns="45718" bIns="45718" numCol="1" anchor="t">
              <a:noAutofit/>
            </a:bodyPr>
            <a:lstStyle/>
            <a:p/>
          </p:txBody>
        </p:sp>
      </p:grpSp>
      <p:grpSp>
        <p:nvGrpSpPr>
          <p:cNvPr id="666" name="成组"/>
          <p:cNvGrpSpPr/>
          <p:nvPr/>
        </p:nvGrpSpPr>
        <p:grpSpPr>
          <a:xfrm>
            <a:off x="2895600" y="761999"/>
            <a:ext cx="1828800" cy="1828801"/>
            <a:chOff x="0" y="0"/>
            <a:chExt cx="1828800" cy="1828800"/>
          </a:xfrm>
        </p:grpSpPr>
        <p:sp>
          <p:nvSpPr>
            <p:cNvPr id="664" name="圆形"/>
            <p:cNvSpPr/>
            <p:nvPr/>
          </p:nvSpPr>
          <p:spPr>
            <a:xfrm>
              <a:off x="0" y="-1"/>
              <a:ext cx="1828800" cy="1828801"/>
            </a:xfrm>
            <a:prstGeom prst="ellipse">
              <a:avLst/>
            </a:prstGeom>
            <a:solidFill>
              <a:srgbClr val="008000"/>
            </a:solidFill>
            <a:ln w="12700" cap="flat">
              <a:noFill/>
              <a:miter lim="400000"/>
            </a:ln>
            <a:effectLst/>
          </p:spPr>
          <p:txBody>
            <a:bodyPr wrap="square" lIns="45718" tIns="45718" rIns="45718" bIns="45718" numCol="1" anchor="ctr">
              <a:noAutofit/>
            </a:bodyPr>
            <a:lstStyle/>
            <a:p>
              <a:pPr algn="ctr" defTabSz="609600">
                <a:defRPr sz="8000" b="0">
                  <a:solidFill>
                    <a:srgbClr val="FFFFFF"/>
                  </a:solidFill>
                  <a:latin typeface="Century Gothic" panose="020B0502020202020204"/>
                  <a:ea typeface="Century Gothic" panose="020B0502020202020204"/>
                  <a:cs typeface="Century Gothic" panose="020B0502020202020204"/>
                  <a:sym typeface="Century Gothic" panose="020B0502020202020204"/>
                </a:defRPr>
              </a:pPr>
            </a:p>
          </p:txBody>
        </p:sp>
        <p:sp>
          <p:nvSpPr>
            <p:cNvPr id="665" name="1"/>
            <p:cNvSpPr txBox="1"/>
            <p:nvPr/>
          </p:nvSpPr>
          <p:spPr>
            <a:xfrm>
              <a:off x="267799" y="246379"/>
              <a:ext cx="1293201" cy="1336039"/>
            </a:xfrm>
            <a:prstGeom prst="rect">
              <a:avLst/>
            </a:prstGeom>
            <a:noFill/>
            <a:ln w="12700" cap="flat">
              <a:noFill/>
              <a:miter lim="400000"/>
            </a:ln>
            <a:effectLst/>
          </p:spPr>
          <p:txBody>
            <a:bodyPr wrap="square" lIns="45718" tIns="45718" rIns="45718" bIns="45718" numCol="1" anchor="ctr">
              <a:spAutoFit/>
            </a:bodyPr>
            <a:lstStyle>
              <a:lvl1pPr algn="ctr" defTabSz="609600">
                <a:defRPr sz="8000" b="0">
                  <a:solidFill>
                    <a:srgbClr val="FFFFFF"/>
                  </a:solidFill>
                  <a:latin typeface="Century Gothic" panose="020B0502020202020204"/>
                  <a:ea typeface="Century Gothic" panose="020B0502020202020204"/>
                  <a:cs typeface="Century Gothic" panose="020B0502020202020204"/>
                  <a:sym typeface="Century Gothic" panose="020B0502020202020204"/>
                </a:defRPr>
              </a:lvl1pPr>
            </a:lstStyle>
            <a:p>
              <a:r>
                <a:t>1</a:t>
              </a:r>
            </a:p>
          </p:txBody>
        </p:sp>
      </p:grpSp>
      <p:grpSp>
        <p:nvGrpSpPr>
          <p:cNvPr id="669" name="成组"/>
          <p:cNvGrpSpPr/>
          <p:nvPr/>
        </p:nvGrpSpPr>
        <p:grpSpPr>
          <a:xfrm>
            <a:off x="5486400" y="761999"/>
            <a:ext cx="1828800" cy="1828801"/>
            <a:chOff x="0" y="0"/>
            <a:chExt cx="1828800" cy="1828800"/>
          </a:xfrm>
        </p:grpSpPr>
        <p:sp>
          <p:nvSpPr>
            <p:cNvPr id="667" name="圆形"/>
            <p:cNvSpPr/>
            <p:nvPr/>
          </p:nvSpPr>
          <p:spPr>
            <a:xfrm>
              <a:off x="0" y="-1"/>
              <a:ext cx="1828800" cy="1828801"/>
            </a:xfrm>
            <a:prstGeom prst="ellipse">
              <a:avLst/>
            </a:prstGeom>
            <a:solidFill>
              <a:srgbClr val="FF0000"/>
            </a:solidFill>
            <a:ln w="12700" cap="flat">
              <a:noFill/>
              <a:miter lim="400000"/>
            </a:ln>
            <a:effectLst/>
          </p:spPr>
          <p:txBody>
            <a:bodyPr wrap="square" lIns="45718" tIns="45718" rIns="45718" bIns="45718" numCol="1" anchor="ctr">
              <a:noAutofit/>
            </a:bodyPr>
            <a:lstStyle/>
            <a:p>
              <a:pPr algn="ctr" defTabSz="609600">
                <a:defRPr sz="8000" b="0">
                  <a:solidFill>
                    <a:srgbClr val="FFFFFF"/>
                  </a:solidFill>
                  <a:latin typeface="Century Gothic" panose="020B0502020202020204"/>
                  <a:ea typeface="Century Gothic" panose="020B0502020202020204"/>
                  <a:cs typeface="Century Gothic" panose="020B0502020202020204"/>
                  <a:sym typeface="Century Gothic" panose="020B0502020202020204"/>
                </a:defRPr>
              </a:pPr>
            </a:p>
          </p:txBody>
        </p:sp>
        <p:sp>
          <p:nvSpPr>
            <p:cNvPr id="668" name="2"/>
            <p:cNvSpPr txBox="1"/>
            <p:nvPr/>
          </p:nvSpPr>
          <p:spPr>
            <a:xfrm>
              <a:off x="267799" y="246379"/>
              <a:ext cx="1293201" cy="1336039"/>
            </a:xfrm>
            <a:prstGeom prst="rect">
              <a:avLst/>
            </a:prstGeom>
            <a:noFill/>
            <a:ln w="12700" cap="flat">
              <a:noFill/>
              <a:miter lim="400000"/>
            </a:ln>
            <a:effectLst/>
          </p:spPr>
          <p:txBody>
            <a:bodyPr wrap="square" lIns="45718" tIns="45718" rIns="45718" bIns="45718" numCol="1" anchor="ctr">
              <a:spAutoFit/>
            </a:bodyPr>
            <a:lstStyle>
              <a:lvl1pPr algn="ctr" defTabSz="609600">
                <a:defRPr sz="8000" b="0">
                  <a:solidFill>
                    <a:srgbClr val="FFFFFF"/>
                  </a:solidFill>
                  <a:latin typeface="Century Gothic" panose="020B0502020202020204"/>
                  <a:ea typeface="Century Gothic" panose="020B0502020202020204"/>
                  <a:cs typeface="Century Gothic" panose="020B0502020202020204"/>
                  <a:sym typeface="Century Gothic" panose="020B0502020202020204"/>
                </a:defRPr>
              </a:lvl1pPr>
            </a:lstStyle>
            <a:p>
              <a:r>
                <a:t>2</a:t>
              </a:r>
            </a:p>
          </p:txBody>
        </p:sp>
      </p:grpSp>
      <p:grpSp>
        <p:nvGrpSpPr>
          <p:cNvPr id="672" name="成组"/>
          <p:cNvGrpSpPr/>
          <p:nvPr/>
        </p:nvGrpSpPr>
        <p:grpSpPr>
          <a:xfrm>
            <a:off x="8021636" y="755649"/>
            <a:ext cx="1827215" cy="1828801"/>
            <a:chOff x="0" y="0"/>
            <a:chExt cx="1827214" cy="1828800"/>
          </a:xfrm>
        </p:grpSpPr>
        <p:sp>
          <p:nvSpPr>
            <p:cNvPr id="670" name="圆形"/>
            <p:cNvSpPr/>
            <p:nvPr/>
          </p:nvSpPr>
          <p:spPr>
            <a:xfrm>
              <a:off x="-1" y="-1"/>
              <a:ext cx="1827216" cy="1828801"/>
            </a:xfrm>
            <a:prstGeom prst="ellipse">
              <a:avLst/>
            </a:prstGeom>
            <a:solidFill>
              <a:srgbClr val="E65B4F"/>
            </a:solidFill>
            <a:ln w="12700" cap="flat">
              <a:noFill/>
              <a:miter lim="400000"/>
            </a:ln>
            <a:effectLst/>
          </p:spPr>
          <p:txBody>
            <a:bodyPr wrap="square" lIns="45718" tIns="45718" rIns="45718" bIns="45718" numCol="1" anchor="ctr">
              <a:noAutofit/>
            </a:bodyPr>
            <a:lstStyle/>
            <a:p>
              <a:pPr algn="ctr" defTabSz="609600">
                <a:defRPr sz="8000" b="0">
                  <a:solidFill>
                    <a:srgbClr val="FFFFFF"/>
                  </a:solidFill>
                  <a:latin typeface="Century Gothic" panose="020B0502020202020204"/>
                  <a:ea typeface="Century Gothic" panose="020B0502020202020204"/>
                  <a:cs typeface="Century Gothic" panose="020B0502020202020204"/>
                  <a:sym typeface="Century Gothic" panose="020B0502020202020204"/>
                </a:defRPr>
              </a:pPr>
            </a:p>
          </p:txBody>
        </p:sp>
        <p:sp>
          <p:nvSpPr>
            <p:cNvPr id="671" name="3"/>
            <p:cNvSpPr txBox="1"/>
            <p:nvPr/>
          </p:nvSpPr>
          <p:spPr>
            <a:xfrm>
              <a:off x="267568" y="246379"/>
              <a:ext cx="1292078" cy="1336039"/>
            </a:xfrm>
            <a:prstGeom prst="rect">
              <a:avLst/>
            </a:prstGeom>
            <a:noFill/>
            <a:ln w="12700" cap="flat">
              <a:noFill/>
              <a:miter lim="400000"/>
            </a:ln>
            <a:effectLst/>
          </p:spPr>
          <p:txBody>
            <a:bodyPr wrap="square" lIns="45718" tIns="45718" rIns="45718" bIns="45718" numCol="1" anchor="ctr">
              <a:spAutoFit/>
            </a:bodyPr>
            <a:lstStyle>
              <a:lvl1pPr algn="ctr" defTabSz="609600">
                <a:defRPr sz="8000" b="0">
                  <a:solidFill>
                    <a:srgbClr val="FFFFFF"/>
                  </a:solidFill>
                  <a:latin typeface="Century Gothic" panose="020B0502020202020204"/>
                  <a:ea typeface="Century Gothic" panose="020B0502020202020204"/>
                  <a:cs typeface="Century Gothic" panose="020B0502020202020204"/>
                  <a:sym typeface="Century Gothic" panose="020B0502020202020204"/>
                </a:defRPr>
              </a:lvl1pPr>
            </a:lstStyle>
            <a:p>
              <a:r>
                <a:t>3</a:t>
              </a:r>
            </a:p>
          </p:txBody>
        </p:sp>
      </p:grpSp>
      <p:grpSp>
        <p:nvGrpSpPr>
          <p:cNvPr id="675" name="成组"/>
          <p:cNvGrpSpPr/>
          <p:nvPr/>
        </p:nvGrpSpPr>
        <p:grpSpPr>
          <a:xfrm>
            <a:off x="2921000" y="3638550"/>
            <a:ext cx="1828800" cy="1830391"/>
            <a:chOff x="0" y="0"/>
            <a:chExt cx="1828800" cy="1830390"/>
          </a:xfrm>
        </p:grpSpPr>
        <p:sp>
          <p:nvSpPr>
            <p:cNvPr id="673" name="圆形"/>
            <p:cNvSpPr/>
            <p:nvPr/>
          </p:nvSpPr>
          <p:spPr>
            <a:xfrm>
              <a:off x="0" y="0"/>
              <a:ext cx="1828800" cy="1830391"/>
            </a:xfrm>
            <a:prstGeom prst="ellipse">
              <a:avLst/>
            </a:prstGeom>
            <a:solidFill>
              <a:srgbClr val="FF0000"/>
            </a:solidFill>
            <a:ln w="12700" cap="flat">
              <a:noFill/>
              <a:miter lim="400000"/>
            </a:ln>
            <a:effectLst/>
          </p:spPr>
          <p:txBody>
            <a:bodyPr wrap="square" lIns="45718" tIns="45718" rIns="45718" bIns="45718" numCol="1" anchor="ctr">
              <a:noAutofit/>
            </a:bodyPr>
            <a:lstStyle/>
            <a:p>
              <a:pPr algn="ctr" defTabSz="609600">
                <a:defRPr sz="8000" b="0">
                  <a:solidFill>
                    <a:srgbClr val="FFFFFF"/>
                  </a:solidFill>
                  <a:latin typeface="Century Gothic" panose="020B0502020202020204"/>
                  <a:ea typeface="Century Gothic" panose="020B0502020202020204"/>
                  <a:cs typeface="Century Gothic" panose="020B0502020202020204"/>
                  <a:sym typeface="Century Gothic" panose="020B0502020202020204"/>
                </a:defRPr>
              </a:pPr>
            </a:p>
          </p:txBody>
        </p:sp>
        <p:sp>
          <p:nvSpPr>
            <p:cNvPr id="674" name="5"/>
            <p:cNvSpPr txBox="1"/>
            <p:nvPr/>
          </p:nvSpPr>
          <p:spPr>
            <a:xfrm>
              <a:off x="267799" y="247173"/>
              <a:ext cx="1293201" cy="1336039"/>
            </a:xfrm>
            <a:prstGeom prst="rect">
              <a:avLst/>
            </a:prstGeom>
            <a:noFill/>
            <a:ln w="12700" cap="flat">
              <a:noFill/>
              <a:miter lim="400000"/>
            </a:ln>
            <a:effectLst/>
          </p:spPr>
          <p:txBody>
            <a:bodyPr wrap="square" lIns="45718" tIns="45718" rIns="45718" bIns="45718" numCol="1" anchor="ctr">
              <a:spAutoFit/>
            </a:bodyPr>
            <a:lstStyle>
              <a:lvl1pPr algn="ctr" defTabSz="609600">
                <a:defRPr sz="8000" b="0">
                  <a:solidFill>
                    <a:srgbClr val="FFFFFF"/>
                  </a:solidFill>
                  <a:latin typeface="Century Gothic" panose="020B0502020202020204"/>
                  <a:ea typeface="Century Gothic" panose="020B0502020202020204"/>
                  <a:cs typeface="Century Gothic" panose="020B0502020202020204"/>
                  <a:sym typeface="Century Gothic" panose="020B0502020202020204"/>
                </a:defRPr>
              </a:lvl1pPr>
            </a:lstStyle>
            <a:p>
              <a:r>
                <a:t>5</a:t>
              </a:r>
            </a:p>
          </p:txBody>
        </p:sp>
      </p:grpSp>
      <p:grpSp>
        <p:nvGrpSpPr>
          <p:cNvPr id="678" name="成组"/>
          <p:cNvGrpSpPr/>
          <p:nvPr/>
        </p:nvGrpSpPr>
        <p:grpSpPr>
          <a:xfrm>
            <a:off x="5470525" y="3638550"/>
            <a:ext cx="1828800" cy="1830391"/>
            <a:chOff x="0" y="0"/>
            <a:chExt cx="1828800" cy="1830390"/>
          </a:xfrm>
        </p:grpSpPr>
        <p:sp>
          <p:nvSpPr>
            <p:cNvPr id="676" name="圆形"/>
            <p:cNvSpPr/>
            <p:nvPr/>
          </p:nvSpPr>
          <p:spPr>
            <a:xfrm>
              <a:off x="0" y="0"/>
              <a:ext cx="1828800" cy="1830391"/>
            </a:xfrm>
            <a:prstGeom prst="ellipse">
              <a:avLst/>
            </a:prstGeom>
            <a:solidFill>
              <a:srgbClr val="008000"/>
            </a:solidFill>
            <a:ln w="12700" cap="flat">
              <a:noFill/>
              <a:miter lim="400000"/>
            </a:ln>
            <a:effectLst/>
          </p:spPr>
          <p:txBody>
            <a:bodyPr wrap="square" lIns="45718" tIns="45718" rIns="45718" bIns="45718" numCol="1" anchor="ctr">
              <a:noAutofit/>
            </a:bodyPr>
            <a:lstStyle/>
            <a:p>
              <a:pPr algn="ctr" defTabSz="609600">
                <a:defRPr sz="8000" b="0">
                  <a:solidFill>
                    <a:srgbClr val="FFFFFF"/>
                  </a:solidFill>
                  <a:latin typeface="Century Gothic" panose="020B0502020202020204"/>
                  <a:ea typeface="Century Gothic" panose="020B0502020202020204"/>
                  <a:cs typeface="Century Gothic" panose="020B0502020202020204"/>
                  <a:sym typeface="Century Gothic" panose="020B0502020202020204"/>
                </a:defRPr>
              </a:pPr>
            </a:p>
          </p:txBody>
        </p:sp>
        <p:sp>
          <p:nvSpPr>
            <p:cNvPr id="677" name="6"/>
            <p:cNvSpPr txBox="1"/>
            <p:nvPr/>
          </p:nvSpPr>
          <p:spPr>
            <a:xfrm>
              <a:off x="267799" y="247173"/>
              <a:ext cx="1293201" cy="1336039"/>
            </a:xfrm>
            <a:prstGeom prst="rect">
              <a:avLst/>
            </a:prstGeom>
            <a:noFill/>
            <a:ln w="12700" cap="flat">
              <a:noFill/>
              <a:miter lim="400000"/>
            </a:ln>
            <a:effectLst/>
          </p:spPr>
          <p:txBody>
            <a:bodyPr wrap="square" lIns="45718" tIns="45718" rIns="45718" bIns="45718" numCol="1" anchor="ctr">
              <a:spAutoFit/>
            </a:bodyPr>
            <a:lstStyle>
              <a:lvl1pPr algn="ctr" defTabSz="609600">
                <a:defRPr sz="8000" b="0">
                  <a:solidFill>
                    <a:srgbClr val="FFFFFF"/>
                  </a:solidFill>
                  <a:latin typeface="Century Gothic" panose="020B0502020202020204"/>
                  <a:ea typeface="Century Gothic" panose="020B0502020202020204"/>
                  <a:cs typeface="Century Gothic" panose="020B0502020202020204"/>
                  <a:sym typeface="Century Gothic" panose="020B0502020202020204"/>
                </a:defRPr>
              </a:lvl1pPr>
            </a:lstStyle>
            <a:p>
              <a:r>
                <a:t>6</a:t>
              </a:r>
            </a:p>
          </p:txBody>
        </p:sp>
      </p:grpSp>
      <p:grpSp>
        <p:nvGrpSpPr>
          <p:cNvPr id="681" name="成组"/>
          <p:cNvGrpSpPr/>
          <p:nvPr/>
        </p:nvGrpSpPr>
        <p:grpSpPr>
          <a:xfrm>
            <a:off x="8021636" y="3638550"/>
            <a:ext cx="1827215" cy="1830391"/>
            <a:chOff x="0" y="0"/>
            <a:chExt cx="1827214" cy="1830390"/>
          </a:xfrm>
        </p:grpSpPr>
        <p:sp>
          <p:nvSpPr>
            <p:cNvPr id="679" name="圆形"/>
            <p:cNvSpPr/>
            <p:nvPr/>
          </p:nvSpPr>
          <p:spPr>
            <a:xfrm>
              <a:off x="-1" y="0"/>
              <a:ext cx="1827216" cy="1830391"/>
            </a:xfrm>
            <a:prstGeom prst="ellipse">
              <a:avLst/>
            </a:prstGeom>
            <a:solidFill>
              <a:srgbClr val="1187B1"/>
            </a:solidFill>
            <a:ln w="12700" cap="flat">
              <a:noFill/>
              <a:miter lim="400000"/>
            </a:ln>
            <a:effectLst/>
          </p:spPr>
          <p:txBody>
            <a:bodyPr wrap="square" lIns="45718" tIns="45718" rIns="45718" bIns="45718" numCol="1" anchor="ctr">
              <a:noAutofit/>
            </a:bodyPr>
            <a:lstStyle/>
            <a:p>
              <a:pPr algn="ctr" defTabSz="609600">
                <a:defRPr sz="8000" b="0">
                  <a:solidFill>
                    <a:srgbClr val="FFFFFF"/>
                  </a:solidFill>
                  <a:latin typeface="Century Gothic" panose="020B0502020202020204"/>
                  <a:ea typeface="Century Gothic" panose="020B0502020202020204"/>
                  <a:cs typeface="Century Gothic" panose="020B0502020202020204"/>
                  <a:sym typeface="Century Gothic" panose="020B0502020202020204"/>
                </a:defRPr>
              </a:pPr>
            </a:p>
          </p:txBody>
        </p:sp>
        <p:sp>
          <p:nvSpPr>
            <p:cNvPr id="680" name="6"/>
            <p:cNvSpPr txBox="1"/>
            <p:nvPr/>
          </p:nvSpPr>
          <p:spPr>
            <a:xfrm>
              <a:off x="267568" y="247173"/>
              <a:ext cx="1292078" cy="1336039"/>
            </a:xfrm>
            <a:prstGeom prst="rect">
              <a:avLst/>
            </a:prstGeom>
            <a:noFill/>
            <a:ln w="12700" cap="flat">
              <a:noFill/>
              <a:miter lim="400000"/>
            </a:ln>
            <a:effectLst/>
          </p:spPr>
          <p:txBody>
            <a:bodyPr wrap="square" lIns="45718" tIns="45718" rIns="45718" bIns="45718" numCol="1" anchor="ctr">
              <a:spAutoFit/>
            </a:bodyPr>
            <a:lstStyle>
              <a:lvl1pPr algn="ctr" defTabSz="609600">
                <a:defRPr sz="8000" b="0">
                  <a:solidFill>
                    <a:srgbClr val="FFFFFF"/>
                  </a:solidFill>
                  <a:latin typeface="Century Gothic" panose="020B0502020202020204"/>
                  <a:ea typeface="Century Gothic" panose="020B0502020202020204"/>
                  <a:cs typeface="Century Gothic" panose="020B0502020202020204"/>
                  <a:sym typeface="Century Gothic" panose="020B0502020202020204"/>
                </a:defRPr>
              </a:lvl1pPr>
            </a:lstStyle>
            <a:p>
              <a:r>
                <a:t>6</a:t>
              </a:r>
            </a:p>
          </p:txBody>
        </p:sp>
      </p:grpSp>
      <p:sp>
        <p:nvSpPr>
          <p:cNvPr id="682" name="每年发表一篇文章"/>
          <p:cNvSpPr txBox="1"/>
          <p:nvPr/>
        </p:nvSpPr>
        <p:spPr>
          <a:xfrm>
            <a:off x="2668586" y="2774950"/>
            <a:ext cx="2487614" cy="459738"/>
          </a:xfrm>
          <a:prstGeom prst="rect">
            <a:avLst/>
          </a:prstGeom>
          <a:ln w="12700">
            <a:miter lim="400000"/>
          </a:ln>
        </p:spPr>
        <p:txBody>
          <a:bodyPr lIns="45718" tIns="45718" rIns="45718" bIns="45718">
            <a:spAutoFit/>
          </a:bodyPr>
          <a:lstStyle>
            <a:lvl1pPr algn="ctr" defTabSz="609600">
              <a:defRPr sz="2100" b="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t>每年发表一篇文章</a:t>
            </a:r>
          </a:p>
        </p:txBody>
      </p:sp>
      <p:sp>
        <p:nvSpPr>
          <p:cNvPr id="683" name="每学期写一篇文章"/>
          <p:cNvSpPr txBox="1"/>
          <p:nvPr/>
        </p:nvSpPr>
        <p:spPr>
          <a:xfrm>
            <a:off x="5156200" y="2774950"/>
            <a:ext cx="2489200" cy="459738"/>
          </a:xfrm>
          <a:prstGeom prst="rect">
            <a:avLst/>
          </a:prstGeom>
          <a:ln w="12700">
            <a:miter lim="400000"/>
          </a:ln>
        </p:spPr>
        <p:txBody>
          <a:bodyPr lIns="45718" tIns="45718" rIns="45718" bIns="45718">
            <a:spAutoFit/>
          </a:bodyPr>
          <a:lstStyle>
            <a:lvl1pPr algn="ctr" defTabSz="609600">
              <a:defRPr sz="2100" b="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t>每学期写一篇文章</a:t>
            </a:r>
          </a:p>
        </p:txBody>
      </p:sp>
      <p:sp>
        <p:nvSpPr>
          <p:cNvPr id="684" name="每年做一次创意活动"/>
          <p:cNvSpPr txBox="1"/>
          <p:nvPr/>
        </p:nvSpPr>
        <p:spPr>
          <a:xfrm>
            <a:off x="2147886" y="5600700"/>
            <a:ext cx="3008314" cy="459738"/>
          </a:xfrm>
          <a:prstGeom prst="rect">
            <a:avLst/>
          </a:prstGeom>
          <a:ln w="12700">
            <a:miter lim="400000"/>
          </a:ln>
        </p:spPr>
        <p:txBody>
          <a:bodyPr lIns="45718" tIns="45718" rIns="45718" bIns="45718">
            <a:spAutoFit/>
          </a:bodyPr>
          <a:lstStyle>
            <a:lvl1pPr algn="ctr" defTabSz="609600">
              <a:defRPr sz="2100" b="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t>每年做一次创意活动</a:t>
            </a:r>
          </a:p>
        </p:txBody>
      </p:sp>
      <p:sp>
        <p:nvSpPr>
          <p:cNvPr id="685" name="每年上一节公开课"/>
          <p:cNvSpPr txBox="1"/>
          <p:nvPr/>
        </p:nvSpPr>
        <p:spPr>
          <a:xfrm>
            <a:off x="5156200" y="5600700"/>
            <a:ext cx="2489200" cy="459738"/>
          </a:xfrm>
          <a:prstGeom prst="rect">
            <a:avLst/>
          </a:prstGeom>
          <a:ln w="12700">
            <a:miter lim="400000"/>
          </a:ln>
        </p:spPr>
        <p:txBody>
          <a:bodyPr lIns="45718" tIns="45718" rIns="45718" bIns="45718">
            <a:spAutoFit/>
          </a:bodyPr>
          <a:lstStyle>
            <a:lvl1pPr algn="ctr" defTabSz="609600">
              <a:defRPr sz="2100" b="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t>每年上一节公开课</a:t>
            </a:r>
          </a:p>
        </p:txBody>
      </p:sp>
      <p:grpSp>
        <p:nvGrpSpPr>
          <p:cNvPr id="688" name="成组"/>
          <p:cNvGrpSpPr/>
          <p:nvPr/>
        </p:nvGrpSpPr>
        <p:grpSpPr>
          <a:xfrm>
            <a:off x="8021636" y="755649"/>
            <a:ext cx="1827215" cy="1828801"/>
            <a:chOff x="0" y="0"/>
            <a:chExt cx="1827214" cy="1828800"/>
          </a:xfrm>
        </p:grpSpPr>
        <p:sp>
          <p:nvSpPr>
            <p:cNvPr id="686" name="圆形"/>
            <p:cNvSpPr/>
            <p:nvPr/>
          </p:nvSpPr>
          <p:spPr>
            <a:xfrm>
              <a:off x="-1" y="-1"/>
              <a:ext cx="1827216" cy="1828801"/>
            </a:xfrm>
            <a:prstGeom prst="ellipse">
              <a:avLst/>
            </a:prstGeom>
            <a:solidFill>
              <a:srgbClr val="008000"/>
            </a:solidFill>
            <a:ln w="12700" cap="flat">
              <a:noFill/>
              <a:miter lim="400000"/>
            </a:ln>
            <a:effectLst/>
          </p:spPr>
          <p:txBody>
            <a:bodyPr wrap="square" lIns="45718" tIns="45718" rIns="45718" bIns="45718" numCol="1" anchor="ctr">
              <a:noAutofit/>
            </a:bodyPr>
            <a:lstStyle/>
            <a:p>
              <a:pPr algn="ctr" defTabSz="609600">
                <a:defRPr sz="8000" b="0">
                  <a:solidFill>
                    <a:srgbClr val="FFFFFF"/>
                  </a:solidFill>
                  <a:latin typeface="Century Gothic" panose="020B0502020202020204"/>
                  <a:ea typeface="Century Gothic" panose="020B0502020202020204"/>
                  <a:cs typeface="Century Gothic" panose="020B0502020202020204"/>
                  <a:sym typeface="Century Gothic" panose="020B0502020202020204"/>
                </a:defRPr>
              </a:pPr>
            </a:p>
          </p:txBody>
        </p:sp>
        <p:sp>
          <p:nvSpPr>
            <p:cNvPr id="687" name="3"/>
            <p:cNvSpPr txBox="1"/>
            <p:nvPr/>
          </p:nvSpPr>
          <p:spPr>
            <a:xfrm>
              <a:off x="267568" y="246379"/>
              <a:ext cx="1292078" cy="1336039"/>
            </a:xfrm>
            <a:prstGeom prst="rect">
              <a:avLst/>
            </a:prstGeom>
            <a:noFill/>
            <a:ln w="12700" cap="flat">
              <a:noFill/>
              <a:miter lim="400000"/>
            </a:ln>
            <a:effectLst/>
          </p:spPr>
          <p:txBody>
            <a:bodyPr wrap="square" lIns="45718" tIns="45718" rIns="45718" bIns="45718" numCol="1" anchor="ctr">
              <a:spAutoFit/>
            </a:bodyPr>
            <a:lstStyle>
              <a:lvl1pPr algn="ctr" defTabSz="609600">
                <a:defRPr sz="8000" b="0">
                  <a:solidFill>
                    <a:srgbClr val="FFFFFF"/>
                  </a:solidFill>
                  <a:latin typeface="Century Gothic" panose="020B0502020202020204"/>
                  <a:ea typeface="Century Gothic" panose="020B0502020202020204"/>
                  <a:cs typeface="Century Gothic" panose="020B0502020202020204"/>
                  <a:sym typeface="Century Gothic" panose="020B0502020202020204"/>
                </a:defRPr>
              </a:lvl1pPr>
            </a:lstStyle>
            <a:p>
              <a:r>
                <a:t>3</a:t>
              </a:r>
            </a:p>
          </p:txBody>
        </p:sp>
      </p:grpSp>
      <p:sp>
        <p:nvSpPr>
          <p:cNvPr id="689" name="每年读一本书"/>
          <p:cNvSpPr txBox="1"/>
          <p:nvPr/>
        </p:nvSpPr>
        <p:spPr>
          <a:xfrm>
            <a:off x="7986711" y="2774950"/>
            <a:ext cx="1862139" cy="459738"/>
          </a:xfrm>
          <a:prstGeom prst="rect">
            <a:avLst/>
          </a:prstGeom>
          <a:ln w="12700">
            <a:miter lim="400000"/>
          </a:ln>
        </p:spPr>
        <p:txBody>
          <a:bodyPr lIns="45718" tIns="45718" rIns="45718" bIns="45718">
            <a:spAutoFit/>
          </a:bodyPr>
          <a:lstStyle>
            <a:lvl1pPr algn="ctr" defTabSz="609600">
              <a:defRPr sz="2100" b="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t>每年读一本书</a:t>
            </a:r>
          </a:p>
        </p:txBody>
      </p:sp>
      <p:grpSp>
        <p:nvGrpSpPr>
          <p:cNvPr id="692" name="成组"/>
          <p:cNvGrpSpPr/>
          <p:nvPr/>
        </p:nvGrpSpPr>
        <p:grpSpPr>
          <a:xfrm>
            <a:off x="10326686" y="3581400"/>
            <a:ext cx="1828803" cy="1828800"/>
            <a:chOff x="0" y="0"/>
            <a:chExt cx="1828801" cy="1828800"/>
          </a:xfrm>
        </p:grpSpPr>
        <p:sp>
          <p:nvSpPr>
            <p:cNvPr id="690" name="圆形"/>
            <p:cNvSpPr/>
            <p:nvPr/>
          </p:nvSpPr>
          <p:spPr>
            <a:xfrm>
              <a:off x="0" y="0"/>
              <a:ext cx="1828802" cy="1828800"/>
            </a:xfrm>
            <a:prstGeom prst="ellipse">
              <a:avLst/>
            </a:prstGeom>
            <a:solidFill>
              <a:srgbClr val="008000"/>
            </a:solidFill>
            <a:ln w="12700" cap="flat">
              <a:noFill/>
              <a:miter lim="400000"/>
            </a:ln>
            <a:effectLst/>
          </p:spPr>
          <p:txBody>
            <a:bodyPr wrap="square" lIns="45718" tIns="45718" rIns="45718" bIns="45718" numCol="1" anchor="ctr">
              <a:noAutofit/>
            </a:bodyPr>
            <a:lstStyle/>
            <a:p>
              <a:pPr algn="ctr" defTabSz="609600">
                <a:defRPr sz="8000" b="0">
                  <a:solidFill>
                    <a:srgbClr val="FFFFFF"/>
                  </a:solidFill>
                  <a:latin typeface="Century Gothic" panose="020B0502020202020204"/>
                  <a:ea typeface="Century Gothic" panose="020B0502020202020204"/>
                  <a:cs typeface="Century Gothic" panose="020B0502020202020204"/>
                  <a:sym typeface="Century Gothic" panose="020B0502020202020204"/>
                </a:defRPr>
              </a:pPr>
            </a:p>
          </p:txBody>
        </p:sp>
        <p:sp>
          <p:nvSpPr>
            <p:cNvPr id="691" name="8"/>
            <p:cNvSpPr txBox="1"/>
            <p:nvPr/>
          </p:nvSpPr>
          <p:spPr>
            <a:xfrm>
              <a:off x="267800" y="246379"/>
              <a:ext cx="1293201" cy="1336039"/>
            </a:xfrm>
            <a:prstGeom prst="rect">
              <a:avLst/>
            </a:prstGeom>
            <a:noFill/>
            <a:ln w="12700" cap="flat">
              <a:noFill/>
              <a:miter lim="400000"/>
            </a:ln>
            <a:effectLst/>
          </p:spPr>
          <p:txBody>
            <a:bodyPr wrap="square" lIns="45718" tIns="45718" rIns="45718" bIns="45718" numCol="1" anchor="ctr">
              <a:spAutoFit/>
            </a:bodyPr>
            <a:lstStyle>
              <a:lvl1pPr algn="ctr" defTabSz="609600">
                <a:defRPr sz="8000" b="0">
                  <a:solidFill>
                    <a:srgbClr val="FFFFFF"/>
                  </a:solidFill>
                  <a:latin typeface="Century Gothic" panose="020B0502020202020204"/>
                  <a:ea typeface="Century Gothic" panose="020B0502020202020204"/>
                  <a:cs typeface="Century Gothic" panose="020B0502020202020204"/>
                  <a:sym typeface="Century Gothic" panose="020B0502020202020204"/>
                </a:defRPr>
              </a:lvl1pPr>
            </a:lstStyle>
            <a:p>
              <a:r>
                <a:t>8</a:t>
              </a:r>
            </a:p>
          </p:txBody>
        </p:sp>
      </p:grpSp>
      <p:sp>
        <p:nvSpPr>
          <p:cNvPr id="693" name="每年跟特殊学生聊一次天"/>
          <p:cNvSpPr txBox="1"/>
          <p:nvPr/>
        </p:nvSpPr>
        <p:spPr>
          <a:xfrm>
            <a:off x="10326686" y="5600700"/>
            <a:ext cx="1863727" cy="828038"/>
          </a:xfrm>
          <a:prstGeom prst="rect">
            <a:avLst/>
          </a:prstGeom>
          <a:ln w="12700">
            <a:miter lim="400000"/>
          </a:ln>
        </p:spPr>
        <p:txBody>
          <a:bodyPr lIns="45718" tIns="45718" rIns="45718" bIns="45718">
            <a:spAutoFit/>
          </a:bodyPr>
          <a:lstStyle>
            <a:lvl1pPr algn="ctr" defTabSz="609600">
              <a:defRPr sz="2100" b="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t>每年跟特殊学生聊一次天</a:t>
            </a:r>
          </a:p>
        </p:txBody>
      </p:sp>
      <p:grpSp>
        <p:nvGrpSpPr>
          <p:cNvPr id="696" name="成组"/>
          <p:cNvGrpSpPr/>
          <p:nvPr/>
        </p:nvGrpSpPr>
        <p:grpSpPr>
          <a:xfrm>
            <a:off x="8021636" y="3638550"/>
            <a:ext cx="1827215" cy="1830391"/>
            <a:chOff x="0" y="0"/>
            <a:chExt cx="1827214" cy="1830390"/>
          </a:xfrm>
        </p:grpSpPr>
        <p:sp>
          <p:nvSpPr>
            <p:cNvPr id="694" name="圆形"/>
            <p:cNvSpPr/>
            <p:nvPr/>
          </p:nvSpPr>
          <p:spPr>
            <a:xfrm>
              <a:off x="-1" y="0"/>
              <a:ext cx="1827216" cy="1830391"/>
            </a:xfrm>
            <a:prstGeom prst="ellipse">
              <a:avLst/>
            </a:prstGeom>
            <a:solidFill>
              <a:srgbClr val="FF0000"/>
            </a:solidFill>
            <a:ln w="12700" cap="flat">
              <a:noFill/>
              <a:miter lim="400000"/>
            </a:ln>
            <a:effectLst/>
          </p:spPr>
          <p:txBody>
            <a:bodyPr wrap="square" lIns="45718" tIns="45718" rIns="45718" bIns="45718" numCol="1" anchor="ctr">
              <a:noAutofit/>
            </a:bodyPr>
            <a:lstStyle/>
            <a:p>
              <a:pPr algn="ctr" defTabSz="609600">
                <a:defRPr sz="8000" b="0">
                  <a:solidFill>
                    <a:srgbClr val="FFFFFF"/>
                  </a:solidFill>
                  <a:latin typeface="Century Gothic" panose="020B0502020202020204"/>
                  <a:ea typeface="Century Gothic" panose="020B0502020202020204"/>
                  <a:cs typeface="Century Gothic" panose="020B0502020202020204"/>
                  <a:sym typeface="Century Gothic" panose="020B0502020202020204"/>
                </a:defRPr>
              </a:pPr>
            </a:p>
          </p:txBody>
        </p:sp>
        <p:sp>
          <p:nvSpPr>
            <p:cNvPr id="695" name="7"/>
            <p:cNvSpPr txBox="1"/>
            <p:nvPr/>
          </p:nvSpPr>
          <p:spPr>
            <a:xfrm>
              <a:off x="267568" y="247173"/>
              <a:ext cx="1292078" cy="1336039"/>
            </a:xfrm>
            <a:prstGeom prst="rect">
              <a:avLst/>
            </a:prstGeom>
            <a:noFill/>
            <a:ln w="12700" cap="flat">
              <a:noFill/>
              <a:miter lim="400000"/>
            </a:ln>
            <a:effectLst/>
          </p:spPr>
          <p:txBody>
            <a:bodyPr wrap="square" lIns="45718" tIns="45718" rIns="45718" bIns="45718" numCol="1" anchor="ctr">
              <a:spAutoFit/>
            </a:bodyPr>
            <a:lstStyle>
              <a:lvl1pPr algn="ctr" defTabSz="609600">
                <a:defRPr sz="8000" b="0">
                  <a:solidFill>
                    <a:srgbClr val="FFFFFF"/>
                  </a:solidFill>
                  <a:latin typeface="Century Gothic" panose="020B0502020202020204"/>
                  <a:ea typeface="Century Gothic" panose="020B0502020202020204"/>
                  <a:cs typeface="Century Gothic" panose="020B0502020202020204"/>
                  <a:sym typeface="Century Gothic" panose="020B0502020202020204"/>
                </a:defRPr>
              </a:lvl1pPr>
            </a:lstStyle>
            <a:p>
              <a:r>
                <a:t>7</a:t>
              </a:r>
            </a:p>
          </p:txBody>
        </p:sp>
      </p:grpSp>
      <p:sp>
        <p:nvSpPr>
          <p:cNvPr id="697" name="每年跟名家聊一次天"/>
          <p:cNvSpPr txBox="1"/>
          <p:nvPr/>
        </p:nvSpPr>
        <p:spPr>
          <a:xfrm>
            <a:off x="7459661" y="5614987"/>
            <a:ext cx="2832102" cy="459739"/>
          </a:xfrm>
          <a:prstGeom prst="rect">
            <a:avLst/>
          </a:prstGeom>
          <a:ln w="12700">
            <a:miter lim="400000"/>
          </a:ln>
        </p:spPr>
        <p:txBody>
          <a:bodyPr lIns="45718" tIns="45718" rIns="45718" bIns="45718">
            <a:spAutoFit/>
          </a:bodyPr>
          <a:lstStyle>
            <a:lvl1pPr algn="ctr" defTabSz="609600">
              <a:defRPr sz="2100" b="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t>每年跟名家聊一次天</a:t>
            </a:r>
          </a:p>
        </p:txBody>
      </p:sp>
      <p:grpSp>
        <p:nvGrpSpPr>
          <p:cNvPr id="700" name="成组"/>
          <p:cNvGrpSpPr/>
          <p:nvPr/>
        </p:nvGrpSpPr>
        <p:grpSpPr>
          <a:xfrm>
            <a:off x="10291761" y="754062"/>
            <a:ext cx="1828803" cy="1830391"/>
            <a:chOff x="0" y="0"/>
            <a:chExt cx="1828801" cy="1830390"/>
          </a:xfrm>
        </p:grpSpPr>
        <p:sp>
          <p:nvSpPr>
            <p:cNvPr id="698" name="圆形"/>
            <p:cNvSpPr/>
            <p:nvPr/>
          </p:nvSpPr>
          <p:spPr>
            <a:xfrm>
              <a:off x="0" y="0"/>
              <a:ext cx="1828802" cy="1830391"/>
            </a:xfrm>
            <a:prstGeom prst="ellipse">
              <a:avLst/>
            </a:prstGeom>
            <a:solidFill>
              <a:srgbClr val="FF0000"/>
            </a:solidFill>
            <a:ln w="12700" cap="flat">
              <a:noFill/>
              <a:miter lim="400000"/>
            </a:ln>
            <a:effectLst/>
          </p:spPr>
          <p:txBody>
            <a:bodyPr wrap="square" lIns="45718" tIns="45718" rIns="45718" bIns="45718" numCol="1" anchor="ctr">
              <a:noAutofit/>
            </a:bodyPr>
            <a:lstStyle/>
            <a:p>
              <a:pPr algn="ctr" defTabSz="609600">
                <a:defRPr sz="8000" b="0">
                  <a:solidFill>
                    <a:srgbClr val="FFFFFF"/>
                  </a:solidFill>
                  <a:latin typeface="Century Gothic" panose="020B0502020202020204"/>
                  <a:ea typeface="Century Gothic" panose="020B0502020202020204"/>
                  <a:cs typeface="Century Gothic" panose="020B0502020202020204"/>
                  <a:sym typeface="Century Gothic" panose="020B0502020202020204"/>
                </a:defRPr>
              </a:pPr>
            </a:p>
          </p:txBody>
        </p:sp>
        <p:sp>
          <p:nvSpPr>
            <p:cNvPr id="699" name="4"/>
            <p:cNvSpPr txBox="1"/>
            <p:nvPr/>
          </p:nvSpPr>
          <p:spPr>
            <a:xfrm>
              <a:off x="267800" y="247173"/>
              <a:ext cx="1293201" cy="1336039"/>
            </a:xfrm>
            <a:prstGeom prst="rect">
              <a:avLst/>
            </a:prstGeom>
            <a:noFill/>
            <a:ln w="12700" cap="flat">
              <a:noFill/>
              <a:miter lim="400000"/>
            </a:ln>
            <a:effectLst/>
          </p:spPr>
          <p:txBody>
            <a:bodyPr wrap="square" lIns="45718" tIns="45718" rIns="45718" bIns="45718" numCol="1" anchor="ctr">
              <a:spAutoFit/>
            </a:bodyPr>
            <a:lstStyle>
              <a:lvl1pPr algn="ctr" defTabSz="609600">
                <a:defRPr sz="8000" b="0">
                  <a:solidFill>
                    <a:srgbClr val="FFFFFF"/>
                  </a:solidFill>
                  <a:latin typeface="Century Gothic" panose="020B0502020202020204"/>
                  <a:ea typeface="Century Gothic" panose="020B0502020202020204"/>
                  <a:cs typeface="Century Gothic" panose="020B0502020202020204"/>
                  <a:sym typeface="Century Gothic" panose="020B0502020202020204"/>
                </a:defRPr>
              </a:lvl1pPr>
            </a:lstStyle>
            <a:p>
              <a:r>
                <a:t>4</a:t>
              </a:r>
            </a:p>
          </p:txBody>
        </p:sp>
      </p:grpSp>
      <p:sp>
        <p:nvSpPr>
          <p:cNvPr id="701" name="每年翻一本杂志"/>
          <p:cNvSpPr txBox="1"/>
          <p:nvPr/>
        </p:nvSpPr>
        <p:spPr>
          <a:xfrm>
            <a:off x="10131425" y="2716211"/>
            <a:ext cx="2058989" cy="459739"/>
          </a:xfrm>
          <a:prstGeom prst="rect">
            <a:avLst/>
          </a:prstGeom>
          <a:ln w="12700">
            <a:miter lim="400000"/>
          </a:ln>
        </p:spPr>
        <p:txBody>
          <a:bodyPr lIns="45718" tIns="45718" rIns="45718" bIns="45718">
            <a:spAutoFit/>
          </a:bodyPr>
          <a:lstStyle>
            <a:lvl1pPr algn="ctr" defTabSz="609600">
              <a:defRPr sz="2100" b="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t>每年翻一本杂志</a:t>
            </a:r>
          </a:p>
        </p:txBody>
      </p:sp>
      <p:sp>
        <p:nvSpPr>
          <p:cNvPr id="702" name="线条"/>
          <p:cNvSpPr/>
          <p:nvPr/>
        </p:nvSpPr>
        <p:spPr>
          <a:xfrm flipV="1">
            <a:off x="10134600" y="742950"/>
            <a:ext cx="0" cy="5270500"/>
          </a:xfrm>
          <a:prstGeom prst="line">
            <a:avLst/>
          </a:prstGeom>
          <a:ln w="28575">
            <a:solidFill>
              <a:srgbClr val="BFBFBF"/>
            </a:solidFill>
          </a:ln>
        </p:spPr>
        <p:txBody>
          <a:bodyPr lIns="45718" tIns="45718" rIns="45718" bIns="45718"/>
          <a:lstStyle/>
          <a:p/>
        </p:txBody>
      </p:sp>
      <p:sp>
        <p:nvSpPr>
          <p:cNvPr id="703" name="八…"/>
          <p:cNvSpPr txBox="1"/>
          <p:nvPr/>
        </p:nvSpPr>
        <p:spPr>
          <a:xfrm>
            <a:off x="111125" y="2122486"/>
            <a:ext cx="863600" cy="4053839"/>
          </a:xfrm>
          <a:prstGeom prst="rect">
            <a:avLst/>
          </a:prstGeom>
          <a:ln w="12700">
            <a:miter lim="400000"/>
          </a:ln>
        </p:spPr>
        <p:txBody>
          <a:bodyPr lIns="45718" tIns="45718" rIns="45718" bIns="45718">
            <a:spAutoFit/>
          </a:bodyPr>
          <a:lstStyle/>
          <a:p>
            <a:pPr defTabSz="609600">
              <a:defRPr sz="5600" b="0">
                <a:solidFill>
                  <a:srgbClr val="009999"/>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t>八</a:t>
            </a:r>
            <a:endParaRPr>
              <a:latin typeface="Century Gothic" panose="020B0502020202020204"/>
              <a:ea typeface="Century Gothic" panose="020B0502020202020204"/>
              <a:cs typeface="Century Gothic" panose="020B0502020202020204"/>
              <a:sym typeface="Century Gothic" panose="020B0502020202020204"/>
            </a:endParaRPr>
          </a:p>
          <a:p>
            <a:pPr defTabSz="609600">
              <a:defRPr sz="5600" b="0">
                <a:solidFill>
                  <a:srgbClr val="009999"/>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t>一</a:t>
            </a:r>
            <a:endParaRPr>
              <a:latin typeface="Century Gothic" panose="020B0502020202020204"/>
              <a:ea typeface="Century Gothic" panose="020B0502020202020204"/>
              <a:cs typeface="Century Gothic" panose="020B0502020202020204"/>
              <a:sym typeface="Century Gothic" panose="020B0502020202020204"/>
            </a:endParaRPr>
          </a:p>
          <a:p>
            <a:pPr defTabSz="609600">
              <a:defRPr sz="5600" b="0">
                <a:solidFill>
                  <a:srgbClr val="009999"/>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t>路</a:t>
            </a:r>
            <a:endParaRPr>
              <a:latin typeface="Century Gothic" panose="020B0502020202020204"/>
              <a:ea typeface="Century Gothic" panose="020B0502020202020204"/>
              <a:cs typeface="Century Gothic" panose="020B0502020202020204"/>
              <a:sym typeface="Century Gothic" panose="020B0502020202020204"/>
            </a:endParaRPr>
          </a:p>
          <a:p>
            <a:pPr defTabSz="609600">
              <a:defRPr sz="5600" b="0">
                <a:solidFill>
                  <a:srgbClr val="009999"/>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t>径</a:t>
            </a:r>
          </a:p>
        </p:txBody>
      </p:sp>
      <p:pic>
        <p:nvPicPr>
          <p:cNvPr id="48" name="Picture 15" descr="PIC_20140705_054627_244_副本"/>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6764" y="47623"/>
            <a:ext cx="2038350" cy="201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dissolve/>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6" name="成组"/>
          <p:cNvGrpSpPr/>
          <p:nvPr/>
        </p:nvGrpSpPr>
        <p:grpSpPr>
          <a:xfrm>
            <a:off x="5714997" y="1142996"/>
            <a:ext cx="4678369" cy="719145"/>
            <a:chOff x="0" y="0"/>
            <a:chExt cx="4678367" cy="719143"/>
          </a:xfrm>
        </p:grpSpPr>
        <p:sp>
          <p:nvSpPr>
            <p:cNvPr id="874" name="矩形"/>
            <p:cNvSpPr/>
            <p:nvPr/>
          </p:nvSpPr>
          <p:spPr>
            <a:xfrm>
              <a:off x="-1" y="-1"/>
              <a:ext cx="4678368" cy="719145"/>
            </a:xfrm>
            <a:prstGeom prst="rect">
              <a:avLst/>
            </a:prstGeom>
            <a:gradFill flip="none" rotWithShape="1">
              <a:gsLst>
                <a:gs pos="0">
                  <a:srgbClr val="018D0E"/>
                </a:gs>
                <a:gs pos="50000">
                  <a:srgbClr val="FFFFFF"/>
                </a:gs>
                <a:gs pos="100000">
                  <a:srgbClr val="018D0E"/>
                </a:gs>
              </a:gsLst>
              <a:lin ang="16200000" scaled="0"/>
            </a:gradFill>
            <a:ln w="12700" cap="flat">
              <a:noFill/>
              <a:miter lim="400000"/>
            </a:ln>
            <a:effectLst/>
          </p:spPr>
          <p:txBody>
            <a:bodyPr wrap="square" lIns="45718" tIns="45718" rIns="45718" bIns="45718" numCol="1" anchor="t">
              <a:noAutofit/>
            </a:bodyPr>
            <a:lstStyle/>
            <a:p>
              <a:pPr>
                <a:defRPr sz="3200" b="0">
                  <a:latin typeface="Al Nile"/>
                  <a:ea typeface="Al Nile"/>
                  <a:cs typeface="Al Nile"/>
                  <a:sym typeface="Al Nile"/>
                </a:defRPr>
              </a:pPr>
            </a:p>
          </p:txBody>
        </p:sp>
        <p:sp>
          <p:nvSpPr>
            <p:cNvPr id="875" name="每学期写一篇文章"/>
            <p:cNvSpPr txBox="1"/>
            <p:nvPr/>
          </p:nvSpPr>
          <p:spPr>
            <a:xfrm>
              <a:off x="-2" y="-1"/>
              <a:ext cx="3355337" cy="574037"/>
            </a:xfrm>
            <a:prstGeom prst="rect">
              <a:avLst/>
            </a:prstGeom>
            <a:noFill/>
            <a:ln w="12700" cap="flat">
              <a:noFill/>
              <a:miter lim="400000"/>
            </a:ln>
            <a:effectLst/>
          </p:spPr>
          <p:txBody>
            <a:bodyPr wrap="none" lIns="45718" tIns="45718" rIns="45718" bIns="45718" numCol="1" anchor="t">
              <a:spAutoFit/>
            </a:bodyPr>
            <a:lstStyle>
              <a:lvl1pPr>
                <a:defRPr sz="3200" b="0">
                  <a:latin typeface="华文宋体" panose="02010600040101010101" charset="-122"/>
                  <a:ea typeface="华文宋体" panose="02010600040101010101" charset="-122"/>
                  <a:cs typeface="华文宋体" panose="02010600040101010101" charset="-122"/>
                  <a:sym typeface="华文宋体" panose="02010600040101010101" charset="-122"/>
                </a:defRPr>
              </a:lvl1pPr>
            </a:lstStyle>
            <a:p>
              <a:r>
                <a:t>每学期写一篇文章</a:t>
              </a:r>
            </a:p>
          </p:txBody>
        </p:sp>
      </p:grpSp>
      <p:grpSp>
        <p:nvGrpSpPr>
          <p:cNvPr id="879" name="成组"/>
          <p:cNvGrpSpPr/>
          <p:nvPr/>
        </p:nvGrpSpPr>
        <p:grpSpPr>
          <a:xfrm>
            <a:off x="5684836" y="4419597"/>
            <a:ext cx="4678367" cy="719144"/>
            <a:chOff x="-1" y="-1"/>
            <a:chExt cx="4678365" cy="719143"/>
          </a:xfrm>
        </p:grpSpPr>
        <p:sp>
          <p:nvSpPr>
            <p:cNvPr id="877" name="矩形"/>
            <p:cNvSpPr/>
            <p:nvPr/>
          </p:nvSpPr>
          <p:spPr>
            <a:xfrm>
              <a:off x="-2" y="-2"/>
              <a:ext cx="4678367" cy="719144"/>
            </a:xfrm>
            <a:prstGeom prst="rect">
              <a:avLst/>
            </a:prstGeom>
            <a:gradFill flip="none" rotWithShape="1">
              <a:gsLst>
                <a:gs pos="0">
                  <a:srgbClr val="018D0E"/>
                </a:gs>
                <a:gs pos="50000">
                  <a:srgbClr val="FFFFFF"/>
                </a:gs>
                <a:gs pos="100000">
                  <a:srgbClr val="018D0E"/>
                </a:gs>
              </a:gsLst>
              <a:lin ang="16200000" scaled="0"/>
            </a:gradFill>
            <a:ln w="12700" cap="flat">
              <a:noFill/>
              <a:miter lim="400000"/>
            </a:ln>
            <a:effectLst/>
          </p:spPr>
          <p:txBody>
            <a:bodyPr wrap="square" lIns="45718" tIns="45718" rIns="45718" bIns="45718" numCol="1" anchor="t">
              <a:noAutofit/>
            </a:bodyPr>
            <a:lstStyle/>
            <a:p>
              <a:pPr>
                <a:defRPr sz="3200" b="0">
                  <a:latin typeface="Al Nile"/>
                  <a:ea typeface="Al Nile"/>
                  <a:cs typeface="Al Nile"/>
                  <a:sym typeface="Al Nile"/>
                </a:defRPr>
              </a:pPr>
            </a:p>
          </p:txBody>
        </p:sp>
        <p:sp>
          <p:nvSpPr>
            <p:cNvPr id="878" name="每年上一节公开课"/>
            <p:cNvSpPr txBox="1"/>
            <p:nvPr/>
          </p:nvSpPr>
          <p:spPr>
            <a:xfrm>
              <a:off x="-2" y="-2"/>
              <a:ext cx="3355337" cy="574037"/>
            </a:xfrm>
            <a:prstGeom prst="rect">
              <a:avLst/>
            </a:prstGeom>
            <a:noFill/>
            <a:ln w="12700" cap="flat">
              <a:noFill/>
              <a:miter lim="400000"/>
            </a:ln>
            <a:effectLst/>
          </p:spPr>
          <p:txBody>
            <a:bodyPr wrap="none" lIns="45718" tIns="45718" rIns="45718" bIns="45718" numCol="1" anchor="t">
              <a:spAutoFit/>
            </a:bodyPr>
            <a:lstStyle>
              <a:lvl1pPr>
                <a:defRPr sz="3200" b="0">
                  <a:latin typeface="华文宋体" panose="02010600040101010101" charset="-122"/>
                  <a:ea typeface="华文宋体" panose="02010600040101010101" charset="-122"/>
                  <a:cs typeface="华文宋体" panose="02010600040101010101" charset="-122"/>
                  <a:sym typeface="华文宋体" panose="02010600040101010101" charset="-122"/>
                </a:defRPr>
              </a:lvl1pPr>
            </a:lstStyle>
            <a:p>
              <a:r>
                <a:t>每年上一节公开课</a:t>
              </a:r>
            </a:p>
          </p:txBody>
        </p:sp>
      </p:grpSp>
      <p:grpSp>
        <p:nvGrpSpPr>
          <p:cNvPr id="882" name="成组"/>
          <p:cNvGrpSpPr/>
          <p:nvPr/>
        </p:nvGrpSpPr>
        <p:grpSpPr>
          <a:xfrm>
            <a:off x="5684836" y="5257797"/>
            <a:ext cx="4678367" cy="719144"/>
            <a:chOff x="-1" y="-1"/>
            <a:chExt cx="4678365" cy="719143"/>
          </a:xfrm>
        </p:grpSpPr>
        <p:sp>
          <p:nvSpPr>
            <p:cNvPr id="880" name="矩形"/>
            <p:cNvSpPr/>
            <p:nvPr/>
          </p:nvSpPr>
          <p:spPr>
            <a:xfrm>
              <a:off x="-2" y="-2"/>
              <a:ext cx="4678367" cy="719144"/>
            </a:xfrm>
            <a:prstGeom prst="rect">
              <a:avLst/>
            </a:prstGeom>
            <a:gradFill flip="none" rotWithShape="1">
              <a:gsLst>
                <a:gs pos="0">
                  <a:srgbClr val="018D0E"/>
                </a:gs>
                <a:gs pos="50000">
                  <a:srgbClr val="FFFFFF"/>
                </a:gs>
                <a:gs pos="100000">
                  <a:srgbClr val="018D0E"/>
                </a:gs>
              </a:gsLst>
              <a:lin ang="16200000" scaled="0"/>
            </a:gradFill>
            <a:ln w="12700" cap="flat">
              <a:noFill/>
              <a:miter lim="400000"/>
            </a:ln>
            <a:effectLst/>
          </p:spPr>
          <p:txBody>
            <a:bodyPr wrap="square" lIns="45718" tIns="45718" rIns="45718" bIns="45718" numCol="1" anchor="t">
              <a:noAutofit/>
            </a:bodyPr>
            <a:lstStyle/>
            <a:p>
              <a:pPr>
                <a:defRPr sz="3200" b="0">
                  <a:latin typeface="Al Nile"/>
                  <a:ea typeface="Al Nile"/>
                  <a:cs typeface="Al Nile"/>
                  <a:sym typeface="Al Nile"/>
                </a:defRPr>
              </a:pPr>
            </a:p>
          </p:txBody>
        </p:sp>
        <p:sp>
          <p:nvSpPr>
            <p:cNvPr id="881" name="每年跟名家聊一次天"/>
            <p:cNvSpPr txBox="1"/>
            <p:nvPr/>
          </p:nvSpPr>
          <p:spPr>
            <a:xfrm>
              <a:off x="-2" y="-2"/>
              <a:ext cx="3761737" cy="574037"/>
            </a:xfrm>
            <a:prstGeom prst="rect">
              <a:avLst/>
            </a:prstGeom>
            <a:noFill/>
            <a:ln w="12700" cap="flat">
              <a:noFill/>
              <a:miter lim="400000"/>
            </a:ln>
            <a:effectLst/>
          </p:spPr>
          <p:txBody>
            <a:bodyPr wrap="none" lIns="45718" tIns="45718" rIns="45718" bIns="45718" numCol="1" anchor="t">
              <a:spAutoFit/>
            </a:bodyPr>
            <a:lstStyle>
              <a:lvl1pPr>
                <a:defRPr sz="3200" b="0">
                  <a:latin typeface="华文宋体" panose="02010600040101010101" charset="-122"/>
                  <a:ea typeface="华文宋体" panose="02010600040101010101" charset="-122"/>
                  <a:cs typeface="华文宋体" panose="02010600040101010101" charset="-122"/>
                  <a:sym typeface="华文宋体" panose="02010600040101010101" charset="-122"/>
                </a:defRPr>
              </a:lvl1pPr>
            </a:lstStyle>
            <a:p>
              <a:r>
                <a:t>每年跟名家聊一次天</a:t>
              </a:r>
            </a:p>
          </p:txBody>
        </p:sp>
      </p:grpSp>
      <p:grpSp>
        <p:nvGrpSpPr>
          <p:cNvPr id="885" name="成组"/>
          <p:cNvGrpSpPr/>
          <p:nvPr/>
        </p:nvGrpSpPr>
        <p:grpSpPr>
          <a:xfrm>
            <a:off x="5684836" y="3581397"/>
            <a:ext cx="4678367" cy="719144"/>
            <a:chOff x="-1" y="-1"/>
            <a:chExt cx="4678365" cy="719143"/>
          </a:xfrm>
        </p:grpSpPr>
        <p:sp>
          <p:nvSpPr>
            <p:cNvPr id="883" name="矩形"/>
            <p:cNvSpPr/>
            <p:nvPr/>
          </p:nvSpPr>
          <p:spPr>
            <a:xfrm>
              <a:off x="-2" y="-2"/>
              <a:ext cx="4678367" cy="719144"/>
            </a:xfrm>
            <a:prstGeom prst="rect">
              <a:avLst/>
            </a:prstGeom>
            <a:gradFill flip="none" rotWithShape="1">
              <a:gsLst>
                <a:gs pos="0">
                  <a:srgbClr val="018D0E"/>
                </a:gs>
                <a:gs pos="50000">
                  <a:srgbClr val="FFFFFF"/>
                </a:gs>
                <a:gs pos="100000">
                  <a:srgbClr val="018D0E"/>
                </a:gs>
              </a:gsLst>
              <a:lin ang="16200000" scaled="0"/>
            </a:gradFill>
            <a:ln w="12700" cap="flat">
              <a:noFill/>
              <a:miter lim="400000"/>
            </a:ln>
            <a:effectLst/>
          </p:spPr>
          <p:txBody>
            <a:bodyPr wrap="square" lIns="45718" tIns="45718" rIns="45718" bIns="45718" numCol="1" anchor="t">
              <a:noAutofit/>
            </a:bodyPr>
            <a:lstStyle/>
            <a:p>
              <a:pPr>
                <a:defRPr sz="3200" b="0">
                  <a:latin typeface="Al Nile"/>
                  <a:ea typeface="Al Nile"/>
                  <a:cs typeface="Al Nile"/>
                  <a:sym typeface="Al Nile"/>
                </a:defRPr>
              </a:pPr>
            </a:p>
          </p:txBody>
        </p:sp>
        <p:sp>
          <p:nvSpPr>
            <p:cNvPr id="884" name="每年搞一次创意活动"/>
            <p:cNvSpPr txBox="1"/>
            <p:nvPr/>
          </p:nvSpPr>
          <p:spPr>
            <a:xfrm>
              <a:off x="-2" y="-2"/>
              <a:ext cx="3761737" cy="574037"/>
            </a:xfrm>
            <a:prstGeom prst="rect">
              <a:avLst/>
            </a:prstGeom>
            <a:noFill/>
            <a:ln w="12700" cap="flat">
              <a:noFill/>
              <a:miter lim="400000"/>
            </a:ln>
            <a:effectLst/>
          </p:spPr>
          <p:txBody>
            <a:bodyPr wrap="none" lIns="45718" tIns="45718" rIns="45718" bIns="45718" numCol="1" anchor="t">
              <a:spAutoFit/>
            </a:bodyPr>
            <a:lstStyle>
              <a:lvl1pPr>
                <a:defRPr sz="3200" b="0">
                  <a:latin typeface="华文宋体" panose="02010600040101010101" charset="-122"/>
                  <a:ea typeface="华文宋体" panose="02010600040101010101" charset="-122"/>
                  <a:cs typeface="华文宋体" panose="02010600040101010101" charset="-122"/>
                  <a:sym typeface="华文宋体" panose="02010600040101010101" charset="-122"/>
                </a:defRPr>
              </a:lvl1pPr>
            </a:lstStyle>
            <a:p>
              <a:r>
                <a:t>每年搞一次创意活动</a:t>
              </a:r>
            </a:p>
          </p:txBody>
        </p:sp>
      </p:grpSp>
      <p:grpSp>
        <p:nvGrpSpPr>
          <p:cNvPr id="888" name="成组"/>
          <p:cNvGrpSpPr/>
          <p:nvPr/>
        </p:nvGrpSpPr>
        <p:grpSpPr>
          <a:xfrm>
            <a:off x="5714997" y="304796"/>
            <a:ext cx="4678369" cy="719145"/>
            <a:chOff x="0" y="0"/>
            <a:chExt cx="4678367" cy="719143"/>
          </a:xfrm>
        </p:grpSpPr>
        <p:sp>
          <p:nvSpPr>
            <p:cNvPr id="886" name="矩形"/>
            <p:cNvSpPr/>
            <p:nvPr/>
          </p:nvSpPr>
          <p:spPr>
            <a:xfrm>
              <a:off x="-1" y="-1"/>
              <a:ext cx="4678368" cy="719145"/>
            </a:xfrm>
            <a:prstGeom prst="rect">
              <a:avLst/>
            </a:prstGeom>
            <a:gradFill flip="none" rotWithShape="1">
              <a:gsLst>
                <a:gs pos="0">
                  <a:srgbClr val="018D0E"/>
                </a:gs>
                <a:gs pos="50000">
                  <a:srgbClr val="FFFFFF"/>
                </a:gs>
                <a:gs pos="100000">
                  <a:srgbClr val="018D0E"/>
                </a:gs>
              </a:gsLst>
              <a:lin ang="16200000" scaled="0"/>
            </a:gradFill>
            <a:ln w="12700" cap="flat">
              <a:noFill/>
              <a:miter lim="400000"/>
            </a:ln>
            <a:effectLst/>
          </p:spPr>
          <p:txBody>
            <a:bodyPr wrap="square" lIns="45718" tIns="45718" rIns="45718" bIns="45718" numCol="1" anchor="t">
              <a:noAutofit/>
            </a:bodyPr>
            <a:lstStyle/>
            <a:p>
              <a:pPr>
                <a:defRPr sz="3200" b="0">
                  <a:latin typeface="Al Nile"/>
                  <a:ea typeface="Al Nile"/>
                  <a:cs typeface="Al Nile"/>
                  <a:sym typeface="Al Nile"/>
                </a:defRPr>
              </a:pPr>
            </a:p>
          </p:txBody>
        </p:sp>
        <p:sp>
          <p:nvSpPr>
            <p:cNvPr id="887" name="每年发表一篇文章"/>
            <p:cNvSpPr txBox="1"/>
            <p:nvPr/>
          </p:nvSpPr>
          <p:spPr>
            <a:xfrm>
              <a:off x="-2" y="-1"/>
              <a:ext cx="3355337" cy="574037"/>
            </a:xfrm>
            <a:prstGeom prst="rect">
              <a:avLst/>
            </a:prstGeom>
            <a:noFill/>
            <a:ln w="12700" cap="flat">
              <a:noFill/>
              <a:miter lim="400000"/>
            </a:ln>
            <a:effectLst/>
          </p:spPr>
          <p:txBody>
            <a:bodyPr wrap="none" lIns="45718" tIns="45718" rIns="45718" bIns="45718" numCol="1" anchor="t">
              <a:spAutoFit/>
            </a:bodyPr>
            <a:lstStyle>
              <a:lvl1pPr>
                <a:defRPr sz="3200" b="0">
                  <a:latin typeface="华文宋体" panose="02010600040101010101" charset="-122"/>
                  <a:ea typeface="华文宋体" panose="02010600040101010101" charset="-122"/>
                  <a:cs typeface="华文宋体" panose="02010600040101010101" charset="-122"/>
                  <a:sym typeface="华文宋体" panose="02010600040101010101" charset="-122"/>
                </a:defRPr>
              </a:lvl1pPr>
            </a:lstStyle>
            <a:p>
              <a:r>
                <a:t>每年发表一篇文章</a:t>
              </a:r>
            </a:p>
          </p:txBody>
        </p:sp>
      </p:grpSp>
      <p:grpSp>
        <p:nvGrpSpPr>
          <p:cNvPr id="891" name="成组"/>
          <p:cNvGrpSpPr/>
          <p:nvPr/>
        </p:nvGrpSpPr>
        <p:grpSpPr>
          <a:xfrm>
            <a:off x="5714997" y="2743197"/>
            <a:ext cx="4678369" cy="719145"/>
            <a:chOff x="0" y="0"/>
            <a:chExt cx="4678367" cy="719143"/>
          </a:xfrm>
        </p:grpSpPr>
        <p:sp>
          <p:nvSpPr>
            <p:cNvPr id="889" name="矩形"/>
            <p:cNvSpPr/>
            <p:nvPr/>
          </p:nvSpPr>
          <p:spPr>
            <a:xfrm>
              <a:off x="-1" y="-1"/>
              <a:ext cx="4678368" cy="719145"/>
            </a:xfrm>
            <a:prstGeom prst="rect">
              <a:avLst/>
            </a:prstGeom>
            <a:gradFill flip="none" rotWithShape="1">
              <a:gsLst>
                <a:gs pos="0">
                  <a:srgbClr val="018D0E"/>
                </a:gs>
                <a:gs pos="50000">
                  <a:srgbClr val="FFFFFF"/>
                </a:gs>
                <a:gs pos="100000">
                  <a:srgbClr val="018D0E"/>
                </a:gs>
              </a:gsLst>
              <a:lin ang="16200000" scaled="0"/>
            </a:gradFill>
            <a:ln w="12700" cap="flat">
              <a:noFill/>
              <a:miter lim="400000"/>
            </a:ln>
            <a:effectLst/>
          </p:spPr>
          <p:txBody>
            <a:bodyPr wrap="square" lIns="45718" tIns="45718" rIns="45718" bIns="45718" numCol="1" anchor="t">
              <a:noAutofit/>
            </a:bodyPr>
            <a:lstStyle/>
            <a:p>
              <a:pPr>
                <a:defRPr sz="3200" b="0">
                  <a:latin typeface="Al Nile"/>
                  <a:ea typeface="Al Nile"/>
                  <a:cs typeface="Al Nile"/>
                  <a:sym typeface="Al Nile"/>
                </a:defRPr>
              </a:pPr>
            </a:p>
          </p:txBody>
        </p:sp>
        <p:sp>
          <p:nvSpPr>
            <p:cNvPr id="890" name="每年读一本学科杂志"/>
            <p:cNvSpPr txBox="1"/>
            <p:nvPr/>
          </p:nvSpPr>
          <p:spPr>
            <a:xfrm>
              <a:off x="-1" y="-1"/>
              <a:ext cx="3761737" cy="574037"/>
            </a:xfrm>
            <a:prstGeom prst="rect">
              <a:avLst/>
            </a:prstGeom>
            <a:noFill/>
            <a:ln w="12700" cap="flat">
              <a:noFill/>
              <a:miter lim="400000"/>
            </a:ln>
            <a:effectLst/>
          </p:spPr>
          <p:txBody>
            <a:bodyPr wrap="none" lIns="45718" tIns="45718" rIns="45718" bIns="45718" numCol="1" anchor="t">
              <a:spAutoFit/>
            </a:bodyPr>
            <a:lstStyle>
              <a:lvl1pPr>
                <a:defRPr sz="3200" b="0">
                  <a:latin typeface="华文宋体" panose="02010600040101010101" charset="-122"/>
                  <a:ea typeface="华文宋体" panose="02010600040101010101" charset="-122"/>
                  <a:cs typeface="华文宋体" panose="02010600040101010101" charset="-122"/>
                  <a:sym typeface="华文宋体" panose="02010600040101010101" charset="-122"/>
                </a:defRPr>
              </a:lvl1pPr>
            </a:lstStyle>
            <a:p>
              <a:r>
                <a:t>每年读一本学科杂志</a:t>
              </a:r>
            </a:p>
          </p:txBody>
        </p:sp>
      </p:grpSp>
      <p:grpSp>
        <p:nvGrpSpPr>
          <p:cNvPr id="894" name="成组"/>
          <p:cNvGrpSpPr/>
          <p:nvPr/>
        </p:nvGrpSpPr>
        <p:grpSpPr>
          <a:xfrm>
            <a:off x="5714997" y="1947859"/>
            <a:ext cx="4678367" cy="719142"/>
            <a:chOff x="-1" y="0"/>
            <a:chExt cx="4678366" cy="719140"/>
          </a:xfrm>
        </p:grpSpPr>
        <p:sp>
          <p:nvSpPr>
            <p:cNvPr id="892" name="矩形"/>
            <p:cNvSpPr/>
            <p:nvPr/>
          </p:nvSpPr>
          <p:spPr>
            <a:xfrm>
              <a:off x="-2" y="-1"/>
              <a:ext cx="4678367" cy="719142"/>
            </a:xfrm>
            <a:prstGeom prst="rect">
              <a:avLst/>
            </a:prstGeom>
            <a:gradFill flip="none" rotWithShape="1">
              <a:gsLst>
                <a:gs pos="0">
                  <a:srgbClr val="018D0E"/>
                </a:gs>
                <a:gs pos="50000">
                  <a:srgbClr val="FFFFFF"/>
                </a:gs>
                <a:gs pos="100000">
                  <a:srgbClr val="018D0E"/>
                </a:gs>
              </a:gsLst>
              <a:lin ang="16200000" scaled="0"/>
            </a:gradFill>
            <a:ln w="12700" cap="flat">
              <a:noFill/>
              <a:miter lim="400000"/>
            </a:ln>
            <a:effectLst/>
          </p:spPr>
          <p:txBody>
            <a:bodyPr wrap="square" lIns="45718" tIns="45718" rIns="45718" bIns="45718" numCol="1" anchor="t">
              <a:noAutofit/>
            </a:bodyPr>
            <a:lstStyle/>
            <a:p>
              <a:pPr>
                <a:defRPr sz="3200" b="0">
                  <a:latin typeface="Al Nile"/>
                  <a:ea typeface="Al Nile"/>
                  <a:cs typeface="Al Nile"/>
                  <a:sym typeface="Al Nile"/>
                </a:defRPr>
              </a:pPr>
            </a:p>
          </p:txBody>
        </p:sp>
        <p:sp>
          <p:nvSpPr>
            <p:cNvPr id="893" name="每年读一本书"/>
            <p:cNvSpPr txBox="1"/>
            <p:nvPr/>
          </p:nvSpPr>
          <p:spPr>
            <a:xfrm>
              <a:off x="-2" y="0"/>
              <a:ext cx="2542537" cy="574037"/>
            </a:xfrm>
            <a:prstGeom prst="rect">
              <a:avLst/>
            </a:prstGeom>
            <a:noFill/>
            <a:ln w="12700" cap="flat">
              <a:noFill/>
              <a:miter lim="400000"/>
            </a:ln>
            <a:effectLst/>
          </p:spPr>
          <p:txBody>
            <a:bodyPr wrap="none" lIns="45718" tIns="45718" rIns="45718" bIns="45718" numCol="1" anchor="t">
              <a:spAutoFit/>
            </a:bodyPr>
            <a:lstStyle>
              <a:lvl1pPr>
                <a:defRPr sz="3200" b="0">
                  <a:latin typeface="华文宋体" panose="02010600040101010101" charset="-122"/>
                  <a:ea typeface="华文宋体" panose="02010600040101010101" charset="-122"/>
                  <a:cs typeface="华文宋体" panose="02010600040101010101" charset="-122"/>
                  <a:sym typeface="华文宋体" panose="02010600040101010101" charset="-122"/>
                </a:defRPr>
              </a:lvl1pPr>
            </a:lstStyle>
            <a:p>
              <a:r>
                <a:t>每年读一本书</a:t>
              </a:r>
            </a:p>
          </p:txBody>
        </p:sp>
      </p:grpSp>
      <p:grpSp>
        <p:nvGrpSpPr>
          <p:cNvPr id="897" name="成组"/>
          <p:cNvGrpSpPr/>
          <p:nvPr/>
        </p:nvGrpSpPr>
        <p:grpSpPr>
          <a:xfrm>
            <a:off x="5684836" y="6062661"/>
            <a:ext cx="4678367" cy="719142"/>
            <a:chOff x="-1" y="0"/>
            <a:chExt cx="4678365" cy="719140"/>
          </a:xfrm>
        </p:grpSpPr>
        <p:sp>
          <p:nvSpPr>
            <p:cNvPr id="895" name="矩形"/>
            <p:cNvSpPr/>
            <p:nvPr/>
          </p:nvSpPr>
          <p:spPr>
            <a:xfrm>
              <a:off x="-2" y="-1"/>
              <a:ext cx="4678367" cy="719142"/>
            </a:xfrm>
            <a:prstGeom prst="rect">
              <a:avLst/>
            </a:prstGeom>
            <a:gradFill flip="none" rotWithShape="1">
              <a:gsLst>
                <a:gs pos="0">
                  <a:srgbClr val="018D0E"/>
                </a:gs>
                <a:gs pos="50000">
                  <a:srgbClr val="FFFFFF"/>
                </a:gs>
                <a:gs pos="100000">
                  <a:srgbClr val="018D0E"/>
                </a:gs>
              </a:gsLst>
              <a:lin ang="16200000" scaled="0"/>
            </a:gradFill>
            <a:ln w="12700" cap="flat">
              <a:noFill/>
              <a:miter lim="400000"/>
            </a:ln>
            <a:effectLst/>
          </p:spPr>
          <p:txBody>
            <a:bodyPr wrap="square" lIns="45718" tIns="45718" rIns="45718" bIns="45718" numCol="1" anchor="t">
              <a:noAutofit/>
            </a:bodyPr>
            <a:lstStyle/>
            <a:p>
              <a:pPr>
                <a:defRPr sz="3200" b="0">
                  <a:latin typeface="Al Nile"/>
                  <a:ea typeface="Al Nile"/>
                  <a:cs typeface="Al Nile"/>
                  <a:sym typeface="Al Nile"/>
                </a:defRPr>
              </a:pPr>
            </a:p>
          </p:txBody>
        </p:sp>
        <p:sp>
          <p:nvSpPr>
            <p:cNvPr id="896" name="每年跟特殊学生聊一次天"/>
            <p:cNvSpPr txBox="1"/>
            <p:nvPr/>
          </p:nvSpPr>
          <p:spPr>
            <a:xfrm>
              <a:off x="0" y="0"/>
              <a:ext cx="4574537" cy="574037"/>
            </a:xfrm>
            <a:prstGeom prst="rect">
              <a:avLst/>
            </a:prstGeom>
            <a:noFill/>
            <a:ln w="12700" cap="flat">
              <a:noFill/>
              <a:miter lim="400000"/>
            </a:ln>
            <a:effectLst/>
          </p:spPr>
          <p:txBody>
            <a:bodyPr wrap="none" lIns="45718" tIns="45718" rIns="45718" bIns="45718" numCol="1" anchor="t">
              <a:spAutoFit/>
            </a:bodyPr>
            <a:lstStyle>
              <a:lvl1pPr>
                <a:defRPr sz="3200" b="0">
                  <a:latin typeface="华文宋体" panose="02010600040101010101" charset="-122"/>
                  <a:ea typeface="华文宋体" panose="02010600040101010101" charset="-122"/>
                  <a:cs typeface="华文宋体" panose="02010600040101010101" charset="-122"/>
                  <a:sym typeface="华文宋体" panose="02010600040101010101" charset="-122"/>
                </a:defRPr>
              </a:lvl1pPr>
            </a:lstStyle>
            <a:p>
              <a:r>
                <a:t>每年跟特殊学生聊一次天</a:t>
              </a:r>
            </a:p>
          </p:txBody>
        </p:sp>
      </p:grpSp>
      <p:sp>
        <p:nvSpPr>
          <p:cNvPr id="898" name="无教学事故"/>
          <p:cNvSpPr/>
          <p:nvPr/>
        </p:nvSpPr>
        <p:spPr>
          <a:xfrm>
            <a:off x="4267200" y="0"/>
            <a:ext cx="685800" cy="3012437"/>
          </a:xfrm>
          <a:prstGeom prst="rect">
            <a:avLst/>
          </a:prstGeom>
          <a:gradFill>
            <a:gsLst>
              <a:gs pos="0">
                <a:srgbClr val="177EDB"/>
              </a:gs>
              <a:gs pos="50000">
                <a:srgbClr val="FFFFFF"/>
              </a:gs>
              <a:gs pos="100000">
                <a:srgbClr val="177EDB"/>
              </a:gs>
            </a:gsLst>
            <a:lin ang="16200000"/>
          </a:gradFill>
          <a:ln w="12700">
            <a:miter lim="400000"/>
          </a:ln>
        </p:spPr>
        <p:txBody>
          <a:bodyPr lIns="45718" tIns="45718" rIns="45718" bIns="45718">
            <a:spAutoFit/>
          </a:bodyPr>
          <a:lstStyle>
            <a:lvl1pPr>
              <a:defRPr sz="3300" b="0">
                <a:latin typeface="Kaiti SC Regular"/>
                <a:ea typeface="Kaiti SC Regular"/>
                <a:cs typeface="Kaiti SC Regular"/>
                <a:sym typeface="Kaiti SC Regular"/>
              </a:defRPr>
            </a:lvl1pPr>
          </a:lstStyle>
          <a:p>
            <a:r>
              <a:t>无教学事故</a:t>
            </a:r>
          </a:p>
        </p:txBody>
      </p:sp>
      <p:sp>
        <p:nvSpPr>
          <p:cNvPr id="899" name="有教学故事"/>
          <p:cNvSpPr/>
          <p:nvPr/>
        </p:nvSpPr>
        <p:spPr>
          <a:xfrm>
            <a:off x="4267200" y="4190998"/>
            <a:ext cx="609600" cy="2948937"/>
          </a:xfrm>
          <a:prstGeom prst="rect">
            <a:avLst/>
          </a:prstGeom>
          <a:gradFill>
            <a:gsLst>
              <a:gs pos="0">
                <a:srgbClr val="177EDB"/>
              </a:gs>
              <a:gs pos="50000">
                <a:srgbClr val="FFFFFF"/>
              </a:gs>
              <a:gs pos="100000">
                <a:srgbClr val="177EDB"/>
              </a:gs>
            </a:gsLst>
            <a:lin ang="16200000"/>
          </a:gradFill>
          <a:ln w="12700">
            <a:miter lim="400000"/>
          </a:ln>
        </p:spPr>
        <p:txBody>
          <a:bodyPr lIns="45718" tIns="45718" rIns="45718" bIns="45718">
            <a:spAutoFit/>
          </a:bodyPr>
          <a:lstStyle>
            <a:lvl1pPr>
              <a:defRPr sz="3200" b="0">
                <a:latin typeface="Kaiti SC Regular"/>
                <a:ea typeface="Kaiti SC Regular"/>
                <a:cs typeface="Kaiti SC Regular"/>
                <a:sym typeface="Kaiti SC Regular"/>
              </a:defRPr>
            </a:lvl1pPr>
          </a:lstStyle>
          <a:p>
            <a:r>
              <a:t>有教学故事</a:t>
            </a:r>
          </a:p>
        </p:txBody>
      </p:sp>
      <p:sp>
        <p:nvSpPr>
          <p:cNvPr id="900" name="教师专业成长的八一路径"/>
          <p:cNvSpPr/>
          <p:nvPr/>
        </p:nvSpPr>
        <p:spPr>
          <a:xfrm>
            <a:off x="2514600" y="-2"/>
            <a:ext cx="762000" cy="7914637"/>
          </a:xfrm>
          <a:prstGeom prst="rect">
            <a:avLst/>
          </a:prstGeom>
          <a:solidFill>
            <a:srgbClr val="0000FF"/>
          </a:solidFill>
          <a:ln w="12700">
            <a:miter lim="400000"/>
          </a:ln>
        </p:spPr>
        <p:txBody>
          <a:bodyPr lIns="45718" tIns="45718" rIns="45718" bIns="45718">
            <a:spAutoFit/>
          </a:bodyPr>
          <a:lstStyle>
            <a:lvl1pPr>
              <a:defRPr sz="4000" b="0">
                <a:solidFill>
                  <a:srgbClr val="FFFFFF"/>
                </a:solidFill>
                <a:latin typeface="Kaiti SC Regular"/>
                <a:ea typeface="Kaiti SC Regular"/>
                <a:cs typeface="Kaiti SC Regular"/>
                <a:sym typeface="Kaiti SC Regular"/>
              </a:defRPr>
            </a:lvl1pPr>
          </a:lstStyle>
          <a:p>
            <a:r>
              <a:t>教师专业成长的八一路径</a:t>
            </a:r>
          </a:p>
        </p:txBody>
      </p:sp>
      <p:cxnSp>
        <p:nvCxnSpPr>
          <p:cNvPr id="901" name="连接线"/>
          <p:cNvCxnSpPr>
            <a:stCxn id="900" idx="0"/>
            <a:endCxn id="898" idx="0"/>
          </p:cNvCxnSpPr>
          <p:nvPr/>
        </p:nvCxnSpPr>
        <p:spPr>
          <a:xfrm flipV="1">
            <a:off x="2895600" y="1511300"/>
            <a:ext cx="1714500" cy="2451100"/>
          </a:xfrm>
          <a:prstGeom prst="bentConnector3">
            <a:avLst>
              <a:gd name="adj1" fmla="val 51111"/>
            </a:avLst>
          </a:prstGeom>
          <a:ln>
            <a:solidFill>
              <a:srgbClr val="000000"/>
            </a:solidFill>
            <a:tailEnd type="triangle"/>
          </a:ln>
        </p:spPr>
      </p:cxnSp>
      <p:cxnSp>
        <p:nvCxnSpPr>
          <p:cNvPr id="902" name="连接线"/>
          <p:cNvCxnSpPr>
            <a:stCxn id="900" idx="0"/>
            <a:endCxn id="899" idx="0"/>
          </p:cNvCxnSpPr>
          <p:nvPr/>
        </p:nvCxnSpPr>
        <p:spPr>
          <a:xfrm>
            <a:off x="2895600" y="3962400"/>
            <a:ext cx="1676400" cy="1701800"/>
          </a:xfrm>
          <a:prstGeom prst="bentConnector3">
            <a:avLst>
              <a:gd name="adj1" fmla="val 52272"/>
            </a:avLst>
          </a:prstGeom>
          <a:ln>
            <a:solidFill>
              <a:srgbClr val="000000"/>
            </a:solidFill>
            <a:tailEnd type="triangle"/>
          </a:ln>
        </p:spPr>
      </p:cxnSp>
      <p:sp>
        <p:nvSpPr>
          <p:cNvPr id="903" name="1"/>
          <p:cNvSpPr txBox="1"/>
          <p:nvPr/>
        </p:nvSpPr>
        <p:spPr>
          <a:xfrm>
            <a:off x="5181600" y="304797"/>
            <a:ext cx="457200" cy="777237"/>
          </a:xfrm>
          <a:prstGeom prst="rect">
            <a:avLst/>
          </a:prstGeom>
          <a:ln w="12700">
            <a:miter lim="400000"/>
          </a:ln>
        </p:spPr>
        <p:txBody>
          <a:bodyPr lIns="45718" tIns="45718" rIns="45718" bIns="45718">
            <a:spAutoFit/>
          </a:bodyPr>
          <a:lstStyle>
            <a:lvl1pPr>
              <a:spcBef>
                <a:spcPts val="2400"/>
              </a:spcBef>
              <a:defRPr sz="4000" b="0">
                <a:solidFill>
                  <a:srgbClr val="CC0000"/>
                </a:solidFill>
                <a:latin typeface="Al Nile"/>
                <a:ea typeface="Al Nile"/>
                <a:cs typeface="Al Nile"/>
                <a:sym typeface="Al Nile"/>
              </a:defRPr>
            </a:lvl1pPr>
          </a:lstStyle>
          <a:p>
            <a:r>
              <a:t>1</a:t>
            </a:r>
          </a:p>
        </p:txBody>
      </p:sp>
      <p:sp>
        <p:nvSpPr>
          <p:cNvPr id="904" name="2"/>
          <p:cNvSpPr txBox="1"/>
          <p:nvPr/>
        </p:nvSpPr>
        <p:spPr>
          <a:xfrm>
            <a:off x="5181600" y="1142999"/>
            <a:ext cx="457200" cy="777237"/>
          </a:xfrm>
          <a:prstGeom prst="rect">
            <a:avLst/>
          </a:prstGeom>
          <a:ln w="12700">
            <a:miter lim="400000"/>
          </a:ln>
        </p:spPr>
        <p:txBody>
          <a:bodyPr lIns="45718" tIns="45718" rIns="45718" bIns="45718">
            <a:spAutoFit/>
          </a:bodyPr>
          <a:lstStyle>
            <a:lvl1pPr>
              <a:spcBef>
                <a:spcPts val="2400"/>
              </a:spcBef>
              <a:defRPr sz="4000" b="0">
                <a:solidFill>
                  <a:srgbClr val="CC0000"/>
                </a:solidFill>
                <a:latin typeface="Al Nile"/>
                <a:ea typeface="Al Nile"/>
                <a:cs typeface="Al Nile"/>
                <a:sym typeface="Al Nile"/>
              </a:defRPr>
            </a:lvl1pPr>
          </a:lstStyle>
          <a:p>
            <a:r>
              <a:t>2</a:t>
            </a:r>
          </a:p>
        </p:txBody>
      </p:sp>
      <p:sp>
        <p:nvSpPr>
          <p:cNvPr id="905" name="3"/>
          <p:cNvSpPr txBox="1"/>
          <p:nvPr/>
        </p:nvSpPr>
        <p:spPr>
          <a:xfrm>
            <a:off x="5181600" y="1965324"/>
            <a:ext cx="457200" cy="777237"/>
          </a:xfrm>
          <a:prstGeom prst="rect">
            <a:avLst/>
          </a:prstGeom>
          <a:ln w="12700">
            <a:miter lim="400000"/>
          </a:ln>
        </p:spPr>
        <p:txBody>
          <a:bodyPr lIns="45718" tIns="45718" rIns="45718" bIns="45718">
            <a:spAutoFit/>
          </a:bodyPr>
          <a:lstStyle>
            <a:lvl1pPr>
              <a:spcBef>
                <a:spcPts val="2400"/>
              </a:spcBef>
              <a:defRPr sz="4000" b="0">
                <a:solidFill>
                  <a:srgbClr val="CC0000"/>
                </a:solidFill>
                <a:latin typeface="Al Nile"/>
                <a:ea typeface="Al Nile"/>
                <a:cs typeface="Al Nile"/>
                <a:sym typeface="Al Nile"/>
              </a:defRPr>
            </a:lvl1pPr>
          </a:lstStyle>
          <a:p>
            <a:r>
              <a:t>3</a:t>
            </a:r>
          </a:p>
        </p:txBody>
      </p:sp>
      <p:sp>
        <p:nvSpPr>
          <p:cNvPr id="906" name="4"/>
          <p:cNvSpPr txBox="1"/>
          <p:nvPr/>
        </p:nvSpPr>
        <p:spPr>
          <a:xfrm>
            <a:off x="5181600" y="2743199"/>
            <a:ext cx="457200" cy="777237"/>
          </a:xfrm>
          <a:prstGeom prst="rect">
            <a:avLst/>
          </a:prstGeom>
          <a:ln w="12700">
            <a:miter lim="400000"/>
          </a:ln>
        </p:spPr>
        <p:txBody>
          <a:bodyPr lIns="45718" tIns="45718" rIns="45718" bIns="45718">
            <a:spAutoFit/>
          </a:bodyPr>
          <a:lstStyle>
            <a:lvl1pPr>
              <a:spcBef>
                <a:spcPts val="2400"/>
              </a:spcBef>
              <a:defRPr sz="4000" b="0">
                <a:solidFill>
                  <a:srgbClr val="CC0000"/>
                </a:solidFill>
                <a:latin typeface="Al Nile"/>
                <a:ea typeface="Al Nile"/>
                <a:cs typeface="Al Nile"/>
                <a:sym typeface="Al Nile"/>
              </a:defRPr>
            </a:lvl1pPr>
          </a:lstStyle>
          <a:p>
            <a:r>
              <a:t>4</a:t>
            </a:r>
          </a:p>
        </p:txBody>
      </p:sp>
      <p:sp>
        <p:nvSpPr>
          <p:cNvPr id="907" name="5"/>
          <p:cNvSpPr txBox="1"/>
          <p:nvPr/>
        </p:nvSpPr>
        <p:spPr>
          <a:xfrm>
            <a:off x="5181600" y="3581398"/>
            <a:ext cx="457200" cy="777237"/>
          </a:xfrm>
          <a:prstGeom prst="rect">
            <a:avLst/>
          </a:prstGeom>
          <a:ln w="12700">
            <a:miter lim="400000"/>
          </a:ln>
        </p:spPr>
        <p:txBody>
          <a:bodyPr lIns="45718" tIns="45718" rIns="45718" bIns="45718">
            <a:spAutoFit/>
          </a:bodyPr>
          <a:lstStyle>
            <a:lvl1pPr>
              <a:spcBef>
                <a:spcPts val="2400"/>
              </a:spcBef>
              <a:defRPr sz="4000" b="0">
                <a:solidFill>
                  <a:srgbClr val="CC0000"/>
                </a:solidFill>
                <a:latin typeface="Al Nile"/>
                <a:ea typeface="Al Nile"/>
                <a:cs typeface="Al Nile"/>
                <a:sym typeface="Al Nile"/>
              </a:defRPr>
            </a:lvl1pPr>
          </a:lstStyle>
          <a:p>
            <a:r>
              <a:t>5</a:t>
            </a:r>
          </a:p>
        </p:txBody>
      </p:sp>
      <p:sp>
        <p:nvSpPr>
          <p:cNvPr id="908" name="6"/>
          <p:cNvSpPr txBox="1"/>
          <p:nvPr/>
        </p:nvSpPr>
        <p:spPr>
          <a:xfrm>
            <a:off x="5181600" y="4419598"/>
            <a:ext cx="457200" cy="777237"/>
          </a:xfrm>
          <a:prstGeom prst="rect">
            <a:avLst/>
          </a:prstGeom>
          <a:ln w="12700">
            <a:miter lim="400000"/>
          </a:ln>
        </p:spPr>
        <p:txBody>
          <a:bodyPr lIns="45718" tIns="45718" rIns="45718" bIns="45718">
            <a:spAutoFit/>
          </a:bodyPr>
          <a:lstStyle>
            <a:lvl1pPr>
              <a:spcBef>
                <a:spcPts val="2400"/>
              </a:spcBef>
              <a:defRPr sz="4000" b="0">
                <a:solidFill>
                  <a:srgbClr val="CC0000"/>
                </a:solidFill>
                <a:latin typeface="Al Nile"/>
                <a:ea typeface="Al Nile"/>
                <a:cs typeface="Al Nile"/>
                <a:sym typeface="Al Nile"/>
              </a:defRPr>
            </a:lvl1pPr>
          </a:lstStyle>
          <a:p>
            <a:r>
              <a:t>6</a:t>
            </a:r>
          </a:p>
        </p:txBody>
      </p:sp>
      <p:sp>
        <p:nvSpPr>
          <p:cNvPr id="909" name="7"/>
          <p:cNvSpPr txBox="1"/>
          <p:nvPr/>
        </p:nvSpPr>
        <p:spPr>
          <a:xfrm>
            <a:off x="5181600" y="5257798"/>
            <a:ext cx="457200" cy="777237"/>
          </a:xfrm>
          <a:prstGeom prst="rect">
            <a:avLst/>
          </a:prstGeom>
          <a:ln w="12700">
            <a:miter lim="400000"/>
          </a:ln>
        </p:spPr>
        <p:txBody>
          <a:bodyPr lIns="45718" tIns="45718" rIns="45718" bIns="45718">
            <a:spAutoFit/>
          </a:bodyPr>
          <a:lstStyle>
            <a:lvl1pPr>
              <a:spcBef>
                <a:spcPts val="2400"/>
              </a:spcBef>
              <a:defRPr sz="4000" b="0">
                <a:solidFill>
                  <a:srgbClr val="CC0000"/>
                </a:solidFill>
                <a:latin typeface="Al Nile"/>
                <a:ea typeface="Al Nile"/>
                <a:cs typeface="Al Nile"/>
                <a:sym typeface="Al Nile"/>
              </a:defRPr>
            </a:lvl1pPr>
          </a:lstStyle>
          <a:p>
            <a:r>
              <a:t>7</a:t>
            </a:r>
          </a:p>
        </p:txBody>
      </p:sp>
      <p:sp>
        <p:nvSpPr>
          <p:cNvPr id="910" name="8"/>
          <p:cNvSpPr txBox="1"/>
          <p:nvPr/>
        </p:nvSpPr>
        <p:spPr>
          <a:xfrm>
            <a:off x="5181600" y="5943598"/>
            <a:ext cx="457200" cy="777237"/>
          </a:xfrm>
          <a:prstGeom prst="rect">
            <a:avLst/>
          </a:prstGeom>
          <a:ln w="12700">
            <a:miter lim="400000"/>
          </a:ln>
        </p:spPr>
        <p:txBody>
          <a:bodyPr lIns="45718" tIns="45718" rIns="45718" bIns="45718">
            <a:spAutoFit/>
          </a:bodyPr>
          <a:lstStyle>
            <a:lvl1pPr>
              <a:spcBef>
                <a:spcPts val="2400"/>
              </a:spcBef>
              <a:defRPr sz="4000" b="0">
                <a:solidFill>
                  <a:srgbClr val="CC0000"/>
                </a:solidFill>
                <a:latin typeface="Al Nile"/>
                <a:ea typeface="Al Nile"/>
                <a:cs typeface="Al Nile"/>
                <a:sym typeface="Al Nile"/>
              </a:defRPr>
            </a:lvl1pPr>
          </a:lstStyle>
          <a:p>
            <a:r>
              <a:t>8</a:t>
            </a:r>
          </a:p>
        </p:txBody>
      </p:sp>
      <p:sp>
        <p:nvSpPr>
          <p:cNvPr id="911" name="好的教育就是师生之间创造好的故事的教育。"/>
          <p:cNvSpPr txBox="1"/>
          <p:nvPr/>
        </p:nvSpPr>
        <p:spPr>
          <a:xfrm>
            <a:off x="0" y="2057400"/>
            <a:ext cx="2514600" cy="2123437"/>
          </a:xfrm>
          <a:prstGeom prst="rect">
            <a:avLst/>
          </a:prstGeom>
          <a:ln w="12700">
            <a:miter lim="400000"/>
          </a:ln>
        </p:spPr>
        <p:txBody>
          <a:bodyPr lIns="45718" tIns="45718" rIns="45718" bIns="45718">
            <a:spAutoFit/>
          </a:bodyPr>
          <a:lstStyle>
            <a:lvl1pPr>
              <a:spcBef>
                <a:spcPts val="1600"/>
              </a:spcBef>
              <a:defRPr sz="2800" b="0">
                <a:latin typeface="Kaiti SC Regular"/>
                <a:ea typeface="Kaiti SC Regular"/>
                <a:cs typeface="Kaiti SC Regular"/>
                <a:sym typeface="Kaiti SC Regular"/>
              </a:defRPr>
            </a:lvl1pPr>
          </a:lstStyle>
          <a:p>
            <a:r>
              <a:t>    好的教育就是师生之间创造好的故事的教育。</a:t>
            </a:r>
          </a:p>
        </p:txBody>
      </p:sp>
    </p:spTree>
  </p:cSld>
  <p:clrMapOvr>
    <a:masterClrMapping/>
  </p:clrMapOvr>
  <p:transition spd="med"/>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indefinite" fill="hold"/>
                                        <p:tgtEl>
                                          <p:spTgt spid="876"/>
                                        </p:tgtEl>
                                        <p:attrNameLst>
                                          <p:attrName>style.visibility</p:attrName>
                                        </p:attrNameLst>
                                      </p:cBhvr>
                                      <p:to>
                                        <p:strVal val="visible"/>
                                      </p:to>
                                    </p:set>
                                    <p:animEffect transition="in" filter="box(in)">
                                      <p:cBhvr>
                                        <p:cTn id="7" dur="500"/>
                                        <p:tgtEl>
                                          <p:spTgt spid="876"/>
                                        </p:tgtEl>
                                      </p:cBhvr>
                                    </p:animEffect>
                                  </p:childTnLst>
                                </p:cTn>
                              </p:par>
                            </p:childTnLst>
                          </p:cTn>
                        </p:par>
                        <p:par>
                          <p:cTn id="8" fill="hold">
                            <p:stCondLst>
                              <p:cond delay="500"/>
                            </p:stCondLst>
                            <p:childTnLst>
                              <p:par>
                                <p:cTn id="9" presetID="4" presetClass="entr" presetSubtype="16" fill="hold" grpId="0" nodeType="afterEffect">
                                  <p:stCondLst>
                                    <p:cond delay="0"/>
                                  </p:stCondLst>
                                  <p:childTnLst>
                                    <p:set>
                                      <p:cBhvr>
                                        <p:cTn id="10" dur="indefinite" fill="hold"/>
                                        <p:tgtEl>
                                          <p:spTgt spid="879"/>
                                        </p:tgtEl>
                                        <p:attrNameLst>
                                          <p:attrName>style.visibility</p:attrName>
                                        </p:attrNameLst>
                                      </p:cBhvr>
                                      <p:to>
                                        <p:strVal val="visible"/>
                                      </p:to>
                                    </p:set>
                                    <p:animEffect transition="in" filter="box(in)">
                                      <p:cBhvr>
                                        <p:cTn id="11" dur="500"/>
                                        <p:tgtEl>
                                          <p:spTgt spid="879"/>
                                        </p:tgtEl>
                                      </p:cBhvr>
                                    </p:animEffect>
                                  </p:childTnLst>
                                </p:cTn>
                              </p:par>
                            </p:childTnLst>
                          </p:cTn>
                        </p:par>
                        <p:par>
                          <p:cTn id="12" fill="hold">
                            <p:stCondLst>
                              <p:cond delay="1000"/>
                            </p:stCondLst>
                            <p:childTnLst>
                              <p:par>
                                <p:cTn id="13" presetID="4" presetClass="entr" presetSubtype="16" fill="hold" grpId="0" nodeType="afterEffect">
                                  <p:stCondLst>
                                    <p:cond delay="0"/>
                                  </p:stCondLst>
                                  <p:childTnLst>
                                    <p:set>
                                      <p:cBhvr>
                                        <p:cTn id="14" dur="indefinite" fill="hold"/>
                                        <p:tgtEl>
                                          <p:spTgt spid="882"/>
                                        </p:tgtEl>
                                        <p:attrNameLst>
                                          <p:attrName>style.visibility</p:attrName>
                                        </p:attrNameLst>
                                      </p:cBhvr>
                                      <p:to>
                                        <p:strVal val="visible"/>
                                      </p:to>
                                    </p:set>
                                    <p:animEffect transition="in" filter="box(in)">
                                      <p:cBhvr>
                                        <p:cTn id="15" dur="500"/>
                                        <p:tgtEl>
                                          <p:spTgt spid="882"/>
                                        </p:tgtEl>
                                      </p:cBhvr>
                                    </p:animEffect>
                                  </p:childTnLst>
                                </p:cTn>
                              </p:par>
                            </p:childTnLst>
                          </p:cTn>
                        </p:par>
                        <p:par>
                          <p:cTn id="16" fill="hold">
                            <p:stCondLst>
                              <p:cond delay="1500"/>
                            </p:stCondLst>
                            <p:childTnLst>
                              <p:par>
                                <p:cTn id="17" presetID="4" presetClass="entr" presetSubtype="16" fill="hold" grpId="0" nodeType="afterEffect">
                                  <p:stCondLst>
                                    <p:cond delay="0"/>
                                  </p:stCondLst>
                                  <p:childTnLst>
                                    <p:set>
                                      <p:cBhvr>
                                        <p:cTn id="18" dur="indefinite" fill="hold"/>
                                        <p:tgtEl>
                                          <p:spTgt spid="885"/>
                                        </p:tgtEl>
                                        <p:attrNameLst>
                                          <p:attrName>style.visibility</p:attrName>
                                        </p:attrNameLst>
                                      </p:cBhvr>
                                      <p:to>
                                        <p:strVal val="visible"/>
                                      </p:to>
                                    </p:set>
                                    <p:animEffect transition="in" filter="box(in)">
                                      <p:cBhvr>
                                        <p:cTn id="19" dur="500"/>
                                        <p:tgtEl>
                                          <p:spTgt spid="885"/>
                                        </p:tgtEl>
                                      </p:cBhvr>
                                    </p:animEffect>
                                  </p:childTnLst>
                                </p:cTn>
                              </p:par>
                            </p:childTnLst>
                          </p:cTn>
                        </p:par>
                        <p:par>
                          <p:cTn id="20" fill="hold">
                            <p:stCondLst>
                              <p:cond delay="2000"/>
                            </p:stCondLst>
                            <p:childTnLst>
                              <p:par>
                                <p:cTn id="21" presetID="4" presetClass="entr" presetSubtype="16" fill="hold" grpId="0" nodeType="afterEffect">
                                  <p:stCondLst>
                                    <p:cond delay="0"/>
                                  </p:stCondLst>
                                  <p:childTnLst>
                                    <p:set>
                                      <p:cBhvr>
                                        <p:cTn id="22" dur="indefinite" fill="hold"/>
                                        <p:tgtEl>
                                          <p:spTgt spid="888"/>
                                        </p:tgtEl>
                                        <p:attrNameLst>
                                          <p:attrName>style.visibility</p:attrName>
                                        </p:attrNameLst>
                                      </p:cBhvr>
                                      <p:to>
                                        <p:strVal val="visible"/>
                                      </p:to>
                                    </p:set>
                                    <p:animEffect transition="in" filter="box(in)">
                                      <p:cBhvr>
                                        <p:cTn id="23" dur="500"/>
                                        <p:tgtEl>
                                          <p:spTgt spid="888"/>
                                        </p:tgtEl>
                                      </p:cBhvr>
                                    </p:animEffect>
                                  </p:childTnLst>
                                </p:cTn>
                              </p:par>
                            </p:childTnLst>
                          </p:cTn>
                        </p:par>
                        <p:par>
                          <p:cTn id="24" fill="hold">
                            <p:stCondLst>
                              <p:cond delay="2500"/>
                            </p:stCondLst>
                            <p:childTnLst>
                              <p:par>
                                <p:cTn id="25" presetID="4" presetClass="entr" presetSubtype="16" fill="hold" grpId="0" nodeType="afterEffect">
                                  <p:stCondLst>
                                    <p:cond delay="0"/>
                                  </p:stCondLst>
                                  <p:childTnLst>
                                    <p:set>
                                      <p:cBhvr>
                                        <p:cTn id="26" dur="indefinite" fill="hold"/>
                                        <p:tgtEl>
                                          <p:spTgt spid="891"/>
                                        </p:tgtEl>
                                        <p:attrNameLst>
                                          <p:attrName>style.visibility</p:attrName>
                                        </p:attrNameLst>
                                      </p:cBhvr>
                                      <p:to>
                                        <p:strVal val="visible"/>
                                      </p:to>
                                    </p:set>
                                    <p:animEffect transition="in" filter="box(in)">
                                      <p:cBhvr>
                                        <p:cTn id="27" dur="500"/>
                                        <p:tgtEl>
                                          <p:spTgt spid="891"/>
                                        </p:tgtEl>
                                      </p:cBhvr>
                                    </p:animEffect>
                                  </p:childTnLst>
                                </p:cTn>
                              </p:par>
                            </p:childTnLst>
                          </p:cTn>
                        </p:par>
                        <p:par>
                          <p:cTn id="28" fill="hold">
                            <p:stCondLst>
                              <p:cond delay="3000"/>
                            </p:stCondLst>
                            <p:childTnLst>
                              <p:par>
                                <p:cTn id="29" presetID="4" presetClass="entr" presetSubtype="16" fill="hold" grpId="0" nodeType="afterEffect">
                                  <p:stCondLst>
                                    <p:cond delay="0"/>
                                  </p:stCondLst>
                                  <p:childTnLst>
                                    <p:set>
                                      <p:cBhvr>
                                        <p:cTn id="30" dur="indefinite" fill="hold"/>
                                        <p:tgtEl>
                                          <p:spTgt spid="894"/>
                                        </p:tgtEl>
                                        <p:attrNameLst>
                                          <p:attrName>style.visibility</p:attrName>
                                        </p:attrNameLst>
                                      </p:cBhvr>
                                      <p:to>
                                        <p:strVal val="visible"/>
                                      </p:to>
                                    </p:set>
                                    <p:animEffect transition="in" filter="box(in)">
                                      <p:cBhvr>
                                        <p:cTn id="31" dur="500"/>
                                        <p:tgtEl>
                                          <p:spTgt spid="894"/>
                                        </p:tgtEl>
                                      </p:cBhvr>
                                    </p:animEffect>
                                  </p:childTnLst>
                                </p:cTn>
                              </p:par>
                            </p:childTnLst>
                          </p:cTn>
                        </p:par>
                        <p:par>
                          <p:cTn id="32" fill="hold">
                            <p:stCondLst>
                              <p:cond delay="3500"/>
                            </p:stCondLst>
                            <p:childTnLst>
                              <p:par>
                                <p:cTn id="33" presetID="4" presetClass="entr" presetSubtype="16" fill="hold" grpId="0" nodeType="afterEffect">
                                  <p:stCondLst>
                                    <p:cond delay="0"/>
                                  </p:stCondLst>
                                  <p:childTnLst>
                                    <p:set>
                                      <p:cBhvr>
                                        <p:cTn id="34" dur="indefinite" fill="hold"/>
                                        <p:tgtEl>
                                          <p:spTgt spid="897"/>
                                        </p:tgtEl>
                                        <p:attrNameLst>
                                          <p:attrName>style.visibility</p:attrName>
                                        </p:attrNameLst>
                                      </p:cBhvr>
                                      <p:to>
                                        <p:strVal val="visible"/>
                                      </p:to>
                                    </p:set>
                                    <p:animEffect transition="in" filter="box(in)">
                                      <p:cBhvr>
                                        <p:cTn id="35" dur="500"/>
                                        <p:tgtEl>
                                          <p:spTgt spid="897"/>
                                        </p:tgtEl>
                                      </p:cBhvr>
                                    </p:animEffect>
                                  </p:childTnLst>
                                </p:cTn>
                              </p:par>
                            </p:childTnLst>
                          </p:cTn>
                        </p:par>
                        <p:par>
                          <p:cTn id="36" fill="hold">
                            <p:stCondLst>
                              <p:cond delay="4000"/>
                            </p:stCondLst>
                            <p:childTnLst>
                              <p:par>
                                <p:cTn id="37" presetID="4" presetClass="entr" presetSubtype="16" fill="hold" grpId="0" nodeType="afterEffect">
                                  <p:stCondLst>
                                    <p:cond delay="0"/>
                                  </p:stCondLst>
                                  <p:childTnLst>
                                    <p:set>
                                      <p:cBhvr>
                                        <p:cTn id="38" dur="indefinite" fill="hold"/>
                                        <p:tgtEl>
                                          <p:spTgt spid="898"/>
                                        </p:tgtEl>
                                        <p:attrNameLst>
                                          <p:attrName>style.visibility</p:attrName>
                                        </p:attrNameLst>
                                      </p:cBhvr>
                                      <p:to>
                                        <p:strVal val="visible"/>
                                      </p:to>
                                    </p:set>
                                    <p:animEffect transition="in" filter="box(in)">
                                      <p:cBhvr>
                                        <p:cTn id="39" dur="500"/>
                                        <p:tgtEl>
                                          <p:spTgt spid="898"/>
                                        </p:tgtEl>
                                      </p:cBhvr>
                                    </p:animEffect>
                                  </p:childTnLst>
                                </p:cTn>
                              </p:par>
                            </p:childTnLst>
                          </p:cTn>
                        </p:par>
                        <p:par>
                          <p:cTn id="40" fill="hold">
                            <p:stCondLst>
                              <p:cond delay="4500"/>
                            </p:stCondLst>
                            <p:childTnLst>
                              <p:par>
                                <p:cTn id="41" presetID="4" presetClass="entr" presetSubtype="16" fill="hold" grpId="0" nodeType="afterEffect">
                                  <p:stCondLst>
                                    <p:cond delay="0"/>
                                  </p:stCondLst>
                                  <p:childTnLst>
                                    <p:set>
                                      <p:cBhvr>
                                        <p:cTn id="42" dur="indefinite" fill="hold"/>
                                        <p:tgtEl>
                                          <p:spTgt spid="899"/>
                                        </p:tgtEl>
                                        <p:attrNameLst>
                                          <p:attrName>style.visibility</p:attrName>
                                        </p:attrNameLst>
                                      </p:cBhvr>
                                      <p:to>
                                        <p:strVal val="visible"/>
                                      </p:to>
                                    </p:set>
                                    <p:animEffect transition="in" filter="box(in)">
                                      <p:cBhvr>
                                        <p:cTn id="43" dur="500"/>
                                        <p:tgtEl>
                                          <p:spTgt spid="899"/>
                                        </p:tgtEl>
                                      </p:cBhvr>
                                    </p:animEffect>
                                  </p:childTnLst>
                                </p:cTn>
                              </p:par>
                            </p:childTnLst>
                          </p:cTn>
                        </p:par>
                        <p:par>
                          <p:cTn id="44" fill="hold">
                            <p:stCondLst>
                              <p:cond delay="5000"/>
                            </p:stCondLst>
                            <p:childTnLst>
                              <p:par>
                                <p:cTn id="45" presetID="4" presetClass="entr" presetSubtype="16" fill="hold" grpId="0" nodeType="afterEffect">
                                  <p:stCondLst>
                                    <p:cond delay="0"/>
                                  </p:stCondLst>
                                  <p:childTnLst>
                                    <p:set>
                                      <p:cBhvr>
                                        <p:cTn id="46" dur="indefinite" fill="hold"/>
                                        <p:tgtEl>
                                          <p:spTgt spid="900"/>
                                        </p:tgtEl>
                                        <p:attrNameLst>
                                          <p:attrName>style.visibility</p:attrName>
                                        </p:attrNameLst>
                                      </p:cBhvr>
                                      <p:to>
                                        <p:strVal val="visible"/>
                                      </p:to>
                                    </p:set>
                                    <p:animEffect transition="in" filter="box(in)">
                                      <p:cBhvr>
                                        <p:cTn id="47" dur="500"/>
                                        <p:tgtEl>
                                          <p:spTgt spid="9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6" grpId="0" animBg="1" advAuto="0"/>
      <p:bldP spid="879" grpId="0" animBg="1" advAuto="0"/>
      <p:bldP spid="882" grpId="0" animBg="1" advAuto="0"/>
      <p:bldP spid="885" grpId="0" animBg="1" advAuto="0"/>
      <p:bldP spid="888" grpId="0" animBg="1" advAuto="0"/>
      <p:bldP spid="891" grpId="0" animBg="1" advAuto="0"/>
      <p:bldP spid="894" grpId="0" animBg="1" advAuto="0"/>
      <p:bldP spid="897" grpId="0" animBg="1" advAuto="0"/>
      <p:bldP spid="898" grpId="0" animBg="1" advAuto="0"/>
      <p:bldP spid="899" grpId="0" animBg="1" advAuto="0"/>
      <p:bldP spid="900" grpId="0" animBg="1" advAuto="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5" name="很多人都是盲目追随着所谓的专家的指引。"/>
          <p:cNvSpPr txBox="1">
            <a:spLocks noGrp="1"/>
          </p:cNvSpPr>
          <p:nvPr>
            <p:ph type="body" sz="half" idx="1"/>
          </p:nvPr>
        </p:nvSpPr>
        <p:spPr>
          <a:xfrm>
            <a:off x="6891335" y="3349625"/>
            <a:ext cx="5324578" cy="3614738"/>
          </a:xfrm>
          <a:prstGeom prst="rect">
            <a:avLst/>
          </a:prstGeom>
        </p:spPr>
        <p:txBody>
          <a:bodyPr/>
          <a:lstStyle/>
          <a:p>
            <a:pPr>
              <a:spcBef>
                <a:spcPts val="900"/>
              </a:spcBef>
              <a:buSzTx/>
              <a:buNone/>
            </a:pPr>
            <a:r>
              <a:t>        </a:t>
            </a:r>
            <a:r>
              <a:rPr sz="4000">
                <a:solidFill>
                  <a:srgbClr val="0000FF"/>
                </a:solidFill>
                <a:latin typeface="Kaiti SC Regular"/>
                <a:ea typeface="Kaiti SC Regular"/>
                <a:cs typeface="Kaiti SC Regular"/>
                <a:sym typeface="Kaiti SC Regular"/>
              </a:rPr>
              <a:t>很多人都是盲目追随着所谓的专家的指引。</a:t>
            </a:r>
            <a:r>
              <a:rPr sz="4000"/>
              <a:t> </a:t>
            </a:r>
            <a:endParaRPr sz="4000"/>
          </a:p>
        </p:txBody>
      </p:sp>
      <p:pic>
        <p:nvPicPr>
          <p:cNvPr id="706" name="71cf2f5.jpeg" descr="71cf2f5.jpeg"/>
          <p:cNvPicPr>
            <a:picLocks noChangeAspect="1"/>
          </p:cNvPicPr>
          <p:nvPr/>
        </p:nvPicPr>
        <p:blipFill>
          <a:blip r:embed="rId1"/>
          <a:stretch>
            <a:fillRect/>
          </a:stretch>
        </p:blipFill>
        <p:spPr>
          <a:xfrm>
            <a:off x="0" y="0"/>
            <a:ext cx="6907215" cy="6908800"/>
          </a:xfrm>
          <a:prstGeom prst="rect">
            <a:avLst/>
          </a:prstGeom>
          <a:ln w="12700">
            <a:miter lim="400000"/>
            <a:headEnd/>
            <a:tailEnd/>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55" name="形状"/>
          <p:cNvSpPr/>
          <p:nvPr/>
        </p:nvSpPr>
        <p:spPr>
          <a:xfrm>
            <a:off x="-1741489" y="2043905"/>
            <a:ext cx="4410128" cy="4256090"/>
          </a:xfrm>
          <a:custGeom>
            <a:avLst/>
            <a:gdLst/>
            <a:ahLst/>
            <a:cxnLst>
              <a:cxn ang="0">
                <a:pos x="wd2" y="hd2"/>
              </a:cxn>
              <a:cxn ang="5400000">
                <a:pos x="wd2" y="hd2"/>
              </a:cxn>
              <a:cxn ang="10800000">
                <a:pos x="wd2" y="hd2"/>
              </a:cxn>
              <a:cxn ang="16200000">
                <a:pos x="wd2" y="hd2"/>
              </a:cxn>
            </a:cxnLst>
            <a:rect l="0" t="0" r="r" b="b"/>
            <a:pathLst>
              <a:path w="21600" h="21600" extrusionOk="0">
                <a:moveTo>
                  <a:pt x="21600" y="10814"/>
                </a:moveTo>
                <a:lnTo>
                  <a:pt x="21545" y="11906"/>
                </a:lnTo>
                <a:lnTo>
                  <a:pt x="21382" y="12998"/>
                </a:lnTo>
                <a:lnTo>
                  <a:pt x="21108" y="14036"/>
                </a:lnTo>
                <a:lnTo>
                  <a:pt x="20945" y="14527"/>
                </a:lnTo>
                <a:lnTo>
                  <a:pt x="20753" y="15019"/>
                </a:lnTo>
                <a:lnTo>
                  <a:pt x="20535" y="15483"/>
                </a:lnTo>
                <a:lnTo>
                  <a:pt x="20043" y="16412"/>
                </a:lnTo>
                <a:lnTo>
                  <a:pt x="19443" y="17285"/>
                </a:lnTo>
                <a:lnTo>
                  <a:pt x="19142" y="17668"/>
                </a:lnTo>
                <a:lnTo>
                  <a:pt x="18787" y="18077"/>
                </a:lnTo>
                <a:lnTo>
                  <a:pt x="18432" y="18460"/>
                </a:lnTo>
                <a:lnTo>
                  <a:pt x="18050" y="18815"/>
                </a:lnTo>
                <a:lnTo>
                  <a:pt x="17668" y="19142"/>
                </a:lnTo>
                <a:lnTo>
                  <a:pt x="17258" y="19470"/>
                </a:lnTo>
                <a:lnTo>
                  <a:pt x="16849" y="19770"/>
                </a:lnTo>
                <a:lnTo>
                  <a:pt x="16384" y="20043"/>
                </a:lnTo>
                <a:lnTo>
                  <a:pt x="15947" y="20317"/>
                </a:lnTo>
                <a:lnTo>
                  <a:pt x="15483" y="20535"/>
                </a:lnTo>
                <a:lnTo>
                  <a:pt x="14992" y="20753"/>
                </a:lnTo>
                <a:lnTo>
                  <a:pt x="14009" y="21136"/>
                </a:lnTo>
                <a:lnTo>
                  <a:pt x="13490" y="21272"/>
                </a:lnTo>
                <a:lnTo>
                  <a:pt x="12452" y="21491"/>
                </a:lnTo>
                <a:lnTo>
                  <a:pt x="11360" y="21600"/>
                </a:lnTo>
                <a:lnTo>
                  <a:pt x="10240" y="21600"/>
                </a:lnTo>
                <a:lnTo>
                  <a:pt x="9148" y="21491"/>
                </a:lnTo>
                <a:lnTo>
                  <a:pt x="8110" y="21272"/>
                </a:lnTo>
                <a:lnTo>
                  <a:pt x="7591" y="21136"/>
                </a:lnTo>
                <a:lnTo>
                  <a:pt x="7073" y="20945"/>
                </a:lnTo>
                <a:lnTo>
                  <a:pt x="6581" y="20753"/>
                </a:lnTo>
                <a:lnTo>
                  <a:pt x="5653" y="20317"/>
                </a:lnTo>
                <a:lnTo>
                  <a:pt x="5188" y="20043"/>
                </a:lnTo>
                <a:lnTo>
                  <a:pt x="4751" y="19770"/>
                </a:lnTo>
                <a:lnTo>
                  <a:pt x="4342" y="19470"/>
                </a:lnTo>
                <a:lnTo>
                  <a:pt x="3523" y="18815"/>
                </a:lnTo>
                <a:lnTo>
                  <a:pt x="3168" y="18460"/>
                </a:lnTo>
                <a:lnTo>
                  <a:pt x="2813" y="18077"/>
                </a:lnTo>
                <a:lnTo>
                  <a:pt x="2458" y="17668"/>
                </a:lnTo>
                <a:lnTo>
                  <a:pt x="2130" y="17285"/>
                </a:lnTo>
                <a:lnTo>
                  <a:pt x="1830" y="16849"/>
                </a:lnTo>
                <a:lnTo>
                  <a:pt x="1557" y="16412"/>
                </a:lnTo>
                <a:lnTo>
                  <a:pt x="1065" y="15483"/>
                </a:lnTo>
                <a:lnTo>
                  <a:pt x="847" y="15019"/>
                </a:lnTo>
                <a:lnTo>
                  <a:pt x="655" y="14527"/>
                </a:lnTo>
                <a:lnTo>
                  <a:pt x="492" y="14036"/>
                </a:lnTo>
                <a:lnTo>
                  <a:pt x="328" y="13517"/>
                </a:lnTo>
                <a:lnTo>
                  <a:pt x="218" y="12998"/>
                </a:lnTo>
                <a:lnTo>
                  <a:pt x="109" y="12452"/>
                </a:lnTo>
                <a:lnTo>
                  <a:pt x="0" y="11360"/>
                </a:lnTo>
                <a:lnTo>
                  <a:pt x="0" y="10268"/>
                </a:lnTo>
                <a:lnTo>
                  <a:pt x="55" y="9694"/>
                </a:lnTo>
                <a:lnTo>
                  <a:pt x="109" y="9175"/>
                </a:lnTo>
                <a:lnTo>
                  <a:pt x="218" y="8629"/>
                </a:lnTo>
                <a:lnTo>
                  <a:pt x="328" y="8110"/>
                </a:lnTo>
                <a:lnTo>
                  <a:pt x="492" y="7591"/>
                </a:lnTo>
                <a:lnTo>
                  <a:pt x="655" y="7100"/>
                </a:lnTo>
                <a:lnTo>
                  <a:pt x="847" y="6608"/>
                </a:lnTo>
                <a:lnTo>
                  <a:pt x="1065" y="6117"/>
                </a:lnTo>
                <a:lnTo>
                  <a:pt x="1311" y="5653"/>
                </a:lnTo>
                <a:lnTo>
                  <a:pt x="1557" y="5216"/>
                </a:lnTo>
                <a:lnTo>
                  <a:pt x="1830" y="4779"/>
                </a:lnTo>
                <a:lnTo>
                  <a:pt x="2130" y="4342"/>
                </a:lnTo>
                <a:lnTo>
                  <a:pt x="2458" y="3932"/>
                </a:lnTo>
                <a:lnTo>
                  <a:pt x="3168" y="3168"/>
                </a:lnTo>
                <a:lnTo>
                  <a:pt x="3523" y="2813"/>
                </a:lnTo>
                <a:lnTo>
                  <a:pt x="4342" y="2157"/>
                </a:lnTo>
                <a:lnTo>
                  <a:pt x="4751" y="1857"/>
                </a:lnTo>
                <a:lnTo>
                  <a:pt x="5188" y="1584"/>
                </a:lnTo>
                <a:lnTo>
                  <a:pt x="5653" y="1311"/>
                </a:lnTo>
                <a:lnTo>
                  <a:pt x="6117" y="1065"/>
                </a:lnTo>
                <a:lnTo>
                  <a:pt x="6581" y="847"/>
                </a:lnTo>
                <a:lnTo>
                  <a:pt x="7073" y="655"/>
                </a:lnTo>
                <a:lnTo>
                  <a:pt x="7591" y="492"/>
                </a:lnTo>
                <a:lnTo>
                  <a:pt x="8629" y="218"/>
                </a:lnTo>
                <a:lnTo>
                  <a:pt x="9148" y="137"/>
                </a:lnTo>
                <a:lnTo>
                  <a:pt x="9694" y="55"/>
                </a:lnTo>
                <a:lnTo>
                  <a:pt x="10786" y="0"/>
                </a:lnTo>
                <a:lnTo>
                  <a:pt x="11360" y="27"/>
                </a:lnTo>
                <a:lnTo>
                  <a:pt x="11906" y="55"/>
                </a:lnTo>
                <a:lnTo>
                  <a:pt x="12452" y="137"/>
                </a:lnTo>
                <a:lnTo>
                  <a:pt x="12971" y="218"/>
                </a:lnTo>
                <a:lnTo>
                  <a:pt x="14009" y="492"/>
                </a:lnTo>
                <a:lnTo>
                  <a:pt x="14500" y="655"/>
                </a:lnTo>
                <a:lnTo>
                  <a:pt x="14992" y="847"/>
                </a:lnTo>
                <a:lnTo>
                  <a:pt x="15483" y="1065"/>
                </a:lnTo>
                <a:lnTo>
                  <a:pt x="15947" y="1311"/>
                </a:lnTo>
                <a:lnTo>
                  <a:pt x="16384" y="1584"/>
                </a:lnTo>
                <a:lnTo>
                  <a:pt x="16849" y="1857"/>
                </a:lnTo>
                <a:lnTo>
                  <a:pt x="17258" y="2157"/>
                </a:lnTo>
                <a:lnTo>
                  <a:pt x="17668" y="2485"/>
                </a:lnTo>
                <a:lnTo>
                  <a:pt x="18050" y="2813"/>
                </a:lnTo>
                <a:lnTo>
                  <a:pt x="18432" y="3168"/>
                </a:lnTo>
                <a:lnTo>
                  <a:pt x="19142" y="3932"/>
                </a:lnTo>
                <a:lnTo>
                  <a:pt x="19443" y="4342"/>
                </a:lnTo>
                <a:lnTo>
                  <a:pt x="20043" y="5216"/>
                </a:lnTo>
                <a:lnTo>
                  <a:pt x="20289" y="5653"/>
                </a:lnTo>
                <a:lnTo>
                  <a:pt x="20535" y="6117"/>
                </a:lnTo>
                <a:lnTo>
                  <a:pt x="20753" y="6608"/>
                </a:lnTo>
                <a:lnTo>
                  <a:pt x="20945" y="7100"/>
                </a:lnTo>
                <a:lnTo>
                  <a:pt x="21108" y="7591"/>
                </a:lnTo>
                <a:lnTo>
                  <a:pt x="21382" y="8629"/>
                </a:lnTo>
                <a:lnTo>
                  <a:pt x="21463" y="9175"/>
                </a:lnTo>
                <a:lnTo>
                  <a:pt x="21545" y="9694"/>
                </a:lnTo>
                <a:lnTo>
                  <a:pt x="21573" y="10268"/>
                </a:lnTo>
                <a:lnTo>
                  <a:pt x="21600" y="10814"/>
                </a:lnTo>
                <a:close/>
              </a:path>
            </a:pathLst>
          </a:custGeom>
          <a:blipFill>
            <a:blip r:embed="rId1"/>
          </a:blipFill>
          <a:ln w="12700">
            <a:miter lim="400000"/>
          </a:ln>
          <a:effectLst>
            <a:outerShdw blurRad="355600" rotWithShape="0">
              <a:srgbClr val="000000">
                <a:alpha val="75000"/>
              </a:srgbClr>
            </a:outerShdw>
          </a:effectLst>
        </p:spPr>
        <p:txBody>
          <a:bodyPr lIns="45718" tIns="45718" rIns="45718" bIns="45718"/>
          <a:lstStyle/>
          <a:p>
            <a:pPr>
              <a:defRPr>
                <a:solidFill>
                  <a:srgbClr val="0433FF"/>
                </a:solidFill>
                <a:latin typeface="Al Nile"/>
                <a:ea typeface="Al Nile"/>
                <a:cs typeface="Al Nile"/>
                <a:sym typeface="Al Nile"/>
              </a:defRPr>
            </a:pPr>
          </a:p>
        </p:txBody>
      </p:sp>
      <p:sp>
        <p:nvSpPr>
          <p:cNvPr id="56" name="洪劬颉   18652077177"/>
          <p:cNvSpPr txBox="1"/>
          <p:nvPr/>
        </p:nvSpPr>
        <p:spPr>
          <a:xfrm>
            <a:off x="4569918" y="3505563"/>
            <a:ext cx="6781802" cy="891537"/>
          </a:xfrm>
          <a:prstGeom prst="rect">
            <a:avLst/>
          </a:prstGeom>
          <a:ln w="12700">
            <a:miter lim="400000"/>
          </a:ln>
        </p:spPr>
        <p:txBody>
          <a:bodyPr lIns="45718" tIns="45718" rIns="45718" bIns="45718">
            <a:spAutoFit/>
          </a:bodyPr>
          <a:lstStyle>
            <a:lvl1pPr algn="r" defTabSz="609600">
              <a:lnSpc>
                <a:spcPct val="130000"/>
              </a:lnSpc>
              <a:defRPr sz="4500" b="0">
                <a:solidFill>
                  <a:srgbClr val="FFFFFF"/>
                </a:solidFill>
                <a:latin typeface="Kaiti SC Regular"/>
                <a:ea typeface="Kaiti SC Regular"/>
                <a:cs typeface="Kaiti SC Regular"/>
                <a:sym typeface="Kaiti SC Regular"/>
              </a:defRPr>
            </a:lvl1pPr>
          </a:lstStyle>
          <a:p>
            <a:r>
              <a:rPr dirty="0"/>
              <a:t>洪劬颉   18652077177  </a:t>
            </a:r>
            <a:endParaRPr dirty="0"/>
          </a:p>
        </p:txBody>
      </p:sp>
      <p:pic>
        <p:nvPicPr>
          <p:cNvPr id="57" name="image.png" descr="image.png"/>
          <p:cNvPicPr>
            <a:picLocks noChangeAspect="1"/>
          </p:cNvPicPr>
          <p:nvPr/>
        </p:nvPicPr>
        <p:blipFill>
          <a:blip r:embed="rId2"/>
          <a:stretch>
            <a:fillRect/>
          </a:stretch>
        </p:blipFill>
        <p:spPr>
          <a:xfrm>
            <a:off x="266700" y="2857500"/>
            <a:ext cx="1909765" cy="1638300"/>
          </a:xfrm>
          <a:prstGeom prst="rect">
            <a:avLst/>
          </a:prstGeom>
          <a:ln w="12700">
            <a:miter lim="400000"/>
            <a:headEnd/>
            <a:tailEnd/>
          </a:ln>
          <a:effectLst>
            <a:reflection stA="87987" endPos="40000" dir="5400000" sy="-100000" algn="bl" rotWithShape="0"/>
          </a:effectLst>
        </p:spPr>
      </p:pic>
      <p:pic>
        <p:nvPicPr>
          <p:cNvPr id="58" name="image.png" descr="image.png"/>
          <p:cNvPicPr>
            <a:picLocks noChangeAspect="1"/>
          </p:cNvPicPr>
          <p:nvPr/>
        </p:nvPicPr>
        <p:blipFill>
          <a:blip r:embed="rId3"/>
          <a:srcRect t="5729"/>
          <a:stretch>
            <a:fillRect/>
          </a:stretch>
        </p:blipFill>
        <p:spPr>
          <a:xfrm>
            <a:off x="1547936" y="1050051"/>
            <a:ext cx="10285415" cy="1671642"/>
          </a:xfrm>
          <a:prstGeom prst="rect">
            <a:avLst/>
          </a:prstGeom>
          <a:ln w="12700">
            <a:miter lim="400000"/>
            <a:headEnd/>
            <a:tailEnd/>
          </a:ln>
          <a:effectLst>
            <a:outerShdw blurRad="127000" dir="2700000" rotWithShape="0">
              <a:srgbClr val="000000">
                <a:alpha val="75000"/>
              </a:srgbClr>
            </a:outerShdw>
          </a:effectLst>
        </p:spPr>
      </p:pic>
      <p:sp>
        <p:nvSpPr>
          <p:cNvPr id="59" name="椭圆形"/>
          <p:cNvSpPr/>
          <p:nvPr/>
        </p:nvSpPr>
        <p:spPr>
          <a:xfrm>
            <a:off x="7482947" y="4816890"/>
            <a:ext cx="238625" cy="228605"/>
          </a:xfrm>
          <a:prstGeom prst="ellipse">
            <a:avLst/>
          </a:prstGeom>
          <a:solidFill>
            <a:srgbClr val="FF0000"/>
          </a:solidFill>
          <a:ln>
            <a:solidFill>
              <a:srgbClr val="000000"/>
            </a:solidFill>
          </a:ln>
        </p:spPr>
        <p:txBody>
          <a:bodyPr lIns="45718" tIns="45718" rIns="45718" bIns="45718" anchor="ctr"/>
          <a:lstStyle/>
          <a:p>
            <a:pPr>
              <a:defRPr>
                <a:latin typeface="Al Nile"/>
                <a:ea typeface="Al Nile"/>
                <a:cs typeface="Al Nile"/>
                <a:sym typeface="Al Nile"/>
              </a:defRPr>
            </a:pPr>
          </a:p>
        </p:txBody>
      </p:sp>
      <p:sp>
        <p:nvSpPr>
          <p:cNvPr id="60" name="江苏省教育报刊总社"/>
          <p:cNvSpPr txBox="1"/>
          <p:nvPr/>
        </p:nvSpPr>
        <p:spPr>
          <a:xfrm>
            <a:off x="2763653" y="4495800"/>
            <a:ext cx="6477002" cy="830993"/>
          </a:xfrm>
          <a:prstGeom prst="rect">
            <a:avLst/>
          </a:prstGeom>
          <a:ln w="12700">
            <a:miter lim="400000"/>
          </a:ln>
        </p:spPr>
        <p:txBody>
          <a:bodyPr lIns="45718" tIns="45718" rIns="45718" bIns="45718">
            <a:spAutoFit/>
          </a:bodyPr>
          <a:lstStyle>
            <a:lvl1pPr algn="r">
              <a:spcBef>
                <a:spcPts val="2800"/>
              </a:spcBef>
              <a:defRPr sz="4800" b="0">
                <a:solidFill>
                  <a:srgbClr val="FFFFFF"/>
                </a:solidFill>
                <a:latin typeface="Kaiti SC Regular"/>
                <a:ea typeface="Kaiti SC Regular"/>
                <a:cs typeface="Kaiti SC Regular"/>
                <a:sym typeface="Kaiti SC Regular"/>
              </a:defRPr>
            </a:lvl1pPr>
          </a:lstStyle>
          <a:p>
            <a:r>
              <a:rPr lang="zh-CN" altLang="en-US" dirty="0"/>
              <a:t>江苏</a:t>
            </a:r>
            <a:r>
              <a:rPr dirty="0"/>
              <a:t>  </a:t>
            </a:r>
            <a:r>
              <a:rPr lang="en-US" altLang="zh-CN" dirty="0"/>
              <a:t>   </a:t>
            </a:r>
            <a:r>
              <a:rPr lang="zh-CN" altLang="en-US" dirty="0"/>
              <a:t>常州</a:t>
            </a:r>
            <a:endParaRPr dirty="0"/>
          </a:p>
        </p:txBody>
      </p:sp>
      <p:sp>
        <p:nvSpPr>
          <p:cNvPr id="61" name="洪劬颉   18652077177"/>
          <p:cNvSpPr txBox="1"/>
          <p:nvPr/>
        </p:nvSpPr>
        <p:spPr>
          <a:xfrm>
            <a:off x="1902493" y="2721297"/>
            <a:ext cx="9576298" cy="625680"/>
          </a:xfrm>
          <a:prstGeom prst="rect">
            <a:avLst/>
          </a:prstGeom>
          <a:ln w="12700">
            <a:miter lim="400000"/>
          </a:ln>
        </p:spPr>
        <p:txBody>
          <a:bodyPr lIns="45718" tIns="45718" rIns="45718" bIns="45718">
            <a:spAutoFit/>
          </a:bodyPr>
          <a:lstStyle/>
          <a:p>
            <a:pPr algn="r" defTabSz="609600">
              <a:lnSpc>
                <a:spcPct val="130000"/>
              </a:lnSpc>
              <a:defRPr sz="2900" b="0">
                <a:solidFill>
                  <a:srgbClr val="EBEBEB"/>
                </a:solidFill>
                <a:latin typeface="Heiti SC Light"/>
                <a:ea typeface="Heiti SC Light"/>
                <a:cs typeface="Heiti SC Light"/>
                <a:sym typeface="Heiti SC Light"/>
              </a:defRPr>
            </a:pPr>
            <a:r>
              <a:rPr dirty="0"/>
              <a:t>  </a:t>
            </a:r>
            <a:endParaRPr dirty="0"/>
          </a:p>
        </p:txBody>
      </p:sp>
    </p:spTree>
  </p:cSld>
  <p:clrMapOvr>
    <a:masterClrMapping/>
  </p:clrMapOvr>
  <p:transition spd="med"/>
  <p:timing>
    <p:tnLst>
      <p:par>
        <p:cTn id="1" dur="indefinite" restart="never" fill="hold" nodeType="tmRoot">
          <p:childTnLst>
            <p:seq concurrent="1" nextAc="seek">
              <p:cTn id="2" dur="indefinite" fill="hold"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indefinite" fill="hold"/>
                                        <p:tgtEl>
                                          <p:spTgt spid="58"/>
                                        </p:tgtEl>
                                        <p:attrNameLst>
                                          <p:attrName>style.visibility</p:attrName>
                                        </p:attrNameLst>
                                      </p:cBhvr>
                                      <p:to>
                                        <p:strVal val="visible"/>
                                      </p:to>
                                    </p:set>
                                    <p:animEffect transition="in" filter="dissolve">
                                      <p:cBhvr>
                                        <p:cTn id="7" dur="2000"/>
                                        <p:tgtEl>
                                          <p:spTgt spid="5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indefinite" fill="hold"/>
                                        <p:tgtEl>
                                          <p:spTgt spid="59"/>
                                        </p:tgtEl>
                                        <p:attrNameLst>
                                          <p:attrName>style.visibility</p:attrName>
                                        </p:attrNameLst>
                                      </p:cBhvr>
                                      <p:to>
                                        <p:strVal val="visible"/>
                                      </p:to>
                                    </p:set>
                                    <p:animEffect transition="in" filter="dissolve">
                                      <p:cBhvr>
                                        <p:cTn id="12" dur="700"/>
                                        <p:tgtEl>
                                          <p:spTgt spid="59"/>
                                        </p:tgtEl>
                                      </p:cBhvr>
                                    </p:animEffect>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0" nodeType="clickEffect">
                                  <p:stCondLst>
                                    <p:cond delay="0"/>
                                  </p:stCondLst>
                                  <p:childTnLst>
                                    <p:set>
                                      <p:cBhvr>
                                        <p:cTn id="16" dur="indefinite" fill="hold"/>
                                        <p:tgtEl>
                                          <p:spTgt spid="56"/>
                                        </p:tgtEl>
                                        <p:attrNameLst>
                                          <p:attrName>style.visibility</p:attrName>
                                        </p:attrNameLst>
                                      </p:cBhvr>
                                      <p:to>
                                        <p:strVal val="visible"/>
                                      </p:to>
                                    </p:set>
                                    <p:anim calcmode="lin" valueType="num">
                                      <p:cBhvr>
                                        <p:cTn id="17" dur="1500" fill="hold"/>
                                        <p:tgtEl>
                                          <p:spTgt spid="56"/>
                                        </p:tgtEl>
                                        <p:attrNameLst>
                                          <p:attrName>ppt_w</p:attrName>
                                        </p:attrNameLst>
                                      </p:cBhvr>
                                      <p:tavLst>
                                        <p:tav tm="0">
                                          <p:val>
                                            <p:fltVal val="0"/>
                                          </p:val>
                                        </p:tav>
                                        <p:tav tm="100000">
                                          <p:val>
                                            <p:strVal val="#ppt_w"/>
                                          </p:val>
                                        </p:tav>
                                      </p:tavLst>
                                    </p:anim>
                                    <p:anim calcmode="lin" valueType="num">
                                      <p:cBhvr>
                                        <p:cTn id="18" dur="1500" fill="hold"/>
                                        <p:tgtEl>
                                          <p:spTgt spid="56"/>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indefinite" fill="hold"/>
                                        <p:tgtEl>
                                          <p:spTgt spid="57"/>
                                        </p:tgtEl>
                                        <p:attrNameLst>
                                          <p:attrName>style.visibility</p:attrName>
                                        </p:attrNameLst>
                                      </p:cBhvr>
                                      <p:to>
                                        <p:strVal val="visible"/>
                                      </p:to>
                                    </p:set>
                                    <p:animEffect transition="in" filter="dissolve">
                                      <p:cBhvr>
                                        <p:cTn id="23" dur="1000"/>
                                        <p:tgtEl>
                                          <p:spTgt spid="57"/>
                                        </p:tgtEl>
                                      </p:cBhvr>
                                    </p:animEffect>
                                  </p:childTnLst>
                                </p:cTn>
                              </p:par>
                            </p:childTnLst>
                          </p:cTn>
                        </p:par>
                      </p:childTnLst>
                    </p:cTn>
                  </p:par>
                  <p:par>
                    <p:cTn id="24" fill="hold">
                      <p:stCondLst>
                        <p:cond delay="indefinite"/>
                      </p:stCondLst>
                      <p:childTnLst>
                        <p:par>
                          <p:cTn id="25" fill="hold">
                            <p:stCondLst>
                              <p:cond delay="0"/>
                            </p:stCondLst>
                            <p:childTnLst>
                              <p:par>
                                <p:cTn id="26" presetID="23" presetClass="entr" presetSubtype="16" fill="hold" grpId="0" nodeType="clickEffect">
                                  <p:stCondLst>
                                    <p:cond delay="0"/>
                                  </p:stCondLst>
                                  <p:childTnLst>
                                    <p:set>
                                      <p:cBhvr>
                                        <p:cTn id="27" dur="indefinite" fill="hold"/>
                                        <p:tgtEl>
                                          <p:spTgt spid="61"/>
                                        </p:tgtEl>
                                        <p:attrNameLst>
                                          <p:attrName>style.visibility</p:attrName>
                                        </p:attrNameLst>
                                      </p:cBhvr>
                                      <p:to>
                                        <p:strVal val="visible"/>
                                      </p:to>
                                    </p:set>
                                    <p:anim calcmode="lin" valueType="num">
                                      <p:cBhvr>
                                        <p:cTn id="28" dur="1500" fill="hold"/>
                                        <p:tgtEl>
                                          <p:spTgt spid="61"/>
                                        </p:tgtEl>
                                        <p:attrNameLst>
                                          <p:attrName>ppt_w</p:attrName>
                                        </p:attrNameLst>
                                      </p:cBhvr>
                                      <p:tavLst>
                                        <p:tav tm="0">
                                          <p:val>
                                            <p:fltVal val="0"/>
                                          </p:val>
                                        </p:tav>
                                        <p:tav tm="100000">
                                          <p:val>
                                            <p:strVal val="#ppt_w"/>
                                          </p:val>
                                        </p:tav>
                                      </p:tavLst>
                                    </p:anim>
                                    <p:anim calcmode="lin" valueType="num">
                                      <p:cBhvr>
                                        <p:cTn id="29" dur="1500" fill="hold"/>
                                        <p:tgtEl>
                                          <p:spTgt spid="6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advAuto="0"/>
      <p:bldP spid="57" grpId="0" animBg="1" advAuto="0"/>
      <p:bldP spid="58" grpId="0" animBg="1" advAuto="0"/>
      <p:bldP spid="59" grpId="0" animBg="1" advAuto="0"/>
      <p:bldP spid="61" grpId="0" animBg="1" advAuto="0"/>
    </p:bldLst>
  </p:timing>
</p:sld>
</file>

<file path=ppt/slides/slide12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644099" name="Picture 3" descr="9d8e84eb187c30a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20665" y="612537"/>
            <a:ext cx="3327106" cy="5556806"/>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p:nvSpPr>
        <p:spPr>
          <a:xfrm>
            <a:off x="4403431" y="1166842"/>
            <a:ext cx="7131050" cy="4524315"/>
          </a:xfrm>
          <a:prstGeom prst="rect">
            <a:avLst/>
          </a:prstGeom>
        </p:spPr>
        <p:txBody>
          <a:bodyPr wrap="square">
            <a:spAutoFit/>
          </a:bodyPr>
          <a:lstStyle/>
          <a:p>
            <a:r>
              <a:rPr lang="zh-CN" altLang="en-US" sz="3600" dirty="0">
                <a:solidFill>
                  <a:schemeClr val="bg1"/>
                </a:solidFill>
                <a:latin typeface="楷体" panose="02010609060101010101" pitchFamily="49" charset="-122"/>
                <a:ea typeface="楷体" panose="02010609060101010101" pitchFamily="49" charset="-122"/>
              </a:rPr>
              <a:t>学习一整套新的教学窍门不会形成你自己的教学方法，因为在特定环境下，它们可能是有用的，也可能是无用的；只有在反思教学问题的过程中，并且在院系环境下处理这些问题的时候，你才会发展出你自己的方法。</a:t>
            </a:r>
            <a:endParaRPr lang="zh-CN" altLang="en-US" sz="3600" dirty="0">
              <a:solidFill>
                <a:schemeClr val="bg1"/>
              </a:solidFill>
              <a:latin typeface="楷体" panose="02010609060101010101" pitchFamily="49" charset="-122"/>
              <a:ea typeface="楷体" panose="02010609060101010101" pitchFamily="49" charset="-122"/>
            </a:endParaRPr>
          </a:p>
          <a:p>
            <a:pPr algn="r"/>
            <a:r>
              <a:rPr lang="en-US" altLang="zh-CN" sz="3600" dirty="0">
                <a:solidFill>
                  <a:schemeClr val="bg1"/>
                </a:solidFill>
                <a:latin typeface="楷体" panose="02010609060101010101" pitchFamily="49" charset="-122"/>
                <a:ea typeface="楷体" panose="02010609060101010101" pitchFamily="49" charset="-122"/>
              </a:rPr>
              <a:t>——</a:t>
            </a:r>
            <a:r>
              <a:rPr lang="zh-CN" altLang="en-US" sz="3600" dirty="0">
                <a:solidFill>
                  <a:schemeClr val="bg1"/>
                </a:solidFill>
                <a:latin typeface="楷体" panose="02010609060101010101" pitchFamily="49" charset="-122"/>
                <a:ea typeface="楷体" panose="02010609060101010101" pitchFamily="49" charset="-122"/>
              </a:rPr>
              <a:t>美国   比格斯</a:t>
            </a:r>
            <a:endParaRPr lang="zh-CN" altLang="en-US" sz="3600" dirty="0">
              <a:solidFill>
                <a:schemeClr val="bg1"/>
              </a:solidFill>
              <a:latin typeface="楷体" panose="02010609060101010101" pitchFamily="49" charset="-122"/>
              <a:ea typeface="楷体" panose="02010609060101010101" pitchFamily="49" charset="-122"/>
            </a:endParaRPr>
          </a:p>
        </p:txBody>
      </p:sp>
    </p:spTree>
  </p:cSld>
  <p:clrMapOvr>
    <a:masterClrMapping/>
  </p:clrMapOvr>
  <p:transition spd="med"/>
</p:sld>
</file>

<file path=ppt/slides/slide121.xml><?xml version="1.0" encoding="utf-8"?>
<p:sld xmlns:a="http://schemas.openxmlformats.org/drawingml/2006/main" xmlns:r="http://schemas.openxmlformats.org/officeDocument/2006/relationships" xmlns:p="http://schemas.openxmlformats.org/presentationml/2006/main">
  <p:cSld>
    <p:bg>
      <p:bgPr>
        <a:solidFill>
          <a:srgbClr val="808080"/>
        </a:solidFill>
        <a:effectLst/>
      </p:bgPr>
    </p:bg>
    <p:spTree>
      <p:nvGrpSpPr>
        <p:cNvPr id="1" name=""/>
        <p:cNvGrpSpPr/>
        <p:nvPr/>
      </p:nvGrpSpPr>
      <p:grpSpPr>
        <a:xfrm>
          <a:off x="0" y="0"/>
          <a:ext cx="0" cy="0"/>
          <a:chOff x="0" y="0"/>
          <a:chExt cx="0" cy="0"/>
        </a:xfrm>
      </p:grpSpPr>
      <p:sp>
        <p:nvSpPr>
          <p:cNvPr id="1277" name="运伟大之思者，必行伟大之迷途。…"/>
          <p:cNvSpPr txBox="1"/>
          <p:nvPr/>
        </p:nvSpPr>
        <p:spPr>
          <a:xfrm>
            <a:off x="7391400" y="304799"/>
            <a:ext cx="4799013" cy="7000237"/>
          </a:xfrm>
          <a:prstGeom prst="rect">
            <a:avLst/>
          </a:prstGeom>
          <a:ln w="12700">
            <a:miter lim="400000"/>
          </a:ln>
        </p:spPr>
        <p:txBody>
          <a:bodyPr lIns="45718" tIns="45718" rIns="45718" bIns="45718">
            <a:spAutoFit/>
          </a:bodyPr>
          <a:lstStyle/>
          <a:p>
            <a:pPr>
              <a:spcBef>
                <a:spcPts val="1200"/>
              </a:spcBef>
              <a:defRPr sz="2000" b="0">
                <a:solidFill>
                  <a:srgbClr val="FFFFFF"/>
                </a:solidFill>
                <a:latin typeface="Kaiti SC Regular"/>
                <a:ea typeface="Kaiti SC Regular"/>
                <a:cs typeface="Kaiti SC Regular"/>
                <a:sym typeface="Kaiti SC Regular"/>
              </a:defRPr>
            </a:pPr>
            <a:r>
              <a:t>运伟大之思者，必行伟大之迷途。 </a:t>
            </a:r>
            <a:endParaRPr>
              <a:latin typeface="Al Nile"/>
              <a:ea typeface="Al Nile"/>
              <a:cs typeface="Al Nile"/>
              <a:sym typeface="Al Nile"/>
            </a:endParaRPr>
          </a:p>
          <a:p>
            <a:pPr>
              <a:spcBef>
                <a:spcPts val="1200"/>
              </a:spcBef>
              <a:defRPr sz="2000" b="0">
                <a:solidFill>
                  <a:srgbClr val="FFFFFF"/>
                </a:solidFill>
                <a:latin typeface="Kaiti SC Regular"/>
                <a:ea typeface="Kaiti SC Regular"/>
                <a:cs typeface="Kaiti SC Regular"/>
                <a:sym typeface="Kaiti SC Regular"/>
              </a:defRPr>
            </a:pPr>
            <a:r>
              <a:t>背起行囊，独自旅行。 </a:t>
            </a:r>
            <a:endParaRPr>
              <a:latin typeface="Al Nile"/>
              <a:ea typeface="Al Nile"/>
              <a:cs typeface="Al Nile"/>
              <a:sym typeface="Al Nile"/>
            </a:endParaRPr>
          </a:p>
          <a:p>
            <a:pPr>
              <a:spcBef>
                <a:spcPts val="1200"/>
              </a:spcBef>
              <a:defRPr sz="2000" b="0">
                <a:solidFill>
                  <a:srgbClr val="FFFFFF"/>
                </a:solidFill>
                <a:latin typeface="Kaiti SC Regular"/>
                <a:ea typeface="Kaiti SC Regular"/>
                <a:cs typeface="Kaiti SC Regular"/>
                <a:sym typeface="Kaiti SC Regular"/>
              </a:defRPr>
            </a:pPr>
            <a:r>
              <a:t>做一个孤独的散步者。 </a:t>
            </a:r>
            <a:endParaRPr>
              <a:latin typeface="Al Nile"/>
              <a:ea typeface="Al Nile"/>
              <a:cs typeface="Al Nile"/>
              <a:sym typeface="Al Nile"/>
            </a:endParaRPr>
          </a:p>
          <a:p>
            <a:pPr>
              <a:spcBef>
                <a:spcPts val="1000"/>
              </a:spcBef>
              <a:defRPr sz="2000" b="0">
                <a:solidFill>
                  <a:srgbClr val="FFFFFF"/>
                </a:solidFill>
                <a:latin typeface="Al Nile"/>
                <a:ea typeface="Al Nile"/>
                <a:cs typeface="Al Nile"/>
                <a:sym typeface="Al Nile"/>
              </a:defRPr>
            </a:pPr>
            <a:endParaRPr>
              <a:latin typeface="Al Nile"/>
              <a:ea typeface="Al Nile"/>
              <a:cs typeface="Al Nile"/>
              <a:sym typeface="Al Nile"/>
            </a:endParaRPr>
          </a:p>
          <a:p>
            <a:pPr>
              <a:spcBef>
                <a:spcPts val="1200"/>
              </a:spcBef>
              <a:defRPr sz="2000" b="0">
                <a:solidFill>
                  <a:srgbClr val="FFFFFF"/>
                </a:solidFill>
                <a:latin typeface="Kaiti SC Regular"/>
                <a:ea typeface="Kaiti SC Regular"/>
                <a:cs typeface="Kaiti SC Regular"/>
                <a:sym typeface="Kaiti SC Regular"/>
              </a:defRPr>
            </a:pPr>
            <a:r>
              <a:t>目标有价值，生活才有价值。</a:t>
            </a:r>
            <a:endParaRPr>
              <a:latin typeface="Al Nile"/>
              <a:ea typeface="Al Nile"/>
              <a:cs typeface="Al Nile"/>
              <a:sym typeface="Al Nile"/>
            </a:endParaRPr>
          </a:p>
          <a:p>
            <a:pPr>
              <a:spcBef>
                <a:spcPts val="1200"/>
              </a:spcBef>
              <a:defRPr sz="2000" b="0">
                <a:solidFill>
                  <a:srgbClr val="FFFFFF"/>
                </a:solidFill>
                <a:latin typeface="Kaiti SC Regular"/>
                <a:ea typeface="Kaiti SC Regular"/>
                <a:cs typeface="Kaiti SC Regular"/>
                <a:sym typeface="Kaiti SC Regular"/>
              </a:defRPr>
            </a:pPr>
            <a:r>
              <a:t> 在纯粹光明中就像在纯粹黑暗中一样，</a:t>
            </a:r>
            <a:endParaRPr>
              <a:latin typeface="Al Nile"/>
              <a:ea typeface="Al Nile"/>
              <a:cs typeface="Al Nile"/>
              <a:sym typeface="Al Nile"/>
            </a:endParaRPr>
          </a:p>
          <a:p>
            <a:pPr>
              <a:spcBef>
                <a:spcPts val="1200"/>
              </a:spcBef>
              <a:defRPr sz="2000" b="0">
                <a:solidFill>
                  <a:srgbClr val="FFFFFF"/>
                </a:solidFill>
                <a:latin typeface="Kaiti SC Regular"/>
                <a:ea typeface="Kaiti SC Regular"/>
                <a:cs typeface="Kaiti SC Regular"/>
                <a:sym typeface="Kaiti SC Regular"/>
              </a:defRPr>
            </a:pPr>
            <a:r>
              <a:t>看不清什么东西。 </a:t>
            </a:r>
            <a:endParaRPr>
              <a:latin typeface="Al Nile"/>
              <a:ea typeface="Al Nile"/>
              <a:cs typeface="Al Nile"/>
              <a:sym typeface="Al Nile"/>
            </a:endParaRPr>
          </a:p>
          <a:p>
            <a:pPr>
              <a:spcBef>
                <a:spcPts val="1200"/>
              </a:spcBef>
              <a:defRPr sz="2000" b="0">
                <a:solidFill>
                  <a:srgbClr val="FFFFFF"/>
                </a:solidFill>
                <a:latin typeface="Kaiti SC Regular"/>
                <a:ea typeface="Kaiti SC Regular"/>
                <a:cs typeface="Kaiti SC Regular"/>
                <a:sym typeface="Kaiti SC Regular"/>
              </a:defRPr>
            </a:pPr>
            <a:r>
              <a:t>只有那些躺在坑里、从不仰望高处的人，</a:t>
            </a:r>
            <a:endParaRPr>
              <a:latin typeface="Al Nile"/>
              <a:ea typeface="Al Nile"/>
              <a:cs typeface="Al Nile"/>
              <a:sym typeface="Al Nile"/>
            </a:endParaRPr>
          </a:p>
          <a:p>
            <a:pPr>
              <a:spcBef>
                <a:spcPts val="1200"/>
              </a:spcBef>
              <a:defRPr sz="2000" b="0">
                <a:solidFill>
                  <a:srgbClr val="FFFFFF"/>
                </a:solidFill>
                <a:latin typeface="Kaiti SC Regular"/>
                <a:ea typeface="Kaiti SC Regular"/>
                <a:cs typeface="Kaiti SC Regular"/>
                <a:sym typeface="Kaiti SC Regular"/>
              </a:defRPr>
            </a:pPr>
            <a:r>
              <a:t>才会没有出头之日。 </a:t>
            </a:r>
            <a:endParaRPr>
              <a:latin typeface="Al Nile"/>
              <a:ea typeface="Al Nile"/>
              <a:cs typeface="Al Nile"/>
              <a:sym typeface="Al Nile"/>
            </a:endParaRPr>
          </a:p>
          <a:p>
            <a:pPr>
              <a:spcBef>
                <a:spcPts val="1000"/>
              </a:spcBef>
              <a:defRPr sz="2000" b="0">
                <a:solidFill>
                  <a:srgbClr val="FFFFFF"/>
                </a:solidFill>
                <a:latin typeface="Al Nile"/>
                <a:ea typeface="Al Nile"/>
                <a:cs typeface="Al Nile"/>
                <a:sym typeface="Al Nile"/>
              </a:defRPr>
            </a:pPr>
            <a:endParaRPr>
              <a:latin typeface="Al Nile"/>
              <a:ea typeface="Al Nile"/>
              <a:cs typeface="Al Nile"/>
              <a:sym typeface="Al Nile"/>
            </a:endParaRPr>
          </a:p>
          <a:p>
            <a:pPr>
              <a:spcBef>
                <a:spcPts val="1200"/>
              </a:spcBef>
              <a:defRPr sz="2000" b="0">
                <a:solidFill>
                  <a:srgbClr val="FFFFFF"/>
                </a:solidFill>
                <a:latin typeface="Kaiti SC Regular"/>
                <a:ea typeface="Kaiti SC Regular"/>
                <a:cs typeface="Kaiti SC Regular"/>
                <a:sym typeface="Kaiti SC Regular"/>
              </a:defRPr>
            </a:pPr>
            <a:r>
              <a:t>人是靠思想站立起来的。</a:t>
            </a:r>
            <a:endParaRPr>
              <a:latin typeface="Al Nile"/>
              <a:ea typeface="Al Nile"/>
              <a:cs typeface="Al Nile"/>
              <a:sym typeface="Al Nile"/>
            </a:endParaRPr>
          </a:p>
          <a:p>
            <a:pPr>
              <a:spcBef>
                <a:spcPts val="1200"/>
              </a:spcBef>
              <a:defRPr sz="2000" b="0">
                <a:solidFill>
                  <a:srgbClr val="FFFFFF"/>
                </a:solidFill>
                <a:latin typeface="Kaiti SC Regular"/>
                <a:ea typeface="Kaiti SC Regular"/>
                <a:cs typeface="Kaiti SC Regular"/>
                <a:sym typeface="Kaiti SC Regular"/>
              </a:defRPr>
            </a:pPr>
            <a:r>
              <a:t>最大的天才尽管朝朝暮暮躺在青草地上，</a:t>
            </a:r>
            <a:endParaRPr>
              <a:latin typeface="Al Nile"/>
              <a:ea typeface="Al Nile"/>
              <a:cs typeface="Al Nile"/>
              <a:sym typeface="Al Nile"/>
            </a:endParaRPr>
          </a:p>
          <a:p>
            <a:pPr>
              <a:spcBef>
                <a:spcPts val="1200"/>
              </a:spcBef>
              <a:defRPr sz="2000" b="0">
                <a:solidFill>
                  <a:srgbClr val="FFFFFF"/>
                </a:solidFill>
                <a:latin typeface="Kaiti SC Regular"/>
                <a:ea typeface="Kaiti SC Regular"/>
                <a:cs typeface="Kaiti SC Regular"/>
                <a:sym typeface="Kaiti SC Regular"/>
              </a:defRPr>
            </a:pPr>
            <a:r>
              <a:t>让微风吹来，眼望着天空，</a:t>
            </a:r>
            <a:endParaRPr>
              <a:latin typeface="Al Nile"/>
              <a:ea typeface="Al Nile"/>
              <a:cs typeface="Al Nile"/>
              <a:sym typeface="Al Nile"/>
            </a:endParaRPr>
          </a:p>
          <a:p>
            <a:pPr>
              <a:spcBef>
                <a:spcPts val="1200"/>
              </a:spcBef>
              <a:defRPr sz="2000" b="0">
                <a:solidFill>
                  <a:srgbClr val="FFFFFF"/>
                </a:solidFill>
                <a:latin typeface="Kaiti SC Regular"/>
                <a:ea typeface="Kaiti SC Regular"/>
                <a:cs typeface="Kaiti SC Regular"/>
                <a:sym typeface="Kaiti SC Regular"/>
              </a:defRPr>
            </a:pPr>
            <a:r>
              <a:t>温柔的灵感也始终不光顾他。</a:t>
            </a:r>
          </a:p>
        </p:txBody>
      </p:sp>
      <p:pic>
        <p:nvPicPr>
          <p:cNvPr id="1278" name="0df3d7ca7bcb0a46b33dbcb56b63f6246b60af1a.jpeg" descr="0df3d7ca7bcb0a46b33dbcb56b63f6246b60af1a.jpeg"/>
          <p:cNvPicPr>
            <a:picLocks noChangeAspect="1"/>
          </p:cNvPicPr>
          <p:nvPr/>
        </p:nvPicPr>
        <p:blipFill>
          <a:blip r:embed="rId1"/>
          <a:stretch>
            <a:fillRect/>
          </a:stretch>
        </p:blipFill>
        <p:spPr>
          <a:xfrm>
            <a:off x="1905000" y="838200"/>
            <a:ext cx="3394075" cy="4876800"/>
          </a:xfrm>
          <a:prstGeom prst="rect">
            <a:avLst/>
          </a:prstGeom>
          <a:ln w="63500">
            <a:solidFill>
              <a:srgbClr val="FFFFFF"/>
            </a:solidFill>
          </a:ln>
        </p:spPr>
      </p:pic>
      <p:sp>
        <p:nvSpPr>
          <p:cNvPr id="1279" name="矩形"/>
          <p:cNvSpPr/>
          <p:nvPr/>
        </p:nvSpPr>
        <p:spPr>
          <a:xfrm>
            <a:off x="7162800" y="0"/>
            <a:ext cx="76200" cy="6858000"/>
          </a:xfrm>
          <a:prstGeom prst="rect">
            <a:avLst/>
          </a:prstGeom>
          <a:solidFill>
            <a:srgbClr val="FFFFFF"/>
          </a:solidFill>
          <a:ln>
            <a:solidFill>
              <a:srgbClr val="000000"/>
            </a:solidFill>
          </a:ln>
        </p:spPr>
        <p:txBody>
          <a:bodyPr lIns="45718" tIns="45718" rIns="45718" bIns="45718" anchor="ctr"/>
          <a:lstStyle/>
          <a:p>
            <a:pPr>
              <a:defRPr>
                <a:latin typeface="Al Nile"/>
                <a:ea typeface="Al Nile"/>
                <a:cs typeface="Al Nile"/>
                <a:sym typeface="Al Nile"/>
              </a:defRPr>
            </a:pPr>
          </a:p>
        </p:txBody>
      </p:sp>
    </p:spTree>
  </p:cSld>
  <p:clrMapOvr>
    <a:masterClrMapping/>
  </p:clrMapOvr>
  <p:transition spd="med"/>
</p:sld>
</file>

<file path=ppt/slides/slide122.xml><?xml version="1.0" encoding="utf-8"?>
<p:sld xmlns:a="http://schemas.openxmlformats.org/drawingml/2006/main" xmlns:r="http://schemas.openxmlformats.org/officeDocument/2006/relationships" xmlns:p="http://schemas.openxmlformats.org/presentationml/2006/main">
  <p:cSld>
    <p:bg>
      <p:bgPr>
        <a:solidFill>
          <a:srgbClr val="018D0E"/>
        </a:solidFill>
        <a:effectLst/>
      </p:bgPr>
    </p:bg>
    <p:spTree>
      <p:nvGrpSpPr>
        <p:cNvPr id="1" name=""/>
        <p:cNvGrpSpPr/>
        <p:nvPr/>
      </p:nvGrpSpPr>
      <p:grpSpPr>
        <a:xfrm>
          <a:off x="0" y="0"/>
          <a:ext cx="0" cy="0"/>
          <a:chOff x="0" y="0"/>
          <a:chExt cx="0" cy="0"/>
        </a:xfrm>
      </p:grpSpPr>
      <p:grpSp>
        <p:nvGrpSpPr>
          <p:cNvPr id="719" name="成组"/>
          <p:cNvGrpSpPr/>
          <p:nvPr/>
        </p:nvGrpSpPr>
        <p:grpSpPr>
          <a:xfrm>
            <a:off x="3357559" y="2492373"/>
            <a:ext cx="7781932" cy="2451102"/>
            <a:chOff x="-1" y="0"/>
            <a:chExt cx="7781930" cy="2451101"/>
          </a:xfrm>
        </p:grpSpPr>
        <p:sp>
          <p:nvSpPr>
            <p:cNvPr id="708" name="椭圆形"/>
            <p:cNvSpPr/>
            <p:nvPr/>
          </p:nvSpPr>
          <p:spPr>
            <a:xfrm>
              <a:off x="1440744" y="-1"/>
              <a:ext cx="1224717" cy="1225552"/>
            </a:xfrm>
            <a:prstGeom prst="ellipse">
              <a:avLst/>
            </a:prstGeom>
            <a:noFill/>
            <a:ln w="127000" cap="flat">
              <a:solidFill>
                <a:srgbClr val="FFFFFF"/>
              </a:solidFill>
              <a:prstDash val="solid"/>
              <a:round/>
            </a:ln>
            <a:effectLst/>
          </p:spPr>
          <p:txBody>
            <a:bodyPr wrap="square" lIns="45718" tIns="45718" rIns="45718" bIns="45718" numCol="1" anchor="ctr">
              <a:noAutofit/>
            </a:bodyPr>
            <a:lstStyle/>
            <a:p>
              <a:pPr>
                <a:defRPr>
                  <a:latin typeface="Al Nile"/>
                  <a:ea typeface="Al Nile"/>
                  <a:cs typeface="Al Nile"/>
                  <a:sym typeface="Al Nile"/>
                </a:defRPr>
              </a:pPr>
            </a:p>
          </p:txBody>
        </p:sp>
        <p:sp>
          <p:nvSpPr>
            <p:cNvPr id="709" name="谢"/>
            <p:cNvSpPr txBox="1"/>
            <p:nvPr/>
          </p:nvSpPr>
          <p:spPr>
            <a:xfrm>
              <a:off x="216031" y="217486"/>
              <a:ext cx="719581" cy="650237"/>
            </a:xfrm>
            <a:prstGeom prst="rect">
              <a:avLst/>
            </a:prstGeom>
            <a:noFill/>
            <a:ln w="12700" cap="flat">
              <a:noFill/>
              <a:miter lim="400000"/>
            </a:ln>
            <a:effectLst/>
          </p:spPr>
          <p:txBody>
            <a:bodyPr wrap="square" lIns="45718" tIns="45718" rIns="45718" bIns="45718" numCol="1" anchor="t">
              <a:spAutoFit/>
            </a:bodyPr>
            <a:lstStyle>
              <a:lvl1pPr>
                <a:spcBef>
                  <a:spcPts val="2600"/>
                </a:spcBef>
                <a:defRPr sz="4400" b="0">
                  <a:solidFill>
                    <a:srgbClr val="FFFFFF"/>
                  </a:solidFill>
                  <a:latin typeface="华文仿宋" panose="02010600040101010101" charset="-122"/>
                  <a:ea typeface="华文仿宋" panose="02010600040101010101" charset="-122"/>
                  <a:cs typeface="华文仿宋" panose="02010600040101010101" charset="-122"/>
                  <a:sym typeface="华文仿宋" panose="02010600040101010101" charset="-122"/>
                </a:defRPr>
              </a:lvl1pPr>
            </a:lstStyle>
            <a:p>
              <a:r>
                <a:t>谢</a:t>
              </a:r>
            </a:p>
          </p:txBody>
        </p:sp>
        <p:sp>
          <p:nvSpPr>
            <p:cNvPr id="710" name="椭圆形"/>
            <p:cNvSpPr/>
            <p:nvPr/>
          </p:nvSpPr>
          <p:spPr>
            <a:xfrm>
              <a:off x="-2" y="1586"/>
              <a:ext cx="1224717" cy="1225554"/>
            </a:xfrm>
            <a:prstGeom prst="ellipse">
              <a:avLst/>
            </a:prstGeom>
            <a:noFill/>
            <a:ln w="127000" cap="flat">
              <a:solidFill>
                <a:srgbClr val="FFFFFF"/>
              </a:solidFill>
              <a:prstDash val="solid"/>
              <a:round/>
            </a:ln>
            <a:effectLst/>
          </p:spPr>
          <p:txBody>
            <a:bodyPr wrap="square" lIns="45718" tIns="45718" rIns="45718" bIns="45718" numCol="1" anchor="ctr">
              <a:noAutofit/>
            </a:bodyPr>
            <a:lstStyle/>
            <a:p>
              <a:pPr>
                <a:defRPr>
                  <a:latin typeface="Al Nile"/>
                  <a:ea typeface="Al Nile"/>
                  <a:cs typeface="Al Nile"/>
                  <a:sym typeface="Al Nile"/>
                </a:defRPr>
              </a:pPr>
            </a:p>
          </p:txBody>
        </p:sp>
        <p:sp>
          <p:nvSpPr>
            <p:cNvPr id="711" name="谢"/>
            <p:cNvSpPr txBox="1"/>
            <p:nvPr/>
          </p:nvSpPr>
          <p:spPr>
            <a:xfrm>
              <a:off x="1656776" y="215899"/>
              <a:ext cx="719581" cy="650237"/>
            </a:xfrm>
            <a:prstGeom prst="rect">
              <a:avLst/>
            </a:prstGeom>
            <a:noFill/>
            <a:ln w="12700" cap="flat">
              <a:noFill/>
              <a:miter lim="400000"/>
            </a:ln>
            <a:effectLst/>
          </p:spPr>
          <p:txBody>
            <a:bodyPr wrap="square" lIns="45718" tIns="45718" rIns="45718" bIns="45718" numCol="1" anchor="t">
              <a:spAutoFit/>
            </a:bodyPr>
            <a:lstStyle>
              <a:lvl1pPr>
                <a:spcBef>
                  <a:spcPts val="2600"/>
                </a:spcBef>
                <a:defRPr sz="4400" b="0">
                  <a:solidFill>
                    <a:srgbClr val="FFFFFF"/>
                  </a:solidFill>
                  <a:latin typeface="华文仿宋" panose="02010600040101010101" charset="-122"/>
                  <a:ea typeface="华文仿宋" panose="02010600040101010101" charset="-122"/>
                  <a:cs typeface="华文仿宋" panose="02010600040101010101" charset="-122"/>
                  <a:sym typeface="华文仿宋" panose="02010600040101010101" charset="-122"/>
                </a:defRPr>
              </a:lvl1pPr>
            </a:lstStyle>
            <a:p>
              <a:r>
                <a:t>谢</a:t>
              </a:r>
            </a:p>
          </p:txBody>
        </p:sp>
        <p:sp>
          <p:nvSpPr>
            <p:cNvPr id="712" name="椭圆形"/>
            <p:cNvSpPr/>
            <p:nvPr/>
          </p:nvSpPr>
          <p:spPr>
            <a:xfrm>
              <a:off x="2883076" y="1586"/>
              <a:ext cx="1224717" cy="1225554"/>
            </a:xfrm>
            <a:prstGeom prst="ellipse">
              <a:avLst/>
            </a:prstGeom>
            <a:noFill/>
            <a:ln w="127000" cap="flat">
              <a:solidFill>
                <a:srgbClr val="FFFFFF"/>
              </a:solidFill>
              <a:prstDash val="solid"/>
              <a:round/>
            </a:ln>
            <a:effectLst/>
          </p:spPr>
          <p:txBody>
            <a:bodyPr wrap="square" lIns="45718" tIns="45718" rIns="45718" bIns="45718" numCol="1" anchor="ctr">
              <a:noAutofit/>
            </a:bodyPr>
            <a:lstStyle/>
            <a:p>
              <a:pPr>
                <a:defRPr>
                  <a:latin typeface="Al Nile"/>
                  <a:ea typeface="Al Nile"/>
                  <a:cs typeface="Al Nile"/>
                  <a:sym typeface="Al Nile"/>
                </a:defRPr>
              </a:pPr>
            </a:p>
          </p:txBody>
        </p:sp>
        <p:sp>
          <p:nvSpPr>
            <p:cNvPr id="713" name="大"/>
            <p:cNvSpPr txBox="1"/>
            <p:nvPr/>
          </p:nvSpPr>
          <p:spPr>
            <a:xfrm>
              <a:off x="3099109" y="290511"/>
              <a:ext cx="719581" cy="650237"/>
            </a:xfrm>
            <a:prstGeom prst="rect">
              <a:avLst/>
            </a:prstGeom>
            <a:noFill/>
            <a:ln w="12700" cap="flat">
              <a:noFill/>
              <a:miter lim="400000"/>
            </a:ln>
            <a:effectLst/>
          </p:spPr>
          <p:txBody>
            <a:bodyPr wrap="square" lIns="45718" tIns="45718" rIns="45718" bIns="45718" numCol="1" anchor="t">
              <a:spAutoFit/>
            </a:bodyPr>
            <a:lstStyle>
              <a:lvl1pPr>
                <a:spcBef>
                  <a:spcPts val="2600"/>
                </a:spcBef>
                <a:defRPr sz="4400" b="0">
                  <a:solidFill>
                    <a:srgbClr val="FFFFFF"/>
                  </a:solidFill>
                  <a:latin typeface="华文仿宋" panose="02010600040101010101" charset="-122"/>
                  <a:ea typeface="华文仿宋" panose="02010600040101010101" charset="-122"/>
                  <a:cs typeface="华文仿宋" panose="02010600040101010101" charset="-122"/>
                  <a:sym typeface="华文仿宋" panose="02010600040101010101" charset="-122"/>
                </a:defRPr>
              </a:lvl1pPr>
            </a:lstStyle>
            <a:p>
              <a:r>
                <a:t>大</a:t>
              </a:r>
            </a:p>
          </p:txBody>
        </p:sp>
        <p:sp>
          <p:nvSpPr>
            <p:cNvPr id="714" name="椭圆形"/>
            <p:cNvSpPr/>
            <p:nvPr/>
          </p:nvSpPr>
          <p:spPr>
            <a:xfrm>
              <a:off x="4323823" y="1586"/>
              <a:ext cx="1224717" cy="1225554"/>
            </a:xfrm>
            <a:prstGeom prst="ellipse">
              <a:avLst/>
            </a:prstGeom>
            <a:noFill/>
            <a:ln w="127000" cap="flat">
              <a:solidFill>
                <a:srgbClr val="FFFFFF"/>
              </a:solidFill>
              <a:prstDash val="solid"/>
              <a:round/>
            </a:ln>
            <a:effectLst/>
          </p:spPr>
          <p:txBody>
            <a:bodyPr wrap="square" lIns="45718" tIns="45718" rIns="45718" bIns="45718" numCol="1" anchor="ctr">
              <a:noAutofit/>
            </a:bodyPr>
            <a:lstStyle/>
            <a:p>
              <a:pPr>
                <a:defRPr>
                  <a:latin typeface="Al Nile"/>
                  <a:ea typeface="Al Nile"/>
                  <a:cs typeface="Al Nile"/>
                  <a:sym typeface="Al Nile"/>
                </a:defRPr>
              </a:pPr>
            </a:p>
          </p:txBody>
        </p:sp>
        <p:sp>
          <p:nvSpPr>
            <p:cNvPr id="715" name="家"/>
            <p:cNvSpPr txBox="1"/>
            <p:nvPr/>
          </p:nvSpPr>
          <p:spPr>
            <a:xfrm>
              <a:off x="4539854" y="217486"/>
              <a:ext cx="719581" cy="650237"/>
            </a:xfrm>
            <a:prstGeom prst="rect">
              <a:avLst/>
            </a:prstGeom>
            <a:noFill/>
            <a:ln w="12700" cap="flat">
              <a:noFill/>
              <a:miter lim="400000"/>
            </a:ln>
            <a:effectLst/>
          </p:spPr>
          <p:txBody>
            <a:bodyPr wrap="square" lIns="45718" tIns="45718" rIns="45718" bIns="45718" numCol="1" anchor="t">
              <a:spAutoFit/>
            </a:bodyPr>
            <a:lstStyle>
              <a:lvl1pPr>
                <a:spcBef>
                  <a:spcPts val="2600"/>
                </a:spcBef>
                <a:defRPr sz="4400" b="0">
                  <a:solidFill>
                    <a:srgbClr val="FFFFFF"/>
                  </a:solidFill>
                  <a:latin typeface="华文仿宋" panose="02010600040101010101" charset="-122"/>
                  <a:ea typeface="华文仿宋" panose="02010600040101010101" charset="-122"/>
                  <a:cs typeface="华文仿宋" panose="02010600040101010101" charset="-122"/>
                  <a:sym typeface="华文仿宋" panose="02010600040101010101" charset="-122"/>
                </a:defRPr>
              </a:lvl1pPr>
            </a:lstStyle>
            <a:p>
              <a:r>
                <a:t>家</a:t>
              </a:r>
            </a:p>
          </p:txBody>
        </p:sp>
        <p:sp>
          <p:nvSpPr>
            <p:cNvPr id="716" name="线条"/>
            <p:cNvSpPr/>
            <p:nvPr/>
          </p:nvSpPr>
          <p:spPr>
            <a:xfrm>
              <a:off x="216031" y="1730375"/>
              <a:ext cx="5187956" cy="1"/>
            </a:xfrm>
            <a:prstGeom prst="line">
              <a:avLst/>
            </a:prstGeom>
            <a:noFill/>
            <a:ln w="9525" cap="flat">
              <a:solidFill>
                <a:srgbClr val="FFFFFF"/>
              </a:solidFill>
              <a:prstDash val="solid"/>
              <a:round/>
            </a:ln>
            <a:effectLst/>
          </p:spPr>
          <p:txBody>
            <a:bodyPr wrap="square" lIns="45718" tIns="45718" rIns="45718" bIns="45718" numCol="1" anchor="t">
              <a:noAutofit/>
            </a:bodyPr>
            <a:lstStyle/>
            <a:p/>
          </p:txBody>
        </p:sp>
        <p:sp>
          <p:nvSpPr>
            <p:cNvPr id="717" name="线条"/>
            <p:cNvSpPr/>
            <p:nvPr/>
          </p:nvSpPr>
          <p:spPr>
            <a:xfrm>
              <a:off x="216031" y="2451100"/>
              <a:ext cx="5187956" cy="1"/>
            </a:xfrm>
            <a:prstGeom prst="line">
              <a:avLst/>
            </a:prstGeom>
            <a:noFill/>
            <a:ln w="9525" cap="flat">
              <a:solidFill>
                <a:srgbClr val="FFFFFF"/>
              </a:solidFill>
              <a:prstDash val="solid"/>
              <a:round/>
            </a:ln>
            <a:effectLst/>
          </p:spPr>
          <p:txBody>
            <a:bodyPr wrap="square" lIns="45718" tIns="45718" rIns="45718" bIns="45718" numCol="1" anchor="t">
              <a:noAutofit/>
            </a:bodyPr>
            <a:lstStyle/>
            <a:p/>
          </p:txBody>
        </p:sp>
        <p:sp>
          <p:nvSpPr>
            <p:cNvPr id="718" name="THANK  YOU  FOR  YOUR  ATTENTION"/>
            <p:cNvSpPr txBox="1"/>
            <p:nvPr/>
          </p:nvSpPr>
          <p:spPr>
            <a:xfrm>
              <a:off x="505133" y="1946275"/>
              <a:ext cx="7276797" cy="432219"/>
            </a:xfrm>
            <a:prstGeom prst="rect">
              <a:avLst/>
            </a:prstGeom>
            <a:noFill/>
            <a:ln w="12700" cap="flat">
              <a:noFill/>
              <a:miter lim="400000"/>
            </a:ln>
            <a:effectLst/>
          </p:spPr>
          <p:txBody>
            <a:bodyPr wrap="square" lIns="45718" tIns="45718" rIns="45718" bIns="45718" numCol="1" anchor="t">
              <a:spAutoFit/>
            </a:bodyPr>
            <a:lstStyle>
              <a:lvl1pPr>
                <a:spcBef>
                  <a:spcPts val="1000"/>
                </a:spcBef>
                <a:defRPr sz="1800" b="0">
                  <a:solidFill>
                    <a:srgbClr val="FFFFFF"/>
                  </a:solidFill>
                  <a:latin typeface="Al Nile"/>
                  <a:ea typeface="Al Nile"/>
                  <a:cs typeface="Al Nile"/>
                  <a:sym typeface="Al Nile"/>
                </a:defRPr>
              </a:lvl1pPr>
            </a:lstStyle>
            <a:p>
              <a:r>
                <a:t>THANK  YOU  FOR  YOUR  ATTENTION</a:t>
              </a:r>
            </a:p>
          </p:txBody>
        </p:sp>
      </p:grpSp>
      <p:sp>
        <p:nvSpPr>
          <p:cNvPr id="720" name="洪劬颉 |【 M 】18652077177…"/>
          <p:cNvSpPr txBox="1"/>
          <p:nvPr/>
        </p:nvSpPr>
        <p:spPr>
          <a:xfrm>
            <a:off x="4129087" y="5241925"/>
            <a:ext cx="6094415" cy="830832"/>
          </a:xfrm>
          <a:prstGeom prst="rect">
            <a:avLst/>
          </a:prstGeom>
          <a:ln w="12700">
            <a:miter lim="400000"/>
          </a:ln>
        </p:spPr>
        <p:txBody>
          <a:bodyPr lIns="45718" tIns="45718" rIns="45718" bIns="45718">
            <a:spAutoFit/>
          </a:bodyPr>
          <a:lstStyle/>
          <a:p>
            <a:pPr>
              <a:defRPr sz="1800" b="0">
                <a:solidFill>
                  <a:srgbClr val="FFFFFF"/>
                </a:solidFill>
                <a:latin typeface="华文宋体" panose="02010600040101010101" charset="-122"/>
                <a:ea typeface="华文宋体" panose="02010600040101010101" charset="-122"/>
                <a:cs typeface="华文宋体" panose="02010600040101010101" charset="-122"/>
                <a:sym typeface="华文宋体" panose="02010600040101010101" charset="-122"/>
              </a:defRPr>
            </a:pPr>
            <a:r>
              <a:t>洪劬颉 </a:t>
            </a:r>
            <a:r>
              <a:rPr>
                <a:latin typeface="Al Nile"/>
                <a:ea typeface="Al Nile"/>
                <a:cs typeface="Al Nile"/>
                <a:sym typeface="Al Nile"/>
              </a:rPr>
              <a:t>|</a:t>
            </a:r>
            <a:r>
              <a:t>【 </a:t>
            </a:r>
            <a:r>
              <a:rPr>
                <a:latin typeface="Al Nile"/>
                <a:ea typeface="Al Nile"/>
                <a:cs typeface="Al Nile"/>
                <a:sym typeface="Al Nile"/>
              </a:rPr>
              <a:t>M </a:t>
            </a:r>
            <a:r>
              <a:t>】</a:t>
            </a:r>
            <a:r>
              <a:rPr>
                <a:latin typeface="Al Nile"/>
                <a:ea typeface="Al Nile"/>
                <a:cs typeface="Al Nile"/>
                <a:sym typeface="Al Nile"/>
              </a:rPr>
              <a:t>18652077177</a:t>
            </a:r>
            <a:endParaRPr>
              <a:latin typeface="Al Nile"/>
              <a:ea typeface="Al Nile"/>
              <a:cs typeface="Al Nile"/>
              <a:sym typeface="Al Nile"/>
            </a:endParaRPr>
          </a:p>
          <a:p>
            <a:pPr>
              <a:defRPr sz="1800" b="0">
                <a:solidFill>
                  <a:srgbClr val="FFFFFF"/>
                </a:solidFill>
                <a:latin typeface="Al Nile"/>
                <a:ea typeface="Al Nile"/>
                <a:cs typeface="Al Nile"/>
                <a:sym typeface="Al Nile"/>
              </a:defRPr>
            </a:pPr>
            <a:r>
              <a:t>                 </a:t>
            </a:r>
            <a:r>
              <a:rPr>
                <a:latin typeface="华文宋体" panose="02010600040101010101" charset="-122"/>
                <a:ea typeface="华文宋体" panose="02010600040101010101" charset="-122"/>
                <a:cs typeface="华文宋体" panose="02010600040101010101" charset="-122"/>
                <a:sym typeface="华文宋体" panose="02010600040101010101" charset="-122"/>
              </a:rPr>
              <a:t>【</a:t>
            </a:r>
            <a:r>
              <a:t>QQ</a:t>
            </a:r>
            <a:r>
              <a:rPr>
                <a:latin typeface="华文宋体" panose="02010600040101010101" charset="-122"/>
                <a:ea typeface="华文宋体" panose="02010600040101010101" charset="-122"/>
                <a:cs typeface="华文宋体" panose="02010600040101010101" charset="-122"/>
                <a:sym typeface="华文宋体" panose="02010600040101010101" charset="-122"/>
              </a:rPr>
              <a:t>】</a:t>
            </a:r>
            <a:r>
              <a:t>87610961</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idx="1"/>
          </p:nvPr>
        </p:nvSpPr>
        <p:spPr>
          <a:xfrm>
            <a:off x="4778875" y="2524493"/>
            <a:ext cx="5652095" cy="1394604"/>
          </a:xfrm>
        </p:spPr>
        <p:txBody>
          <a:bodyPr>
            <a:normAutofit/>
          </a:bodyPr>
          <a:lstStyle/>
          <a:p>
            <a:pPr marL="0" indent="0">
              <a:buNone/>
            </a:pPr>
            <a:r>
              <a:rPr lang="zh-CN" altLang="en-US" dirty="0">
                <a:latin typeface="楷体" panose="02010609060101010101" pitchFamily="49" charset="-122"/>
                <a:ea typeface="楷体" panose="02010609060101010101" pitchFamily="49" charset="-122"/>
              </a:rPr>
              <a:t>教师专业发展首先是人的发展。</a:t>
            </a:r>
            <a:endParaRPr lang="en-US" altLang="zh-CN" dirty="0">
              <a:latin typeface="楷体" panose="02010609060101010101" pitchFamily="49" charset="-122"/>
              <a:ea typeface="楷体" panose="02010609060101010101" pitchFamily="49" charset="-122"/>
            </a:endParaRPr>
          </a:p>
          <a:p>
            <a:pPr marL="0" indent="0">
              <a:buNone/>
            </a:pPr>
            <a:r>
              <a:rPr lang="en-US" altLang="zh-CN" dirty="0"/>
              <a:t>                                    </a:t>
            </a:r>
            <a:endParaRPr lang="en-US" altLang="zh-CN" dirty="0"/>
          </a:p>
          <a:p>
            <a:pPr marL="0" indent="0">
              <a:buNone/>
            </a:pPr>
            <a:endParaRPr lang="zh-CN" altLang="en-US" dirty="0"/>
          </a:p>
        </p:txBody>
      </p:sp>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79780"/>
            <a:ext cx="3204024" cy="6937780"/>
          </a:xfrm>
          <a:prstGeom prst="rect">
            <a:avLst/>
          </a:prstGeom>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body" idx="4294967295"/>
          </p:nvPr>
        </p:nvSpPr>
        <p:spPr bwMode="auto">
          <a:xfrm>
            <a:off x="6351315" y="1096511"/>
            <a:ext cx="5827985" cy="4118443"/>
          </a:xfrm>
          <a:prstGeom prst="rect">
            <a:avLst/>
          </a:prstGeom>
          <a:solidFill>
            <a:srgbClr val="018D0E"/>
          </a:solidFill>
          <a:ln>
            <a:solidFill>
              <a:srgbClr val="000000"/>
            </a:solidFill>
            <a:miter lim="800000"/>
          </a:ln>
        </p:spPr>
        <p:txBody>
          <a:bodyPr>
            <a:normAutofit/>
          </a:bodyPr>
          <a:lstStyle/>
          <a:p>
            <a:pPr eaLnBrk="1" hangingPunct="1">
              <a:lnSpc>
                <a:spcPct val="80000"/>
              </a:lnSpc>
              <a:spcBef>
                <a:spcPct val="0"/>
              </a:spcBef>
              <a:buFont typeface="Arial" panose="020B0604020202020204" pitchFamily="34" charset="0"/>
              <a:buNone/>
            </a:pPr>
            <a:r>
              <a:rPr lang="zh-CN" altLang="en-US" sz="2800" b="1" dirty="0">
                <a:solidFill>
                  <a:schemeClr val="bg1"/>
                </a:solidFill>
                <a:latin typeface="楷体" panose="02010609060101010101" pitchFamily="49" charset="-122"/>
                <a:ea typeface="楷体" panose="02010609060101010101" pitchFamily="49" charset="-122"/>
              </a:rPr>
              <a:t>     教师的尊严首先是作为一个人的尊严而存在，其次才是作为一个教师的尊严存在。人的尊严不容侵犯，教师的尊严更不容侵犯。 “一日三省吾身”不能只是省察自己的过错，比这更重要的是，要“省吾身”有无过分担当（或被担当），若一直在自己身上找原因，也是你太高估了自己，或自以为被高估！</a:t>
            </a:r>
            <a:endParaRPr lang="zh-CN" altLang="en-US" sz="2800" b="1" dirty="0">
              <a:solidFill>
                <a:schemeClr val="bg1"/>
              </a:solidFill>
              <a:latin typeface="楷体" panose="02010609060101010101" pitchFamily="49" charset="-122"/>
              <a:ea typeface="楷体" panose="02010609060101010101" pitchFamily="49" charset="-122"/>
            </a:endParaRPr>
          </a:p>
          <a:p>
            <a:pPr algn="r" eaLnBrk="1" hangingPunct="1">
              <a:lnSpc>
                <a:spcPct val="80000"/>
              </a:lnSpc>
              <a:spcBef>
                <a:spcPct val="0"/>
              </a:spcBef>
              <a:buFont typeface="Arial" panose="020B0604020202020204" pitchFamily="34" charset="0"/>
              <a:buNone/>
            </a:pPr>
            <a:r>
              <a:rPr lang="en-US" altLang="zh-CN" sz="2800" b="1" dirty="0">
                <a:solidFill>
                  <a:schemeClr val="bg1"/>
                </a:solidFill>
                <a:latin typeface="楷体" panose="02010609060101010101" pitchFamily="49" charset="-122"/>
                <a:ea typeface="楷体" panose="02010609060101010101" pitchFamily="49" charset="-122"/>
              </a:rPr>
              <a:t>——</a:t>
            </a:r>
            <a:r>
              <a:rPr lang="zh-CN" altLang="en-US" sz="2800" b="1" dirty="0">
                <a:solidFill>
                  <a:schemeClr val="bg1"/>
                </a:solidFill>
                <a:latin typeface="楷体" panose="02010609060101010101" pitchFamily="49" charset="-122"/>
                <a:ea typeface="楷体" panose="02010609060101010101" pitchFamily="49" charset="-122"/>
              </a:rPr>
              <a:t>洪劬颉</a:t>
            </a:r>
            <a:r>
              <a:rPr lang="en-US" altLang="zh-CN" sz="2800" b="1" dirty="0">
                <a:solidFill>
                  <a:schemeClr val="bg1"/>
                </a:solidFill>
                <a:latin typeface="楷体" panose="02010609060101010101" pitchFamily="49" charset="-122"/>
                <a:ea typeface="楷体" panose="02010609060101010101" pitchFamily="49" charset="-122"/>
              </a:rPr>
              <a:t>《</a:t>
            </a:r>
            <a:r>
              <a:rPr lang="zh-CN" altLang="en-US" sz="2800" b="1" dirty="0">
                <a:solidFill>
                  <a:schemeClr val="bg1"/>
                </a:solidFill>
                <a:latin typeface="楷体" panose="02010609060101010101" pitchFamily="49" charset="-122"/>
                <a:ea typeface="楷体" panose="02010609060101010101" pitchFamily="49" charset="-122"/>
              </a:rPr>
              <a:t>教育的边界</a:t>
            </a:r>
            <a:r>
              <a:rPr lang="en-US" altLang="zh-CN" sz="2800" b="1" dirty="0">
                <a:solidFill>
                  <a:schemeClr val="bg1"/>
                </a:solidFill>
                <a:latin typeface="楷体" panose="02010609060101010101" pitchFamily="49" charset="-122"/>
                <a:ea typeface="楷体" panose="02010609060101010101" pitchFamily="49" charset="-122"/>
              </a:rPr>
              <a:t>》</a:t>
            </a:r>
            <a:endParaRPr lang="en-US" altLang="zh-CN" sz="2800" b="1" dirty="0">
              <a:solidFill>
                <a:schemeClr val="bg1"/>
              </a:solidFill>
              <a:latin typeface="楷体" panose="02010609060101010101" pitchFamily="49" charset="-122"/>
              <a:ea typeface="楷体" panose="02010609060101010101" pitchFamily="49" charset="-122"/>
            </a:endParaRPr>
          </a:p>
        </p:txBody>
      </p:sp>
      <p:pic>
        <p:nvPicPr>
          <p:cNvPr id="55299" name="Picture 3" descr="100827066"/>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1096511"/>
            <a:ext cx="6351315" cy="4118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6322" name="Rectangle 2"/>
          <p:cNvSpPr>
            <a:spLocks noGrp="1" noChangeArrowheads="1"/>
          </p:cNvSpPr>
          <p:nvPr>
            <p:ph type="body" idx="4294967295"/>
          </p:nvPr>
        </p:nvSpPr>
        <p:spPr bwMode="auto">
          <a:xfrm>
            <a:off x="5393464" y="1300795"/>
            <a:ext cx="6176871" cy="5553634"/>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fontScale="92500" lnSpcReduction="10000"/>
          </a:bodyPr>
          <a:lstStyle/>
          <a:p>
            <a:pPr eaLnBrk="1" hangingPunct="1"/>
            <a:endParaRPr lang="zh-CN" altLang="en-US" dirty="0"/>
          </a:p>
          <a:p>
            <a:pPr eaLnBrk="1" hangingPunct="1"/>
            <a:endParaRPr lang="zh-CN" altLang="en-US" dirty="0"/>
          </a:p>
          <a:p>
            <a:pPr eaLnBrk="1" hangingPunct="1">
              <a:buFont typeface="Arial" panose="020B0604020202020204" pitchFamily="34" charset="0"/>
              <a:buNone/>
            </a:pPr>
            <a:r>
              <a:rPr lang="zh-CN" altLang="en-US" b="1" dirty="0">
                <a:solidFill>
                  <a:schemeClr val="hlink"/>
                </a:solidFill>
                <a:latin typeface="楷体" panose="02010609060101010101" pitchFamily="49" charset="-122"/>
                <a:ea typeface="楷体" panose="02010609060101010101" pitchFamily="49" charset="-122"/>
              </a:rPr>
              <a:t>◆</a:t>
            </a:r>
            <a:r>
              <a:rPr lang="zh-CN" altLang="en-US" b="1" dirty="0">
                <a:latin typeface="楷体" panose="02010609060101010101" pitchFamily="49" charset="-122"/>
                <a:ea typeface="楷体" panose="02010609060101010101" pitchFamily="49" charset="-122"/>
              </a:rPr>
              <a:t>解放他的头脑，使他能想；</a:t>
            </a:r>
            <a:endParaRPr lang="zh-CN" altLang="en-US" b="1" dirty="0">
              <a:latin typeface="楷体" panose="02010609060101010101" pitchFamily="49" charset="-122"/>
              <a:ea typeface="楷体" panose="02010609060101010101" pitchFamily="49" charset="-122"/>
            </a:endParaRPr>
          </a:p>
          <a:p>
            <a:pPr eaLnBrk="1" hangingPunct="1">
              <a:buFont typeface="Arial" panose="020B0604020202020204" pitchFamily="34" charset="0"/>
              <a:buNone/>
            </a:pPr>
            <a:r>
              <a:rPr lang="zh-CN" altLang="en-US" b="1" dirty="0">
                <a:solidFill>
                  <a:schemeClr val="hlink"/>
                </a:solidFill>
                <a:latin typeface="楷体" panose="02010609060101010101" pitchFamily="49" charset="-122"/>
                <a:ea typeface="楷体" panose="02010609060101010101" pitchFamily="49" charset="-122"/>
              </a:rPr>
              <a:t>◆</a:t>
            </a:r>
            <a:r>
              <a:rPr lang="zh-CN" altLang="en-US" b="1" dirty="0">
                <a:latin typeface="楷体" panose="02010609060101010101" pitchFamily="49" charset="-122"/>
                <a:ea typeface="楷体" panose="02010609060101010101" pitchFamily="49" charset="-122"/>
              </a:rPr>
              <a:t>解放他的双手，使他能干；</a:t>
            </a:r>
            <a:endParaRPr lang="zh-CN" altLang="en-US" b="1" dirty="0">
              <a:latin typeface="楷体" panose="02010609060101010101" pitchFamily="49" charset="-122"/>
              <a:ea typeface="楷体" panose="02010609060101010101" pitchFamily="49" charset="-122"/>
            </a:endParaRPr>
          </a:p>
          <a:p>
            <a:pPr eaLnBrk="1" hangingPunct="1">
              <a:buFont typeface="Arial" panose="020B0604020202020204" pitchFamily="34" charset="0"/>
              <a:buNone/>
            </a:pPr>
            <a:r>
              <a:rPr lang="zh-CN" altLang="en-US" b="1" dirty="0">
                <a:solidFill>
                  <a:schemeClr val="hlink"/>
                </a:solidFill>
                <a:latin typeface="楷体" panose="02010609060101010101" pitchFamily="49" charset="-122"/>
                <a:ea typeface="楷体" panose="02010609060101010101" pitchFamily="49" charset="-122"/>
              </a:rPr>
              <a:t>◆</a:t>
            </a:r>
            <a:r>
              <a:rPr lang="zh-CN" altLang="en-US" b="1" dirty="0">
                <a:latin typeface="楷体" panose="02010609060101010101" pitchFamily="49" charset="-122"/>
                <a:ea typeface="楷体" panose="02010609060101010101" pitchFamily="49" charset="-122"/>
              </a:rPr>
              <a:t>解放他的眼睛，使他能看；</a:t>
            </a:r>
            <a:endParaRPr lang="zh-CN" altLang="en-US" b="1" dirty="0">
              <a:latin typeface="楷体" panose="02010609060101010101" pitchFamily="49" charset="-122"/>
              <a:ea typeface="楷体" panose="02010609060101010101" pitchFamily="49" charset="-122"/>
            </a:endParaRPr>
          </a:p>
          <a:p>
            <a:pPr eaLnBrk="1" hangingPunct="1">
              <a:buFont typeface="Arial" panose="020B0604020202020204" pitchFamily="34" charset="0"/>
              <a:buNone/>
            </a:pPr>
            <a:r>
              <a:rPr lang="zh-CN" altLang="en-US" b="1" dirty="0">
                <a:solidFill>
                  <a:schemeClr val="hlink"/>
                </a:solidFill>
                <a:latin typeface="楷体" panose="02010609060101010101" pitchFamily="49" charset="-122"/>
                <a:ea typeface="楷体" panose="02010609060101010101" pitchFamily="49" charset="-122"/>
              </a:rPr>
              <a:t>◆</a:t>
            </a:r>
            <a:r>
              <a:rPr lang="zh-CN" altLang="en-US" b="1" dirty="0">
                <a:latin typeface="楷体" panose="02010609060101010101" pitchFamily="49" charset="-122"/>
                <a:ea typeface="楷体" panose="02010609060101010101" pitchFamily="49" charset="-122"/>
              </a:rPr>
              <a:t>解放他的嘴巴，使他能说；</a:t>
            </a:r>
            <a:endParaRPr lang="zh-CN" altLang="en-US" b="1" dirty="0">
              <a:latin typeface="楷体" panose="02010609060101010101" pitchFamily="49" charset="-122"/>
              <a:ea typeface="楷体" panose="02010609060101010101" pitchFamily="49" charset="-122"/>
            </a:endParaRPr>
          </a:p>
          <a:p>
            <a:pPr eaLnBrk="1" hangingPunct="1">
              <a:buFont typeface="Arial" panose="020B0604020202020204" pitchFamily="34" charset="0"/>
              <a:buNone/>
            </a:pPr>
            <a:r>
              <a:rPr lang="zh-CN" altLang="en-US" b="1" dirty="0">
                <a:solidFill>
                  <a:schemeClr val="hlink"/>
                </a:solidFill>
                <a:latin typeface="楷体" panose="02010609060101010101" pitchFamily="49" charset="-122"/>
                <a:ea typeface="楷体" panose="02010609060101010101" pitchFamily="49" charset="-122"/>
              </a:rPr>
              <a:t>◆</a:t>
            </a:r>
            <a:r>
              <a:rPr lang="zh-CN" altLang="en-US" b="1" dirty="0">
                <a:latin typeface="楷体" panose="02010609060101010101" pitchFamily="49" charset="-122"/>
                <a:ea typeface="楷体" panose="02010609060101010101" pitchFamily="49" charset="-122"/>
              </a:rPr>
              <a:t>解放他的空间，使他能到大自然、大社会去取得丰富的学问；</a:t>
            </a:r>
            <a:endParaRPr lang="zh-CN" altLang="en-US" b="1" dirty="0">
              <a:latin typeface="楷体" panose="02010609060101010101" pitchFamily="49" charset="-122"/>
              <a:ea typeface="楷体" panose="02010609060101010101" pitchFamily="49" charset="-122"/>
            </a:endParaRPr>
          </a:p>
          <a:p>
            <a:pPr eaLnBrk="1" hangingPunct="1">
              <a:buFont typeface="Arial" panose="020B0604020202020204" pitchFamily="34" charset="0"/>
              <a:buNone/>
            </a:pPr>
            <a:r>
              <a:rPr lang="zh-CN" altLang="en-US" b="1" dirty="0">
                <a:solidFill>
                  <a:schemeClr val="hlink"/>
                </a:solidFill>
                <a:latin typeface="楷体" panose="02010609060101010101" pitchFamily="49" charset="-122"/>
                <a:ea typeface="楷体" panose="02010609060101010101" pitchFamily="49" charset="-122"/>
              </a:rPr>
              <a:t>◆</a:t>
            </a:r>
            <a:r>
              <a:rPr lang="zh-CN" altLang="en-US" b="1" dirty="0">
                <a:latin typeface="楷体" panose="02010609060101010101" pitchFamily="49" charset="-122"/>
                <a:ea typeface="楷体" panose="02010609060101010101" pitchFamily="49" charset="-122"/>
              </a:rPr>
              <a:t>解放他的时间，不把他的功课表填满，不逼他赶考。</a:t>
            </a:r>
            <a:endParaRPr lang="zh-CN" altLang="en-US" b="1" dirty="0">
              <a:latin typeface="楷体" panose="02010609060101010101" pitchFamily="49" charset="-122"/>
              <a:ea typeface="楷体" panose="02010609060101010101" pitchFamily="49" charset="-122"/>
            </a:endParaRPr>
          </a:p>
          <a:p>
            <a:pPr algn="r" eaLnBrk="1" hangingPunct="1">
              <a:buFont typeface="Arial" panose="020B0604020202020204" pitchFamily="34" charset="0"/>
              <a:buNone/>
            </a:pPr>
            <a:r>
              <a:rPr lang="en-US" altLang="zh-CN" b="1" dirty="0">
                <a:latin typeface="楷体" panose="02010609060101010101" pitchFamily="49" charset="-122"/>
                <a:ea typeface="楷体" panose="02010609060101010101" pitchFamily="49" charset="-122"/>
              </a:rPr>
              <a:t>——</a:t>
            </a:r>
            <a:r>
              <a:rPr lang="zh-CN" altLang="en-US" b="1" dirty="0">
                <a:latin typeface="楷体" panose="02010609060101010101" pitchFamily="49" charset="-122"/>
                <a:ea typeface="楷体" panose="02010609060101010101" pitchFamily="49" charset="-122"/>
              </a:rPr>
              <a:t>陶行知</a:t>
            </a:r>
            <a:endParaRPr lang="zh-CN" altLang="en-US" b="1" dirty="0">
              <a:latin typeface="楷体" panose="02010609060101010101" pitchFamily="49" charset="-122"/>
              <a:ea typeface="楷体" panose="02010609060101010101" pitchFamily="49" charset="-122"/>
            </a:endParaRPr>
          </a:p>
        </p:txBody>
      </p:sp>
      <p:pic>
        <p:nvPicPr>
          <p:cNvPr id="56323" name="Picture 3" descr="1460357921234308"/>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18756" y="569719"/>
            <a:ext cx="5074708" cy="5867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11618" name="组合 1"/>
          <p:cNvGrpSpPr/>
          <p:nvPr/>
        </p:nvGrpSpPr>
        <p:grpSpPr bwMode="auto">
          <a:xfrm>
            <a:off x="4521249" y="1919274"/>
            <a:ext cx="2026712" cy="1922046"/>
            <a:chOff x="2993182" y="811319"/>
            <a:chExt cx="3157634" cy="3162502"/>
          </a:xfrm>
        </p:grpSpPr>
        <p:sp>
          <p:nvSpPr>
            <p:cNvPr id="3" name="矩形 2"/>
            <p:cNvSpPr/>
            <p:nvPr/>
          </p:nvSpPr>
          <p:spPr>
            <a:xfrm>
              <a:off x="4522583" y="811319"/>
              <a:ext cx="93889" cy="362697"/>
            </a:xfrm>
            <a:prstGeom prst="rect">
              <a:avLst/>
            </a:prstGeom>
            <a:solidFill>
              <a:srgbClr val="FEDB4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8965" hangingPunct="1">
                <a:defRPr/>
              </a:pPr>
              <a:endParaRPr kumimoji="1" lang="zh-CN" altLang="en-US" sz="3195"/>
            </a:p>
          </p:txBody>
        </p:sp>
        <p:sp>
          <p:nvSpPr>
            <p:cNvPr id="4" name="矩形 3"/>
            <p:cNvSpPr/>
            <p:nvPr/>
          </p:nvSpPr>
          <p:spPr>
            <a:xfrm rot="353362">
              <a:off x="4660946" y="813929"/>
              <a:ext cx="96361" cy="362695"/>
            </a:xfrm>
            <a:prstGeom prst="rect">
              <a:avLst/>
            </a:prstGeom>
            <a:solidFill>
              <a:srgbClr val="E65B4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8965" hangingPunct="1">
                <a:defRPr/>
              </a:pPr>
              <a:endParaRPr kumimoji="1" lang="zh-CN" altLang="en-US" sz="3195"/>
            </a:p>
          </p:txBody>
        </p:sp>
        <p:sp>
          <p:nvSpPr>
            <p:cNvPr id="5" name="矩形 4"/>
            <p:cNvSpPr/>
            <p:nvPr/>
          </p:nvSpPr>
          <p:spPr>
            <a:xfrm rot="854280">
              <a:off x="4838841" y="847850"/>
              <a:ext cx="98830" cy="360087"/>
            </a:xfrm>
            <a:prstGeom prst="rect">
              <a:avLst/>
            </a:prstGeom>
            <a:solidFill>
              <a:srgbClr val="FEDB4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8965" hangingPunct="1">
                <a:defRPr/>
              </a:pPr>
              <a:endParaRPr kumimoji="1" lang="zh-CN" altLang="en-US" sz="3195"/>
            </a:p>
          </p:txBody>
        </p:sp>
        <p:sp>
          <p:nvSpPr>
            <p:cNvPr id="6" name="矩形 5"/>
            <p:cNvSpPr/>
            <p:nvPr/>
          </p:nvSpPr>
          <p:spPr>
            <a:xfrm rot="1207642">
              <a:off x="4974733" y="884380"/>
              <a:ext cx="96359" cy="362697"/>
            </a:xfrm>
            <a:prstGeom prst="rect">
              <a:avLst/>
            </a:prstGeom>
            <a:solidFill>
              <a:srgbClr val="FEDB4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8965" hangingPunct="1">
                <a:defRPr/>
              </a:pPr>
              <a:endParaRPr kumimoji="1" lang="zh-CN" altLang="en-US" sz="3195"/>
            </a:p>
          </p:txBody>
        </p:sp>
        <p:sp>
          <p:nvSpPr>
            <p:cNvPr id="7" name="矩形 6"/>
            <p:cNvSpPr/>
            <p:nvPr/>
          </p:nvSpPr>
          <p:spPr>
            <a:xfrm rot="1689293">
              <a:off x="5160040" y="954833"/>
              <a:ext cx="96361" cy="362695"/>
            </a:xfrm>
            <a:prstGeom prst="rect">
              <a:avLst/>
            </a:prstGeom>
            <a:solidFill>
              <a:srgbClr val="FEDB4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8965" hangingPunct="1">
                <a:defRPr/>
              </a:pPr>
              <a:endParaRPr kumimoji="1" lang="zh-CN" altLang="en-US" sz="3195"/>
            </a:p>
          </p:txBody>
        </p:sp>
        <p:sp>
          <p:nvSpPr>
            <p:cNvPr id="8" name="矩形 7"/>
            <p:cNvSpPr/>
            <p:nvPr/>
          </p:nvSpPr>
          <p:spPr>
            <a:xfrm rot="1976499">
              <a:off x="5278636" y="1030502"/>
              <a:ext cx="96361" cy="362697"/>
            </a:xfrm>
            <a:prstGeom prst="rect">
              <a:avLst/>
            </a:prstGeom>
            <a:solidFill>
              <a:srgbClr val="FEDB4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8965" hangingPunct="1">
                <a:defRPr/>
              </a:pPr>
              <a:endParaRPr kumimoji="1" lang="zh-CN" altLang="en-US" sz="3195"/>
            </a:p>
          </p:txBody>
        </p:sp>
        <p:sp>
          <p:nvSpPr>
            <p:cNvPr id="9" name="矩形 8"/>
            <p:cNvSpPr/>
            <p:nvPr/>
          </p:nvSpPr>
          <p:spPr>
            <a:xfrm rot="2151988">
              <a:off x="5387350" y="1108782"/>
              <a:ext cx="96361" cy="360087"/>
            </a:xfrm>
            <a:prstGeom prst="rect">
              <a:avLst/>
            </a:prstGeom>
            <a:solidFill>
              <a:srgbClr val="E65B4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8965" hangingPunct="1">
                <a:defRPr/>
              </a:pPr>
              <a:endParaRPr kumimoji="1" lang="zh-CN" altLang="en-US" sz="3195"/>
            </a:p>
          </p:txBody>
        </p:sp>
        <p:sp>
          <p:nvSpPr>
            <p:cNvPr id="10" name="矩形 9"/>
            <p:cNvSpPr/>
            <p:nvPr/>
          </p:nvSpPr>
          <p:spPr>
            <a:xfrm rot="2439194">
              <a:off x="5493593" y="1197499"/>
              <a:ext cx="98830" cy="362697"/>
            </a:xfrm>
            <a:prstGeom prst="rect">
              <a:avLst/>
            </a:prstGeom>
            <a:solidFill>
              <a:srgbClr val="FEDB4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8965" hangingPunct="1">
                <a:defRPr/>
              </a:pPr>
              <a:endParaRPr kumimoji="1" lang="zh-CN" altLang="en-US" sz="3195"/>
            </a:p>
          </p:txBody>
        </p:sp>
        <p:sp>
          <p:nvSpPr>
            <p:cNvPr id="111629" name="矩形 10"/>
            <p:cNvSpPr>
              <a:spLocks noChangeArrowheads="1"/>
            </p:cNvSpPr>
            <p:nvPr/>
          </p:nvSpPr>
          <p:spPr bwMode="auto">
            <a:xfrm rot="2998031">
              <a:off x="5598367" y="1309974"/>
              <a:ext cx="96410" cy="360770"/>
            </a:xfrm>
            <a:prstGeom prst="rect">
              <a:avLst/>
            </a:prstGeom>
            <a:solidFill>
              <a:srgbClr val="E65B4F"/>
            </a:solidFill>
            <a:ln>
              <a:noFill/>
            </a:ln>
            <a:extLst>
              <a:ext uri="{91240B29-F687-4F45-9708-019B960494DF}">
                <a14:hiddenLine xmlns:a14="http://schemas.microsoft.com/office/drawing/2010/main" w="6350">
                  <a:solidFill>
                    <a:srgbClr val="000000"/>
                  </a:solidFill>
                  <a:miter lim="800000"/>
                  <a:headEnd/>
                  <a:tailEnd/>
                </a14:hiddenLine>
              </a:ext>
            </a:extLst>
          </p:spPr>
          <p:txBody>
            <a:bodyPr rot="10800000" vert="eaVert" anchor="ctr"/>
            <a:lstStyle>
              <a:lvl1pPr defTabSz="609600">
                <a:defRPr>
                  <a:solidFill>
                    <a:schemeClr val="tx1"/>
                  </a:solidFill>
                  <a:latin typeface="Arial" panose="020B0604020202020204" pitchFamily="34" charset="0"/>
                  <a:ea typeface="宋体" panose="02010600030101010101" pitchFamily="2" charset="-122"/>
                </a:defRPr>
              </a:lvl1pPr>
              <a:lvl2pPr marL="742950" indent="-285750" defTabSz="609600">
                <a:defRPr>
                  <a:solidFill>
                    <a:schemeClr val="tx1"/>
                  </a:solidFill>
                  <a:latin typeface="Arial" panose="020B0604020202020204" pitchFamily="34" charset="0"/>
                  <a:ea typeface="宋体" panose="02010600030101010101" pitchFamily="2" charset="-122"/>
                </a:defRPr>
              </a:lvl2pPr>
              <a:lvl3pPr marL="1143000" indent="-228600" defTabSz="609600">
                <a:defRPr>
                  <a:solidFill>
                    <a:schemeClr val="tx1"/>
                  </a:solidFill>
                  <a:latin typeface="Arial" panose="020B0604020202020204" pitchFamily="34" charset="0"/>
                  <a:ea typeface="宋体" panose="02010600030101010101" pitchFamily="2" charset="-122"/>
                </a:defRPr>
              </a:lvl3pPr>
              <a:lvl4pPr marL="1600200" indent="-228600" defTabSz="609600">
                <a:defRPr>
                  <a:solidFill>
                    <a:schemeClr val="tx1"/>
                  </a:solidFill>
                  <a:latin typeface="Arial" panose="020B0604020202020204" pitchFamily="34" charset="0"/>
                  <a:ea typeface="宋体" panose="02010600030101010101" pitchFamily="2" charset="-122"/>
                </a:defRPr>
              </a:lvl4pPr>
              <a:lvl5pPr marL="2057400" indent="-228600" defTabSz="609600">
                <a:defRPr>
                  <a:solidFill>
                    <a:schemeClr val="tx1"/>
                  </a:solidFill>
                  <a:latin typeface="Arial" panose="020B0604020202020204" pitchFamily="34" charset="0"/>
                  <a:ea typeface="宋体" panose="02010600030101010101" pitchFamily="2" charset="-122"/>
                </a:defRPr>
              </a:lvl5pPr>
              <a:lvl6pPr marL="2514600" indent="-228600" defTabSz="609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609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609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609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kumimoji="1" lang="zh-CN" altLang="en-US" sz="3195">
                <a:solidFill>
                  <a:srgbClr val="FFFFFF"/>
                </a:solidFill>
                <a:latin typeface="Calibri" panose="020F0502020204030204" pitchFamily="34" charset="0"/>
              </a:endParaRPr>
            </a:p>
          </p:txBody>
        </p:sp>
        <p:sp>
          <p:nvSpPr>
            <p:cNvPr id="111630" name="矩形 11"/>
            <p:cNvSpPr>
              <a:spLocks noChangeArrowheads="1"/>
            </p:cNvSpPr>
            <p:nvPr/>
          </p:nvSpPr>
          <p:spPr bwMode="auto">
            <a:xfrm rot="3285237">
              <a:off x="5679332" y="1424238"/>
              <a:ext cx="97601" cy="361961"/>
            </a:xfrm>
            <a:prstGeom prst="rect">
              <a:avLst/>
            </a:prstGeom>
            <a:solidFill>
              <a:srgbClr val="FEDB43"/>
            </a:solidFill>
            <a:ln>
              <a:noFill/>
            </a:ln>
            <a:extLst>
              <a:ext uri="{91240B29-F687-4F45-9708-019B960494DF}">
                <a14:hiddenLine xmlns:a14="http://schemas.microsoft.com/office/drawing/2010/main" w="6350">
                  <a:solidFill>
                    <a:srgbClr val="000000"/>
                  </a:solidFill>
                  <a:miter lim="800000"/>
                  <a:headEnd/>
                  <a:tailEnd/>
                </a14:hiddenLine>
              </a:ext>
            </a:extLst>
          </p:spPr>
          <p:txBody>
            <a:bodyPr rot="10800000" vert="eaVert" anchor="ctr"/>
            <a:lstStyle>
              <a:lvl1pPr defTabSz="609600">
                <a:defRPr>
                  <a:solidFill>
                    <a:schemeClr val="tx1"/>
                  </a:solidFill>
                  <a:latin typeface="Arial" panose="020B0604020202020204" pitchFamily="34" charset="0"/>
                  <a:ea typeface="宋体" panose="02010600030101010101" pitchFamily="2" charset="-122"/>
                </a:defRPr>
              </a:lvl1pPr>
              <a:lvl2pPr marL="742950" indent="-285750" defTabSz="609600">
                <a:defRPr>
                  <a:solidFill>
                    <a:schemeClr val="tx1"/>
                  </a:solidFill>
                  <a:latin typeface="Arial" panose="020B0604020202020204" pitchFamily="34" charset="0"/>
                  <a:ea typeface="宋体" panose="02010600030101010101" pitchFamily="2" charset="-122"/>
                </a:defRPr>
              </a:lvl2pPr>
              <a:lvl3pPr marL="1143000" indent="-228600" defTabSz="609600">
                <a:defRPr>
                  <a:solidFill>
                    <a:schemeClr val="tx1"/>
                  </a:solidFill>
                  <a:latin typeface="Arial" panose="020B0604020202020204" pitchFamily="34" charset="0"/>
                  <a:ea typeface="宋体" panose="02010600030101010101" pitchFamily="2" charset="-122"/>
                </a:defRPr>
              </a:lvl3pPr>
              <a:lvl4pPr marL="1600200" indent="-228600" defTabSz="609600">
                <a:defRPr>
                  <a:solidFill>
                    <a:schemeClr val="tx1"/>
                  </a:solidFill>
                  <a:latin typeface="Arial" panose="020B0604020202020204" pitchFamily="34" charset="0"/>
                  <a:ea typeface="宋体" panose="02010600030101010101" pitchFamily="2" charset="-122"/>
                </a:defRPr>
              </a:lvl4pPr>
              <a:lvl5pPr marL="2057400" indent="-228600" defTabSz="609600">
                <a:defRPr>
                  <a:solidFill>
                    <a:schemeClr val="tx1"/>
                  </a:solidFill>
                  <a:latin typeface="Arial" panose="020B0604020202020204" pitchFamily="34" charset="0"/>
                  <a:ea typeface="宋体" panose="02010600030101010101" pitchFamily="2" charset="-122"/>
                </a:defRPr>
              </a:lvl5pPr>
              <a:lvl6pPr marL="2514600" indent="-228600" defTabSz="609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609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609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609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kumimoji="1" lang="zh-CN" altLang="en-US" sz="3195">
                <a:solidFill>
                  <a:srgbClr val="FFFFFF"/>
                </a:solidFill>
                <a:latin typeface="Calibri" panose="020F0502020204030204" pitchFamily="34" charset="0"/>
              </a:endParaRPr>
            </a:p>
          </p:txBody>
        </p:sp>
        <p:sp>
          <p:nvSpPr>
            <p:cNvPr id="111631" name="矩形 12"/>
            <p:cNvSpPr>
              <a:spLocks noChangeArrowheads="1"/>
            </p:cNvSpPr>
            <p:nvPr/>
          </p:nvSpPr>
          <p:spPr bwMode="auto">
            <a:xfrm rot="3643549">
              <a:off x="5766845" y="1571234"/>
              <a:ext cx="96410" cy="361961"/>
            </a:xfrm>
            <a:prstGeom prst="rect">
              <a:avLst/>
            </a:prstGeom>
            <a:solidFill>
              <a:srgbClr val="FEDB43"/>
            </a:solidFill>
            <a:ln>
              <a:noFill/>
            </a:ln>
            <a:extLst>
              <a:ext uri="{91240B29-F687-4F45-9708-019B960494DF}">
                <a14:hiddenLine xmlns:a14="http://schemas.microsoft.com/office/drawing/2010/main" w="6350">
                  <a:solidFill>
                    <a:srgbClr val="000000"/>
                  </a:solidFill>
                  <a:miter lim="800000"/>
                  <a:headEnd/>
                  <a:tailEnd/>
                </a14:hiddenLine>
              </a:ext>
            </a:extLst>
          </p:spPr>
          <p:txBody>
            <a:bodyPr rot="10800000" vert="eaVert" anchor="ctr"/>
            <a:lstStyle>
              <a:lvl1pPr defTabSz="609600">
                <a:defRPr>
                  <a:solidFill>
                    <a:schemeClr val="tx1"/>
                  </a:solidFill>
                  <a:latin typeface="Arial" panose="020B0604020202020204" pitchFamily="34" charset="0"/>
                  <a:ea typeface="宋体" panose="02010600030101010101" pitchFamily="2" charset="-122"/>
                </a:defRPr>
              </a:lvl1pPr>
              <a:lvl2pPr marL="742950" indent="-285750" defTabSz="609600">
                <a:defRPr>
                  <a:solidFill>
                    <a:schemeClr val="tx1"/>
                  </a:solidFill>
                  <a:latin typeface="Arial" panose="020B0604020202020204" pitchFamily="34" charset="0"/>
                  <a:ea typeface="宋体" panose="02010600030101010101" pitchFamily="2" charset="-122"/>
                </a:defRPr>
              </a:lvl2pPr>
              <a:lvl3pPr marL="1143000" indent="-228600" defTabSz="609600">
                <a:defRPr>
                  <a:solidFill>
                    <a:schemeClr val="tx1"/>
                  </a:solidFill>
                  <a:latin typeface="Arial" panose="020B0604020202020204" pitchFamily="34" charset="0"/>
                  <a:ea typeface="宋体" panose="02010600030101010101" pitchFamily="2" charset="-122"/>
                </a:defRPr>
              </a:lvl3pPr>
              <a:lvl4pPr marL="1600200" indent="-228600" defTabSz="609600">
                <a:defRPr>
                  <a:solidFill>
                    <a:schemeClr val="tx1"/>
                  </a:solidFill>
                  <a:latin typeface="Arial" panose="020B0604020202020204" pitchFamily="34" charset="0"/>
                  <a:ea typeface="宋体" panose="02010600030101010101" pitchFamily="2" charset="-122"/>
                </a:defRPr>
              </a:lvl4pPr>
              <a:lvl5pPr marL="2057400" indent="-228600" defTabSz="609600">
                <a:defRPr>
                  <a:solidFill>
                    <a:schemeClr val="tx1"/>
                  </a:solidFill>
                  <a:latin typeface="Arial" panose="020B0604020202020204" pitchFamily="34" charset="0"/>
                  <a:ea typeface="宋体" panose="02010600030101010101" pitchFamily="2" charset="-122"/>
                </a:defRPr>
              </a:lvl5pPr>
              <a:lvl6pPr marL="2514600" indent="-228600" defTabSz="609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609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609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609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kumimoji="1" lang="zh-CN" altLang="en-US" sz="3195">
                <a:solidFill>
                  <a:srgbClr val="FFFFFF"/>
                </a:solidFill>
                <a:latin typeface="Calibri" panose="020F0502020204030204" pitchFamily="34" charset="0"/>
              </a:endParaRPr>
            </a:p>
          </p:txBody>
        </p:sp>
        <p:sp>
          <p:nvSpPr>
            <p:cNvPr id="111632" name="矩形 13"/>
            <p:cNvSpPr>
              <a:spLocks noChangeArrowheads="1"/>
            </p:cNvSpPr>
            <p:nvPr/>
          </p:nvSpPr>
          <p:spPr bwMode="auto">
            <a:xfrm rot="3930755">
              <a:off x="5825188" y="1698590"/>
              <a:ext cx="96411" cy="361961"/>
            </a:xfrm>
            <a:prstGeom prst="rect">
              <a:avLst/>
            </a:prstGeom>
            <a:solidFill>
              <a:srgbClr val="FEDB43"/>
            </a:solidFill>
            <a:ln>
              <a:noFill/>
            </a:ln>
            <a:extLst>
              <a:ext uri="{91240B29-F687-4F45-9708-019B960494DF}">
                <a14:hiddenLine xmlns:a14="http://schemas.microsoft.com/office/drawing/2010/main" w="6350">
                  <a:solidFill>
                    <a:srgbClr val="000000"/>
                  </a:solidFill>
                  <a:miter lim="800000"/>
                  <a:headEnd/>
                  <a:tailEnd/>
                </a14:hiddenLine>
              </a:ext>
            </a:extLst>
          </p:spPr>
          <p:txBody>
            <a:bodyPr rot="10800000" vert="eaVert" anchor="ctr"/>
            <a:lstStyle>
              <a:lvl1pPr defTabSz="609600">
                <a:defRPr>
                  <a:solidFill>
                    <a:schemeClr val="tx1"/>
                  </a:solidFill>
                  <a:latin typeface="Arial" panose="020B0604020202020204" pitchFamily="34" charset="0"/>
                  <a:ea typeface="宋体" panose="02010600030101010101" pitchFamily="2" charset="-122"/>
                </a:defRPr>
              </a:lvl1pPr>
              <a:lvl2pPr marL="742950" indent="-285750" defTabSz="609600">
                <a:defRPr>
                  <a:solidFill>
                    <a:schemeClr val="tx1"/>
                  </a:solidFill>
                  <a:latin typeface="Arial" panose="020B0604020202020204" pitchFamily="34" charset="0"/>
                  <a:ea typeface="宋体" panose="02010600030101010101" pitchFamily="2" charset="-122"/>
                </a:defRPr>
              </a:lvl2pPr>
              <a:lvl3pPr marL="1143000" indent="-228600" defTabSz="609600">
                <a:defRPr>
                  <a:solidFill>
                    <a:schemeClr val="tx1"/>
                  </a:solidFill>
                  <a:latin typeface="Arial" panose="020B0604020202020204" pitchFamily="34" charset="0"/>
                  <a:ea typeface="宋体" panose="02010600030101010101" pitchFamily="2" charset="-122"/>
                </a:defRPr>
              </a:lvl3pPr>
              <a:lvl4pPr marL="1600200" indent="-228600" defTabSz="609600">
                <a:defRPr>
                  <a:solidFill>
                    <a:schemeClr val="tx1"/>
                  </a:solidFill>
                  <a:latin typeface="Arial" panose="020B0604020202020204" pitchFamily="34" charset="0"/>
                  <a:ea typeface="宋体" panose="02010600030101010101" pitchFamily="2" charset="-122"/>
                </a:defRPr>
              </a:lvl4pPr>
              <a:lvl5pPr marL="2057400" indent="-228600" defTabSz="609600">
                <a:defRPr>
                  <a:solidFill>
                    <a:schemeClr val="tx1"/>
                  </a:solidFill>
                  <a:latin typeface="Arial" panose="020B0604020202020204" pitchFamily="34" charset="0"/>
                  <a:ea typeface="宋体" panose="02010600030101010101" pitchFamily="2" charset="-122"/>
                </a:defRPr>
              </a:lvl5pPr>
              <a:lvl6pPr marL="2514600" indent="-228600" defTabSz="609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609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609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609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kumimoji="1" lang="zh-CN" altLang="en-US" sz="3195">
                <a:solidFill>
                  <a:srgbClr val="FFFFFF"/>
                </a:solidFill>
                <a:latin typeface="Calibri" panose="020F0502020204030204" pitchFamily="34" charset="0"/>
              </a:endParaRPr>
            </a:p>
          </p:txBody>
        </p:sp>
        <p:sp>
          <p:nvSpPr>
            <p:cNvPr id="111633" name="矩形 14"/>
            <p:cNvSpPr>
              <a:spLocks noChangeArrowheads="1"/>
            </p:cNvSpPr>
            <p:nvPr/>
          </p:nvSpPr>
          <p:spPr bwMode="auto">
            <a:xfrm rot="4605071">
              <a:off x="5878767" y="1861655"/>
              <a:ext cx="96410" cy="361961"/>
            </a:xfrm>
            <a:prstGeom prst="rect">
              <a:avLst/>
            </a:prstGeom>
            <a:solidFill>
              <a:srgbClr val="FEDB43"/>
            </a:solidFill>
            <a:ln>
              <a:noFill/>
            </a:ln>
            <a:extLst>
              <a:ext uri="{91240B29-F687-4F45-9708-019B960494DF}">
                <a14:hiddenLine xmlns:a14="http://schemas.microsoft.com/office/drawing/2010/main" w="6350">
                  <a:solidFill>
                    <a:srgbClr val="000000"/>
                  </a:solidFill>
                  <a:miter lim="800000"/>
                  <a:headEnd/>
                  <a:tailEnd/>
                </a14:hiddenLine>
              </a:ext>
            </a:extLst>
          </p:spPr>
          <p:txBody>
            <a:bodyPr rot="10800000" vert="eaVert" anchor="ctr"/>
            <a:lstStyle>
              <a:lvl1pPr defTabSz="609600">
                <a:defRPr>
                  <a:solidFill>
                    <a:schemeClr val="tx1"/>
                  </a:solidFill>
                  <a:latin typeface="Arial" panose="020B0604020202020204" pitchFamily="34" charset="0"/>
                  <a:ea typeface="宋体" panose="02010600030101010101" pitchFamily="2" charset="-122"/>
                </a:defRPr>
              </a:lvl1pPr>
              <a:lvl2pPr marL="742950" indent="-285750" defTabSz="609600">
                <a:defRPr>
                  <a:solidFill>
                    <a:schemeClr val="tx1"/>
                  </a:solidFill>
                  <a:latin typeface="Arial" panose="020B0604020202020204" pitchFamily="34" charset="0"/>
                  <a:ea typeface="宋体" panose="02010600030101010101" pitchFamily="2" charset="-122"/>
                </a:defRPr>
              </a:lvl2pPr>
              <a:lvl3pPr marL="1143000" indent="-228600" defTabSz="609600">
                <a:defRPr>
                  <a:solidFill>
                    <a:schemeClr val="tx1"/>
                  </a:solidFill>
                  <a:latin typeface="Arial" panose="020B0604020202020204" pitchFamily="34" charset="0"/>
                  <a:ea typeface="宋体" panose="02010600030101010101" pitchFamily="2" charset="-122"/>
                </a:defRPr>
              </a:lvl3pPr>
              <a:lvl4pPr marL="1600200" indent="-228600" defTabSz="609600">
                <a:defRPr>
                  <a:solidFill>
                    <a:schemeClr val="tx1"/>
                  </a:solidFill>
                  <a:latin typeface="Arial" panose="020B0604020202020204" pitchFamily="34" charset="0"/>
                  <a:ea typeface="宋体" panose="02010600030101010101" pitchFamily="2" charset="-122"/>
                </a:defRPr>
              </a:lvl4pPr>
              <a:lvl5pPr marL="2057400" indent="-228600" defTabSz="609600">
                <a:defRPr>
                  <a:solidFill>
                    <a:schemeClr val="tx1"/>
                  </a:solidFill>
                  <a:latin typeface="Arial" panose="020B0604020202020204" pitchFamily="34" charset="0"/>
                  <a:ea typeface="宋体" panose="02010600030101010101" pitchFamily="2" charset="-122"/>
                </a:defRPr>
              </a:lvl5pPr>
              <a:lvl6pPr marL="2514600" indent="-228600" defTabSz="609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609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609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609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kumimoji="1" lang="zh-CN" altLang="en-US" sz="3195">
                <a:solidFill>
                  <a:srgbClr val="FFFFFF"/>
                </a:solidFill>
                <a:latin typeface="Calibri" panose="020F0502020204030204" pitchFamily="34" charset="0"/>
              </a:endParaRPr>
            </a:p>
          </p:txBody>
        </p:sp>
        <p:sp>
          <p:nvSpPr>
            <p:cNvPr id="111634" name="矩形 15"/>
            <p:cNvSpPr>
              <a:spLocks noChangeArrowheads="1"/>
            </p:cNvSpPr>
            <p:nvPr/>
          </p:nvSpPr>
          <p:spPr bwMode="auto">
            <a:xfrm rot="4958433">
              <a:off x="5906748" y="1999129"/>
              <a:ext cx="97601" cy="361961"/>
            </a:xfrm>
            <a:prstGeom prst="rect">
              <a:avLst/>
            </a:prstGeom>
            <a:solidFill>
              <a:srgbClr val="FEDB43"/>
            </a:solidFill>
            <a:ln>
              <a:noFill/>
            </a:ln>
            <a:extLst>
              <a:ext uri="{91240B29-F687-4F45-9708-019B960494DF}">
                <a14:hiddenLine xmlns:a14="http://schemas.microsoft.com/office/drawing/2010/main" w="6350">
                  <a:solidFill>
                    <a:srgbClr val="000000"/>
                  </a:solidFill>
                  <a:miter lim="800000"/>
                  <a:headEnd/>
                  <a:tailEnd/>
                </a14:hiddenLine>
              </a:ext>
            </a:extLst>
          </p:spPr>
          <p:txBody>
            <a:bodyPr rot="10800000" vert="eaVert" anchor="ctr"/>
            <a:lstStyle>
              <a:lvl1pPr defTabSz="609600">
                <a:defRPr>
                  <a:solidFill>
                    <a:schemeClr val="tx1"/>
                  </a:solidFill>
                  <a:latin typeface="Arial" panose="020B0604020202020204" pitchFamily="34" charset="0"/>
                  <a:ea typeface="宋体" panose="02010600030101010101" pitchFamily="2" charset="-122"/>
                </a:defRPr>
              </a:lvl1pPr>
              <a:lvl2pPr marL="742950" indent="-285750" defTabSz="609600">
                <a:defRPr>
                  <a:solidFill>
                    <a:schemeClr val="tx1"/>
                  </a:solidFill>
                  <a:latin typeface="Arial" panose="020B0604020202020204" pitchFamily="34" charset="0"/>
                  <a:ea typeface="宋体" panose="02010600030101010101" pitchFamily="2" charset="-122"/>
                </a:defRPr>
              </a:lvl2pPr>
              <a:lvl3pPr marL="1143000" indent="-228600" defTabSz="609600">
                <a:defRPr>
                  <a:solidFill>
                    <a:schemeClr val="tx1"/>
                  </a:solidFill>
                  <a:latin typeface="Arial" panose="020B0604020202020204" pitchFamily="34" charset="0"/>
                  <a:ea typeface="宋体" panose="02010600030101010101" pitchFamily="2" charset="-122"/>
                </a:defRPr>
              </a:lvl3pPr>
              <a:lvl4pPr marL="1600200" indent="-228600" defTabSz="609600">
                <a:defRPr>
                  <a:solidFill>
                    <a:schemeClr val="tx1"/>
                  </a:solidFill>
                  <a:latin typeface="Arial" panose="020B0604020202020204" pitchFamily="34" charset="0"/>
                  <a:ea typeface="宋体" panose="02010600030101010101" pitchFamily="2" charset="-122"/>
                </a:defRPr>
              </a:lvl4pPr>
              <a:lvl5pPr marL="2057400" indent="-228600" defTabSz="609600">
                <a:defRPr>
                  <a:solidFill>
                    <a:schemeClr val="tx1"/>
                  </a:solidFill>
                  <a:latin typeface="Arial" panose="020B0604020202020204" pitchFamily="34" charset="0"/>
                  <a:ea typeface="宋体" panose="02010600030101010101" pitchFamily="2" charset="-122"/>
                </a:defRPr>
              </a:lvl5pPr>
              <a:lvl6pPr marL="2514600" indent="-228600" defTabSz="609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609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609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609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kumimoji="1" lang="zh-CN" altLang="en-US" sz="3195">
                <a:solidFill>
                  <a:srgbClr val="FFFFFF"/>
                </a:solidFill>
                <a:latin typeface="Calibri" panose="020F0502020204030204" pitchFamily="34" charset="0"/>
              </a:endParaRPr>
            </a:p>
          </p:txBody>
        </p:sp>
        <p:sp>
          <p:nvSpPr>
            <p:cNvPr id="17" name="矩形 16"/>
            <p:cNvSpPr/>
            <p:nvPr/>
          </p:nvSpPr>
          <p:spPr>
            <a:xfrm rot="21114211" flipH="1">
              <a:off x="4332335" y="824366"/>
              <a:ext cx="98830" cy="362695"/>
            </a:xfrm>
            <a:prstGeom prst="rect">
              <a:avLst/>
            </a:prstGeom>
            <a:solidFill>
              <a:srgbClr val="FEDB4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8965" hangingPunct="1">
                <a:defRPr/>
              </a:pPr>
              <a:endParaRPr kumimoji="1" lang="zh-CN" altLang="en-US" sz="3195"/>
            </a:p>
          </p:txBody>
        </p:sp>
        <p:sp>
          <p:nvSpPr>
            <p:cNvPr id="18" name="矩形 17"/>
            <p:cNvSpPr/>
            <p:nvPr/>
          </p:nvSpPr>
          <p:spPr>
            <a:xfrm rot="20760849" flipH="1">
              <a:off x="4193972" y="847850"/>
              <a:ext cx="98830" cy="362697"/>
            </a:xfrm>
            <a:prstGeom prst="rect">
              <a:avLst/>
            </a:prstGeom>
            <a:solidFill>
              <a:srgbClr val="FEDB4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8965" hangingPunct="1">
                <a:defRPr/>
              </a:pPr>
              <a:endParaRPr kumimoji="1" lang="zh-CN" altLang="en-US" sz="3195"/>
            </a:p>
          </p:txBody>
        </p:sp>
        <p:sp>
          <p:nvSpPr>
            <p:cNvPr id="19" name="矩形 18"/>
            <p:cNvSpPr/>
            <p:nvPr/>
          </p:nvSpPr>
          <p:spPr>
            <a:xfrm rot="20259931" flipH="1">
              <a:off x="4021019" y="907865"/>
              <a:ext cx="96359" cy="362695"/>
            </a:xfrm>
            <a:prstGeom prst="rect">
              <a:avLst/>
            </a:prstGeom>
            <a:solidFill>
              <a:srgbClr val="E65B4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8965" hangingPunct="1">
                <a:defRPr/>
              </a:pPr>
              <a:endParaRPr kumimoji="1" lang="zh-CN" altLang="en-US" sz="3195"/>
            </a:p>
          </p:txBody>
        </p:sp>
        <p:sp>
          <p:nvSpPr>
            <p:cNvPr id="20" name="矩形 19"/>
            <p:cNvSpPr/>
            <p:nvPr/>
          </p:nvSpPr>
          <p:spPr>
            <a:xfrm rot="19906569" flipH="1">
              <a:off x="3892539" y="965270"/>
              <a:ext cx="98830" cy="362695"/>
            </a:xfrm>
            <a:prstGeom prst="rect">
              <a:avLst/>
            </a:prstGeom>
            <a:solidFill>
              <a:srgbClr val="FEDB4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8965" hangingPunct="1">
                <a:defRPr/>
              </a:pPr>
              <a:endParaRPr kumimoji="1" lang="zh-CN" altLang="en-US" sz="3195"/>
            </a:p>
          </p:txBody>
        </p:sp>
        <p:sp>
          <p:nvSpPr>
            <p:cNvPr id="21" name="矩形 20"/>
            <p:cNvSpPr/>
            <p:nvPr/>
          </p:nvSpPr>
          <p:spPr>
            <a:xfrm rot="19424918" flipH="1">
              <a:off x="3734411" y="1056596"/>
              <a:ext cx="96359" cy="362697"/>
            </a:xfrm>
            <a:prstGeom prst="rect">
              <a:avLst/>
            </a:prstGeom>
            <a:solidFill>
              <a:srgbClr val="FEDB4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8965" hangingPunct="1">
                <a:defRPr/>
              </a:pPr>
              <a:endParaRPr kumimoji="1" lang="zh-CN" altLang="en-US" sz="3195"/>
            </a:p>
          </p:txBody>
        </p:sp>
        <p:sp>
          <p:nvSpPr>
            <p:cNvPr id="22" name="矩形 21"/>
            <p:cNvSpPr/>
            <p:nvPr/>
          </p:nvSpPr>
          <p:spPr>
            <a:xfrm rot="19137712" flipH="1">
              <a:off x="3628167" y="1150531"/>
              <a:ext cx="96361" cy="360087"/>
            </a:xfrm>
            <a:prstGeom prst="rect">
              <a:avLst/>
            </a:prstGeom>
            <a:solidFill>
              <a:srgbClr val="E65B4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8965" hangingPunct="1">
                <a:defRPr/>
              </a:pPr>
              <a:endParaRPr kumimoji="1" lang="zh-CN" altLang="en-US" sz="3195"/>
            </a:p>
          </p:txBody>
        </p:sp>
        <p:sp>
          <p:nvSpPr>
            <p:cNvPr id="23" name="矩形 22"/>
            <p:cNvSpPr/>
            <p:nvPr/>
          </p:nvSpPr>
          <p:spPr>
            <a:xfrm rot="18962223" flipH="1">
              <a:off x="3521925" y="1239248"/>
              <a:ext cx="98830" cy="362697"/>
            </a:xfrm>
            <a:prstGeom prst="rect">
              <a:avLst/>
            </a:prstGeom>
            <a:solidFill>
              <a:srgbClr val="FEDB4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8965" hangingPunct="1">
                <a:defRPr/>
              </a:pPr>
              <a:endParaRPr kumimoji="1" lang="zh-CN" altLang="en-US" sz="3195"/>
            </a:p>
          </p:txBody>
        </p:sp>
        <p:sp>
          <p:nvSpPr>
            <p:cNvPr id="111642" name="矩形 23"/>
            <p:cNvSpPr>
              <a:spLocks noChangeArrowheads="1"/>
            </p:cNvSpPr>
            <p:nvPr/>
          </p:nvSpPr>
          <p:spPr bwMode="auto">
            <a:xfrm rot="18675017" flipH="1">
              <a:off x="3430172" y="1344490"/>
              <a:ext cx="97601" cy="361961"/>
            </a:xfrm>
            <a:prstGeom prst="rect">
              <a:avLst/>
            </a:prstGeom>
            <a:solidFill>
              <a:srgbClr val="FEDB43"/>
            </a:solidFill>
            <a:ln>
              <a:noFill/>
            </a:ln>
            <a:extLst>
              <a:ext uri="{91240B29-F687-4F45-9708-019B960494DF}">
                <a14:hiddenLine xmlns:a14="http://schemas.microsoft.com/office/drawing/2010/main" w="6350">
                  <a:solidFill>
                    <a:srgbClr val="000000"/>
                  </a:solidFill>
                  <a:miter lim="800000"/>
                  <a:headEnd/>
                  <a:tailEnd/>
                </a14:hiddenLine>
              </a:ext>
            </a:extLst>
          </p:spPr>
          <p:txBody>
            <a:bodyPr vert="eaVert" anchor="ctr"/>
            <a:lstStyle>
              <a:lvl1pPr defTabSz="609600">
                <a:defRPr>
                  <a:solidFill>
                    <a:schemeClr val="tx1"/>
                  </a:solidFill>
                  <a:latin typeface="Arial" panose="020B0604020202020204" pitchFamily="34" charset="0"/>
                  <a:ea typeface="宋体" panose="02010600030101010101" pitchFamily="2" charset="-122"/>
                </a:defRPr>
              </a:lvl1pPr>
              <a:lvl2pPr marL="742950" indent="-285750" defTabSz="609600">
                <a:defRPr>
                  <a:solidFill>
                    <a:schemeClr val="tx1"/>
                  </a:solidFill>
                  <a:latin typeface="Arial" panose="020B0604020202020204" pitchFamily="34" charset="0"/>
                  <a:ea typeface="宋体" panose="02010600030101010101" pitchFamily="2" charset="-122"/>
                </a:defRPr>
              </a:lvl2pPr>
              <a:lvl3pPr marL="1143000" indent="-228600" defTabSz="609600">
                <a:defRPr>
                  <a:solidFill>
                    <a:schemeClr val="tx1"/>
                  </a:solidFill>
                  <a:latin typeface="Arial" panose="020B0604020202020204" pitchFamily="34" charset="0"/>
                  <a:ea typeface="宋体" panose="02010600030101010101" pitchFamily="2" charset="-122"/>
                </a:defRPr>
              </a:lvl3pPr>
              <a:lvl4pPr marL="1600200" indent="-228600" defTabSz="609600">
                <a:defRPr>
                  <a:solidFill>
                    <a:schemeClr val="tx1"/>
                  </a:solidFill>
                  <a:latin typeface="Arial" panose="020B0604020202020204" pitchFamily="34" charset="0"/>
                  <a:ea typeface="宋体" panose="02010600030101010101" pitchFamily="2" charset="-122"/>
                </a:defRPr>
              </a:lvl4pPr>
              <a:lvl5pPr marL="2057400" indent="-228600" defTabSz="609600">
                <a:defRPr>
                  <a:solidFill>
                    <a:schemeClr val="tx1"/>
                  </a:solidFill>
                  <a:latin typeface="Arial" panose="020B0604020202020204" pitchFamily="34" charset="0"/>
                  <a:ea typeface="宋体" panose="02010600030101010101" pitchFamily="2" charset="-122"/>
                </a:defRPr>
              </a:lvl5pPr>
              <a:lvl6pPr marL="2514600" indent="-228600" defTabSz="609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609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609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609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kumimoji="1" lang="zh-CN" altLang="en-US" sz="3195">
                <a:solidFill>
                  <a:srgbClr val="FFFFFF"/>
                </a:solidFill>
                <a:latin typeface="Calibri" panose="020F0502020204030204" pitchFamily="34" charset="0"/>
              </a:endParaRPr>
            </a:p>
          </p:txBody>
        </p:sp>
        <p:sp>
          <p:nvSpPr>
            <p:cNvPr id="111643" name="矩形 24"/>
            <p:cNvSpPr>
              <a:spLocks noChangeArrowheads="1"/>
            </p:cNvSpPr>
            <p:nvPr/>
          </p:nvSpPr>
          <p:spPr bwMode="auto">
            <a:xfrm rot="18116180" flipH="1">
              <a:off x="3340277" y="1462920"/>
              <a:ext cx="96411" cy="361961"/>
            </a:xfrm>
            <a:prstGeom prst="rect">
              <a:avLst/>
            </a:prstGeom>
            <a:solidFill>
              <a:srgbClr val="E65B4F"/>
            </a:solidFill>
            <a:ln>
              <a:noFill/>
            </a:ln>
            <a:extLst>
              <a:ext uri="{91240B29-F687-4F45-9708-019B960494DF}">
                <a14:hiddenLine xmlns:a14="http://schemas.microsoft.com/office/drawing/2010/main" w="6350">
                  <a:solidFill>
                    <a:srgbClr val="000000"/>
                  </a:solidFill>
                  <a:miter lim="800000"/>
                  <a:headEnd/>
                  <a:tailEnd/>
                </a14:hiddenLine>
              </a:ext>
            </a:extLst>
          </p:spPr>
          <p:txBody>
            <a:bodyPr vert="eaVert" anchor="ctr"/>
            <a:lstStyle>
              <a:lvl1pPr defTabSz="609600">
                <a:defRPr>
                  <a:solidFill>
                    <a:schemeClr val="tx1"/>
                  </a:solidFill>
                  <a:latin typeface="Arial" panose="020B0604020202020204" pitchFamily="34" charset="0"/>
                  <a:ea typeface="宋体" panose="02010600030101010101" pitchFamily="2" charset="-122"/>
                </a:defRPr>
              </a:lvl1pPr>
              <a:lvl2pPr marL="742950" indent="-285750" defTabSz="609600">
                <a:defRPr>
                  <a:solidFill>
                    <a:schemeClr val="tx1"/>
                  </a:solidFill>
                  <a:latin typeface="Arial" panose="020B0604020202020204" pitchFamily="34" charset="0"/>
                  <a:ea typeface="宋体" panose="02010600030101010101" pitchFamily="2" charset="-122"/>
                </a:defRPr>
              </a:lvl2pPr>
              <a:lvl3pPr marL="1143000" indent="-228600" defTabSz="609600">
                <a:defRPr>
                  <a:solidFill>
                    <a:schemeClr val="tx1"/>
                  </a:solidFill>
                  <a:latin typeface="Arial" panose="020B0604020202020204" pitchFamily="34" charset="0"/>
                  <a:ea typeface="宋体" panose="02010600030101010101" pitchFamily="2" charset="-122"/>
                </a:defRPr>
              </a:lvl3pPr>
              <a:lvl4pPr marL="1600200" indent="-228600" defTabSz="609600">
                <a:defRPr>
                  <a:solidFill>
                    <a:schemeClr val="tx1"/>
                  </a:solidFill>
                  <a:latin typeface="Arial" panose="020B0604020202020204" pitchFamily="34" charset="0"/>
                  <a:ea typeface="宋体" panose="02010600030101010101" pitchFamily="2" charset="-122"/>
                </a:defRPr>
              </a:lvl4pPr>
              <a:lvl5pPr marL="2057400" indent="-228600" defTabSz="609600">
                <a:defRPr>
                  <a:solidFill>
                    <a:schemeClr val="tx1"/>
                  </a:solidFill>
                  <a:latin typeface="Arial" panose="020B0604020202020204" pitchFamily="34" charset="0"/>
                  <a:ea typeface="宋体" panose="02010600030101010101" pitchFamily="2" charset="-122"/>
                </a:defRPr>
              </a:lvl5pPr>
              <a:lvl6pPr marL="2514600" indent="-228600" defTabSz="609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609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609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609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kumimoji="1" lang="zh-CN" altLang="en-US" sz="3195">
                <a:solidFill>
                  <a:srgbClr val="FFFFFF"/>
                </a:solidFill>
                <a:latin typeface="Calibri" panose="020F0502020204030204" pitchFamily="34" charset="0"/>
              </a:endParaRPr>
            </a:p>
          </p:txBody>
        </p:sp>
        <p:sp>
          <p:nvSpPr>
            <p:cNvPr id="111644" name="矩形 25"/>
            <p:cNvSpPr>
              <a:spLocks noChangeArrowheads="1"/>
            </p:cNvSpPr>
            <p:nvPr/>
          </p:nvSpPr>
          <p:spPr bwMode="auto">
            <a:xfrm rot="17828974" flipH="1">
              <a:off x="3275981" y="1587897"/>
              <a:ext cx="96410" cy="361961"/>
            </a:xfrm>
            <a:prstGeom prst="rect">
              <a:avLst/>
            </a:prstGeom>
            <a:solidFill>
              <a:srgbClr val="FEDB43"/>
            </a:solidFill>
            <a:ln>
              <a:noFill/>
            </a:ln>
            <a:extLst>
              <a:ext uri="{91240B29-F687-4F45-9708-019B960494DF}">
                <a14:hiddenLine xmlns:a14="http://schemas.microsoft.com/office/drawing/2010/main" w="6350">
                  <a:solidFill>
                    <a:srgbClr val="000000"/>
                  </a:solidFill>
                  <a:miter lim="800000"/>
                  <a:headEnd/>
                  <a:tailEnd/>
                </a14:hiddenLine>
              </a:ext>
            </a:extLst>
          </p:spPr>
          <p:txBody>
            <a:bodyPr vert="eaVert" anchor="ctr"/>
            <a:lstStyle>
              <a:lvl1pPr defTabSz="609600">
                <a:defRPr>
                  <a:solidFill>
                    <a:schemeClr val="tx1"/>
                  </a:solidFill>
                  <a:latin typeface="Arial" panose="020B0604020202020204" pitchFamily="34" charset="0"/>
                  <a:ea typeface="宋体" panose="02010600030101010101" pitchFamily="2" charset="-122"/>
                </a:defRPr>
              </a:lvl1pPr>
              <a:lvl2pPr marL="742950" indent="-285750" defTabSz="609600">
                <a:defRPr>
                  <a:solidFill>
                    <a:schemeClr val="tx1"/>
                  </a:solidFill>
                  <a:latin typeface="Arial" panose="020B0604020202020204" pitchFamily="34" charset="0"/>
                  <a:ea typeface="宋体" panose="02010600030101010101" pitchFamily="2" charset="-122"/>
                </a:defRPr>
              </a:lvl2pPr>
              <a:lvl3pPr marL="1143000" indent="-228600" defTabSz="609600">
                <a:defRPr>
                  <a:solidFill>
                    <a:schemeClr val="tx1"/>
                  </a:solidFill>
                  <a:latin typeface="Arial" panose="020B0604020202020204" pitchFamily="34" charset="0"/>
                  <a:ea typeface="宋体" panose="02010600030101010101" pitchFamily="2" charset="-122"/>
                </a:defRPr>
              </a:lvl3pPr>
              <a:lvl4pPr marL="1600200" indent="-228600" defTabSz="609600">
                <a:defRPr>
                  <a:solidFill>
                    <a:schemeClr val="tx1"/>
                  </a:solidFill>
                  <a:latin typeface="Arial" panose="020B0604020202020204" pitchFamily="34" charset="0"/>
                  <a:ea typeface="宋体" panose="02010600030101010101" pitchFamily="2" charset="-122"/>
                </a:defRPr>
              </a:lvl4pPr>
              <a:lvl5pPr marL="2057400" indent="-228600" defTabSz="609600">
                <a:defRPr>
                  <a:solidFill>
                    <a:schemeClr val="tx1"/>
                  </a:solidFill>
                  <a:latin typeface="Arial" panose="020B0604020202020204" pitchFamily="34" charset="0"/>
                  <a:ea typeface="宋体" panose="02010600030101010101" pitchFamily="2" charset="-122"/>
                </a:defRPr>
              </a:lvl5pPr>
              <a:lvl6pPr marL="2514600" indent="-228600" defTabSz="609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609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609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609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kumimoji="1" lang="zh-CN" altLang="en-US" sz="3195">
                <a:solidFill>
                  <a:srgbClr val="FFFFFF"/>
                </a:solidFill>
                <a:latin typeface="Calibri" panose="020F0502020204030204" pitchFamily="34" charset="0"/>
              </a:endParaRPr>
            </a:p>
          </p:txBody>
        </p:sp>
        <p:sp>
          <p:nvSpPr>
            <p:cNvPr id="111645" name="矩形 26"/>
            <p:cNvSpPr>
              <a:spLocks noChangeArrowheads="1"/>
            </p:cNvSpPr>
            <p:nvPr/>
          </p:nvSpPr>
          <p:spPr bwMode="auto">
            <a:xfrm rot="17470662" flipH="1">
              <a:off x="3215853" y="1720610"/>
              <a:ext cx="97601" cy="361961"/>
            </a:xfrm>
            <a:prstGeom prst="rect">
              <a:avLst/>
            </a:prstGeom>
            <a:solidFill>
              <a:srgbClr val="FEDB43"/>
            </a:solidFill>
            <a:ln>
              <a:noFill/>
            </a:ln>
            <a:extLst>
              <a:ext uri="{91240B29-F687-4F45-9708-019B960494DF}">
                <a14:hiddenLine xmlns:a14="http://schemas.microsoft.com/office/drawing/2010/main" w="6350">
                  <a:solidFill>
                    <a:srgbClr val="000000"/>
                  </a:solidFill>
                  <a:miter lim="800000"/>
                  <a:headEnd/>
                  <a:tailEnd/>
                </a14:hiddenLine>
              </a:ext>
            </a:extLst>
          </p:spPr>
          <p:txBody>
            <a:bodyPr vert="eaVert" anchor="ctr"/>
            <a:lstStyle>
              <a:lvl1pPr defTabSz="609600">
                <a:defRPr>
                  <a:solidFill>
                    <a:schemeClr val="tx1"/>
                  </a:solidFill>
                  <a:latin typeface="Arial" panose="020B0604020202020204" pitchFamily="34" charset="0"/>
                  <a:ea typeface="宋体" panose="02010600030101010101" pitchFamily="2" charset="-122"/>
                </a:defRPr>
              </a:lvl1pPr>
              <a:lvl2pPr marL="742950" indent="-285750" defTabSz="609600">
                <a:defRPr>
                  <a:solidFill>
                    <a:schemeClr val="tx1"/>
                  </a:solidFill>
                  <a:latin typeface="Arial" panose="020B0604020202020204" pitchFamily="34" charset="0"/>
                  <a:ea typeface="宋体" panose="02010600030101010101" pitchFamily="2" charset="-122"/>
                </a:defRPr>
              </a:lvl2pPr>
              <a:lvl3pPr marL="1143000" indent="-228600" defTabSz="609600">
                <a:defRPr>
                  <a:solidFill>
                    <a:schemeClr val="tx1"/>
                  </a:solidFill>
                  <a:latin typeface="Arial" panose="020B0604020202020204" pitchFamily="34" charset="0"/>
                  <a:ea typeface="宋体" panose="02010600030101010101" pitchFamily="2" charset="-122"/>
                </a:defRPr>
              </a:lvl3pPr>
              <a:lvl4pPr marL="1600200" indent="-228600" defTabSz="609600">
                <a:defRPr>
                  <a:solidFill>
                    <a:schemeClr val="tx1"/>
                  </a:solidFill>
                  <a:latin typeface="Arial" panose="020B0604020202020204" pitchFamily="34" charset="0"/>
                  <a:ea typeface="宋体" panose="02010600030101010101" pitchFamily="2" charset="-122"/>
                </a:defRPr>
              </a:lvl4pPr>
              <a:lvl5pPr marL="2057400" indent="-228600" defTabSz="609600">
                <a:defRPr>
                  <a:solidFill>
                    <a:schemeClr val="tx1"/>
                  </a:solidFill>
                  <a:latin typeface="Arial" panose="020B0604020202020204" pitchFamily="34" charset="0"/>
                  <a:ea typeface="宋体" panose="02010600030101010101" pitchFamily="2" charset="-122"/>
                </a:defRPr>
              </a:lvl5pPr>
              <a:lvl6pPr marL="2514600" indent="-228600" defTabSz="609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609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609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609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kumimoji="1" lang="zh-CN" altLang="en-US" sz="3195">
                <a:solidFill>
                  <a:srgbClr val="FFFFFF"/>
                </a:solidFill>
                <a:latin typeface="Calibri" panose="020F0502020204030204" pitchFamily="34" charset="0"/>
              </a:endParaRPr>
            </a:p>
          </p:txBody>
        </p:sp>
        <p:sp>
          <p:nvSpPr>
            <p:cNvPr id="111646" name="矩形 27"/>
            <p:cNvSpPr>
              <a:spLocks noChangeArrowheads="1"/>
            </p:cNvSpPr>
            <p:nvPr/>
          </p:nvSpPr>
          <p:spPr bwMode="auto">
            <a:xfrm rot="17183456" flipH="1">
              <a:off x="3175966" y="1855705"/>
              <a:ext cx="97601" cy="360770"/>
            </a:xfrm>
            <a:prstGeom prst="rect">
              <a:avLst/>
            </a:prstGeom>
            <a:solidFill>
              <a:srgbClr val="FEDB43"/>
            </a:solidFill>
            <a:ln>
              <a:noFill/>
            </a:ln>
            <a:extLst>
              <a:ext uri="{91240B29-F687-4F45-9708-019B960494DF}">
                <a14:hiddenLine xmlns:a14="http://schemas.microsoft.com/office/drawing/2010/main" w="6350">
                  <a:solidFill>
                    <a:srgbClr val="000000"/>
                  </a:solidFill>
                  <a:miter lim="800000"/>
                  <a:headEnd/>
                  <a:tailEnd/>
                </a14:hiddenLine>
              </a:ext>
            </a:extLst>
          </p:spPr>
          <p:txBody>
            <a:bodyPr vert="eaVert" anchor="ctr"/>
            <a:lstStyle>
              <a:lvl1pPr defTabSz="609600">
                <a:defRPr>
                  <a:solidFill>
                    <a:schemeClr val="tx1"/>
                  </a:solidFill>
                  <a:latin typeface="Arial" panose="020B0604020202020204" pitchFamily="34" charset="0"/>
                  <a:ea typeface="宋体" panose="02010600030101010101" pitchFamily="2" charset="-122"/>
                </a:defRPr>
              </a:lvl1pPr>
              <a:lvl2pPr marL="742950" indent="-285750" defTabSz="609600">
                <a:defRPr>
                  <a:solidFill>
                    <a:schemeClr val="tx1"/>
                  </a:solidFill>
                  <a:latin typeface="Arial" panose="020B0604020202020204" pitchFamily="34" charset="0"/>
                  <a:ea typeface="宋体" panose="02010600030101010101" pitchFamily="2" charset="-122"/>
                </a:defRPr>
              </a:lvl2pPr>
              <a:lvl3pPr marL="1143000" indent="-228600" defTabSz="609600">
                <a:defRPr>
                  <a:solidFill>
                    <a:schemeClr val="tx1"/>
                  </a:solidFill>
                  <a:latin typeface="Arial" panose="020B0604020202020204" pitchFamily="34" charset="0"/>
                  <a:ea typeface="宋体" panose="02010600030101010101" pitchFamily="2" charset="-122"/>
                </a:defRPr>
              </a:lvl3pPr>
              <a:lvl4pPr marL="1600200" indent="-228600" defTabSz="609600">
                <a:defRPr>
                  <a:solidFill>
                    <a:schemeClr val="tx1"/>
                  </a:solidFill>
                  <a:latin typeface="Arial" panose="020B0604020202020204" pitchFamily="34" charset="0"/>
                  <a:ea typeface="宋体" panose="02010600030101010101" pitchFamily="2" charset="-122"/>
                </a:defRPr>
              </a:lvl4pPr>
              <a:lvl5pPr marL="2057400" indent="-228600" defTabSz="609600">
                <a:defRPr>
                  <a:solidFill>
                    <a:schemeClr val="tx1"/>
                  </a:solidFill>
                  <a:latin typeface="Arial" panose="020B0604020202020204" pitchFamily="34" charset="0"/>
                  <a:ea typeface="宋体" panose="02010600030101010101" pitchFamily="2" charset="-122"/>
                </a:defRPr>
              </a:lvl5pPr>
              <a:lvl6pPr marL="2514600" indent="-228600" defTabSz="609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609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609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609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kumimoji="1" lang="zh-CN" altLang="en-US" sz="3195">
                <a:solidFill>
                  <a:srgbClr val="FFFFFF"/>
                </a:solidFill>
                <a:latin typeface="Calibri" panose="020F0502020204030204" pitchFamily="34" charset="0"/>
              </a:endParaRPr>
            </a:p>
          </p:txBody>
        </p:sp>
        <p:sp>
          <p:nvSpPr>
            <p:cNvPr id="111647" name="矩形 28"/>
            <p:cNvSpPr>
              <a:spLocks noChangeArrowheads="1"/>
            </p:cNvSpPr>
            <p:nvPr/>
          </p:nvSpPr>
          <p:spPr bwMode="auto">
            <a:xfrm rot="16509140" flipH="1">
              <a:off x="3146795" y="1989607"/>
              <a:ext cx="96411" cy="360771"/>
            </a:xfrm>
            <a:prstGeom prst="rect">
              <a:avLst/>
            </a:prstGeom>
            <a:solidFill>
              <a:srgbClr val="FEDB43"/>
            </a:solidFill>
            <a:ln>
              <a:noFill/>
            </a:ln>
            <a:extLst>
              <a:ext uri="{91240B29-F687-4F45-9708-019B960494DF}">
                <a14:hiddenLine xmlns:a14="http://schemas.microsoft.com/office/drawing/2010/main" w="6350">
                  <a:solidFill>
                    <a:srgbClr val="000000"/>
                  </a:solidFill>
                  <a:miter lim="800000"/>
                  <a:headEnd/>
                  <a:tailEnd/>
                </a14:hiddenLine>
              </a:ext>
            </a:extLst>
          </p:spPr>
          <p:txBody>
            <a:bodyPr vert="eaVert" anchor="ctr"/>
            <a:lstStyle>
              <a:lvl1pPr defTabSz="609600">
                <a:defRPr>
                  <a:solidFill>
                    <a:schemeClr val="tx1"/>
                  </a:solidFill>
                  <a:latin typeface="Arial" panose="020B0604020202020204" pitchFamily="34" charset="0"/>
                  <a:ea typeface="宋体" panose="02010600030101010101" pitchFamily="2" charset="-122"/>
                </a:defRPr>
              </a:lvl1pPr>
              <a:lvl2pPr marL="742950" indent="-285750" defTabSz="609600">
                <a:defRPr>
                  <a:solidFill>
                    <a:schemeClr val="tx1"/>
                  </a:solidFill>
                  <a:latin typeface="Arial" panose="020B0604020202020204" pitchFamily="34" charset="0"/>
                  <a:ea typeface="宋体" panose="02010600030101010101" pitchFamily="2" charset="-122"/>
                </a:defRPr>
              </a:lvl2pPr>
              <a:lvl3pPr marL="1143000" indent="-228600" defTabSz="609600">
                <a:defRPr>
                  <a:solidFill>
                    <a:schemeClr val="tx1"/>
                  </a:solidFill>
                  <a:latin typeface="Arial" panose="020B0604020202020204" pitchFamily="34" charset="0"/>
                  <a:ea typeface="宋体" panose="02010600030101010101" pitchFamily="2" charset="-122"/>
                </a:defRPr>
              </a:lvl3pPr>
              <a:lvl4pPr marL="1600200" indent="-228600" defTabSz="609600">
                <a:defRPr>
                  <a:solidFill>
                    <a:schemeClr val="tx1"/>
                  </a:solidFill>
                  <a:latin typeface="Arial" panose="020B0604020202020204" pitchFamily="34" charset="0"/>
                  <a:ea typeface="宋体" panose="02010600030101010101" pitchFamily="2" charset="-122"/>
                </a:defRPr>
              </a:lvl4pPr>
              <a:lvl5pPr marL="2057400" indent="-228600" defTabSz="609600">
                <a:defRPr>
                  <a:solidFill>
                    <a:schemeClr val="tx1"/>
                  </a:solidFill>
                  <a:latin typeface="Arial" panose="020B0604020202020204" pitchFamily="34" charset="0"/>
                  <a:ea typeface="宋体" panose="02010600030101010101" pitchFamily="2" charset="-122"/>
                </a:defRPr>
              </a:lvl5pPr>
              <a:lvl6pPr marL="2514600" indent="-228600" defTabSz="609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609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609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609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kumimoji="1" lang="zh-CN" altLang="en-US" sz="3195">
                <a:solidFill>
                  <a:srgbClr val="FFFFFF"/>
                </a:solidFill>
                <a:latin typeface="Calibri" panose="020F0502020204030204" pitchFamily="34" charset="0"/>
              </a:endParaRPr>
            </a:p>
          </p:txBody>
        </p:sp>
        <p:sp>
          <p:nvSpPr>
            <p:cNvPr id="111648" name="矩形 29"/>
            <p:cNvSpPr>
              <a:spLocks noChangeArrowheads="1"/>
            </p:cNvSpPr>
            <p:nvPr/>
          </p:nvSpPr>
          <p:spPr bwMode="auto">
            <a:xfrm rot="16155778" flipH="1">
              <a:off x="3137865" y="2129462"/>
              <a:ext cx="96411" cy="361961"/>
            </a:xfrm>
            <a:prstGeom prst="rect">
              <a:avLst/>
            </a:prstGeom>
            <a:solidFill>
              <a:srgbClr val="FEDB43"/>
            </a:solidFill>
            <a:ln>
              <a:noFill/>
            </a:ln>
            <a:extLst>
              <a:ext uri="{91240B29-F687-4F45-9708-019B960494DF}">
                <a14:hiddenLine xmlns:a14="http://schemas.microsoft.com/office/drawing/2010/main" w="6350">
                  <a:solidFill>
                    <a:srgbClr val="000000"/>
                  </a:solidFill>
                  <a:miter lim="800000"/>
                  <a:headEnd/>
                  <a:tailEnd/>
                </a14:hiddenLine>
              </a:ext>
            </a:extLst>
          </p:spPr>
          <p:txBody>
            <a:bodyPr vert="eaVert" anchor="ctr"/>
            <a:lstStyle>
              <a:lvl1pPr defTabSz="609600">
                <a:defRPr>
                  <a:solidFill>
                    <a:schemeClr val="tx1"/>
                  </a:solidFill>
                  <a:latin typeface="Arial" panose="020B0604020202020204" pitchFamily="34" charset="0"/>
                  <a:ea typeface="宋体" panose="02010600030101010101" pitchFamily="2" charset="-122"/>
                </a:defRPr>
              </a:lvl1pPr>
              <a:lvl2pPr marL="742950" indent="-285750" defTabSz="609600">
                <a:defRPr>
                  <a:solidFill>
                    <a:schemeClr val="tx1"/>
                  </a:solidFill>
                  <a:latin typeface="Arial" panose="020B0604020202020204" pitchFamily="34" charset="0"/>
                  <a:ea typeface="宋体" panose="02010600030101010101" pitchFamily="2" charset="-122"/>
                </a:defRPr>
              </a:lvl2pPr>
              <a:lvl3pPr marL="1143000" indent="-228600" defTabSz="609600">
                <a:defRPr>
                  <a:solidFill>
                    <a:schemeClr val="tx1"/>
                  </a:solidFill>
                  <a:latin typeface="Arial" panose="020B0604020202020204" pitchFamily="34" charset="0"/>
                  <a:ea typeface="宋体" panose="02010600030101010101" pitchFamily="2" charset="-122"/>
                </a:defRPr>
              </a:lvl3pPr>
              <a:lvl4pPr marL="1600200" indent="-228600" defTabSz="609600">
                <a:defRPr>
                  <a:solidFill>
                    <a:schemeClr val="tx1"/>
                  </a:solidFill>
                  <a:latin typeface="Arial" panose="020B0604020202020204" pitchFamily="34" charset="0"/>
                  <a:ea typeface="宋体" panose="02010600030101010101" pitchFamily="2" charset="-122"/>
                </a:defRPr>
              </a:lvl4pPr>
              <a:lvl5pPr marL="2057400" indent="-228600" defTabSz="609600">
                <a:defRPr>
                  <a:solidFill>
                    <a:schemeClr val="tx1"/>
                  </a:solidFill>
                  <a:latin typeface="Arial" panose="020B0604020202020204" pitchFamily="34" charset="0"/>
                  <a:ea typeface="宋体" panose="02010600030101010101" pitchFamily="2" charset="-122"/>
                </a:defRPr>
              </a:lvl5pPr>
              <a:lvl6pPr marL="2514600" indent="-228600" defTabSz="609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609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609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609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kumimoji="1" lang="zh-CN" altLang="en-US" sz="3195">
                <a:solidFill>
                  <a:srgbClr val="FFFFFF"/>
                </a:solidFill>
                <a:latin typeface="Calibri" panose="020F0502020204030204" pitchFamily="34" charset="0"/>
              </a:endParaRPr>
            </a:p>
          </p:txBody>
        </p:sp>
        <p:sp>
          <p:nvSpPr>
            <p:cNvPr id="111649" name="矩形 30"/>
            <p:cNvSpPr>
              <a:spLocks noChangeArrowheads="1"/>
            </p:cNvSpPr>
            <p:nvPr/>
          </p:nvSpPr>
          <p:spPr bwMode="auto">
            <a:xfrm rot="20965998" flipV="1">
              <a:off x="4776794" y="3588179"/>
              <a:ext cx="96444" cy="361837"/>
            </a:xfrm>
            <a:prstGeom prst="rect">
              <a:avLst/>
            </a:prstGeom>
            <a:solidFill>
              <a:srgbClr val="FEDB43"/>
            </a:solidFill>
            <a:ln>
              <a:noFill/>
            </a:ln>
            <a:extLst>
              <a:ext uri="{91240B29-F687-4F45-9708-019B960494DF}">
                <a14:hiddenLine xmlns:a14="http://schemas.microsoft.com/office/drawing/2010/main" w="6350">
                  <a:solidFill>
                    <a:srgbClr val="000000"/>
                  </a:solidFill>
                  <a:miter lim="800000"/>
                  <a:headEnd/>
                  <a:tailEnd/>
                </a14:hiddenLine>
              </a:ext>
            </a:extLst>
          </p:spPr>
          <p:txBody>
            <a:bodyPr rot="10800000" anchor="ctr"/>
            <a:lstStyle>
              <a:lvl1pPr defTabSz="609600">
                <a:defRPr>
                  <a:solidFill>
                    <a:schemeClr val="tx1"/>
                  </a:solidFill>
                  <a:latin typeface="Arial" panose="020B0604020202020204" pitchFamily="34" charset="0"/>
                  <a:ea typeface="宋体" panose="02010600030101010101" pitchFamily="2" charset="-122"/>
                </a:defRPr>
              </a:lvl1pPr>
              <a:lvl2pPr marL="742950" indent="-285750" defTabSz="609600">
                <a:defRPr>
                  <a:solidFill>
                    <a:schemeClr val="tx1"/>
                  </a:solidFill>
                  <a:latin typeface="Arial" panose="020B0604020202020204" pitchFamily="34" charset="0"/>
                  <a:ea typeface="宋体" panose="02010600030101010101" pitchFamily="2" charset="-122"/>
                </a:defRPr>
              </a:lvl2pPr>
              <a:lvl3pPr marL="1143000" indent="-228600" defTabSz="609600">
                <a:defRPr>
                  <a:solidFill>
                    <a:schemeClr val="tx1"/>
                  </a:solidFill>
                  <a:latin typeface="Arial" panose="020B0604020202020204" pitchFamily="34" charset="0"/>
                  <a:ea typeface="宋体" panose="02010600030101010101" pitchFamily="2" charset="-122"/>
                </a:defRPr>
              </a:lvl3pPr>
              <a:lvl4pPr marL="1600200" indent="-228600" defTabSz="609600">
                <a:defRPr>
                  <a:solidFill>
                    <a:schemeClr val="tx1"/>
                  </a:solidFill>
                  <a:latin typeface="Arial" panose="020B0604020202020204" pitchFamily="34" charset="0"/>
                  <a:ea typeface="宋体" panose="02010600030101010101" pitchFamily="2" charset="-122"/>
                </a:defRPr>
              </a:lvl4pPr>
              <a:lvl5pPr marL="2057400" indent="-228600" defTabSz="609600">
                <a:defRPr>
                  <a:solidFill>
                    <a:schemeClr val="tx1"/>
                  </a:solidFill>
                  <a:latin typeface="Arial" panose="020B0604020202020204" pitchFamily="34" charset="0"/>
                  <a:ea typeface="宋体" panose="02010600030101010101" pitchFamily="2" charset="-122"/>
                </a:defRPr>
              </a:lvl5pPr>
              <a:lvl6pPr marL="2514600" indent="-228600" defTabSz="609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609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609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609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kumimoji="1" lang="zh-CN" altLang="en-US" sz="3195">
                <a:solidFill>
                  <a:srgbClr val="FFFFFF"/>
                </a:solidFill>
                <a:latin typeface="Calibri" panose="020F0502020204030204" pitchFamily="34" charset="0"/>
              </a:endParaRPr>
            </a:p>
          </p:txBody>
        </p:sp>
        <p:sp>
          <p:nvSpPr>
            <p:cNvPr id="111650" name="矩形 31"/>
            <p:cNvSpPr>
              <a:spLocks noChangeArrowheads="1"/>
            </p:cNvSpPr>
            <p:nvPr/>
          </p:nvSpPr>
          <p:spPr bwMode="auto">
            <a:xfrm rot="20612636" flipV="1">
              <a:off x="4913720" y="3559613"/>
              <a:ext cx="96443" cy="360647"/>
            </a:xfrm>
            <a:prstGeom prst="rect">
              <a:avLst/>
            </a:prstGeom>
            <a:solidFill>
              <a:srgbClr val="FEDB43"/>
            </a:solidFill>
            <a:ln>
              <a:noFill/>
            </a:ln>
            <a:extLst>
              <a:ext uri="{91240B29-F687-4F45-9708-019B960494DF}">
                <a14:hiddenLine xmlns:a14="http://schemas.microsoft.com/office/drawing/2010/main" w="6350">
                  <a:solidFill>
                    <a:srgbClr val="000000"/>
                  </a:solidFill>
                  <a:miter lim="800000"/>
                  <a:headEnd/>
                  <a:tailEnd/>
                </a14:hiddenLine>
              </a:ext>
            </a:extLst>
          </p:spPr>
          <p:txBody>
            <a:bodyPr rot="10800000" anchor="ctr"/>
            <a:lstStyle>
              <a:lvl1pPr defTabSz="609600">
                <a:defRPr>
                  <a:solidFill>
                    <a:schemeClr val="tx1"/>
                  </a:solidFill>
                  <a:latin typeface="Arial" panose="020B0604020202020204" pitchFamily="34" charset="0"/>
                  <a:ea typeface="宋体" panose="02010600030101010101" pitchFamily="2" charset="-122"/>
                </a:defRPr>
              </a:lvl1pPr>
              <a:lvl2pPr marL="742950" indent="-285750" defTabSz="609600">
                <a:defRPr>
                  <a:solidFill>
                    <a:schemeClr val="tx1"/>
                  </a:solidFill>
                  <a:latin typeface="Arial" panose="020B0604020202020204" pitchFamily="34" charset="0"/>
                  <a:ea typeface="宋体" panose="02010600030101010101" pitchFamily="2" charset="-122"/>
                </a:defRPr>
              </a:lvl2pPr>
              <a:lvl3pPr marL="1143000" indent="-228600" defTabSz="609600">
                <a:defRPr>
                  <a:solidFill>
                    <a:schemeClr val="tx1"/>
                  </a:solidFill>
                  <a:latin typeface="Arial" panose="020B0604020202020204" pitchFamily="34" charset="0"/>
                  <a:ea typeface="宋体" panose="02010600030101010101" pitchFamily="2" charset="-122"/>
                </a:defRPr>
              </a:lvl3pPr>
              <a:lvl4pPr marL="1600200" indent="-228600" defTabSz="609600">
                <a:defRPr>
                  <a:solidFill>
                    <a:schemeClr val="tx1"/>
                  </a:solidFill>
                  <a:latin typeface="Arial" panose="020B0604020202020204" pitchFamily="34" charset="0"/>
                  <a:ea typeface="宋体" panose="02010600030101010101" pitchFamily="2" charset="-122"/>
                </a:defRPr>
              </a:lvl4pPr>
              <a:lvl5pPr marL="2057400" indent="-228600" defTabSz="609600">
                <a:defRPr>
                  <a:solidFill>
                    <a:schemeClr val="tx1"/>
                  </a:solidFill>
                  <a:latin typeface="Arial" panose="020B0604020202020204" pitchFamily="34" charset="0"/>
                  <a:ea typeface="宋体" panose="02010600030101010101" pitchFamily="2" charset="-122"/>
                </a:defRPr>
              </a:lvl5pPr>
              <a:lvl6pPr marL="2514600" indent="-228600" defTabSz="609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609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609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609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kumimoji="1" lang="zh-CN" altLang="en-US" sz="3195">
                <a:solidFill>
                  <a:srgbClr val="FFFFFF"/>
                </a:solidFill>
                <a:latin typeface="Calibri" panose="020F0502020204030204" pitchFamily="34" charset="0"/>
              </a:endParaRPr>
            </a:p>
          </p:txBody>
        </p:sp>
        <p:sp>
          <p:nvSpPr>
            <p:cNvPr id="111651" name="矩形 32"/>
            <p:cNvSpPr>
              <a:spLocks noChangeArrowheads="1"/>
            </p:cNvSpPr>
            <p:nvPr/>
          </p:nvSpPr>
          <p:spPr bwMode="auto">
            <a:xfrm rot="20111718" flipV="1">
              <a:off x="5083984" y="3495339"/>
              <a:ext cx="97634" cy="361837"/>
            </a:xfrm>
            <a:prstGeom prst="rect">
              <a:avLst/>
            </a:prstGeom>
            <a:solidFill>
              <a:srgbClr val="E65B4F"/>
            </a:solidFill>
            <a:ln>
              <a:noFill/>
            </a:ln>
            <a:extLst>
              <a:ext uri="{91240B29-F687-4F45-9708-019B960494DF}">
                <a14:hiddenLine xmlns:a14="http://schemas.microsoft.com/office/drawing/2010/main" w="6350">
                  <a:solidFill>
                    <a:srgbClr val="000000"/>
                  </a:solidFill>
                  <a:miter lim="800000"/>
                  <a:headEnd/>
                  <a:tailEnd/>
                </a14:hiddenLine>
              </a:ext>
            </a:extLst>
          </p:spPr>
          <p:txBody>
            <a:bodyPr rot="10800000" anchor="ctr"/>
            <a:lstStyle>
              <a:lvl1pPr defTabSz="609600">
                <a:defRPr>
                  <a:solidFill>
                    <a:schemeClr val="tx1"/>
                  </a:solidFill>
                  <a:latin typeface="Arial" panose="020B0604020202020204" pitchFamily="34" charset="0"/>
                  <a:ea typeface="宋体" panose="02010600030101010101" pitchFamily="2" charset="-122"/>
                </a:defRPr>
              </a:lvl1pPr>
              <a:lvl2pPr marL="742950" indent="-285750" defTabSz="609600">
                <a:defRPr>
                  <a:solidFill>
                    <a:schemeClr val="tx1"/>
                  </a:solidFill>
                  <a:latin typeface="Arial" panose="020B0604020202020204" pitchFamily="34" charset="0"/>
                  <a:ea typeface="宋体" panose="02010600030101010101" pitchFamily="2" charset="-122"/>
                </a:defRPr>
              </a:lvl2pPr>
              <a:lvl3pPr marL="1143000" indent="-228600" defTabSz="609600">
                <a:defRPr>
                  <a:solidFill>
                    <a:schemeClr val="tx1"/>
                  </a:solidFill>
                  <a:latin typeface="Arial" panose="020B0604020202020204" pitchFamily="34" charset="0"/>
                  <a:ea typeface="宋体" panose="02010600030101010101" pitchFamily="2" charset="-122"/>
                </a:defRPr>
              </a:lvl3pPr>
              <a:lvl4pPr marL="1600200" indent="-228600" defTabSz="609600">
                <a:defRPr>
                  <a:solidFill>
                    <a:schemeClr val="tx1"/>
                  </a:solidFill>
                  <a:latin typeface="Arial" panose="020B0604020202020204" pitchFamily="34" charset="0"/>
                  <a:ea typeface="宋体" panose="02010600030101010101" pitchFamily="2" charset="-122"/>
                </a:defRPr>
              </a:lvl4pPr>
              <a:lvl5pPr marL="2057400" indent="-228600" defTabSz="609600">
                <a:defRPr>
                  <a:solidFill>
                    <a:schemeClr val="tx1"/>
                  </a:solidFill>
                  <a:latin typeface="Arial" panose="020B0604020202020204" pitchFamily="34" charset="0"/>
                  <a:ea typeface="宋体" panose="02010600030101010101" pitchFamily="2" charset="-122"/>
                </a:defRPr>
              </a:lvl5pPr>
              <a:lvl6pPr marL="2514600" indent="-228600" defTabSz="609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609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609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609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kumimoji="1" lang="zh-CN" altLang="en-US" sz="3195">
                <a:solidFill>
                  <a:srgbClr val="FFFFFF"/>
                </a:solidFill>
                <a:latin typeface="Calibri" panose="020F0502020204030204" pitchFamily="34" charset="0"/>
              </a:endParaRPr>
            </a:p>
          </p:txBody>
        </p:sp>
        <p:sp>
          <p:nvSpPr>
            <p:cNvPr id="111652" name="矩形 33"/>
            <p:cNvSpPr>
              <a:spLocks noChangeArrowheads="1"/>
            </p:cNvSpPr>
            <p:nvPr/>
          </p:nvSpPr>
          <p:spPr bwMode="auto">
            <a:xfrm rot="19758356" flipV="1">
              <a:off x="5210195" y="3433446"/>
              <a:ext cx="96444" cy="360647"/>
            </a:xfrm>
            <a:prstGeom prst="rect">
              <a:avLst/>
            </a:prstGeom>
            <a:solidFill>
              <a:srgbClr val="E65B4F"/>
            </a:solidFill>
            <a:ln>
              <a:noFill/>
            </a:ln>
            <a:extLst>
              <a:ext uri="{91240B29-F687-4F45-9708-019B960494DF}">
                <a14:hiddenLine xmlns:a14="http://schemas.microsoft.com/office/drawing/2010/main" w="6350">
                  <a:solidFill>
                    <a:srgbClr val="000000"/>
                  </a:solidFill>
                  <a:miter lim="800000"/>
                  <a:headEnd/>
                  <a:tailEnd/>
                </a14:hiddenLine>
              </a:ext>
            </a:extLst>
          </p:spPr>
          <p:txBody>
            <a:bodyPr rot="10800000" anchor="ctr"/>
            <a:lstStyle>
              <a:lvl1pPr defTabSz="609600">
                <a:defRPr>
                  <a:solidFill>
                    <a:schemeClr val="tx1"/>
                  </a:solidFill>
                  <a:latin typeface="Arial" panose="020B0604020202020204" pitchFamily="34" charset="0"/>
                  <a:ea typeface="宋体" panose="02010600030101010101" pitchFamily="2" charset="-122"/>
                </a:defRPr>
              </a:lvl1pPr>
              <a:lvl2pPr marL="742950" indent="-285750" defTabSz="609600">
                <a:defRPr>
                  <a:solidFill>
                    <a:schemeClr val="tx1"/>
                  </a:solidFill>
                  <a:latin typeface="Arial" panose="020B0604020202020204" pitchFamily="34" charset="0"/>
                  <a:ea typeface="宋体" panose="02010600030101010101" pitchFamily="2" charset="-122"/>
                </a:defRPr>
              </a:lvl2pPr>
              <a:lvl3pPr marL="1143000" indent="-228600" defTabSz="609600">
                <a:defRPr>
                  <a:solidFill>
                    <a:schemeClr val="tx1"/>
                  </a:solidFill>
                  <a:latin typeface="Arial" panose="020B0604020202020204" pitchFamily="34" charset="0"/>
                  <a:ea typeface="宋体" panose="02010600030101010101" pitchFamily="2" charset="-122"/>
                </a:defRPr>
              </a:lvl3pPr>
              <a:lvl4pPr marL="1600200" indent="-228600" defTabSz="609600">
                <a:defRPr>
                  <a:solidFill>
                    <a:schemeClr val="tx1"/>
                  </a:solidFill>
                  <a:latin typeface="Arial" panose="020B0604020202020204" pitchFamily="34" charset="0"/>
                  <a:ea typeface="宋体" panose="02010600030101010101" pitchFamily="2" charset="-122"/>
                </a:defRPr>
              </a:lvl4pPr>
              <a:lvl5pPr marL="2057400" indent="-228600" defTabSz="609600">
                <a:defRPr>
                  <a:solidFill>
                    <a:schemeClr val="tx1"/>
                  </a:solidFill>
                  <a:latin typeface="Arial" panose="020B0604020202020204" pitchFamily="34" charset="0"/>
                  <a:ea typeface="宋体" panose="02010600030101010101" pitchFamily="2" charset="-122"/>
                </a:defRPr>
              </a:lvl5pPr>
              <a:lvl6pPr marL="2514600" indent="-228600" defTabSz="609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609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609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609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kumimoji="1" lang="zh-CN" altLang="en-US" sz="3195">
                <a:solidFill>
                  <a:srgbClr val="FFFFFF"/>
                </a:solidFill>
                <a:latin typeface="Calibri" panose="020F0502020204030204" pitchFamily="34" charset="0"/>
              </a:endParaRPr>
            </a:p>
          </p:txBody>
        </p:sp>
        <p:sp>
          <p:nvSpPr>
            <p:cNvPr id="111653" name="矩形 34"/>
            <p:cNvSpPr>
              <a:spLocks noChangeArrowheads="1"/>
            </p:cNvSpPr>
            <p:nvPr/>
          </p:nvSpPr>
          <p:spPr bwMode="auto">
            <a:xfrm rot="19276705" flipV="1">
              <a:off x="5378078" y="3329894"/>
              <a:ext cx="97634" cy="361837"/>
            </a:xfrm>
            <a:prstGeom prst="rect">
              <a:avLst/>
            </a:prstGeom>
            <a:solidFill>
              <a:srgbClr val="FEDB43"/>
            </a:solidFill>
            <a:ln>
              <a:noFill/>
            </a:ln>
            <a:extLst>
              <a:ext uri="{91240B29-F687-4F45-9708-019B960494DF}">
                <a14:hiddenLine xmlns:a14="http://schemas.microsoft.com/office/drawing/2010/main" w="6350">
                  <a:solidFill>
                    <a:srgbClr val="000000"/>
                  </a:solidFill>
                  <a:miter lim="800000"/>
                  <a:headEnd/>
                  <a:tailEnd/>
                </a14:hiddenLine>
              </a:ext>
            </a:extLst>
          </p:spPr>
          <p:txBody>
            <a:bodyPr rot="10800000" anchor="ctr"/>
            <a:lstStyle>
              <a:lvl1pPr defTabSz="609600">
                <a:defRPr>
                  <a:solidFill>
                    <a:schemeClr val="tx1"/>
                  </a:solidFill>
                  <a:latin typeface="Arial" panose="020B0604020202020204" pitchFamily="34" charset="0"/>
                  <a:ea typeface="宋体" panose="02010600030101010101" pitchFamily="2" charset="-122"/>
                </a:defRPr>
              </a:lvl1pPr>
              <a:lvl2pPr marL="742950" indent="-285750" defTabSz="609600">
                <a:defRPr>
                  <a:solidFill>
                    <a:schemeClr val="tx1"/>
                  </a:solidFill>
                  <a:latin typeface="Arial" panose="020B0604020202020204" pitchFamily="34" charset="0"/>
                  <a:ea typeface="宋体" panose="02010600030101010101" pitchFamily="2" charset="-122"/>
                </a:defRPr>
              </a:lvl2pPr>
              <a:lvl3pPr marL="1143000" indent="-228600" defTabSz="609600">
                <a:defRPr>
                  <a:solidFill>
                    <a:schemeClr val="tx1"/>
                  </a:solidFill>
                  <a:latin typeface="Arial" panose="020B0604020202020204" pitchFamily="34" charset="0"/>
                  <a:ea typeface="宋体" panose="02010600030101010101" pitchFamily="2" charset="-122"/>
                </a:defRPr>
              </a:lvl3pPr>
              <a:lvl4pPr marL="1600200" indent="-228600" defTabSz="609600">
                <a:defRPr>
                  <a:solidFill>
                    <a:schemeClr val="tx1"/>
                  </a:solidFill>
                  <a:latin typeface="Arial" panose="020B0604020202020204" pitchFamily="34" charset="0"/>
                  <a:ea typeface="宋体" panose="02010600030101010101" pitchFamily="2" charset="-122"/>
                </a:defRPr>
              </a:lvl4pPr>
              <a:lvl5pPr marL="2057400" indent="-228600" defTabSz="609600">
                <a:defRPr>
                  <a:solidFill>
                    <a:schemeClr val="tx1"/>
                  </a:solidFill>
                  <a:latin typeface="Arial" panose="020B0604020202020204" pitchFamily="34" charset="0"/>
                  <a:ea typeface="宋体" panose="02010600030101010101" pitchFamily="2" charset="-122"/>
                </a:defRPr>
              </a:lvl5pPr>
              <a:lvl6pPr marL="2514600" indent="-228600" defTabSz="609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609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609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609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kumimoji="1" lang="zh-CN" altLang="en-US" sz="3195">
                <a:solidFill>
                  <a:srgbClr val="FFFFFF"/>
                </a:solidFill>
                <a:latin typeface="Calibri" panose="020F0502020204030204" pitchFamily="34" charset="0"/>
              </a:endParaRPr>
            </a:p>
          </p:txBody>
        </p:sp>
        <p:sp>
          <p:nvSpPr>
            <p:cNvPr id="111654" name="矩形 35"/>
            <p:cNvSpPr>
              <a:spLocks noChangeArrowheads="1"/>
            </p:cNvSpPr>
            <p:nvPr/>
          </p:nvSpPr>
          <p:spPr bwMode="auto">
            <a:xfrm rot="18989499" flipV="1">
              <a:off x="5480475" y="3233484"/>
              <a:ext cx="96443" cy="361837"/>
            </a:xfrm>
            <a:prstGeom prst="rect">
              <a:avLst/>
            </a:prstGeom>
            <a:solidFill>
              <a:srgbClr val="FEDB43"/>
            </a:solidFill>
            <a:ln>
              <a:noFill/>
            </a:ln>
            <a:extLst>
              <a:ext uri="{91240B29-F687-4F45-9708-019B960494DF}">
                <a14:hiddenLine xmlns:a14="http://schemas.microsoft.com/office/drawing/2010/main" w="6350">
                  <a:solidFill>
                    <a:srgbClr val="000000"/>
                  </a:solidFill>
                  <a:miter lim="800000"/>
                  <a:headEnd/>
                  <a:tailEnd/>
                </a14:hiddenLine>
              </a:ext>
            </a:extLst>
          </p:spPr>
          <p:txBody>
            <a:bodyPr rot="10800000" anchor="ctr"/>
            <a:lstStyle>
              <a:lvl1pPr defTabSz="609600">
                <a:defRPr>
                  <a:solidFill>
                    <a:schemeClr val="tx1"/>
                  </a:solidFill>
                  <a:latin typeface="Arial" panose="020B0604020202020204" pitchFamily="34" charset="0"/>
                  <a:ea typeface="宋体" panose="02010600030101010101" pitchFamily="2" charset="-122"/>
                </a:defRPr>
              </a:lvl1pPr>
              <a:lvl2pPr marL="742950" indent="-285750" defTabSz="609600">
                <a:defRPr>
                  <a:solidFill>
                    <a:schemeClr val="tx1"/>
                  </a:solidFill>
                  <a:latin typeface="Arial" panose="020B0604020202020204" pitchFamily="34" charset="0"/>
                  <a:ea typeface="宋体" panose="02010600030101010101" pitchFamily="2" charset="-122"/>
                </a:defRPr>
              </a:lvl2pPr>
              <a:lvl3pPr marL="1143000" indent="-228600" defTabSz="609600">
                <a:defRPr>
                  <a:solidFill>
                    <a:schemeClr val="tx1"/>
                  </a:solidFill>
                  <a:latin typeface="Arial" panose="020B0604020202020204" pitchFamily="34" charset="0"/>
                  <a:ea typeface="宋体" panose="02010600030101010101" pitchFamily="2" charset="-122"/>
                </a:defRPr>
              </a:lvl3pPr>
              <a:lvl4pPr marL="1600200" indent="-228600" defTabSz="609600">
                <a:defRPr>
                  <a:solidFill>
                    <a:schemeClr val="tx1"/>
                  </a:solidFill>
                  <a:latin typeface="Arial" panose="020B0604020202020204" pitchFamily="34" charset="0"/>
                  <a:ea typeface="宋体" panose="02010600030101010101" pitchFamily="2" charset="-122"/>
                </a:defRPr>
              </a:lvl4pPr>
              <a:lvl5pPr marL="2057400" indent="-228600" defTabSz="609600">
                <a:defRPr>
                  <a:solidFill>
                    <a:schemeClr val="tx1"/>
                  </a:solidFill>
                  <a:latin typeface="Arial" panose="020B0604020202020204" pitchFamily="34" charset="0"/>
                  <a:ea typeface="宋体" panose="02010600030101010101" pitchFamily="2" charset="-122"/>
                </a:defRPr>
              </a:lvl5pPr>
              <a:lvl6pPr marL="2514600" indent="-228600" defTabSz="609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609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609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609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kumimoji="1" lang="zh-CN" altLang="en-US" sz="3195">
                <a:solidFill>
                  <a:srgbClr val="FFFFFF"/>
                </a:solidFill>
                <a:latin typeface="Calibri" panose="020F0502020204030204" pitchFamily="34" charset="0"/>
              </a:endParaRPr>
            </a:p>
          </p:txBody>
        </p:sp>
        <p:sp>
          <p:nvSpPr>
            <p:cNvPr id="111655" name="矩形 36"/>
            <p:cNvSpPr>
              <a:spLocks noChangeArrowheads="1"/>
            </p:cNvSpPr>
            <p:nvPr/>
          </p:nvSpPr>
          <p:spPr bwMode="auto">
            <a:xfrm rot="18814010" flipV="1">
              <a:off x="5575149" y="3138797"/>
              <a:ext cx="96411" cy="361961"/>
            </a:xfrm>
            <a:prstGeom prst="rect">
              <a:avLst/>
            </a:prstGeom>
            <a:solidFill>
              <a:srgbClr val="FEDB43"/>
            </a:solidFill>
            <a:ln>
              <a:noFill/>
            </a:ln>
            <a:extLst>
              <a:ext uri="{91240B29-F687-4F45-9708-019B960494DF}">
                <a14:hiddenLine xmlns:a14="http://schemas.microsoft.com/office/drawing/2010/main" w="6350">
                  <a:solidFill>
                    <a:srgbClr val="000000"/>
                  </a:solidFill>
                  <a:miter lim="800000"/>
                  <a:headEnd/>
                  <a:tailEnd/>
                </a14:hiddenLine>
              </a:ext>
            </a:extLst>
          </p:spPr>
          <p:txBody>
            <a:bodyPr rot="10800000" vert="eaVert" anchor="ctr"/>
            <a:lstStyle>
              <a:lvl1pPr defTabSz="609600">
                <a:defRPr>
                  <a:solidFill>
                    <a:schemeClr val="tx1"/>
                  </a:solidFill>
                  <a:latin typeface="Arial" panose="020B0604020202020204" pitchFamily="34" charset="0"/>
                  <a:ea typeface="宋体" panose="02010600030101010101" pitchFamily="2" charset="-122"/>
                </a:defRPr>
              </a:lvl1pPr>
              <a:lvl2pPr marL="742950" indent="-285750" defTabSz="609600">
                <a:defRPr>
                  <a:solidFill>
                    <a:schemeClr val="tx1"/>
                  </a:solidFill>
                  <a:latin typeface="Arial" panose="020B0604020202020204" pitchFamily="34" charset="0"/>
                  <a:ea typeface="宋体" panose="02010600030101010101" pitchFamily="2" charset="-122"/>
                </a:defRPr>
              </a:lvl2pPr>
              <a:lvl3pPr marL="1143000" indent="-228600" defTabSz="609600">
                <a:defRPr>
                  <a:solidFill>
                    <a:schemeClr val="tx1"/>
                  </a:solidFill>
                  <a:latin typeface="Arial" panose="020B0604020202020204" pitchFamily="34" charset="0"/>
                  <a:ea typeface="宋体" panose="02010600030101010101" pitchFamily="2" charset="-122"/>
                </a:defRPr>
              </a:lvl3pPr>
              <a:lvl4pPr marL="1600200" indent="-228600" defTabSz="609600">
                <a:defRPr>
                  <a:solidFill>
                    <a:schemeClr val="tx1"/>
                  </a:solidFill>
                  <a:latin typeface="Arial" panose="020B0604020202020204" pitchFamily="34" charset="0"/>
                  <a:ea typeface="宋体" panose="02010600030101010101" pitchFamily="2" charset="-122"/>
                </a:defRPr>
              </a:lvl4pPr>
              <a:lvl5pPr marL="2057400" indent="-228600" defTabSz="609600">
                <a:defRPr>
                  <a:solidFill>
                    <a:schemeClr val="tx1"/>
                  </a:solidFill>
                  <a:latin typeface="Arial" panose="020B0604020202020204" pitchFamily="34" charset="0"/>
                  <a:ea typeface="宋体" panose="02010600030101010101" pitchFamily="2" charset="-122"/>
                </a:defRPr>
              </a:lvl5pPr>
              <a:lvl6pPr marL="2514600" indent="-228600" defTabSz="609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609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609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609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kumimoji="1" lang="zh-CN" altLang="en-US" sz="3195">
                <a:solidFill>
                  <a:srgbClr val="FFFFFF"/>
                </a:solidFill>
                <a:latin typeface="Calibri" panose="020F0502020204030204" pitchFamily="34" charset="0"/>
              </a:endParaRPr>
            </a:p>
          </p:txBody>
        </p:sp>
        <p:sp>
          <p:nvSpPr>
            <p:cNvPr id="111656" name="矩形 37"/>
            <p:cNvSpPr>
              <a:spLocks noChangeArrowheads="1"/>
            </p:cNvSpPr>
            <p:nvPr/>
          </p:nvSpPr>
          <p:spPr bwMode="auto">
            <a:xfrm rot="18526804" flipV="1">
              <a:off x="5662663" y="3029889"/>
              <a:ext cx="97601" cy="361961"/>
            </a:xfrm>
            <a:prstGeom prst="rect">
              <a:avLst/>
            </a:prstGeom>
            <a:solidFill>
              <a:srgbClr val="FEDB43"/>
            </a:solidFill>
            <a:ln>
              <a:noFill/>
            </a:ln>
            <a:extLst>
              <a:ext uri="{91240B29-F687-4F45-9708-019B960494DF}">
                <a14:hiddenLine xmlns:a14="http://schemas.microsoft.com/office/drawing/2010/main" w="6350">
                  <a:solidFill>
                    <a:srgbClr val="000000"/>
                  </a:solidFill>
                  <a:miter lim="800000"/>
                  <a:headEnd/>
                  <a:tailEnd/>
                </a14:hiddenLine>
              </a:ext>
            </a:extLst>
          </p:spPr>
          <p:txBody>
            <a:bodyPr rot="10800000" vert="eaVert" anchor="ctr"/>
            <a:lstStyle>
              <a:lvl1pPr defTabSz="609600">
                <a:defRPr>
                  <a:solidFill>
                    <a:schemeClr val="tx1"/>
                  </a:solidFill>
                  <a:latin typeface="Arial" panose="020B0604020202020204" pitchFamily="34" charset="0"/>
                  <a:ea typeface="宋体" panose="02010600030101010101" pitchFamily="2" charset="-122"/>
                </a:defRPr>
              </a:lvl1pPr>
              <a:lvl2pPr marL="742950" indent="-285750" defTabSz="609600">
                <a:defRPr>
                  <a:solidFill>
                    <a:schemeClr val="tx1"/>
                  </a:solidFill>
                  <a:latin typeface="Arial" panose="020B0604020202020204" pitchFamily="34" charset="0"/>
                  <a:ea typeface="宋体" panose="02010600030101010101" pitchFamily="2" charset="-122"/>
                </a:defRPr>
              </a:lvl2pPr>
              <a:lvl3pPr marL="1143000" indent="-228600" defTabSz="609600">
                <a:defRPr>
                  <a:solidFill>
                    <a:schemeClr val="tx1"/>
                  </a:solidFill>
                  <a:latin typeface="Arial" panose="020B0604020202020204" pitchFamily="34" charset="0"/>
                  <a:ea typeface="宋体" panose="02010600030101010101" pitchFamily="2" charset="-122"/>
                </a:defRPr>
              </a:lvl3pPr>
              <a:lvl4pPr marL="1600200" indent="-228600" defTabSz="609600">
                <a:defRPr>
                  <a:solidFill>
                    <a:schemeClr val="tx1"/>
                  </a:solidFill>
                  <a:latin typeface="Arial" panose="020B0604020202020204" pitchFamily="34" charset="0"/>
                  <a:ea typeface="宋体" panose="02010600030101010101" pitchFamily="2" charset="-122"/>
                </a:defRPr>
              </a:lvl4pPr>
              <a:lvl5pPr marL="2057400" indent="-228600" defTabSz="609600">
                <a:defRPr>
                  <a:solidFill>
                    <a:schemeClr val="tx1"/>
                  </a:solidFill>
                  <a:latin typeface="Arial" panose="020B0604020202020204" pitchFamily="34" charset="0"/>
                  <a:ea typeface="宋体" panose="02010600030101010101" pitchFamily="2" charset="-122"/>
                </a:defRPr>
              </a:lvl5pPr>
              <a:lvl6pPr marL="2514600" indent="-228600" defTabSz="609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609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609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609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kumimoji="1" lang="zh-CN" altLang="en-US" sz="3195">
                <a:solidFill>
                  <a:srgbClr val="FFFFFF"/>
                </a:solidFill>
                <a:latin typeface="Calibri" panose="020F0502020204030204" pitchFamily="34" charset="0"/>
              </a:endParaRPr>
            </a:p>
          </p:txBody>
        </p:sp>
        <p:sp>
          <p:nvSpPr>
            <p:cNvPr id="111657" name="矩形 38"/>
            <p:cNvSpPr>
              <a:spLocks noChangeArrowheads="1"/>
            </p:cNvSpPr>
            <p:nvPr/>
          </p:nvSpPr>
          <p:spPr bwMode="auto">
            <a:xfrm rot="17967967" flipV="1">
              <a:off x="5744818" y="2901341"/>
              <a:ext cx="96411" cy="360771"/>
            </a:xfrm>
            <a:prstGeom prst="rect">
              <a:avLst/>
            </a:prstGeom>
            <a:solidFill>
              <a:srgbClr val="FEDB43"/>
            </a:solidFill>
            <a:ln>
              <a:noFill/>
            </a:ln>
            <a:extLst>
              <a:ext uri="{91240B29-F687-4F45-9708-019B960494DF}">
                <a14:hiddenLine xmlns:a14="http://schemas.microsoft.com/office/drawing/2010/main" w="6350">
                  <a:solidFill>
                    <a:srgbClr val="000000"/>
                  </a:solidFill>
                  <a:miter lim="800000"/>
                  <a:headEnd/>
                  <a:tailEnd/>
                </a14:hiddenLine>
              </a:ext>
            </a:extLst>
          </p:spPr>
          <p:txBody>
            <a:bodyPr rot="10800000" vert="eaVert" anchor="ctr"/>
            <a:lstStyle>
              <a:lvl1pPr defTabSz="609600">
                <a:defRPr>
                  <a:solidFill>
                    <a:schemeClr val="tx1"/>
                  </a:solidFill>
                  <a:latin typeface="Arial" panose="020B0604020202020204" pitchFamily="34" charset="0"/>
                  <a:ea typeface="宋体" panose="02010600030101010101" pitchFamily="2" charset="-122"/>
                </a:defRPr>
              </a:lvl1pPr>
              <a:lvl2pPr marL="742950" indent="-285750" defTabSz="609600">
                <a:defRPr>
                  <a:solidFill>
                    <a:schemeClr val="tx1"/>
                  </a:solidFill>
                  <a:latin typeface="Arial" panose="020B0604020202020204" pitchFamily="34" charset="0"/>
                  <a:ea typeface="宋体" panose="02010600030101010101" pitchFamily="2" charset="-122"/>
                </a:defRPr>
              </a:lvl2pPr>
              <a:lvl3pPr marL="1143000" indent="-228600" defTabSz="609600">
                <a:defRPr>
                  <a:solidFill>
                    <a:schemeClr val="tx1"/>
                  </a:solidFill>
                  <a:latin typeface="Arial" panose="020B0604020202020204" pitchFamily="34" charset="0"/>
                  <a:ea typeface="宋体" panose="02010600030101010101" pitchFamily="2" charset="-122"/>
                </a:defRPr>
              </a:lvl3pPr>
              <a:lvl4pPr marL="1600200" indent="-228600" defTabSz="609600">
                <a:defRPr>
                  <a:solidFill>
                    <a:schemeClr val="tx1"/>
                  </a:solidFill>
                  <a:latin typeface="Arial" panose="020B0604020202020204" pitchFamily="34" charset="0"/>
                  <a:ea typeface="宋体" panose="02010600030101010101" pitchFamily="2" charset="-122"/>
                </a:defRPr>
              </a:lvl4pPr>
              <a:lvl5pPr marL="2057400" indent="-228600" defTabSz="609600">
                <a:defRPr>
                  <a:solidFill>
                    <a:schemeClr val="tx1"/>
                  </a:solidFill>
                  <a:latin typeface="Arial" panose="020B0604020202020204" pitchFamily="34" charset="0"/>
                  <a:ea typeface="宋体" panose="02010600030101010101" pitchFamily="2" charset="-122"/>
                </a:defRPr>
              </a:lvl5pPr>
              <a:lvl6pPr marL="2514600" indent="-228600" defTabSz="609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609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609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609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kumimoji="1" lang="zh-CN" altLang="en-US" sz="3195">
                <a:solidFill>
                  <a:srgbClr val="FFFFFF"/>
                </a:solidFill>
                <a:latin typeface="Calibri" panose="020F0502020204030204" pitchFamily="34" charset="0"/>
              </a:endParaRPr>
            </a:p>
          </p:txBody>
        </p:sp>
        <p:sp>
          <p:nvSpPr>
            <p:cNvPr id="111658" name="矩形 39"/>
            <p:cNvSpPr>
              <a:spLocks noChangeArrowheads="1"/>
            </p:cNvSpPr>
            <p:nvPr/>
          </p:nvSpPr>
          <p:spPr bwMode="auto">
            <a:xfrm rot="17680761" flipV="1">
              <a:off x="5803756" y="2773389"/>
              <a:ext cx="96410" cy="361961"/>
            </a:xfrm>
            <a:prstGeom prst="rect">
              <a:avLst/>
            </a:prstGeom>
            <a:solidFill>
              <a:srgbClr val="E65B4F"/>
            </a:solidFill>
            <a:ln>
              <a:noFill/>
            </a:ln>
            <a:extLst>
              <a:ext uri="{91240B29-F687-4F45-9708-019B960494DF}">
                <a14:hiddenLine xmlns:a14="http://schemas.microsoft.com/office/drawing/2010/main" w="6350">
                  <a:solidFill>
                    <a:srgbClr val="000000"/>
                  </a:solidFill>
                  <a:miter lim="800000"/>
                  <a:headEnd/>
                  <a:tailEnd/>
                </a14:hiddenLine>
              </a:ext>
            </a:extLst>
          </p:spPr>
          <p:txBody>
            <a:bodyPr rot="10800000" vert="eaVert" anchor="ctr"/>
            <a:lstStyle>
              <a:lvl1pPr defTabSz="609600">
                <a:defRPr>
                  <a:solidFill>
                    <a:schemeClr val="tx1"/>
                  </a:solidFill>
                  <a:latin typeface="Arial" panose="020B0604020202020204" pitchFamily="34" charset="0"/>
                  <a:ea typeface="宋体" panose="02010600030101010101" pitchFamily="2" charset="-122"/>
                </a:defRPr>
              </a:lvl1pPr>
              <a:lvl2pPr marL="742950" indent="-285750" defTabSz="609600">
                <a:defRPr>
                  <a:solidFill>
                    <a:schemeClr val="tx1"/>
                  </a:solidFill>
                  <a:latin typeface="Arial" panose="020B0604020202020204" pitchFamily="34" charset="0"/>
                  <a:ea typeface="宋体" panose="02010600030101010101" pitchFamily="2" charset="-122"/>
                </a:defRPr>
              </a:lvl2pPr>
              <a:lvl3pPr marL="1143000" indent="-228600" defTabSz="609600">
                <a:defRPr>
                  <a:solidFill>
                    <a:schemeClr val="tx1"/>
                  </a:solidFill>
                  <a:latin typeface="Arial" panose="020B0604020202020204" pitchFamily="34" charset="0"/>
                  <a:ea typeface="宋体" panose="02010600030101010101" pitchFamily="2" charset="-122"/>
                </a:defRPr>
              </a:lvl3pPr>
              <a:lvl4pPr marL="1600200" indent="-228600" defTabSz="609600">
                <a:defRPr>
                  <a:solidFill>
                    <a:schemeClr val="tx1"/>
                  </a:solidFill>
                  <a:latin typeface="Arial" panose="020B0604020202020204" pitchFamily="34" charset="0"/>
                  <a:ea typeface="宋体" panose="02010600030101010101" pitchFamily="2" charset="-122"/>
                </a:defRPr>
              </a:lvl4pPr>
              <a:lvl5pPr marL="2057400" indent="-228600" defTabSz="609600">
                <a:defRPr>
                  <a:solidFill>
                    <a:schemeClr val="tx1"/>
                  </a:solidFill>
                  <a:latin typeface="Arial" panose="020B0604020202020204" pitchFamily="34" charset="0"/>
                  <a:ea typeface="宋体" panose="02010600030101010101" pitchFamily="2" charset="-122"/>
                </a:defRPr>
              </a:lvl5pPr>
              <a:lvl6pPr marL="2514600" indent="-228600" defTabSz="609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609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609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609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kumimoji="1" lang="zh-CN" altLang="en-US" sz="3195">
                <a:solidFill>
                  <a:srgbClr val="FFFFFF"/>
                </a:solidFill>
                <a:latin typeface="Calibri" panose="020F0502020204030204" pitchFamily="34" charset="0"/>
              </a:endParaRPr>
            </a:p>
          </p:txBody>
        </p:sp>
        <p:sp>
          <p:nvSpPr>
            <p:cNvPr id="111659" name="矩形 40"/>
            <p:cNvSpPr>
              <a:spLocks noChangeArrowheads="1"/>
            </p:cNvSpPr>
            <p:nvPr/>
          </p:nvSpPr>
          <p:spPr bwMode="auto">
            <a:xfrm rot="17322449" flipV="1">
              <a:off x="5861503" y="2613300"/>
              <a:ext cx="97601" cy="361961"/>
            </a:xfrm>
            <a:prstGeom prst="rect">
              <a:avLst/>
            </a:prstGeom>
            <a:solidFill>
              <a:srgbClr val="FEDB43"/>
            </a:solidFill>
            <a:ln>
              <a:noFill/>
            </a:ln>
            <a:extLst>
              <a:ext uri="{91240B29-F687-4F45-9708-019B960494DF}">
                <a14:hiddenLine xmlns:a14="http://schemas.microsoft.com/office/drawing/2010/main" w="6350">
                  <a:solidFill>
                    <a:srgbClr val="000000"/>
                  </a:solidFill>
                  <a:miter lim="800000"/>
                  <a:headEnd/>
                  <a:tailEnd/>
                </a14:hiddenLine>
              </a:ext>
            </a:extLst>
          </p:spPr>
          <p:txBody>
            <a:bodyPr rot="10800000" vert="eaVert" anchor="ctr"/>
            <a:lstStyle>
              <a:lvl1pPr defTabSz="609600">
                <a:defRPr>
                  <a:solidFill>
                    <a:schemeClr val="tx1"/>
                  </a:solidFill>
                  <a:latin typeface="Arial" panose="020B0604020202020204" pitchFamily="34" charset="0"/>
                  <a:ea typeface="宋体" panose="02010600030101010101" pitchFamily="2" charset="-122"/>
                </a:defRPr>
              </a:lvl1pPr>
              <a:lvl2pPr marL="742950" indent="-285750" defTabSz="609600">
                <a:defRPr>
                  <a:solidFill>
                    <a:schemeClr val="tx1"/>
                  </a:solidFill>
                  <a:latin typeface="Arial" panose="020B0604020202020204" pitchFamily="34" charset="0"/>
                  <a:ea typeface="宋体" panose="02010600030101010101" pitchFamily="2" charset="-122"/>
                </a:defRPr>
              </a:lvl2pPr>
              <a:lvl3pPr marL="1143000" indent="-228600" defTabSz="609600">
                <a:defRPr>
                  <a:solidFill>
                    <a:schemeClr val="tx1"/>
                  </a:solidFill>
                  <a:latin typeface="Arial" panose="020B0604020202020204" pitchFamily="34" charset="0"/>
                  <a:ea typeface="宋体" panose="02010600030101010101" pitchFamily="2" charset="-122"/>
                </a:defRPr>
              </a:lvl3pPr>
              <a:lvl4pPr marL="1600200" indent="-228600" defTabSz="609600">
                <a:defRPr>
                  <a:solidFill>
                    <a:schemeClr val="tx1"/>
                  </a:solidFill>
                  <a:latin typeface="Arial" panose="020B0604020202020204" pitchFamily="34" charset="0"/>
                  <a:ea typeface="宋体" panose="02010600030101010101" pitchFamily="2" charset="-122"/>
                </a:defRPr>
              </a:lvl4pPr>
              <a:lvl5pPr marL="2057400" indent="-228600" defTabSz="609600">
                <a:defRPr>
                  <a:solidFill>
                    <a:schemeClr val="tx1"/>
                  </a:solidFill>
                  <a:latin typeface="Arial" panose="020B0604020202020204" pitchFamily="34" charset="0"/>
                  <a:ea typeface="宋体" panose="02010600030101010101" pitchFamily="2" charset="-122"/>
                </a:defRPr>
              </a:lvl5pPr>
              <a:lvl6pPr marL="2514600" indent="-228600" defTabSz="609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609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609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609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kumimoji="1" lang="zh-CN" altLang="en-US" sz="3195">
                <a:solidFill>
                  <a:srgbClr val="FFFFFF"/>
                </a:solidFill>
                <a:latin typeface="Calibri" panose="020F0502020204030204" pitchFamily="34" charset="0"/>
              </a:endParaRPr>
            </a:p>
          </p:txBody>
        </p:sp>
        <p:sp>
          <p:nvSpPr>
            <p:cNvPr id="111660" name="矩形 41"/>
            <p:cNvSpPr>
              <a:spLocks noChangeArrowheads="1"/>
            </p:cNvSpPr>
            <p:nvPr/>
          </p:nvSpPr>
          <p:spPr bwMode="auto">
            <a:xfrm rot="17035243" flipV="1">
              <a:off x="5896628" y="2477016"/>
              <a:ext cx="96411" cy="361961"/>
            </a:xfrm>
            <a:prstGeom prst="rect">
              <a:avLst/>
            </a:prstGeom>
            <a:solidFill>
              <a:srgbClr val="FEDB43"/>
            </a:solidFill>
            <a:ln>
              <a:noFill/>
            </a:ln>
            <a:extLst>
              <a:ext uri="{91240B29-F687-4F45-9708-019B960494DF}">
                <a14:hiddenLine xmlns:a14="http://schemas.microsoft.com/office/drawing/2010/main" w="6350">
                  <a:solidFill>
                    <a:srgbClr val="000000"/>
                  </a:solidFill>
                  <a:miter lim="800000"/>
                  <a:headEnd/>
                  <a:tailEnd/>
                </a14:hiddenLine>
              </a:ext>
            </a:extLst>
          </p:spPr>
          <p:txBody>
            <a:bodyPr rot="10800000" vert="eaVert" anchor="ctr"/>
            <a:lstStyle>
              <a:lvl1pPr defTabSz="609600">
                <a:defRPr>
                  <a:solidFill>
                    <a:schemeClr val="tx1"/>
                  </a:solidFill>
                  <a:latin typeface="Arial" panose="020B0604020202020204" pitchFamily="34" charset="0"/>
                  <a:ea typeface="宋体" panose="02010600030101010101" pitchFamily="2" charset="-122"/>
                </a:defRPr>
              </a:lvl1pPr>
              <a:lvl2pPr marL="742950" indent="-285750" defTabSz="609600">
                <a:defRPr>
                  <a:solidFill>
                    <a:schemeClr val="tx1"/>
                  </a:solidFill>
                  <a:latin typeface="Arial" panose="020B0604020202020204" pitchFamily="34" charset="0"/>
                  <a:ea typeface="宋体" panose="02010600030101010101" pitchFamily="2" charset="-122"/>
                </a:defRPr>
              </a:lvl2pPr>
              <a:lvl3pPr marL="1143000" indent="-228600" defTabSz="609600">
                <a:defRPr>
                  <a:solidFill>
                    <a:schemeClr val="tx1"/>
                  </a:solidFill>
                  <a:latin typeface="Arial" panose="020B0604020202020204" pitchFamily="34" charset="0"/>
                  <a:ea typeface="宋体" panose="02010600030101010101" pitchFamily="2" charset="-122"/>
                </a:defRPr>
              </a:lvl3pPr>
              <a:lvl4pPr marL="1600200" indent="-228600" defTabSz="609600">
                <a:defRPr>
                  <a:solidFill>
                    <a:schemeClr val="tx1"/>
                  </a:solidFill>
                  <a:latin typeface="Arial" panose="020B0604020202020204" pitchFamily="34" charset="0"/>
                  <a:ea typeface="宋体" panose="02010600030101010101" pitchFamily="2" charset="-122"/>
                </a:defRPr>
              </a:lvl4pPr>
              <a:lvl5pPr marL="2057400" indent="-228600" defTabSz="609600">
                <a:defRPr>
                  <a:solidFill>
                    <a:schemeClr val="tx1"/>
                  </a:solidFill>
                  <a:latin typeface="Arial" panose="020B0604020202020204" pitchFamily="34" charset="0"/>
                  <a:ea typeface="宋体" panose="02010600030101010101" pitchFamily="2" charset="-122"/>
                </a:defRPr>
              </a:lvl5pPr>
              <a:lvl6pPr marL="2514600" indent="-228600" defTabSz="609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609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609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609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kumimoji="1" lang="zh-CN" altLang="en-US" sz="3195">
                <a:solidFill>
                  <a:srgbClr val="FFFFFF"/>
                </a:solidFill>
                <a:latin typeface="Calibri" panose="020F0502020204030204" pitchFamily="34" charset="0"/>
              </a:endParaRPr>
            </a:p>
          </p:txBody>
        </p:sp>
        <p:sp>
          <p:nvSpPr>
            <p:cNvPr id="111661" name="矩形 42"/>
            <p:cNvSpPr>
              <a:spLocks noChangeArrowheads="1"/>
            </p:cNvSpPr>
            <p:nvPr/>
          </p:nvSpPr>
          <p:spPr bwMode="auto">
            <a:xfrm rot="16360927" flipV="1">
              <a:off x="5919250" y="2306810"/>
              <a:ext cx="96410" cy="361961"/>
            </a:xfrm>
            <a:prstGeom prst="rect">
              <a:avLst/>
            </a:prstGeom>
            <a:solidFill>
              <a:srgbClr val="E65B4F"/>
            </a:solidFill>
            <a:ln>
              <a:noFill/>
            </a:ln>
            <a:extLst>
              <a:ext uri="{91240B29-F687-4F45-9708-019B960494DF}">
                <a14:hiddenLine xmlns:a14="http://schemas.microsoft.com/office/drawing/2010/main" w="6350">
                  <a:solidFill>
                    <a:srgbClr val="000000"/>
                  </a:solidFill>
                  <a:miter lim="800000"/>
                  <a:headEnd/>
                  <a:tailEnd/>
                </a14:hiddenLine>
              </a:ext>
            </a:extLst>
          </p:spPr>
          <p:txBody>
            <a:bodyPr rot="10800000" vert="eaVert" anchor="ctr"/>
            <a:lstStyle>
              <a:lvl1pPr defTabSz="609600">
                <a:defRPr>
                  <a:solidFill>
                    <a:schemeClr val="tx1"/>
                  </a:solidFill>
                  <a:latin typeface="Arial" panose="020B0604020202020204" pitchFamily="34" charset="0"/>
                  <a:ea typeface="宋体" panose="02010600030101010101" pitchFamily="2" charset="-122"/>
                </a:defRPr>
              </a:lvl1pPr>
              <a:lvl2pPr marL="742950" indent="-285750" defTabSz="609600">
                <a:defRPr>
                  <a:solidFill>
                    <a:schemeClr val="tx1"/>
                  </a:solidFill>
                  <a:latin typeface="Arial" panose="020B0604020202020204" pitchFamily="34" charset="0"/>
                  <a:ea typeface="宋体" panose="02010600030101010101" pitchFamily="2" charset="-122"/>
                </a:defRPr>
              </a:lvl2pPr>
              <a:lvl3pPr marL="1143000" indent="-228600" defTabSz="609600">
                <a:defRPr>
                  <a:solidFill>
                    <a:schemeClr val="tx1"/>
                  </a:solidFill>
                  <a:latin typeface="Arial" panose="020B0604020202020204" pitchFamily="34" charset="0"/>
                  <a:ea typeface="宋体" panose="02010600030101010101" pitchFamily="2" charset="-122"/>
                </a:defRPr>
              </a:lvl3pPr>
              <a:lvl4pPr marL="1600200" indent="-228600" defTabSz="609600">
                <a:defRPr>
                  <a:solidFill>
                    <a:schemeClr val="tx1"/>
                  </a:solidFill>
                  <a:latin typeface="Arial" panose="020B0604020202020204" pitchFamily="34" charset="0"/>
                  <a:ea typeface="宋体" panose="02010600030101010101" pitchFamily="2" charset="-122"/>
                </a:defRPr>
              </a:lvl4pPr>
              <a:lvl5pPr marL="2057400" indent="-228600" defTabSz="609600">
                <a:defRPr>
                  <a:solidFill>
                    <a:schemeClr val="tx1"/>
                  </a:solidFill>
                  <a:latin typeface="Arial" panose="020B0604020202020204" pitchFamily="34" charset="0"/>
                  <a:ea typeface="宋体" panose="02010600030101010101" pitchFamily="2" charset="-122"/>
                </a:defRPr>
              </a:lvl5pPr>
              <a:lvl6pPr marL="2514600" indent="-228600" defTabSz="609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609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609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609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kumimoji="1" lang="zh-CN" altLang="en-US" sz="3195">
                <a:solidFill>
                  <a:srgbClr val="FFFFFF"/>
                </a:solidFill>
                <a:latin typeface="Calibri" panose="020F0502020204030204" pitchFamily="34" charset="0"/>
              </a:endParaRPr>
            </a:p>
          </p:txBody>
        </p:sp>
        <p:sp>
          <p:nvSpPr>
            <p:cNvPr id="111662" name="矩形 43"/>
            <p:cNvSpPr>
              <a:spLocks noChangeArrowheads="1"/>
            </p:cNvSpPr>
            <p:nvPr/>
          </p:nvSpPr>
          <p:spPr bwMode="auto">
            <a:xfrm rot="16007565" flipV="1">
              <a:off x="5921631" y="2166360"/>
              <a:ext cx="96410" cy="361961"/>
            </a:xfrm>
            <a:prstGeom prst="rect">
              <a:avLst/>
            </a:prstGeom>
            <a:solidFill>
              <a:srgbClr val="FEDB43"/>
            </a:solidFill>
            <a:ln>
              <a:noFill/>
            </a:ln>
            <a:extLst>
              <a:ext uri="{91240B29-F687-4F45-9708-019B960494DF}">
                <a14:hiddenLine xmlns:a14="http://schemas.microsoft.com/office/drawing/2010/main" w="6350">
                  <a:solidFill>
                    <a:srgbClr val="000000"/>
                  </a:solidFill>
                  <a:miter lim="800000"/>
                  <a:headEnd/>
                  <a:tailEnd/>
                </a14:hiddenLine>
              </a:ext>
            </a:extLst>
          </p:spPr>
          <p:txBody>
            <a:bodyPr rot="10800000" vert="eaVert" anchor="ctr"/>
            <a:lstStyle>
              <a:lvl1pPr defTabSz="609600">
                <a:defRPr>
                  <a:solidFill>
                    <a:schemeClr val="tx1"/>
                  </a:solidFill>
                  <a:latin typeface="Arial" panose="020B0604020202020204" pitchFamily="34" charset="0"/>
                  <a:ea typeface="宋体" panose="02010600030101010101" pitchFamily="2" charset="-122"/>
                </a:defRPr>
              </a:lvl1pPr>
              <a:lvl2pPr marL="742950" indent="-285750" defTabSz="609600">
                <a:defRPr>
                  <a:solidFill>
                    <a:schemeClr val="tx1"/>
                  </a:solidFill>
                  <a:latin typeface="Arial" panose="020B0604020202020204" pitchFamily="34" charset="0"/>
                  <a:ea typeface="宋体" panose="02010600030101010101" pitchFamily="2" charset="-122"/>
                </a:defRPr>
              </a:lvl2pPr>
              <a:lvl3pPr marL="1143000" indent="-228600" defTabSz="609600">
                <a:defRPr>
                  <a:solidFill>
                    <a:schemeClr val="tx1"/>
                  </a:solidFill>
                  <a:latin typeface="Arial" panose="020B0604020202020204" pitchFamily="34" charset="0"/>
                  <a:ea typeface="宋体" panose="02010600030101010101" pitchFamily="2" charset="-122"/>
                </a:defRPr>
              </a:lvl3pPr>
              <a:lvl4pPr marL="1600200" indent="-228600" defTabSz="609600">
                <a:defRPr>
                  <a:solidFill>
                    <a:schemeClr val="tx1"/>
                  </a:solidFill>
                  <a:latin typeface="Arial" panose="020B0604020202020204" pitchFamily="34" charset="0"/>
                  <a:ea typeface="宋体" panose="02010600030101010101" pitchFamily="2" charset="-122"/>
                </a:defRPr>
              </a:lvl4pPr>
              <a:lvl5pPr marL="2057400" indent="-228600" defTabSz="609600">
                <a:defRPr>
                  <a:solidFill>
                    <a:schemeClr val="tx1"/>
                  </a:solidFill>
                  <a:latin typeface="Arial" panose="020B0604020202020204" pitchFamily="34" charset="0"/>
                  <a:ea typeface="宋体" panose="02010600030101010101" pitchFamily="2" charset="-122"/>
                </a:defRPr>
              </a:lvl5pPr>
              <a:lvl6pPr marL="2514600" indent="-228600" defTabSz="609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609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609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609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kumimoji="1" lang="zh-CN" altLang="en-US" sz="3195">
                <a:solidFill>
                  <a:srgbClr val="FFFFFF"/>
                </a:solidFill>
                <a:latin typeface="Calibri" panose="020F0502020204030204" pitchFamily="34" charset="0"/>
              </a:endParaRPr>
            </a:p>
          </p:txBody>
        </p:sp>
        <p:sp>
          <p:nvSpPr>
            <p:cNvPr id="111663" name="矩形 44"/>
            <p:cNvSpPr>
              <a:spLocks noChangeArrowheads="1"/>
            </p:cNvSpPr>
            <p:nvPr/>
          </p:nvSpPr>
          <p:spPr bwMode="auto">
            <a:xfrm rot="-148213" flipH="1" flipV="1">
              <a:off x="4588669" y="3609604"/>
              <a:ext cx="97634" cy="361837"/>
            </a:xfrm>
            <a:prstGeom prst="rect">
              <a:avLst/>
            </a:prstGeom>
            <a:solidFill>
              <a:srgbClr val="FEDB43"/>
            </a:solidFill>
            <a:ln>
              <a:noFill/>
            </a:ln>
            <a:extLst>
              <a:ext uri="{91240B29-F687-4F45-9708-019B960494DF}">
                <a14:hiddenLine xmlns:a14="http://schemas.microsoft.com/office/drawing/2010/main" w="6350">
                  <a:solidFill>
                    <a:srgbClr val="000000"/>
                  </a:solidFill>
                  <a:miter lim="800000"/>
                  <a:headEnd/>
                  <a:tailEnd/>
                </a14:hiddenLine>
              </a:ext>
            </a:extLst>
          </p:spPr>
          <p:txBody>
            <a:bodyPr rot="10800000" anchor="ctr"/>
            <a:lstStyle>
              <a:lvl1pPr defTabSz="609600">
                <a:defRPr>
                  <a:solidFill>
                    <a:schemeClr val="tx1"/>
                  </a:solidFill>
                  <a:latin typeface="Arial" panose="020B0604020202020204" pitchFamily="34" charset="0"/>
                  <a:ea typeface="宋体" panose="02010600030101010101" pitchFamily="2" charset="-122"/>
                </a:defRPr>
              </a:lvl1pPr>
              <a:lvl2pPr marL="742950" indent="-285750" defTabSz="609600">
                <a:defRPr>
                  <a:solidFill>
                    <a:schemeClr val="tx1"/>
                  </a:solidFill>
                  <a:latin typeface="Arial" panose="020B0604020202020204" pitchFamily="34" charset="0"/>
                  <a:ea typeface="宋体" panose="02010600030101010101" pitchFamily="2" charset="-122"/>
                </a:defRPr>
              </a:lvl2pPr>
              <a:lvl3pPr marL="1143000" indent="-228600" defTabSz="609600">
                <a:defRPr>
                  <a:solidFill>
                    <a:schemeClr val="tx1"/>
                  </a:solidFill>
                  <a:latin typeface="Arial" panose="020B0604020202020204" pitchFamily="34" charset="0"/>
                  <a:ea typeface="宋体" panose="02010600030101010101" pitchFamily="2" charset="-122"/>
                </a:defRPr>
              </a:lvl3pPr>
              <a:lvl4pPr marL="1600200" indent="-228600" defTabSz="609600">
                <a:defRPr>
                  <a:solidFill>
                    <a:schemeClr val="tx1"/>
                  </a:solidFill>
                  <a:latin typeface="Arial" panose="020B0604020202020204" pitchFamily="34" charset="0"/>
                  <a:ea typeface="宋体" panose="02010600030101010101" pitchFamily="2" charset="-122"/>
                </a:defRPr>
              </a:lvl4pPr>
              <a:lvl5pPr marL="2057400" indent="-228600" defTabSz="609600">
                <a:defRPr>
                  <a:solidFill>
                    <a:schemeClr val="tx1"/>
                  </a:solidFill>
                  <a:latin typeface="Arial" panose="020B0604020202020204" pitchFamily="34" charset="0"/>
                  <a:ea typeface="宋体" panose="02010600030101010101" pitchFamily="2" charset="-122"/>
                </a:defRPr>
              </a:lvl5pPr>
              <a:lvl6pPr marL="2514600" indent="-228600" defTabSz="609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609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609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609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kumimoji="1" lang="zh-CN" altLang="en-US" sz="3195">
                <a:solidFill>
                  <a:srgbClr val="FFFFFF"/>
                </a:solidFill>
                <a:latin typeface="Calibri" panose="020F0502020204030204" pitchFamily="34" charset="0"/>
              </a:endParaRPr>
            </a:p>
          </p:txBody>
        </p:sp>
        <p:sp>
          <p:nvSpPr>
            <p:cNvPr id="111664" name="矩形 45"/>
            <p:cNvSpPr>
              <a:spLocks noChangeArrowheads="1"/>
            </p:cNvSpPr>
            <p:nvPr/>
          </p:nvSpPr>
          <p:spPr bwMode="auto">
            <a:xfrm rot="205149" flipH="1" flipV="1">
              <a:off x="4449362" y="3611984"/>
              <a:ext cx="97634" cy="361837"/>
            </a:xfrm>
            <a:prstGeom prst="rect">
              <a:avLst/>
            </a:prstGeom>
            <a:solidFill>
              <a:srgbClr val="FEDB43"/>
            </a:solidFill>
            <a:ln>
              <a:noFill/>
            </a:ln>
            <a:extLst>
              <a:ext uri="{91240B29-F687-4F45-9708-019B960494DF}">
                <a14:hiddenLine xmlns:a14="http://schemas.microsoft.com/office/drawing/2010/main" w="6350">
                  <a:solidFill>
                    <a:srgbClr val="000000"/>
                  </a:solidFill>
                  <a:miter lim="800000"/>
                  <a:headEnd/>
                  <a:tailEnd/>
                </a14:hiddenLine>
              </a:ext>
            </a:extLst>
          </p:spPr>
          <p:txBody>
            <a:bodyPr rot="10800000" anchor="ctr"/>
            <a:lstStyle>
              <a:lvl1pPr defTabSz="609600">
                <a:defRPr>
                  <a:solidFill>
                    <a:schemeClr val="tx1"/>
                  </a:solidFill>
                  <a:latin typeface="Arial" panose="020B0604020202020204" pitchFamily="34" charset="0"/>
                  <a:ea typeface="宋体" panose="02010600030101010101" pitchFamily="2" charset="-122"/>
                </a:defRPr>
              </a:lvl1pPr>
              <a:lvl2pPr marL="742950" indent="-285750" defTabSz="609600">
                <a:defRPr>
                  <a:solidFill>
                    <a:schemeClr val="tx1"/>
                  </a:solidFill>
                  <a:latin typeface="Arial" panose="020B0604020202020204" pitchFamily="34" charset="0"/>
                  <a:ea typeface="宋体" panose="02010600030101010101" pitchFamily="2" charset="-122"/>
                </a:defRPr>
              </a:lvl2pPr>
              <a:lvl3pPr marL="1143000" indent="-228600" defTabSz="609600">
                <a:defRPr>
                  <a:solidFill>
                    <a:schemeClr val="tx1"/>
                  </a:solidFill>
                  <a:latin typeface="Arial" panose="020B0604020202020204" pitchFamily="34" charset="0"/>
                  <a:ea typeface="宋体" panose="02010600030101010101" pitchFamily="2" charset="-122"/>
                </a:defRPr>
              </a:lvl3pPr>
              <a:lvl4pPr marL="1600200" indent="-228600" defTabSz="609600">
                <a:defRPr>
                  <a:solidFill>
                    <a:schemeClr val="tx1"/>
                  </a:solidFill>
                  <a:latin typeface="Arial" panose="020B0604020202020204" pitchFamily="34" charset="0"/>
                  <a:ea typeface="宋体" panose="02010600030101010101" pitchFamily="2" charset="-122"/>
                </a:defRPr>
              </a:lvl4pPr>
              <a:lvl5pPr marL="2057400" indent="-228600" defTabSz="609600">
                <a:defRPr>
                  <a:solidFill>
                    <a:schemeClr val="tx1"/>
                  </a:solidFill>
                  <a:latin typeface="Arial" panose="020B0604020202020204" pitchFamily="34" charset="0"/>
                  <a:ea typeface="宋体" panose="02010600030101010101" pitchFamily="2" charset="-122"/>
                </a:defRPr>
              </a:lvl5pPr>
              <a:lvl6pPr marL="2514600" indent="-228600" defTabSz="609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609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609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609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kumimoji="1" lang="zh-CN" altLang="en-US" sz="3195">
                <a:solidFill>
                  <a:srgbClr val="FFFFFF"/>
                </a:solidFill>
                <a:latin typeface="Calibri" panose="020F0502020204030204" pitchFamily="34" charset="0"/>
              </a:endParaRPr>
            </a:p>
          </p:txBody>
        </p:sp>
        <p:sp>
          <p:nvSpPr>
            <p:cNvPr id="111665" name="矩形 46"/>
            <p:cNvSpPr>
              <a:spLocks noChangeArrowheads="1"/>
            </p:cNvSpPr>
            <p:nvPr/>
          </p:nvSpPr>
          <p:spPr bwMode="auto">
            <a:xfrm rot="706067" flipH="1" flipV="1">
              <a:off x="4268382" y="3585799"/>
              <a:ext cx="97634" cy="360647"/>
            </a:xfrm>
            <a:prstGeom prst="rect">
              <a:avLst/>
            </a:prstGeom>
            <a:solidFill>
              <a:srgbClr val="E65B4F"/>
            </a:solidFill>
            <a:ln>
              <a:noFill/>
            </a:ln>
            <a:extLst>
              <a:ext uri="{91240B29-F687-4F45-9708-019B960494DF}">
                <a14:hiddenLine xmlns:a14="http://schemas.microsoft.com/office/drawing/2010/main" w="6350">
                  <a:solidFill>
                    <a:srgbClr val="000000"/>
                  </a:solidFill>
                  <a:miter lim="800000"/>
                  <a:headEnd/>
                  <a:tailEnd/>
                </a14:hiddenLine>
              </a:ext>
            </a:extLst>
          </p:spPr>
          <p:txBody>
            <a:bodyPr rot="10800000" anchor="ctr"/>
            <a:lstStyle>
              <a:lvl1pPr defTabSz="609600">
                <a:defRPr>
                  <a:solidFill>
                    <a:schemeClr val="tx1"/>
                  </a:solidFill>
                  <a:latin typeface="Arial" panose="020B0604020202020204" pitchFamily="34" charset="0"/>
                  <a:ea typeface="宋体" panose="02010600030101010101" pitchFamily="2" charset="-122"/>
                </a:defRPr>
              </a:lvl1pPr>
              <a:lvl2pPr marL="742950" indent="-285750" defTabSz="609600">
                <a:defRPr>
                  <a:solidFill>
                    <a:schemeClr val="tx1"/>
                  </a:solidFill>
                  <a:latin typeface="Arial" panose="020B0604020202020204" pitchFamily="34" charset="0"/>
                  <a:ea typeface="宋体" panose="02010600030101010101" pitchFamily="2" charset="-122"/>
                </a:defRPr>
              </a:lvl2pPr>
              <a:lvl3pPr marL="1143000" indent="-228600" defTabSz="609600">
                <a:defRPr>
                  <a:solidFill>
                    <a:schemeClr val="tx1"/>
                  </a:solidFill>
                  <a:latin typeface="Arial" panose="020B0604020202020204" pitchFamily="34" charset="0"/>
                  <a:ea typeface="宋体" panose="02010600030101010101" pitchFamily="2" charset="-122"/>
                </a:defRPr>
              </a:lvl3pPr>
              <a:lvl4pPr marL="1600200" indent="-228600" defTabSz="609600">
                <a:defRPr>
                  <a:solidFill>
                    <a:schemeClr val="tx1"/>
                  </a:solidFill>
                  <a:latin typeface="Arial" panose="020B0604020202020204" pitchFamily="34" charset="0"/>
                  <a:ea typeface="宋体" panose="02010600030101010101" pitchFamily="2" charset="-122"/>
                </a:defRPr>
              </a:lvl4pPr>
              <a:lvl5pPr marL="2057400" indent="-228600" defTabSz="609600">
                <a:defRPr>
                  <a:solidFill>
                    <a:schemeClr val="tx1"/>
                  </a:solidFill>
                  <a:latin typeface="Arial" panose="020B0604020202020204" pitchFamily="34" charset="0"/>
                  <a:ea typeface="宋体" panose="02010600030101010101" pitchFamily="2" charset="-122"/>
                </a:defRPr>
              </a:lvl5pPr>
              <a:lvl6pPr marL="2514600" indent="-228600" defTabSz="609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609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609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609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kumimoji="1" lang="zh-CN" altLang="en-US" sz="3195">
                <a:solidFill>
                  <a:srgbClr val="FFFFFF"/>
                </a:solidFill>
                <a:latin typeface="Calibri" panose="020F0502020204030204" pitchFamily="34" charset="0"/>
              </a:endParaRPr>
            </a:p>
          </p:txBody>
        </p:sp>
        <p:sp>
          <p:nvSpPr>
            <p:cNvPr id="111666" name="矩形 47"/>
            <p:cNvSpPr>
              <a:spLocks noChangeArrowheads="1"/>
            </p:cNvSpPr>
            <p:nvPr/>
          </p:nvSpPr>
          <p:spPr bwMode="auto">
            <a:xfrm rot="1059429" flipH="1" flipV="1">
              <a:off x="4131455" y="3552471"/>
              <a:ext cx="97634" cy="361837"/>
            </a:xfrm>
            <a:prstGeom prst="rect">
              <a:avLst/>
            </a:prstGeom>
            <a:solidFill>
              <a:srgbClr val="FEDB43"/>
            </a:solidFill>
            <a:ln>
              <a:noFill/>
            </a:ln>
            <a:extLst>
              <a:ext uri="{91240B29-F687-4F45-9708-019B960494DF}">
                <a14:hiddenLine xmlns:a14="http://schemas.microsoft.com/office/drawing/2010/main" w="6350">
                  <a:solidFill>
                    <a:srgbClr val="000000"/>
                  </a:solidFill>
                  <a:miter lim="800000"/>
                  <a:headEnd/>
                  <a:tailEnd/>
                </a14:hiddenLine>
              </a:ext>
            </a:extLst>
          </p:spPr>
          <p:txBody>
            <a:bodyPr rot="10800000" anchor="ctr"/>
            <a:lstStyle>
              <a:lvl1pPr defTabSz="609600">
                <a:defRPr>
                  <a:solidFill>
                    <a:schemeClr val="tx1"/>
                  </a:solidFill>
                  <a:latin typeface="Arial" panose="020B0604020202020204" pitchFamily="34" charset="0"/>
                  <a:ea typeface="宋体" panose="02010600030101010101" pitchFamily="2" charset="-122"/>
                </a:defRPr>
              </a:lvl1pPr>
              <a:lvl2pPr marL="742950" indent="-285750" defTabSz="609600">
                <a:defRPr>
                  <a:solidFill>
                    <a:schemeClr val="tx1"/>
                  </a:solidFill>
                  <a:latin typeface="Arial" panose="020B0604020202020204" pitchFamily="34" charset="0"/>
                  <a:ea typeface="宋体" panose="02010600030101010101" pitchFamily="2" charset="-122"/>
                </a:defRPr>
              </a:lvl2pPr>
              <a:lvl3pPr marL="1143000" indent="-228600" defTabSz="609600">
                <a:defRPr>
                  <a:solidFill>
                    <a:schemeClr val="tx1"/>
                  </a:solidFill>
                  <a:latin typeface="Arial" panose="020B0604020202020204" pitchFamily="34" charset="0"/>
                  <a:ea typeface="宋体" panose="02010600030101010101" pitchFamily="2" charset="-122"/>
                </a:defRPr>
              </a:lvl3pPr>
              <a:lvl4pPr marL="1600200" indent="-228600" defTabSz="609600">
                <a:defRPr>
                  <a:solidFill>
                    <a:schemeClr val="tx1"/>
                  </a:solidFill>
                  <a:latin typeface="Arial" panose="020B0604020202020204" pitchFamily="34" charset="0"/>
                  <a:ea typeface="宋体" panose="02010600030101010101" pitchFamily="2" charset="-122"/>
                </a:defRPr>
              </a:lvl4pPr>
              <a:lvl5pPr marL="2057400" indent="-228600" defTabSz="609600">
                <a:defRPr>
                  <a:solidFill>
                    <a:schemeClr val="tx1"/>
                  </a:solidFill>
                  <a:latin typeface="Arial" panose="020B0604020202020204" pitchFamily="34" charset="0"/>
                  <a:ea typeface="宋体" panose="02010600030101010101" pitchFamily="2" charset="-122"/>
                </a:defRPr>
              </a:lvl5pPr>
              <a:lvl6pPr marL="2514600" indent="-228600" defTabSz="609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609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609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609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kumimoji="1" lang="zh-CN" altLang="en-US" sz="3195">
                <a:solidFill>
                  <a:srgbClr val="FFFFFF"/>
                </a:solidFill>
                <a:latin typeface="Calibri" panose="020F0502020204030204" pitchFamily="34" charset="0"/>
              </a:endParaRPr>
            </a:p>
          </p:txBody>
        </p:sp>
        <p:sp>
          <p:nvSpPr>
            <p:cNvPr id="111667" name="矩形 48"/>
            <p:cNvSpPr>
              <a:spLocks noChangeArrowheads="1"/>
            </p:cNvSpPr>
            <p:nvPr/>
          </p:nvSpPr>
          <p:spPr bwMode="auto">
            <a:xfrm rot="1541080" flipH="1" flipV="1">
              <a:off x="3958810" y="3491769"/>
              <a:ext cx="96443" cy="360646"/>
            </a:xfrm>
            <a:prstGeom prst="rect">
              <a:avLst/>
            </a:prstGeom>
            <a:solidFill>
              <a:srgbClr val="FEDB43"/>
            </a:solidFill>
            <a:ln>
              <a:noFill/>
            </a:ln>
            <a:extLst>
              <a:ext uri="{91240B29-F687-4F45-9708-019B960494DF}">
                <a14:hiddenLine xmlns:a14="http://schemas.microsoft.com/office/drawing/2010/main" w="6350">
                  <a:solidFill>
                    <a:srgbClr val="000000"/>
                  </a:solidFill>
                  <a:miter lim="800000"/>
                  <a:headEnd/>
                  <a:tailEnd/>
                </a14:hiddenLine>
              </a:ext>
            </a:extLst>
          </p:spPr>
          <p:txBody>
            <a:bodyPr rot="10800000" anchor="ctr"/>
            <a:lstStyle>
              <a:lvl1pPr defTabSz="609600">
                <a:defRPr>
                  <a:solidFill>
                    <a:schemeClr val="tx1"/>
                  </a:solidFill>
                  <a:latin typeface="Arial" panose="020B0604020202020204" pitchFamily="34" charset="0"/>
                  <a:ea typeface="宋体" panose="02010600030101010101" pitchFamily="2" charset="-122"/>
                </a:defRPr>
              </a:lvl1pPr>
              <a:lvl2pPr marL="742950" indent="-285750" defTabSz="609600">
                <a:defRPr>
                  <a:solidFill>
                    <a:schemeClr val="tx1"/>
                  </a:solidFill>
                  <a:latin typeface="Arial" panose="020B0604020202020204" pitchFamily="34" charset="0"/>
                  <a:ea typeface="宋体" panose="02010600030101010101" pitchFamily="2" charset="-122"/>
                </a:defRPr>
              </a:lvl2pPr>
              <a:lvl3pPr marL="1143000" indent="-228600" defTabSz="609600">
                <a:defRPr>
                  <a:solidFill>
                    <a:schemeClr val="tx1"/>
                  </a:solidFill>
                  <a:latin typeface="Arial" panose="020B0604020202020204" pitchFamily="34" charset="0"/>
                  <a:ea typeface="宋体" panose="02010600030101010101" pitchFamily="2" charset="-122"/>
                </a:defRPr>
              </a:lvl3pPr>
              <a:lvl4pPr marL="1600200" indent="-228600" defTabSz="609600">
                <a:defRPr>
                  <a:solidFill>
                    <a:schemeClr val="tx1"/>
                  </a:solidFill>
                  <a:latin typeface="Arial" panose="020B0604020202020204" pitchFamily="34" charset="0"/>
                  <a:ea typeface="宋体" panose="02010600030101010101" pitchFamily="2" charset="-122"/>
                </a:defRPr>
              </a:lvl4pPr>
              <a:lvl5pPr marL="2057400" indent="-228600" defTabSz="609600">
                <a:defRPr>
                  <a:solidFill>
                    <a:schemeClr val="tx1"/>
                  </a:solidFill>
                  <a:latin typeface="Arial" panose="020B0604020202020204" pitchFamily="34" charset="0"/>
                  <a:ea typeface="宋体" panose="02010600030101010101" pitchFamily="2" charset="-122"/>
                </a:defRPr>
              </a:lvl5pPr>
              <a:lvl6pPr marL="2514600" indent="-228600" defTabSz="609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609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609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609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kumimoji="1" lang="zh-CN" altLang="en-US" sz="3195">
                <a:solidFill>
                  <a:srgbClr val="FFFFFF"/>
                </a:solidFill>
                <a:latin typeface="Calibri" panose="020F0502020204030204" pitchFamily="34" charset="0"/>
              </a:endParaRPr>
            </a:p>
          </p:txBody>
        </p:sp>
        <p:sp>
          <p:nvSpPr>
            <p:cNvPr id="111668" name="矩形 49"/>
            <p:cNvSpPr>
              <a:spLocks noChangeArrowheads="1"/>
            </p:cNvSpPr>
            <p:nvPr/>
          </p:nvSpPr>
          <p:spPr bwMode="auto">
            <a:xfrm rot="1828286" flipH="1" flipV="1">
              <a:off x="3837362" y="3420354"/>
              <a:ext cx="96443" cy="361837"/>
            </a:xfrm>
            <a:prstGeom prst="rect">
              <a:avLst/>
            </a:prstGeom>
            <a:solidFill>
              <a:srgbClr val="FEDB43"/>
            </a:solidFill>
            <a:ln>
              <a:noFill/>
            </a:ln>
            <a:extLst>
              <a:ext uri="{91240B29-F687-4F45-9708-019B960494DF}">
                <a14:hiddenLine xmlns:a14="http://schemas.microsoft.com/office/drawing/2010/main" w="6350">
                  <a:solidFill>
                    <a:srgbClr val="000000"/>
                  </a:solidFill>
                  <a:miter lim="800000"/>
                  <a:headEnd/>
                  <a:tailEnd/>
                </a14:hiddenLine>
              </a:ext>
            </a:extLst>
          </p:spPr>
          <p:txBody>
            <a:bodyPr rot="10800000" anchor="ctr"/>
            <a:lstStyle>
              <a:lvl1pPr defTabSz="609600">
                <a:defRPr>
                  <a:solidFill>
                    <a:schemeClr val="tx1"/>
                  </a:solidFill>
                  <a:latin typeface="Arial" panose="020B0604020202020204" pitchFamily="34" charset="0"/>
                  <a:ea typeface="宋体" panose="02010600030101010101" pitchFamily="2" charset="-122"/>
                </a:defRPr>
              </a:lvl1pPr>
              <a:lvl2pPr marL="742950" indent="-285750" defTabSz="609600">
                <a:defRPr>
                  <a:solidFill>
                    <a:schemeClr val="tx1"/>
                  </a:solidFill>
                  <a:latin typeface="Arial" panose="020B0604020202020204" pitchFamily="34" charset="0"/>
                  <a:ea typeface="宋体" panose="02010600030101010101" pitchFamily="2" charset="-122"/>
                </a:defRPr>
              </a:lvl2pPr>
              <a:lvl3pPr marL="1143000" indent="-228600" defTabSz="609600">
                <a:defRPr>
                  <a:solidFill>
                    <a:schemeClr val="tx1"/>
                  </a:solidFill>
                  <a:latin typeface="Arial" panose="020B0604020202020204" pitchFamily="34" charset="0"/>
                  <a:ea typeface="宋体" panose="02010600030101010101" pitchFamily="2" charset="-122"/>
                </a:defRPr>
              </a:lvl3pPr>
              <a:lvl4pPr marL="1600200" indent="-228600" defTabSz="609600">
                <a:defRPr>
                  <a:solidFill>
                    <a:schemeClr val="tx1"/>
                  </a:solidFill>
                  <a:latin typeface="Arial" panose="020B0604020202020204" pitchFamily="34" charset="0"/>
                  <a:ea typeface="宋体" panose="02010600030101010101" pitchFamily="2" charset="-122"/>
                </a:defRPr>
              </a:lvl4pPr>
              <a:lvl5pPr marL="2057400" indent="-228600" defTabSz="609600">
                <a:defRPr>
                  <a:solidFill>
                    <a:schemeClr val="tx1"/>
                  </a:solidFill>
                  <a:latin typeface="Arial" panose="020B0604020202020204" pitchFamily="34" charset="0"/>
                  <a:ea typeface="宋体" panose="02010600030101010101" pitchFamily="2" charset="-122"/>
                </a:defRPr>
              </a:lvl5pPr>
              <a:lvl6pPr marL="2514600" indent="-228600" defTabSz="609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609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609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609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kumimoji="1" lang="zh-CN" altLang="en-US" sz="3195">
                <a:solidFill>
                  <a:srgbClr val="FFFFFF"/>
                </a:solidFill>
                <a:latin typeface="Calibri" panose="020F0502020204030204" pitchFamily="34" charset="0"/>
              </a:endParaRPr>
            </a:p>
          </p:txBody>
        </p:sp>
        <p:sp>
          <p:nvSpPr>
            <p:cNvPr id="111669" name="矩形 50"/>
            <p:cNvSpPr>
              <a:spLocks noChangeArrowheads="1"/>
            </p:cNvSpPr>
            <p:nvPr/>
          </p:nvSpPr>
          <p:spPr bwMode="auto">
            <a:xfrm rot="2003775" flipH="1" flipV="1">
              <a:off x="3717105" y="3350128"/>
              <a:ext cx="97634" cy="361837"/>
            </a:xfrm>
            <a:prstGeom prst="rect">
              <a:avLst/>
            </a:prstGeom>
            <a:solidFill>
              <a:srgbClr val="E65B4F"/>
            </a:solidFill>
            <a:ln>
              <a:noFill/>
            </a:ln>
            <a:extLst>
              <a:ext uri="{91240B29-F687-4F45-9708-019B960494DF}">
                <a14:hiddenLine xmlns:a14="http://schemas.microsoft.com/office/drawing/2010/main" w="6350">
                  <a:solidFill>
                    <a:srgbClr val="000000"/>
                  </a:solidFill>
                  <a:miter lim="800000"/>
                  <a:headEnd/>
                  <a:tailEnd/>
                </a14:hiddenLine>
              </a:ext>
            </a:extLst>
          </p:spPr>
          <p:txBody>
            <a:bodyPr rot="10800000" anchor="ctr"/>
            <a:lstStyle>
              <a:lvl1pPr defTabSz="609600">
                <a:defRPr>
                  <a:solidFill>
                    <a:schemeClr val="tx1"/>
                  </a:solidFill>
                  <a:latin typeface="Arial" panose="020B0604020202020204" pitchFamily="34" charset="0"/>
                  <a:ea typeface="宋体" panose="02010600030101010101" pitchFamily="2" charset="-122"/>
                </a:defRPr>
              </a:lvl1pPr>
              <a:lvl2pPr marL="742950" indent="-285750" defTabSz="609600">
                <a:defRPr>
                  <a:solidFill>
                    <a:schemeClr val="tx1"/>
                  </a:solidFill>
                  <a:latin typeface="Arial" panose="020B0604020202020204" pitchFamily="34" charset="0"/>
                  <a:ea typeface="宋体" panose="02010600030101010101" pitchFamily="2" charset="-122"/>
                </a:defRPr>
              </a:lvl2pPr>
              <a:lvl3pPr marL="1143000" indent="-228600" defTabSz="609600">
                <a:defRPr>
                  <a:solidFill>
                    <a:schemeClr val="tx1"/>
                  </a:solidFill>
                  <a:latin typeface="Arial" panose="020B0604020202020204" pitchFamily="34" charset="0"/>
                  <a:ea typeface="宋体" panose="02010600030101010101" pitchFamily="2" charset="-122"/>
                </a:defRPr>
              </a:lvl3pPr>
              <a:lvl4pPr marL="1600200" indent="-228600" defTabSz="609600">
                <a:defRPr>
                  <a:solidFill>
                    <a:schemeClr val="tx1"/>
                  </a:solidFill>
                  <a:latin typeface="Arial" panose="020B0604020202020204" pitchFamily="34" charset="0"/>
                  <a:ea typeface="宋体" panose="02010600030101010101" pitchFamily="2" charset="-122"/>
                </a:defRPr>
              </a:lvl4pPr>
              <a:lvl5pPr marL="2057400" indent="-228600" defTabSz="609600">
                <a:defRPr>
                  <a:solidFill>
                    <a:schemeClr val="tx1"/>
                  </a:solidFill>
                  <a:latin typeface="Arial" panose="020B0604020202020204" pitchFamily="34" charset="0"/>
                  <a:ea typeface="宋体" panose="02010600030101010101" pitchFamily="2" charset="-122"/>
                </a:defRPr>
              </a:lvl5pPr>
              <a:lvl6pPr marL="2514600" indent="-228600" defTabSz="609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609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609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609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kumimoji="1" lang="zh-CN" altLang="en-US" sz="3195">
                <a:solidFill>
                  <a:srgbClr val="FFFFFF"/>
                </a:solidFill>
                <a:latin typeface="Calibri" panose="020F0502020204030204" pitchFamily="34" charset="0"/>
              </a:endParaRPr>
            </a:p>
          </p:txBody>
        </p:sp>
        <p:sp>
          <p:nvSpPr>
            <p:cNvPr id="111670" name="矩形 51"/>
            <p:cNvSpPr>
              <a:spLocks noChangeArrowheads="1"/>
            </p:cNvSpPr>
            <p:nvPr/>
          </p:nvSpPr>
          <p:spPr bwMode="auto">
            <a:xfrm rot="2290981" flipH="1" flipV="1">
              <a:off x="3606374" y="3264430"/>
              <a:ext cx="97634" cy="361837"/>
            </a:xfrm>
            <a:prstGeom prst="rect">
              <a:avLst/>
            </a:prstGeom>
            <a:solidFill>
              <a:srgbClr val="FEDB43"/>
            </a:solidFill>
            <a:ln>
              <a:noFill/>
            </a:ln>
            <a:extLst>
              <a:ext uri="{91240B29-F687-4F45-9708-019B960494DF}">
                <a14:hiddenLine xmlns:a14="http://schemas.microsoft.com/office/drawing/2010/main" w="6350">
                  <a:solidFill>
                    <a:srgbClr val="000000"/>
                  </a:solidFill>
                  <a:miter lim="800000"/>
                  <a:headEnd/>
                  <a:tailEnd/>
                </a14:hiddenLine>
              </a:ext>
            </a:extLst>
          </p:spPr>
          <p:txBody>
            <a:bodyPr rot="10800000" anchor="ctr"/>
            <a:lstStyle>
              <a:lvl1pPr defTabSz="609600">
                <a:defRPr>
                  <a:solidFill>
                    <a:schemeClr val="tx1"/>
                  </a:solidFill>
                  <a:latin typeface="Arial" panose="020B0604020202020204" pitchFamily="34" charset="0"/>
                  <a:ea typeface="宋体" panose="02010600030101010101" pitchFamily="2" charset="-122"/>
                </a:defRPr>
              </a:lvl1pPr>
              <a:lvl2pPr marL="742950" indent="-285750" defTabSz="609600">
                <a:defRPr>
                  <a:solidFill>
                    <a:schemeClr val="tx1"/>
                  </a:solidFill>
                  <a:latin typeface="Arial" panose="020B0604020202020204" pitchFamily="34" charset="0"/>
                  <a:ea typeface="宋体" panose="02010600030101010101" pitchFamily="2" charset="-122"/>
                </a:defRPr>
              </a:lvl2pPr>
              <a:lvl3pPr marL="1143000" indent="-228600" defTabSz="609600">
                <a:defRPr>
                  <a:solidFill>
                    <a:schemeClr val="tx1"/>
                  </a:solidFill>
                  <a:latin typeface="Arial" panose="020B0604020202020204" pitchFamily="34" charset="0"/>
                  <a:ea typeface="宋体" panose="02010600030101010101" pitchFamily="2" charset="-122"/>
                </a:defRPr>
              </a:lvl3pPr>
              <a:lvl4pPr marL="1600200" indent="-228600" defTabSz="609600">
                <a:defRPr>
                  <a:solidFill>
                    <a:schemeClr val="tx1"/>
                  </a:solidFill>
                  <a:latin typeface="Arial" panose="020B0604020202020204" pitchFamily="34" charset="0"/>
                  <a:ea typeface="宋体" panose="02010600030101010101" pitchFamily="2" charset="-122"/>
                </a:defRPr>
              </a:lvl4pPr>
              <a:lvl5pPr marL="2057400" indent="-228600" defTabSz="609600">
                <a:defRPr>
                  <a:solidFill>
                    <a:schemeClr val="tx1"/>
                  </a:solidFill>
                  <a:latin typeface="Arial" panose="020B0604020202020204" pitchFamily="34" charset="0"/>
                  <a:ea typeface="宋体" panose="02010600030101010101" pitchFamily="2" charset="-122"/>
                </a:defRPr>
              </a:lvl5pPr>
              <a:lvl6pPr marL="2514600" indent="-228600" defTabSz="609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609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609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609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kumimoji="1" lang="zh-CN" altLang="en-US" sz="3195">
                <a:solidFill>
                  <a:srgbClr val="FFFFFF"/>
                </a:solidFill>
                <a:latin typeface="Calibri" panose="020F0502020204030204" pitchFamily="34" charset="0"/>
              </a:endParaRPr>
            </a:p>
          </p:txBody>
        </p:sp>
        <p:sp>
          <p:nvSpPr>
            <p:cNvPr id="111671" name="矩形 52"/>
            <p:cNvSpPr>
              <a:spLocks noChangeArrowheads="1"/>
            </p:cNvSpPr>
            <p:nvPr/>
          </p:nvSpPr>
          <p:spPr bwMode="auto">
            <a:xfrm rot="2849818" flipH="1" flipV="1">
              <a:off x="3495659" y="3164388"/>
              <a:ext cx="97601" cy="361961"/>
            </a:xfrm>
            <a:prstGeom prst="rect">
              <a:avLst/>
            </a:prstGeom>
            <a:solidFill>
              <a:srgbClr val="FEDB43"/>
            </a:solidFill>
            <a:ln>
              <a:noFill/>
            </a:ln>
            <a:extLst>
              <a:ext uri="{91240B29-F687-4F45-9708-019B960494DF}">
                <a14:hiddenLine xmlns:a14="http://schemas.microsoft.com/office/drawing/2010/main" w="6350">
                  <a:solidFill>
                    <a:srgbClr val="000000"/>
                  </a:solidFill>
                  <a:miter lim="800000"/>
                  <a:headEnd/>
                  <a:tailEnd/>
                </a14:hiddenLine>
              </a:ext>
            </a:extLst>
          </p:spPr>
          <p:txBody>
            <a:bodyPr vert="eaVert" anchor="ctr"/>
            <a:lstStyle>
              <a:lvl1pPr defTabSz="609600">
                <a:defRPr>
                  <a:solidFill>
                    <a:schemeClr val="tx1"/>
                  </a:solidFill>
                  <a:latin typeface="Arial" panose="020B0604020202020204" pitchFamily="34" charset="0"/>
                  <a:ea typeface="宋体" panose="02010600030101010101" pitchFamily="2" charset="-122"/>
                </a:defRPr>
              </a:lvl1pPr>
              <a:lvl2pPr marL="742950" indent="-285750" defTabSz="609600">
                <a:defRPr>
                  <a:solidFill>
                    <a:schemeClr val="tx1"/>
                  </a:solidFill>
                  <a:latin typeface="Arial" panose="020B0604020202020204" pitchFamily="34" charset="0"/>
                  <a:ea typeface="宋体" panose="02010600030101010101" pitchFamily="2" charset="-122"/>
                </a:defRPr>
              </a:lvl2pPr>
              <a:lvl3pPr marL="1143000" indent="-228600" defTabSz="609600">
                <a:defRPr>
                  <a:solidFill>
                    <a:schemeClr val="tx1"/>
                  </a:solidFill>
                  <a:latin typeface="Arial" panose="020B0604020202020204" pitchFamily="34" charset="0"/>
                  <a:ea typeface="宋体" panose="02010600030101010101" pitchFamily="2" charset="-122"/>
                </a:defRPr>
              </a:lvl3pPr>
              <a:lvl4pPr marL="1600200" indent="-228600" defTabSz="609600">
                <a:defRPr>
                  <a:solidFill>
                    <a:schemeClr val="tx1"/>
                  </a:solidFill>
                  <a:latin typeface="Arial" panose="020B0604020202020204" pitchFamily="34" charset="0"/>
                  <a:ea typeface="宋体" panose="02010600030101010101" pitchFamily="2" charset="-122"/>
                </a:defRPr>
              </a:lvl4pPr>
              <a:lvl5pPr marL="2057400" indent="-228600" defTabSz="609600">
                <a:defRPr>
                  <a:solidFill>
                    <a:schemeClr val="tx1"/>
                  </a:solidFill>
                  <a:latin typeface="Arial" panose="020B0604020202020204" pitchFamily="34" charset="0"/>
                  <a:ea typeface="宋体" panose="02010600030101010101" pitchFamily="2" charset="-122"/>
                </a:defRPr>
              </a:lvl5pPr>
              <a:lvl6pPr marL="2514600" indent="-228600" defTabSz="609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609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609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609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kumimoji="1" lang="zh-CN" altLang="en-US" sz="3195">
                <a:solidFill>
                  <a:srgbClr val="FFFFFF"/>
                </a:solidFill>
                <a:latin typeface="Calibri" panose="020F0502020204030204" pitchFamily="34" charset="0"/>
              </a:endParaRPr>
            </a:p>
          </p:txBody>
        </p:sp>
        <p:sp>
          <p:nvSpPr>
            <p:cNvPr id="111672" name="矩形 53"/>
            <p:cNvSpPr>
              <a:spLocks noChangeArrowheads="1"/>
            </p:cNvSpPr>
            <p:nvPr/>
          </p:nvSpPr>
          <p:spPr bwMode="auto">
            <a:xfrm rot="3137024" flipH="1" flipV="1">
              <a:off x="3409931" y="3053694"/>
              <a:ext cx="97601" cy="361961"/>
            </a:xfrm>
            <a:prstGeom prst="rect">
              <a:avLst/>
            </a:prstGeom>
            <a:solidFill>
              <a:srgbClr val="FEDB43"/>
            </a:solidFill>
            <a:ln>
              <a:noFill/>
            </a:ln>
            <a:extLst>
              <a:ext uri="{91240B29-F687-4F45-9708-019B960494DF}">
                <a14:hiddenLine xmlns:a14="http://schemas.microsoft.com/office/drawing/2010/main" w="6350">
                  <a:solidFill>
                    <a:srgbClr val="000000"/>
                  </a:solidFill>
                  <a:miter lim="800000"/>
                  <a:headEnd/>
                  <a:tailEnd/>
                </a14:hiddenLine>
              </a:ext>
            </a:extLst>
          </p:spPr>
          <p:txBody>
            <a:bodyPr vert="eaVert" anchor="ctr"/>
            <a:lstStyle>
              <a:lvl1pPr defTabSz="609600">
                <a:defRPr>
                  <a:solidFill>
                    <a:schemeClr val="tx1"/>
                  </a:solidFill>
                  <a:latin typeface="Arial" panose="020B0604020202020204" pitchFamily="34" charset="0"/>
                  <a:ea typeface="宋体" panose="02010600030101010101" pitchFamily="2" charset="-122"/>
                </a:defRPr>
              </a:lvl1pPr>
              <a:lvl2pPr marL="742950" indent="-285750" defTabSz="609600">
                <a:defRPr>
                  <a:solidFill>
                    <a:schemeClr val="tx1"/>
                  </a:solidFill>
                  <a:latin typeface="Arial" panose="020B0604020202020204" pitchFamily="34" charset="0"/>
                  <a:ea typeface="宋体" panose="02010600030101010101" pitchFamily="2" charset="-122"/>
                </a:defRPr>
              </a:lvl2pPr>
              <a:lvl3pPr marL="1143000" indent="-228600" defTabSz="609600">
                <a:defRPr>
                  <a:solidFill>
                    <a:schemeClr val="tx1"/>
                  </a:solidFill>
                  <a:latin typeface="Arial" panose="020B0604020202020204" pitchFamily="34" charset="0"/>
                  <a:ea typeface="宋体" panose="02010600030101010101" pitchFamily="2" charset="-122"/>
                </a:defRPr>
              </a:lvl3pPr>
              <a:lvl4pPr marL="1600200" indent="-228600" defTabSz="609600">
                <a:defRPr>
                  <a:solidFill>
                    <a:schemeClr val="tx1"/>
                  </a:solidFill>
                  <a:latin typeface="Arial" panose="020B0604020202020204" pitchFamily="34" charset="0"/>
                  <a:ea typeface="宋体" panose="02010600030101010101" pitchFamily="2" charset="-122"/>
                </a:defRPr>
              </a:lvl4pPr>
              <a:lvl5pPr marL="2057400" indent="-228600" defTabSz="609600">
                <a:defRPr>
                  <a:solidFill>
                    <a:schemeClr val="tx1"/>
                  </a:solidFill>
                  <a:latin typeface="Arial" panose="020B0604020202020204" pitchFamily="34" charset="0"/>
                  <a:ea typeface="宋体" panose="02010600030101010101" pitchFamily="2" charset="-122"/>
                </a:defRPr>
              </a:lvl5pPr>
              <a:lvl6pPr marL="2514600" indent="-228600" defTabSz="609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609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609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609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kumimoji="1" lang="zh-CN" altLang="en-US" sz="3195">
                <a:solidFill>
                  <a:srgbClr val="FFFFFF"/>
                </a:solidFill>
                <a:latin typeface="Calibri" panose="020F0502020204030204" pitchFamily="34" charset="0"/>
              </a:endParaRPr>
            </a:p>
          </p:txBody>
        </p:sp>
        <p:sp>
          <p:nvSpPr>
            <p:cNvPr id="111673" name="矩形 54"/>
            <p:cNvSpPr>
              <a:spLocks noChangeArrowheads="1"/>
            </p:cNvSpPr>
            <p:nvPr/>
          </p:nvSpPr>
          <p:spPr bwMode="auto">
            <a:xfrm rot="3495336" flipH="1" flipV="1">
              <a:off x="3313487" y="2910863"/>
              <a:ext cx="97601" cy="361961"/>
            </a:xfrm>
            <a:prstGeom prst="rect">
              <a:avLst/>
            </a:prstGeom>
            <a:solidFill>
              <a:srgbClr val="FEDB43"/>
            </a:solidFill>
            <a:ln>
              <a:noFill/>
            </a:ln>
            <a:extLst>
              <a:ext uri="{91240B29-F687-4F45-9708-019B960494DF}">
                <a14:hiddenLine xmlns:a14="http://schemas.microsoft.com/office/drawing/2010/main" w="6350">
                  <a:solidFill>
                    <a:srgbClr val="000000"/>
                  </a:solidFill>
                  <a:miter lim="800000"/>
                  <a:headEnd/>
                  <a:tailEnd/>
                </a14:hiddenLine>
              </a:ext>
            </a:extLst>
          </p:spPr>
          <p:txBody>
            <a:bodyPr vert="eaVert" anchor="ctr"/>
            <a:lstStyle>
              <a:lvl1pPr defTabSz="609600">
                <a:defRPr>
                  <a:solidFill>
                    <a:schemeClr val="tx1"/>
                  </a:solidFill>
                  <a:latin typeface="Arial" panose="020B0604020202020204" pitchFamily="34" charset="0"/>
                  <a:ea typeface="宋体" panose="02010600030101010101" pitchFamily="2" charset="-122"/>
                </a:defRPr>
              </a:lvl1pPr>
              <a:lvl2pPr marL="742950" indent="-285750" defTabSz="609600">
                <a:defRPr>
                  <a:solidFill>
                    <a:schemeClr val="tx1"/>
                  </a:solidFill>
                  <a:latin typeface="Arial" panose="020B0604020202020204" pitchFamily="34" charset="0"/>
                  <a:ea typeface="宋体" panose="02010600030101010101" pitchFamily="2" charset="-122"/>
                </a:defRPr>
              </a:lvl2pPr>
              <a:lvl3pPr marL="1143000" indent="-228600" defTabSz="609600">
                <a:defRPr>
                  <a:solidFill>
                    <a:schemeClr val="tx1"/>
                  </a:solidFill>
                  <a:latin typeface="Arial" panose="020B0604020202020204" pitchFamily="34" charset="0"/>
                  <a:ea typeface="宋体" panose="02010600030101010101" pitchFamily="2" charset="-122"/>
                </a:defRPr>
              </a:lvl3pPr>
              <a:lvl4pPr marL="1600200" indent="-228600" defTabSz="609600">
                <a:defRPr>
                  <a:solidFill>
                    <a:schemeClr val="tx1"/>
                  </a:solidFill>
                  <a:latin typeface="Arial" panose="020B0604020202020204" pitchFamily="34" charset="0"/>
                  <a:ea typeface="宋体" panose="02010600030101010101" pitchFamily="2" charset="-122"/>
                </a:defRPr>
              </a:lvl4pPr>
              <a:lvl5pPr marL="2057400" indent="-228600" defTabSz="609600">
                <a:defRPr>
                  <a:solidFill>
                    <a:schemeClr val="tx1"/>
                  </a:solidFill>
                  <a:latin typeface="Arial" panose="020B0604020202020204" pitchFamily="34" charset="0"/>
                  <a:ea typeface="宋体" panose="02010600030101010101" pitchFamily="2" charset="-122"/>
                </a:defRPr>
              </a:lvl5pPr>
              <a:lvl6pPr marL="2514600" indent="-228600" defTabSz="609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609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609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609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kumimoji="1" lang="zh-CN" altLang="en-US" sz="3195">
                <a:solidFill>
                  <a:srgbClr val="FFFFFF"/>
                </a:solidFill>
                <a:latin typeface="Calibri" panose="020F0502020204030204" pitchFamily="34" charset="0"/>
              </a:endParaRPr>
            </a:p>
          </p:txBody>
        </p:sp>
        <p:sp>
          <p:nvSpPr>
            <p:cNvPr id="111674" name="矩形 55"/>
            <p:cNvSpPr>
              <a:spLocks noChangeArrowheads="1"/>
            </p:cNvSpPr>
            <p:nvPr/>
          </p:nvSpPr>
          <p:spPr bwMode="auto">
            <a:xfrm rot="3782542" flipH="1" flipV="1">
              <a:off x="3249192" y="2785887"/>
              <a:ext cx="97601" cy="361961"/>
            </a:xfrm>
            <a:prstGeom prst="rect">
              <a:avLst/>
            </a:prstGeom>
            <a:solidFill>
              <a:srgbClr val="E65B4F"/>
            </a:solidFill>
            <a:ln>
              <a:noFill/>
            </a:ln>
            <a:extLst>
              <a:ext uri="{91240B29-F687-4F45-9708-019B960494DF}">
                <a14:hiddenLine xmlns:a14="http://schemas.microsoft.com/office/drawing/2010/main" w="6350">
                  <a:solidFill>
                    <a:srgbClr val="000000"/>
                  </a:solidFill>
                  <a:miter lim="800000"/>
                  <a:headEnd/>
                  <a:tailEnd/>
                </a14:hiddenLine>
              </a:ext>
            </a:extLst>
          </p:spPr>
          <p:txBody>
            <a:bodyPr vert="eaVert" anchor="ctr"/>
            <a:lstStyle>
              <a:lvl1pPr defTabSz="609600">
                <a:defRPr>
                  <a:solidFill>
                    <a:schemeClr val="tx1"/>
                  </a:solidFill>
                  <a:latin typeface="Arial" panose="020B0604020202020204" pitchFamily="34" charset="0"/>
                  <a:ea typeface="宋体" panose="02010600030101010101" pitchFamily="2" charset="-122"/>
                </a:defRPr>
              </a:lvl1pPr>
              <a:lvl2pPr marL="742950" indent="-285750" defTabSz="609600">
                <a:defRPr>
                  <a:solidFill>
                    <a:schemeClr val="tx1"/>
                  </a:solidFill>
                  <a:latin typeface="Arial" panose="020B0604020202020204" pitchFamily="34" charset="0"/>
                  <a:ea typeface="宋体" panose="02010600030101010101" pitchFamily="2" charset="-122"/>
                </a:defRPr>
              </a:lvl2pPr>
              <a:lvl3pPr marL="1143000" indent="-228600" defTabSz="609600">
                <a:defRPr>
                  <a:solidFill>
                    <a:schemeClr val="tx1"/>
                  </a:solidFill>
                  <a:latin typeface="Arial" panose="020B0604020202020204" pitchFamily="34" charset="0"/>
                  <a:ea typeface="宋体" panose="02010600030101010101" pitchFamily="2" charset="-122"/>
                </a:defRPr>
              </a:lvl3pPr>
              <a:lvl4pPr marL="1600200" indent="-228600" defTabSz="609600">
                <a:defRPr>
                  <a:solidFill>
                    <a:schemeClr val="tx1"/>
                  </a:solidFill>
                  <a:latin typeface="Arial" panose="020B0604020202020204" pitchFamily="34" charset="0"/>
                  <a:ea typeface="宋体" panose="02010600030101010101" pitchFamily="2" charset="-122"/>
                </a:defRPr>
              </a:lvl4pPr>
              <a:lvl5pPr marL="2057400" indent="-228600" defTabSz="609600">
                <a:defRPr>
                  <a:solidFill>
                    <a:schemeClr val="tx1"/>
                  </a:solidFill>
                  <a:latin typeface="Arial" panose="020B0604020202020204" pitchFamily="34" charset="0"/>
                  <a:ea typeface="宋体" panose="02010600030101010101" pitchFamily="2" charset="-122"/>
                </a:defRPr>
              </a:lvl5pPr>
              <a:lvl6pPr marL="2514600" indent="-228600" defTabSz="609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609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609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609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kumimoji="1" lang="zh-CN" altLang="en-US" sz="3195">
                <a:solidFill>
                  <a:srgbClr val="FFFFFF"/>
                </a:solidFill>
                <a:latin typeface="Calibri" panose="020F0502020204030204" pitchFamily="34" charset="0"/>
              </a:endParaRPr>
            </a:p>
          </p:txBody>
        </p:sp>
        <p:sp>
          <p:nvSpPr>
            <p:cNvPr id="111675" name="矩形 56"/>
            <p:cNvSpPr>
              <a:spLocks noChangeArrowheads="1"/>
            </p:cNvSpPr>
            <p:nvPr/>
          </p:nvSpPr>
          <p:spPr bwMode="auto">
            <a:xfrm rot="4456858" flipH="1" flipV="1">
              <a:off x="3204542" y="2650793"/>
              <a:ext cx="96411" cy="361961"/>
            </a:xfrm>
            <a:prstGeom prst="rect">
              <a:avLst/>
            </a:prstGeom>
            <a:solidFill>
              <a:srgbClr val="FEDB43"/>
            </a:solidFill>
            <a:ln>
              <a:noFill/>
            </a:ln>
            <a:extLst>
              <a:ext uri="{91240B29-F687-4F45-9708-019B960494DF}">
                <a14:hiddenLine xmlns:a14="http://schemas.microsoft.com/office/drawing/2010/main" w="6350">
                  <a:solidFill>
                    <a:srgbClr val="000000"/>
                  </a:solidFill>
                  <a:miter lim="800000"/>
                  <a:headEnd/>
                  <a:tailEnd/>
                </a14:hiddenLine>
              </a:ext>
            </a:extLst>
          </p:spPr>
          <p:txBody>
            <a:bodyPr vert="eaVert" anchor="ctr"/>
            <a:lstStyle>
              <a:lvl1pPr defTabSz="609600">
                <a:defRPr>
                  <a:solidFill>
                    <a:schemeClr val="tx1"/>
                  </a:solidFill>
                  <a:latin typeface="Arial" panose="020B0604020202020204" pitchFamily="34" charset="0"/>
                  <a:ea typeface="宋体" panose="02010600030101010101" pitchFamily="2" charset="-122"/>
                </a:defRPr>
              </a:lvl1pPr>
              <a:lvl2pPr marL="742950" indent="-285750" defTabSz="609600">
                <a:defRPr>
                  <a:solidFill>
                    <a:schemeClr val="tx1"/>
                  </a:solidFill>
                  <a:latin typeface="Arial" panose="020B0604020202020204" pitchFamily="34" charset="0"/>
                  <a:ea typeface="宋体" panose="02010600030101010101" pitchFamily="2" charset="-122"/>
                </a:defRPr>
              </a:lvl2pPr>
              <a:lvl3pPr marL="1143000" indent="-228600" defTabSz="609600">
                <a:defRPr>
                  <a:solidFill>
                    <a:schemeClr val="tx1"/>
                  </a:solidFill>
                  <a:latin typeface="Arial" panose="020B0604020202020204" pitchFamily="34" charset="0"/>
                  <a:ea typeface="宋体" panose="02010600030101010101" pitchFamily="2" charset="-122"/>
                </a:defRPr>
              </a:lvl3pPr>
              <a:lvl4pPr marL="1600200" indent="-228600" defTabSz="609600">
                <a:defRPr>
                  <a:solidFill>
                    <a:schemeClr val="tx1"/>
                  </a:solidFill>
                  <a:latin typeface="Arial" panose="020B0604020202020204" pitchFamily="34" charset="0"/>
                  <a:ea typeface="宋体" panose="02010600030101010101" pitchFamily="2" charset="-122"/>
                </a:defRPr>
              </a:lvl4pPr>
              <a:lvl5pPr marL="2057400" indent="-228600" defTabSz="609600">
                <a:defRPr>
                  <a:solidFill>
                    <a:schemeClr val="tx1"/>
                  </a:solidFill>
                  <a:latin typeface="Arial" panose="020B0604020202020204" pitchFamily="34" charset="0"/>
                  <a:ea typeface="宋体" panose="02010600030101010101" pitchFamily="2" charset="-122"/>
                </a:defRPr>
              </a:lvl5pPr>
              <a:lvl6pPr marL="2514600" indent="-228600" defTabSz="609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609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609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609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kumimoji="1" lang="zh-CN" altLang="en-US" sz="3195">
                <a:solidFill>
                  <a:srgbClr val="FFFFFF"/>
                </a:solidFill>
                <a:latin typeface="Calibri" panose="020F0502020204030204" pitchFamily="34" charset="0"/>
              </a:endParaRPr>
            </a:p>
          </p:txBody>
        </p:sp>
        <p:sp>
          <p:nvSpPr>
            <p:cNvPr id="111676" name="矩形 57"/>
            <p:cNvSpPr>
              <a:spLocks noChangeArrowheads="1"/>
            </p:cNvSpPr>
            <p:nvPr/>
          </p:nvSpPr>
          <p:spPr bwMode="auto">
            <a:xfrm rot="4810220" flipH="1" flipV="1">
              <a:off x="3169418" y="2514509"/>
              <a:ext cx="97601" cy="361961"/>
            </a:xfrm>
            <a:prstGeom prst="rect">
              <a:avLst/>
            </a:prstGeom>
            <a:solidFill>
              <a:srgbClr val="FEDB43"/>
            </a:solidFill>
            <a:ln>
              <a:noFill/>
            </a:ln>
            <a:extLst>
              <a:ext uri="{91240B29-F687-4F45-9708-019B960494DF}">
                <a14:hiddenLine xmlns:a14="http://schemas.microsoft.com/office/drawing/2010/main" w="6350">
                  <a:solidFill>
                    <a:srgbClr val="000000"/>
                  </a:solidFill>
                  <a:miter lim="800000"/>
                  <a:headEnd/>
                  <a:tailEnd/>
                </a14:hiddenLine>
              </a:ext>
            </a:extLst>
          </p:spPr>
          <p:txBody>
            <a:bodyPr vert="eaVert" anchor="ctr"/>
            <a:lstStyle>
              <a:lvl1pPr defTabSz="609600">
                <a:defRPr>
                  <a:solidFill>
                    <a:schemeClr val="tx1"/>
                  </a:solidFill>
                  <a:latin typeface="Arial" panose="020B0604020202020204" pitchFamily="34" charset="0"/>
                  <a:ea typeface="宋体" panose="02010600030101010101" pitchFamily="2" charset="-122"/>
                </a:defRPr>
              </a:lvl1pPr>
              <a:lvl2pPr marL="742950" indent="-285750" defTabSz="609600">
                <a:defRPr>
                  <a:solidFill>
                    <a:schemeClr val="tx1"/>
                  </a:solidFill>
                  <a:latin typeface="Arial" panose="020B0604020202020204" pitchFamily="34" charset="0"/>
                  <a:ea typeface="宋体" panose="02010600030101010101" pitchFamily="2" charset="-122"/>
                </a:defRPr>
              </a:lvl2pPr>
              <a:lvl3pPr marL="1143000" indent="-228600" defTabSz="609600">
                <a:defRPr>
                  <a:solidFill>
                    <a:schemeClr val="tx1"/>
                  </a:solidFill>
                  <a:latin typeface="Arial" panose="020B0604020202020204" pitchFamily="34" charset="0"/>
                  <a:ea typeface="宋体" panose="02010600030101010101" pitchFamily="2" charset="-122"/>
                </a:defRPr>
              </a:lvl3pPr>
              <a:lvl4pPr marL="1600200" indent="-228600" defTabSz="609600">
                <a:defRPr>
                  <a:solidFill>
                    <a:schemeClr val="tx1"/>
                  </a:solidFill>
                  <a:latin typeface="Arial" panose="020B0604020202020204" pitchFamily="34" charset="0"/>
                  <a:ea typeface="宋体" panose="02010600030101010101" pitchFamily="2" charset="-122"/>
                </a:defRPr>
              </a:lvl4pPr>
              <a:lvl5pPr marL="2057400" indent="-228600" defTabSz="609600">
                <a:defRPr>
                  <a:solidFill>
                    <a:schemeClr val="tx1"/>
                  </a:solidFill>
                  <a:latin typeface="Arial" panose="020B0604020202020204" pitchFamily="34" charset="0"/>
                  <a:ea typeface="宋体" panose="02010600030101010101" pitchFamily="2" charset="-122"/>
                </a:defRPr>
              </a:lvl5pPr>
              <a:lvl6pPr marL="2514600" indent="-228600" defTabSz="609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609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609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609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kumimoji="1" lang="zh-CN" altLang="en-US" sz="3195">
                <a:solidFill>
                  <a:srgbClr val="FFFFFF"/>
                </a:solidFill>
                <a:latin typeface="Calibri" panose="020F0502020204030204" pitchFamily="34" charset="0"/>
              </a:endParaRPr>
            </a:p>
          </p:txBody>
        </p:sp>
        <p:sp>
          <p:nvSpPr>
            <p:cNvPr id="111677" name="矩形 58"/>
            <p:cNvSpPr>
              <a:spLocks noChangeArrowheads="1"/>
            </p:cNvSpPr>
            <p:nvPr/>
          </p:nvSpPr>
          <p:spPr bwMode="auto">
            <a:xfrm rot="4827269" flipH="1" flipV="1">
              <a:off x="3145009" y="2393698"/>
              <a:ext cx="96411" cy="361961"/>
            </a:xfrm>
            <a:prstGeom prst="rect">
              <a:avLst/>
            </a:prstGeom>
            <a:solidFill>
              <a:srgbClr val="FEDB43"/>
            </a:solidFill>
            <a:ln>
              <a:noFill/>
            </a:ln>
            <a:extLst>
              <a:ext uri="{91240B29-F687-4F45-9708-019B960494DF}">
                <a14:hiddenLine xmlns:a14="http://schemas.microsoft.com/office/drawing/2010/main" w="6350">
                  <a:solidFill>
                    <a:srgbClr val="000000"/>
                  </a:solidFill>
                  <a:miter lim="800000"/>
                  <a:headEnd/>
                  <a:tailEnd/>
                </a14:hiddenLine>
              </a:ext>
            </a:extLst>
          </p:spPr>
          <p:txBody>
            <a:bodyPr vert="eaVert" anchor="ctr"/>
            <a:lstStyle>
              <a:lvl1pPr defTabSz="609600">
                <a:defRPr>
                  <a:solidFill>
                    <a:schemeClr val="tx1"/>
                  </a:solidFill>
                  <a:latin typeface="Arial" panose="020B0604020202020204" pitchFamily="34" charset="0"/>
                  <a:ea typeface="宋体" panose="02010600030101010101" pitchFamily="2" charset="-122"/>
                </a:defRPr>
              </a:lvl1pPr>
              <a:lvl2pPr marL="742950" indent="-285750" defTabSz="609600">
                <a:defRPr>
                  <a:solidFill>
                    <a:schemeClr val="tx1"/>
                  </a:solidFill>
                  <a:latin typeface="Arial" panose="020B0604020202020204" pitchFamily="34" charset="0"/>
                  <a:ea typeface="宋体" panose="02010600030101010101" pitchFamily="2" charset="-122"/>
                </a:defRPr>
              </a:lvl2pPr>
              <a:lvl3pPr marL="1143000" indent="-228600" defTabSz="609600">
                <a:defRPr>
                  <a:solidFill>
                    <a:schemeClr val="tx1"/>
                  </a:solidFill>
                  <a:latin typeface="Arial" panose="020B0604020202020204" pitchFamily="34" charset="0"/>
                  <a:ea typeface="宋体" panose="02010600030101010101" pitchFamily="2" charset="-122"/>
                </a:defRPr>
              </a:lvl3pPr>
              <a:lvl4pPr marL="1600200" indent="-228600" defTabSz="609600">
                <a:defRPr>
                  <a:solidFill>
                    <a:schemeClr val="tx1"/>
                  </a:solidFill>
                  <a:latin typeface="Arial" panose="020B0604020202020204" pitchFamily="34" charset="0"/>
                  <a:ea typeface="宋体" panose="02010600030101010101" pitchFamily="2" charset="-122"/>
                </a:defRPr>
              </a:lvl4pPr>
              <a:lvl5pPr marL="2057400" indent="-228600" defTabSz="609600">
                <a:defRPr>
                  <a:solidFill>
                    <a:schemeClr val="tx1"/>
                  </a:solidFill>
                  <a:latin typeface="Arial" panose="020B0604020202020204" pitchFamily="34" charset="0"/>
                  <a:ea typeface="宋体" panose="02010600030101010101" pitchFamily="2" charset="-122"/>
                </a:defRPr>
              </a:lvl5pPr>
              <a:lvl6pPr marL="2514600" indent="-228600" defTabSz="609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609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609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609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kumimoji="1" lang="zh-CN" altLang="en-US" sz="3195">
                <a:solidFill>
                  <a:srgbClr val="FFFFFF"/>
                </a:solidFill>
                <a:latin typeface="Calibri" panose="020F0502020204030204" pitchFamily="34" charset="0"/>
              </a:endParaRPr>
            </a:p>
          </p:txBody>
        </p:sp>
        <p:sp>
          <p:nvSpPr>
            <p:cNvPr id="111678" name="矩形 59"/>
            <p:cNvSpPr>
              <a:spLocks noChangeArrowheads="1"/>
            </p:cNvSpPr>
            <p:nvPr/>
          </p:nvSpPr>
          <p:spPr bwMode="auto">
            <a:xfrm rot="5180631" flipH="1" flipV="1">
              <a:off x="3125958" y="2254439"/>
              <a:ext cx="96410" cy="361961"/>
            </a:xfrm>
            <a:prstGeom prst="rect">
              <a:avLst/>
            </a:prstGeom>
            <a:solidFill>
              <a:srgbClr val="E65B4F"/>
            </a:solidFill>
            <a:ln>
              <a:noFill/>
            </a:ln>
            <a:extLst>
              <a:ext uri="{91240B29-F687-4F45-9708-019B960494DF}">
                <a14:hiddenLine xmlns:a14="http://schemas.microsoft.com/office/drawing/2010/main" w="6350">
                  <a:solidFill>
                    <a:srgbClr val="000000"/>
                  </a:solidFill>
                  <a:miter lim="800000"/>
                  <a:headEnd/>
                  <a:tailEnd/>
                </a14:hiddenLine>
              </a:ext>
            </a:extLst>
          </p:spPr>
          <p:txBody>
            <a:bodyPr vert="eaVert" anchor="ctr"/>
            <a:lstStyle>
              <a:lvl1pPr defTabSz="609600">
                <a:defRPr>
                  <a:solidFill>
                    <a:schemeClr val="tx1"/>
                  </a:solidFill>
                  <a:latin typeface="Arial" panose="020B0604020202020204" pitchFamily="34" charset="0"/>
                  <a:ea typeface="宋体" panose="02010600030101010101" pitchFamily="2" charset="-122"/>
                </a:defRPr>
              </a:lvl1pPr>
              <a:lvl2pPr marL="742950" indent="-285750" defTabSz="609600">
                <a:defRPr>
                  <a:solidFill>
                    <a:schemeClr val="tx1"/>
                  </a:solidFill>
                  <a:latin typeface="Arial" panose="020B0604020202020204" pitchFamily="34" charset="0"/>
                  <a:ea typeface="宋体" panose="02010600030101010101" pitchFamily="2" charset="-122"/>
                </a:defRPr>
              </a:lvl2pPr>
              <a:lvl3pPr marL="1143000" indent="-228600" defTabSz="609600">
                <a:defRPr>
                  <a:solidFill>
                    <a:schemeClr val="tx1"/>
                  </a:solidFill>
                  <a:latin typeface="Arial" panose="020B0604020202020204" pitchFamily="34" charset="0"/>
                  <a:ea typeface="宋体" panose="02010600030101010101" pitchFamily="2" charset="-122"/>
                </a:defRPr>
              </a:lvl3pPr>
              <a:lvl4pPr marL="1600200" indent="-228600" defTabSz="609600">
                <a:defRPr>
                  <a:solidFill>
                    <a:schemeClr val="tx1"/>
                  </a:solidFill>
                  <a:latin typeface="Arial" panose="020B0604020202020204" pitchFamily="34" charset="0"/>
                  <a:ea typeface="宋体" panose="02010600030101010101" pitchFamily="2" charset="-122"/>
                </a:defRPr>
              </a:lvl4pPr>
              <a:lvl5pPr marL="2057400" indent="-228600" defTabSz="609600">
                <a:defRPr>
                  <a:solidFill>
                    <a:schemeClr val="tx1"/>
                  </a:solidFill>
                  <a:latin typeface="Arial" panose="020B0604020202020204" pitchFamily="34" charset="0"/>
                  <a:ea typeface="宋体" panose="02010600030101010101" pitchFamily="2" charset="-122"/>
                </a:defRPr>
              </a:lvl5pPr>
              <a:lvl6pPr marL="2514600" indent="-228600" defTabSz="609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609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609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609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kumimoji="1" lang="zh-CN" altLang="en-US" sz="3195">
                <a:solidFill>
                  <a:srgbClr val="FFFFFF"/>
                </a:solidFill>
                <a:latin typeface="Calibri" panose="020F0502020204030204" pitchFamily="34" charset="0"/>
              </a:endParaRPr>
            </a:p>
          </p:txBody>
        </p:sp>
        <p:sp>
          <p:nvSpPr>
            <p:cNvPr id="61" name="矩形 60"/>
            <p:cNvSpPr/>
            <p:nvPr/>
          </p:nvSpPr>
          <p:spPr>
            <a:xfrm>
              <a:off x="3591125" y="1189672"/>
              <a:ext cx="1988927" cy="2299766"/>
            </a:xfrm>
            <a:prstGeom prst="rect">
              <a:avLst/>
            </a:prstGeom>
          </p:spPr>
          <p:txBody>
            <a:bodyPr wrap="none">
              <a:spAutoFit/>
            </a:bodyPr>
            <a:lstStyle>
              <a:lvl1pPr defTabSz="609600">
                <a:defRPr>
                  <a:solidFill>
                    <a:schemeClr val="tx1"/>
                  </a:solidFill>
                  <a:latin typeface="微软雅黑" panose="020B0503020204020204" charset="-122"/>
                  <a:ea typeface="微软雅黑" panose="020B0503020204020204" charset="-122"/>
                </a:defRPr>
              </a:lvl1pPr>
              <a:lvl2pPr marL="742950" indent="-285750" defTabSz="609600">
                <a:defRPr>
                  <a:solidFill>
                    <a:schemeClr val="tx1"/>
                  </a:solidFill>
                  <a:latin typeface="微软雅黑" panose="020B0503020204020204" charset="-122"/>
                  <a:ea typeface="微软雅黑" panose="020B0503020204020204" charset="-122"/>
                </a:defRPr>
              </a:lvl2pPr>
              <a:lvl3pPr marL="1143000" indent="-228600" defTabSz="609600">
                <a:defRPr>
                  <a:solidFill>
                    <a:schemeClr val="tx1"/>
                  </a:solidFill>
                  <a:latin typeface="微软雅黑" panose="020B0503020204020204" charset="-122"/>
                  <a:ea typeface="微软雅黑" panose="020B0503020204020204" charset="-122"/>
                </a:defRPr>
              </a:lvl3pPr>
              <a:lvl4pPr marL="1600200" indent="-228600" defTabSz="609600">
                <a:defRPr>
                  <a:solidFill>
                    <a:schemeClr val="tx1"/>
                  </a:solidFill>
                  <a:latin typeface="微软雅黑" panose="020B0503020204020204" charset="-122"/>
                  <a:ea typeface="微软雅黑" panose="020B0503020204020204" charset="-122"/>
                </a:defRPr>
              </a:lvl4pPr>
              <a:lvl5pPr marL="2057400" indent="-228600" defTabSz="609600">
                <a:defRPr>
                  <a:solidFill>
                    <a:schemeClr val="tx1"/>
                  </a:solidFill>
                  <a:latin typeface="微软雅黑" panose="020B0503020204020204" charset="-122"/>
                  <a:ea typeface="微软雅黑" panose="020B0503020204020204" charset="-122"/>
                </a:defRPr>
              </a:lvl5pPr>
              <a:lvl6pPr marL="2514600" indent="-228600" defTabSz="609600" fontAlgn="base">
                <a:spcBef>
                  <a:spcPct val="0"/>
                </a:spcBef>
                <a:spcAft>
                  <a:spcPct val="0"/>
                </a:spcAft>
                <a:defRPr>
                  <a:solidFill>
                    <a:schemeClr val="tx1"/>
                  </a:solidFill>
                  <a:latin typeface="微软雅黑" panose="020B0503020204020204" charset="-122"/>
                  <a:ea typeface="微软雅黑" panose="020B0503020204020204" charset="-122"/>
                </a:defRPr>
              </a:lvl6pPr>
              <a:lvl7pPr marL="2971800" indent="-228600" defTabSz="609600" fontAlgn="base">
                <a:spcBef>
                  <a:spcPct val="0"/>
                </a:spcBef>
                <a:spcAft>
                  <a:spcPct val="0"/>
                </a:spcAft>
                <a:defRPr>
                  <a:solidFill>
                    <a:schemeClr val="tx1"/>
                  </a:solidFill>
                  <a:latin typeface="微软雅黑" panose="020B0503020204020204" charset="-122"/>
                  <a:ea typeface="微软雅黑" panose="020B0503020204020204" charset="-122"/>
                </a:defRPr>
              </a:lvl7pPr>
              <a:lvl8pPr marL="3429000" indent="-228600" defTabSz="609600" fontAlgn="base">
                <a:spcBef>
                  <a:spcPct val="0"/>
                </a:spcBef>
                <a:spcAft>
                  <a:spcPct val="0"/>
                </a:spcAft>
                <a:defRPr>
                  <a:solidFill>
                    <a:schemeClr val="tx1"/>
                  </a:solidFill>
                  <a:latin typeface="微软雅黑" panose="020B0503020204020204" charset="-122"/>
                  <a:ea typeface="微软雅黑" panose="020B0503020204020204" charset="-122"/>
                </a:defRPr>
              </a:lvl8pPr>
              <a:lvl9pPr marL="3886200" indent="-228600" defTabSz="609600" fontAlgn="base">
                <a:spcBef>
                  <a:spcPct val="0"/>
                </a:spcBef>
                <a:spcAft>
                  <a:spcPct val="0"/>
                </a:spcAft>
                <a:defRPr>
                  <a:solidFill>
                    <a:schemeClr val="tx1"/>
                  </a:solidFill>
                  <a:latin typeface="微软雅黑" panose="020B0503020204020204" charset="-122"/>
                  <a:ea typeface="微软雅黑" panose="020B0503020204020204" charset="-122"/>
                </a:defRPr>
              </a:lvl9pPr>
            </a:lstStyle>
            <a:p>
              <a:pPr algn="ctr" eaLnBrk="1" hangingPunct="1">
                <a:defRPr/>
              </a:pPr>
              <a:r>
                <a:rPr kumimoji="1" lang="zh-CN" altLang="en-US" sz="8490">
                  <a:solidFill>
                    <a:srgbClr val="FE0000"/>
                  </a:solidFill>
                  <a:effectLst>
                    <a:outerShdw blurRad="38100" dist="38100" dir="2700000" algn="tl">
                      <a:srgbClr val="C0C0C0"/>
                    </a:outerShdw>
                  </a:effectLst>
                  <a:latin typeface="Calibri" panose="020F0502020204030204" pitchFamily="34" charset="0"/>
                  <a:ea typeface="宋体" panose="02010600030101010101" pitchFamily="2" charset="-122"/>
                </a:rPr>
                <a:t>厌</a:t>
              </a:r>
              <a:endParaRPr kumimoji="1" lang="zh-CN" altLang="en-US" sz="8490">
                <a:solidFill>
                  <a:srgbClr val="FE0000"/>
                </a:solidFill>
                <a:effectLst>
                  <a:outerShdw blurRad="38100" dist="38100" dir="2700000" algn="tl">
                    <a:srgbClr val="C0C0C0"/>
                  </a:outerShdw>
                </a:effectLst>
                <a:latin typeface="Calibri" panose="020F0502020204030204" pitchFamily="34" charset="0"/>
                <a:ea typeface="宋体" panose="02010600030101010101" pitchFamily="2" charset="-122"/>
              </a:endParaRPr>
            </a:p>
          </p:txBody>
        </p:sp>
      </p:grpSp>
      <p:sp>
        <p:nvSpPr>
          <p:cNvPr id="111619" name="Text Box 64"/>
          <p:cNvSpPr txBox="1">
            <a:spLocks noChangeArrowheads="1"/>
          </p:cNvSpPr>
          <p:nvPr/>
        </p:nvSpPr>
        <p:spPr bwMode="auto">
          <a:xfrm>
            <a:off x="2267761" y="-2771"/>
            <a:ext cx="1501797" cy="5940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zh-CN" altLang="en-US" sz="9590"/>
              <a:t>学生厌学</a:t>
            </a:r>
            <a:endParaRPr lang="zh-CN" altLang="en-US" sz="9590"/>
          </a:p>
        </p:txBody>
      </p:sp>
      <p:sp>
        <p:nvSpPr>
          <p:cNvPr id="111620" name="Rectangle 65"/>
          <p:cNvSpPr>
            <a:spLocks noChangeArrowheads="1"/>
          </p:cNvSpPr>
          <p:nvPr/>
        </p:nvSpPr>
        <p:spPr bwMode="auto">
          <a:xfrm>
            <a:off x="7369429" y="49563"/>
            <a:ext cx="1879227" cy="5940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zh-CN" altLang="en-US" sz="9590"/>
              <a:t>教师厌教</a:t>
            </a:r>
            <a:endParaRPr lang="zh-CN" altLang="en-US" sz="9590"/>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2642" name="Picture 2" descr="12-1F4221150324P"/>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132964" y="839314"/>
            <a:ext cx="9686350" cy="5165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3" name="AutoShape 3" descr="u=1313358399,678655092&amp;fm=214&amp;gp=0"/>
          <p:cNvSpPr>
            <a:spLocks noChangeAspect="1" noChangeArrowheads="1"/>
          </p:cNvSpPr>
          <p:nvPr/>
        </p:nvSpPr>
        <p:spPr bwMode="auto">
          <a:xfrm>
            <a:off x="5935824" y="3276759"/>
            <a:ext cx="306068" cy="304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sz="2400"/>
          </a:p>
        </p:txBody>
      </p:sp>
      <p:sp>
        <p:nvSpPr>
          <p:cNvPr id="112644" name="AutoShape 4" descr="u=1313358399,678655092&amp;fm=214&amp;gp=0"/>
          <p:cNvSpPr>
            <a:spLocks noChangeAspect="1" noChangeArrowheads="1"/>
          </p:cNvSpPr>
          <p:nvPr/>
        </p:nvSpPr>
        <p:spPr bwMode="auto">
          <a:xfrm>
            <a:off x="5935824" y="3276759"/>
            <a:ext cx="306068" cy="304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sz="2400"/>
          </a:p>
        </p:txBody>
      </p:sp>
      <p:sp>
        <p:nvSpPr>
          <p:cNvPr id="112645" name="AutoShape 5" descr="u=1313358399,678655092&amp;fm=214&amp;gp=0"/>
          <p:cNvSpPr>
            <a:spLocks noChangeAspect="1" noChangeArrowheads="1"/>
          </p:cNvSpPr>
          <p:nvPr/>
        </p:nvSpPr>
        <p:spPr bwMode="auto">
          <a:xfrm>
            <a:off x="5935824" y="3276759"/>
            <a:ext cx="306068" cy="304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sz="2400"/>
          </a:p>
        </p:txBody>
      </p:sp>
      <p:sp>
        <p:nvSpPr>
          <p:cNvPr id="112646" name="AutoShape 6" descr="u=1313358399,678655092&amp;fm=214&amp;gp=0"/>
          <p:cNvSpPr>
            <a:spLocks noChangeAspect="1" noChangeArrowheads="1"/>
          </p:cNvSpPr>
          <p:nvPr/>
        </p:nvSpPr>
        <p:spPr bwMode="auto">
          <a:xfrm>
            <a:off x="5935824" y="3276759"/>
            <a:ext cx="306068" cy="304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sz="2400"/>
          </a:p>
        </p:txBody>
      </p:sp>
      <p:sp>
        <p:nvSpPr>
          <p:cNvPr id="112647" name="Text Box 7"/>
          <p:cNvSpPr txBox="1">
            <a:spLocks noChangeArrowheads="1"/>
          </p:cNvSpPr>
          <p:nvPr/>
        </p:nvSpPr>
        <p:spPr bwMode="auto">
          <a:xfrm>
            <a:off x="261665" y="1199300"/>
            <a:ext cx="2589687" cy="578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zh-CN" altLang="en-US" sz="3195"/>
              <a:t>学生厌学</a:t>
            </a:r>
            <a:endParaRPr lang="zh-CN" altLang="en-US" sz="3195"/>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3666" name="AutoShape 2" descr="u=1313358399,678655092&amp;fm=214&amp;gp=0"/>
          <p:cNvSpPr>
            <a:spLocks noChangeAspect="1" noChangeArrowheads="1"/>
          </p:cNvSpPr>
          <p:nvPr/>
        </p:nvSpPr>
        <p:spPr bwMode="auto">
          <a:xfrm>
            <a:off x="5935824" y="3276759"/>
            <a:ext cx="306068" cy="304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sz="2400"/>
          </a:p>
        </p:txBody>
      </p:sp>
      <p:sp>
        <p:nvSpPr>
          <p:cNvPr id="113667" name="AutoShape 3" descr="u=1313358399,678655092&amp;fm=214&amp;gp=0"/>
          <p:cNvSpPr>
            <a:spLocks noChangeAspect="1" noChangeArrowheads="1"/>
          </p:cNvSpPr>
          <p:nvPr/>
        </p:nvSpPr>
        <p:spPr bwMode="auto">
          <a:xfrm>
            <a:off x="5935824" y="3276759"/>
            <a:ext cx="306068" cy="304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sz="2400"/>
          </a:p>
        </p:txBody>
      </p:sp>
      <p:sp>
        <p:nvSpPr>
          <p:cNvPr id="113668" name="AutoShape 4" descr="u=1313358399,678655092&amp;fm=214&amp;gp=0"/>
          <p:cNvSpPr>
            <a:spLocks noChangeAspect="1" noChangeArrowheads="1"/>
          </p:cNvSpPr>
          <p:nvPr/>
        </p:nvSpPr>
        <p:spPr bwMode="auto">
          <a:xfrm>
            <a:off x="5935824" y="3276759"/>
            <a:ext cx="306068" cy="304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sz="2400"/>
          </a:p>
        </p:txBody>
      </p:sp>
      <p:sp>
        <p:nvSpPr>
          <p:cNvPr id="113669" name="AutoShape 5" descr="u=1313358399,678655092&amp;fm=214&amp;gp=0"/>
          <p:cNvSpPr>
            <a:spLocks noChangeAspect="1" noChangeArrowheads="1"/>
          </p:cNvSpPr>
          <p:nvPr/>
        </p:nvSpPr>
        <p:spPr bwMode="auto">
          <a:xfrm>
            <a:off x="5935824" y="3276759"/>
            <a:ext cx="306068" cy="304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sz="2400"/>
          </a:p>
        </p:txBody>
      </p:sp>
      <p:sp>
        <p:nvSpPr>
          <p:cNvPr id="113670" name="Text Box 6"/>
          <p:cNvSpPr txBox="1">
            <a:spLocks noChangeArrowheads="1"/>
          </p:cNvSpPr>
          <p:nvPr/>
        </p:nvSpPr>
        <p:spPr bwMode="auto">
          <a:xfrm>
            <a:off x="261665" y="407964"/>
            <a:ext cx="2589687" cy="578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zh-CN" altLang="en-US" sz="3195"/>
              <a:t>学生厌学</a:t>
            </a:r>
            <a:endParaRPr lang="zh-CN" altLang="en-US" sz="3195"/>
          </a:p>
        </p:txBody>
      </p:sp>
      <p:pic>
        <p:nvPicPr>
          <p:cNvPr id="113671" name="Picture 7"/>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90302" y="1127937"/>
            <a:ext cx="5682088" cy="4262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3672" name="Rectangle 8"/>
          <p:cNvSpPr>
            <a:spLocks noChangeArrowheads="1"/>
          </p:cNvSpPr>
          <p:nvPr/>
        </p:nvSpPr>
        <p:spPr bwMode="auto">
          <a:xfrm>
            <a:off x="6092822" y="1127938"/>
            <a:ext cx="6086478" cy="4506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zh-CN" altLang="en-US" sz="2000">
                <a:ea typeface="楷体_GB2312" panose="02010609030101010101" pitchFamily="49" charset="-122"/>
              </a:rPr>
              <a:t>君子坦荡荡，小人写作业。</a:t>
            </a:r>
            <a:endParaRPr lang="zh-CN" altLang="en-US" sz="2000">
              <a:ea typeface="楷体_GB2312" panose="02010609030101010101" pitchFamily="49" charset="-122"/>
            </a:endParaRPr>
          </a:p>
          <a:p>
            <a:pPr eaLnBrk="1" hangingPunct="1">
              <a:spcBef>
                <a:spcPct val="50000"/>
              </a:spcBef>
            </a:pPr>
            <a:r>
              <a:rPr lang="zh-CN" altLang="en-US" sz="2000">
                <a:ea typeface="楷体_GB2312" panose="02010609030101010101" pitchFamily="49" charset="-122"/>
              </a:rPr>
              <a:t>举头望明月，低头写作业。</a:t>
            </a:r>
            <a:endParaRPr lang="zh-CN" altLang="en-US" sz="2000">
              <a:ea typeface="楷体_GB2312" panose="02010609030101010101" pitchFamily="49" charset="-122"/>
            </a:endParaRPr>
          </a:p>
          <a:p>
            <a:pPr eaLnBrk="1" hangingPunct="1">
              <a:spcBef>
                <a:spcPct val="50000"/>
              </a:spcBef>
            </a:pPr>
            <a:r>
              <a:rPr lang="zh-CN" altLang="en-US" sz="2000">
                <a:ea typeface="楷体_GB2312" panose="02010609030101010101" pitchFamily="49" charset="-122"/>
              </a:rPr>
              <a:t>少壮不努力，长大写作业。</a:t>
            </a:r>
            <a:endParaRPr lang="zh-CN" altLang="en-US" sz="2000">
              <a:ea typeface="楷体_GB2312" panose="02010609030101010101" pitchFamily="49" charset="-122"/>
            </a:endParaRPr>
          </a:p>
          <a:p>
            <a:pPr eaLnBrk="1" hangingPunct="1">
              <a:spcBef>
                <a:spcPct val="50000"/>
              </a:spcBef>
            </a:pPr>
            <a:r>
              <a:rPr lang="zh-CN" altLang="en-US" sz="2000">
                <a:ea typeface="楷体_GB2312" panose="02010609030101010101" pitchFamily="49" charset="-122"/>
              </a:rPr>
              <a:t>生当作人杰，死亦写作业。</a:t>
            </a:r>
            <a:endParaRPr lang="zh-CN" altLang="en-US" sz="2000">
              <a:ea typeface="楷体_GB2312" panose="02010609030101010101" pitchFamily="49" charset="-122"/>
            </a:endParaRPr>
          </a:p>
          <a:p>
            <a:pPr eaLnBrk="1" hangingPunct="1">
              <a:spcBef>
                <a:spcPct val="50000"/>
              </a:spcBef>
            </a:pPr>
            <a:r>
              <a:rPr lang="zh-CN" altLang="en-US" sz="2000">
                <a:ea typeface="楷体_GB2312" panose="02010609030101010101" pitchFamily="49" charset="-122"/>
              </a:rPr>
              <a:t>洛阳亲友如相问，就说我在写作业。</a:t>
            </a:r>
            <a:endParaRPr lang="zh-CN" altLang="en-US" sz="2000">
              <a:ea typeface="楷体_GB2312" panose="02010609030101010101" pitchFamily="49" charset="-122"/>
            </a:endParaRPr>
          </a:p>
          <a:p>
            <a:pPr eaLnBrk="1" hangingPunct="1">
              <a:spcBef>
                <a:spcPct val="50000"/>
              </a:spcBef>
            </a:pPr>
            <a:r>
              <a:rPr lang="zh-CN" altLang="en-US" sz="2000">
                <a:ea typeface="楷体_GB2312" panose="02010609030101010101" pitchFamily="49" charset="-122"/>
              </a:rPr>
              <a:t>人生自古谁无死，来生继续写作业。</a:t>
            </a:r>
            <a:endParaRPr lang="zh-CN" altLang="en-US" sz="2000">
              <a:ea typeface="楷体_GB2312" panose="02010609030101010101" pitchFamily="49" charset="-122"/>
            </a:endParaRPr>
          </a:p>
          <a:p>
            <a:pPr eaLnBrk="1" hangingPunct="1">
              <a:spcBef>
                <a:spcPct val="50000"/>
              </a:spcBef>
            </a:pPr>
            <a:r>
              <a:rPr lang="zh-CN" altLang="en-US" sz="2000">
                <a:ea typeface="楷体_GB2312" panose="02010609030101010101" pitchFamily="49" charset="-122"/>
              </a:rPr>
              <a:t>商女不知亡国恨，隔江还在写作业。</a:t>
            </a:r>
            <a:endParaRPr lang="zh-CN" altLang="en-US" sz="2000">
              <a:ea typeface="楷体_GB2312" panose="02010609030101010101" pitchFamily="49" charset="-122"/>
            </a:endParaRPr>
          </a:p>
          <a:p>
            <a:pPr eaLnBrk="1" hangingPunct="1">
              <a:spcBef>
                <a:spcPct val="50000"/>
              </a:spcBef>
            </a:pPr>
            <a:r>
              <a:rPr lang="zh-CN" altLang="en-US" sz="2000">
                <a:ea typeface="楷体_GB2312" panose="02010609030101010101" pitchFamily="49" charset="-122"/>
              </a:rPr>
              <a:t>垂死病中惊坐起，今天还没写作业。</a:t>
            </a:r>
            <a:endParaRPr lang="zh-CN" altLang="en-US" sz="2000">
              <a:ea typeface="楷体_GB2312" panose="02010609030101010101" pitchFamily="49" charset="-122"/>
            </a:endParaRPr>
          </a:p>
          <a:p>
            <a:pPr eaLnBrk="1" hangingPunct="1">
              <a:spcBef>
                <a:spcPct val="50000"/>
              </a:spcBef>
            </a:pPr>
            <a:r>
              <a:rPr lang="zh-CN" altLang="en-US" sz="2000">
                <a:ea typeface="楷体_GB2312" panose="02010609030101010101" pitchFamily="49" charset="-122"/>
              </a:rPr>
              <a:t>众里寻他千百度，蓦然回首，那人却在，灯下写作业。</a:t>
            </a:r>
            <a:endParaRPr lang="zh-CN" altLang="en-US" sz="2000">
              <a:ea typeface="楷体_GB2312" panose="02010609030101010101" pitchFamily="49" charset="-122"/>
            </a:endParaRPr>
          </a:p>
          <a:p>
            <a:pPr eaLnBrk="1" hangingPunct="1">
              <a:spcBef>
                <a:spcPct val="50000"/>
              </a:spcBef>
            </a:pPr>
            <a:r>
              <a:rPr lang="zh-CN" altLang="en-US" sz="2000">
                <a:ea typeface="楷体_GB2312" panose="02010609030101010101" pitchFamily="49" charset="-122"/>
              </a:rPr>
              <a:t>天生我材必有用，用处就是写作业。</a:t>
            </a:r>
            <a:endParaRPr lang="zh-CN" altLang="en-US" sz="2000">
              <a:ea typeface="楷体_GB2312" panose="02010609030101010101" pitchFamily="49" charset="-122"/>
            </a:endParaRP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4690" name="AutoShape 2" descr="u=1313358399,678655092&amp;fm=214&amp;gp=0"/>
          <p:cNvSpPr>
            <a:spLocks noChangeAspect="1" noChangeArrowheads="1"/>
          </p:cNvSpPr>
          <p:nvPr/>
        </p:nvSpPr>
        <p:spPr bwMode="auto">
          <a:xfrm>
            <a:off x="5935824" y="3276759"/>
            <a:ext cx="306068" cy="304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sz="2400"/>
          </a:p>
        </p:txBody>
      </p:sp>
      <p:sp>
        <p:nvSpPr>
          <p:cNvPr id="114691" name="AutoShape 3" descr="u=1313358399,678655092&amp;fm=214&amp;gp=0"/>
          <p:cNvSpPr>
            <a:spLocks noChangeAspect="1" noChangeArrowheads="1"/>
          </p:cNvSpPr>
          <p:nvPr/>
        </p:nvSpPr>
        <p:spPr bwMode="auto">
          <a:xfrm>
            <a:off x="5935824" y="3276759"/>
            <a:ext cx="306068" cy="304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sz="2400"/>
          </a:p>
        </p:txBody>
      </p:sp>
      <p:sp>
        <p:nvSpPr>
          <p:cNvPr id="114692" name="AutoShape 4" descr="u=1313358399,678655092&amp;fm=214&amp;gp=0"/>
          <p:cNvSpPr>
            <a:spLocks noChangeAspect="1" noChangeArrowheads="1"/>
          </p:cNvSpPr>
          <p:nvPr/>
        </p:nvSpPr>
        <p:spPr bwMode="auto">
          <a:xfrm>
            <a:off x="5935824" y="3276759"/>
            <a:ext cx="306068" cy="304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sz="2400"/>
          </a:p>
        </p:txBody>
      </p:sp>
      <p:sp>
        <p:nvSpPr>
          <p:cNvPr id="114693" name="AutoShape 5" descr="u=1313358399,678655092&amp;fm=214&amp;gp=0"/>
          <p:cNvSpPr>
            <a:spLocks noChangeAspect="1" noChangeArrowheads="1"/>
          </p:cNvSpPr>
          <p:nvPr/>
        </p:nvSpPr>
        <p:spPr bwMode="auto">
          <a:xfrm>
            <a:off x="5935824" y="3276759"/>
            <a:ext cx="306068" cy="304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sz="2400"/>
          </a:p>
        </p:txBody>
      </p:sp>
      <p:sp>
        <p:nvSpPr>
          <p:cNvPr id="114694" name="Text Box 6"/>
          <p:cNvSpPr txBox="1">
            <a:spLocks noChangeArrowheads="1"/>
          </p:cNvSpPr>
          <p:nvPr/>
        </p:nvSpPr>
        <p:spPr bwMode="auto">
          <a:xfrm>
            <a:off x="261665" y="407964"/>
            <a:ext cx="2589687" cy="578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zh-CN" altLang="en-US" sz="3195"/>
              <a:t>学生厌学</a:t>
            </a:r>
            <a:endParaRPr lang="zh-CN" altLang="en-US" sz="3195"/>
          </a:p>
        </p:txBody>
      </p:sp>
      <p:sp>
        <p:nvSpPr>
          <p:cNvPr id="114695" name="Rectangle 7"/>
          <p:cNvSpPr>
            <a:spLocks noChangeArrowheads="1"/>
          </p:cNvSpPr>
          <p:nvPr/>
        </p:nvSpPr>
        <p:spPr bwMode="auto">
          <a:xfrm>
            <a:off x="4722650" y="1127938"/>
            <a:ext cx="3598286" cy="4506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zh-CN" altLang="en-US" sz="2000">
                <a:ea typeface="楷体_GB2312" panose="02010609030101010101" pitchFamily="49" charset="-122"/>
              </a:rPr>
              <a:t>你总是心太软，心太软，</a:t>
            </a:r>
            <a:endParaRPr lang="zh-CN" altLang="en-US" sz="2000">
              <a:ea typeface="楷体_GB2312" panose="02010609030101010101" pitchFamily="49" charset="-122"/>
            </a:endParaRPr>
          </a:p>
          <a:p>
            <a:pPr eaLnBrk="1" hangingPunct="1">
              <a:spcBef>
                <a:spcPct val="50000"/>
              </a:spcBef>
            </a:pPr>
            <a:r>
              <a:rPr lang="zh-CN" altLang="en-US" sz="2000">
                <a:ea typeface="楷体_GB2312" panose="02010609030101010101" pitchFamily="49" charset="-122"/>
              </a:rPr>
              <a:t>独自一个人讲课到铃响，</a:t>
            </a:r>
            <a:endParaRPr lang="zh-CN" altLang="en-US" sz="2000">
              <a:ea typeface="楷体_GB2312" panose="02010609030101010101" pitchFamily="49" charset="-122"/>
            </a:endParaRPr>
          </a:p>
          <a:p>
            <a:pPr eaLnBrk="1" hangingPunct="1">
              <a:spcBef>
                <a:spcPct val="50000"/>
              </a:spcBef>
            </a:pPr>
            <a:r>
              <a:rPr lang="zh-CN" altLang="en-US" sz="2000">
                <a:ea typeface="楷体_GB2312" panose="02010609030101010101" pitchFamily="49" charset="-122"/>
              </a:rPr>
              <a:t>你任劳任怨地分析那课文，</a:t>
            </a:r>
            <a:endParaRPr lang="zh-CN" altLang="en-US" sz="2000">
              <a:ea typeface="楷体_GB2312" panose="02010609030101010101" pitchFamily="49" charset="-122"/>
            </a:endParaRPr>
          </a:p>
          <a:p>
            <a:pPr eaLnBrk="1" hangingPunct="1">
              <a:spcBef>
                <a:spcPct val="50000"/>
              </a:spcBef>
            </a:pPr>
            <a:r>
              <a:rPr lang="zh-CN" altLang="en-US" sz="2000">
                <a:ea typeface="楷体_GB2312" panose="02010609030101010101" pitchFamily="49" charset="-122"/>
              </a:rPr>
              <a:t>可知道学生心里真勉强。</a:t>
            </a:r>
            <a:endParaRPr lang="zh-CN" altLang="en-US" sz="2000">
              <a:ea typeface="楷体_GB2312" panose="02010609030101010101" pitchFamily="49" charset="-122"/>
            </a:endParaRPr>
          </a:p>
          <a:p>
            <a:pPr eaLnBrk="1" hangingPunct="1">
              <a:spcBef>
                <a:spcPct val="50000"/>
              </a:spcBef>
            </a:pPr>
            <a:r>
              <a:rPr lang="zh-CN" altLang="en-US" sz="2000">
                <a:ea typeface="楷体_GB2312" panose="02010609030101010101" pitchFamily="49" charset="-122"/>
              </a:rPr>
              <a:t>你总是心太软，心太软，</a:t>
            </a:r>
            <a:endParaRPr lang="zh-CN" altLang="en-US" sz="2000">
              <a:ea typeface="楷体_GB2312" panose="02010609030101010101" pitchFamily="49" charset="-122"/>
            </a:endParaRPr>
          </a:p>
          <a:p>
            <a:pPr eaLnBrk="1" hangingPunct="1">
              <a:spcBef>
                <a:spcPct val="50000"/>
              </a:spcBef>
            </a:pPr>
            <a:r>
              <a:rPr lang="zh-CN" altLang="en-US" sz="2000">
                <a:ea typeface="楷体_GB2312" panose="02010609030101010101" pitchFamily="49" charset="-122"/>
              </a:rPr>
              <a:t>把所有问题都自己讲，</a:t>
            </a:r>
            <a:endParaRPr lang="zh-CN" altLang="en-US" sz="2000">
              <a:ea typeface="楷体_GB2312" panose="02010609030101010101" pitchFamily="49" charset="-122"/>
            </a:endParaRPr>
          </a:p>
          <a:p>
            <a:pPr eaLnBrk="1" hangingPunct="1">
              <a:spcBef>
                <a:spcPct val="50000"/>
              </a:spcBef>
            </a:pPr>
            <a:r>
              <a:rPr lang="zh-CN" altLang="en-US" sz="2000">
                <a:ea typeface="楷体_GB2312" panose="02010609030101010101" pitchFamily="49" charset="-122"/>
              </a:rPr>
              <a:t>教学总是简单，交流太难，</a:t>
            </a:r>
            <a:endParaRPr lang="zh-CN" altLang="en-US" sz="2000">
              <a:ea typeface="楷体_GB2312" panose="02010609030101010101" pitchFamily="49" charset="-122"/>
            </a:endParaRPr>
          </a:p>
          <a:p>
            <a:pPr eaLnBrk="1" hangingPunct="1">
              <a:spcBef>
                <a:spcPct val="50000"/>
              </a:spcBef>
            </a:pPr>
            <a:r>
              <a:rPr lang="zh-CN" altLang="en-US" sz="2000">
                <a:ea typeface="楷体_GB2312" panose="02010609030101010101" pitchFamily="49" charset="-122"/>
              </a:rPr>
              <a:t>不是你的，就不要多讲。</a:t>
            </a:r>
            <a:endParaRPr lang="zh-CN" altLang="en-US" sz="2000">
              <a:ea typeface="楷体_GB2312" panose="02010609030101010101" pitchFamily="49" charset="-122"/>
            </a:endParaRPr>
          </a:p>
          <a:p>
            <a:pPr eaLnBrk="1" hangingPunct="1">
              <a:spcBef>
                <a:spcPct val="50000"/>
              </a:spcBef>
            </a:pPr>
            <a:r>
              <a:rPr lang="zh-CN" altLang="en-US" sz="2000">
                <a:ea typeface="楷体_GB2312" panose="02010609030101010101" pitchFamily="49" charset="-122"/>
              </a:rPr>
              <a:t>铃响了，你还不想停，</a:t>
            </a:r>
            <a:endParaRPr lang="zh-CN" altLang="en-US" sz="2000">
              <a:ea typeface="楷体_GB2312" panose="02010609030101010101" pitchFamily="49" charset="-122"/>
            </a:endParaRPr>
          </a:p>
          <a:p>
            <a:pPr eaLnBrk="1" hangingPunct="1">
              <a:spcBef>
                <a:spcPct val="50000"/>
              </a:spcBef>
            </a:pPr>
            <a:r>
              <a:rPr lang="zh-CN" altLang="en-US" sz="2000">
                <a:ea typeface="楷体_GB2312" panose="02010609030101010101" pitchFamily="49" charset="-122"/>
              </a:rPr>
              <a:t>你还要讲几分钟吗？</a:t>
            </a:r>
            <a:endParaRPr lang="zh-CN" altLang="en-US" sz="2000">
              <a:ea typeface="楷体_GB2312" panose="02010609030101010101" pitchFamily="49" charset="-122"/>
            </a:endParaRPr>
          </a:p>
        </p:txBody>
      </p:sp>
      <p:pic>
        <p:nvPicPr>
          <p:cNvPr id="114696" name="Picture 8">
            <a:hlinkClick r:id="rId1"/>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615" y="1343612"/>
            <a:ext cx="4099412" cy="2911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4697" name="Rectangle 9"/>
          <p:cNvSpPr>
            <a:spLocks noChangeArrowheads="1"/>
          </p:cNvSpPr>
          <p:nvPr/>
        </p:nvSpPr>
        <p:spPr bwMode="auto">
          <a:xfrm>
            <a:off x="8032312" y="1127938"/>
            <a:ext cx="4146988" cy="4506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zh-CN" altLang="en-US" sz="2000">
                <a:ea typeface="楷体_GB2312" panose="02010609030101010101" pitchFamily="49" charset="-122"/>
              </a:rPr>
              <a:t>你这样讲解到底累不累？</a:t>
            </a:r>
            <a:endParaRPr lang="zh-CN" altLang="en-US" sz="2000">
              <a:ea typeface="楷体_GB2312" panose="02010609030101010101" pitchFamily="49" charset="-122"/>
            </a:endParaRPr>
          </a:p>
          <a:p>
            <a:pPr eaLnBrk="1" hangingPunct="1">
              <a:spcBef>
                <a:spcPct val="50000"/>
              </a:spcBef>
            </a:pPr>
            <a:r>
              <a:rPr lang="zh-CN" altLang="en-US" sz="2000">
                <a:ea typeface="楷体_GB2312" panose="02010609030101010101" pitchFamily="49" charset="-122"/>
              </a:rPr>
              <a:t>明知学生心里在怨你，</a:t>
            </a:r>
            <a:endParaRPr lang="zh-CN" altLang="en-US" sz="2000">
              <a:ea typeface="楷体_GB2312" panose="02010609030101010101" pitchFamily="49" charset="-122"/>
            </a:endParaRPr>
          </a:p>
          <a:p>
            <a:pPr eaLnBrk="1" hangingPunct="1">
              <a:spcBef>
                <a:spcPct val="50000"/>
              </a:spcBef>
            </a:pPr>
            <a:r>
              <a:rPr lang="zh-CN" altLang="en-US" sz="2000">
                <a:ea typeface="楷体_GB2312" panose="02010609030101010101" pitchFamily="49" charset="-122"/>
              </a:rPr>
              <a:t>只不过想好好讲透课，</a:t>
            </a:r>
            <a:endParaRPr lang="zh-CN" altLang="en-US" sz="2000">
              <a:ea typeface="楷体_GB2312" panose="02010609030101010101" pitchFamily="49" charset="-122"/>
            </a:endParaRPr>
          </a:p>
          <a:p>
            <a:pPr eaLnBrk="1" hangingPunct="1">
              <a:spcBef>
                <a:spcPct val="50000"/>
              </a:spcBef>
            </a:pPr>
            <a:r>
              <a:rPr lang="zh-CN" altLang="en-US" sz="2000">
                <a:ea typeface="楷体_GB2312" panose="02010609030101010101" pitchFamily="49" charset="-122"/>
              </a:rPr>
              <a:t>可惜学生无法给你满分。</a:t>
            </a:r>
            <a:endParaRPr lang="zh-CN" altLang="en-US" sz="2000">
              <a:ea typeface="楷体_GB2312" panose="02010609030101010101" pitchFamily="49" charset="-122"/>
            </a:endParaRPr>
          </a:p>
          <a:p>
            <a:pPr eaLnBrk="1" hangingPunct="1">
              <a:spcBef>
                <a:spcPct val="50000"/>
              </a:spcBef>
            </a:pPr>
            <a:r>
              <a:rPr lang="zh-CN" altLang="en-US" sz="2000">
                <a:ea typeface="楷体_GB2312" panose="02010609030101010101" pitchFamily="49" charset="-122"/>
              </a:rPr>
              <a:t>多余的牺牲，你不懂心疼，</a:t>
            </a:r>
            <a:endParaRPr lang="zh-CN" altLang="en-US" sz="2000">
              <a:ea typeface="楷体_GB2312" panose="02010609030101010101" pitchFamily="49" charset="-122"/>
            </a:endParaRPr>
          </a:p>
          <a:p>
            <a:pPr eaLnBrk="1" hangingPunct="1">
              <a:spcBef>
                <a:spcPct val="50000"/>
              </a:spcBef>
            </a:pPr>
            <a:r>
              <a:rPr lang="zh-CN" altLang="en-US" sz="2000">
                <a:ea typeface="楷体_GB2312" panose="02010609030101010101" pitchFamily="49" charset="-122"/>
              </a:rPr>
              <a:t>你应该不会只想做个“讲师”，</a:t>
            </a:r>
            <a:endParaRPr lang="zh-CN" altLang="en-US" sz="2000">
              <a:ea typeface="楷体_GB2312" panose="02010609030101010101" pitchFamily="49" charset="-122"/>
            </a:endParaRPr>
          </a:p>
          <a:p>
            <a:pPr eaLnBrk="1" hangingPunct="1">
              <a:spcBef>
                <a:spcPct val="50000"/>
              </a:spcBef>
            </a:pPr>
            <a:r>
              <a:rPr lang="zh-CN" altLang="en-US" sz="2000">
                <a:ea typeface="楷体_GB2312" panose="02010609030101010101" pitchFamily="49" charset="-122"/>
              </a:rPr>
              <a:t>噢，算了吧，就这样忘了吧，</a:t>
            </a:r>
            <a:endParaRPr lang="zh-CN" altLang="en-US" sz="2000">
              <a:ea typeface="楷体_GB2312" panose="02010609030101010101" pitchFamily="49" charset="-122"/>
            </a:endParaRPr>
          </a:p>
          <a:p>
            <a:pPr eaLnBrk="1" hangingPunct="1">
              <a:spcBef>
                <a:spcPct val="50000"/>
              </a:spcBef>
            </a:pPr>
            <a:r>
              <a:rPr lang="zh-CN" altLang="en-US" sz="2000">
                <a:ea typeface="楷体_GB2312" panose="02010609030101010101" pitchFamily="49" charset="-122"/>
              </a:rPr>
              <a:t>该放就放，再讲也没有用，</a:t>
            </a:r>
            <a:endParaRPr lang="zh-CN" altLang="en-US" sz="2000">
              <a:ea typeface="楷体_GB2312" panose="02010609030101010101" pitchFamily="49" charset="-122"/>
            </a:endParaRPr>
          </a:p>
          <a:p>
            <a:pPr eaLnBrk="1" hangingPunct="1">
              <a:spcBef>
                <a:spcPct val="50000"/>
              </a:spcBef>
            </a:pPr>
            <a:r>
              <a:rPr lang="zh-CN" altLang="en-US" sz="2000">
                <a:ea typeface="楷体_GB2312" panose="02010609030101010101" pitchFamily="49" charset="-122"/>
              </a:rPr>
              <a:t>傻傻等待，学生学会依赖，</a:t>
            </a:r>
            <a:endParaRPr lang="zh-CN" altLang="en-US" sz="2000">
              <a:ea typeface="楷体_GB2312" panose="02010609030101010101" pitchFamily="49" charset="-122"/>
            </a:endParaRPr>
          </a:p>
          <a:p>
            <a:pPr eaLnBrk="1" hangingPunct="1">
              <a:spcBef>
                <a:spcPct val="50000"/>
              </a:spcBef>
            </a:pPr>
            <a:r>
              <a:rPr lang="zh-CN" altLang="en-US" sz="2000">
                <a:ea typeface="楷体_GB2312" panose="02010609030101010101" pitchFamily="49" charset="-122"/>
              </a:rPr>
              <a:t>你总该为学生想想未来。</a:t>
            </a:r>
            <a:endParaRPr lang="zh-CN" altLang="en-US" sz="2000">
              <a:ea typeface="楷体_GB2312" panose="02010609030101010101" pitchFamily="49" charset="-122"/>
            </a:endParaRP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53" name="S m a r t    E d u c a t I o n"/>
          <p:cNvSpPr txBox="1"/>
          <p:nvPr/>
        </p:nvSpPr>
        <p:spPr>
          <a:xfrm>
            <a:off x="5251139" y="3061715"/>
            <a:ext cx="5209017" cy="599615"/>
          </a:xfrm>
          <a:prstGeom prst="rect">
            <a:avLst/>
          </a:prstGeom>
          <a:ln w="12700">
            <a:miter lim="400000"/>
          </a:ln>
        </p:spPr>
        <p:txBody>
          <a:bodyPr wrap="none" lIns="45670" tIns="45670" rIns="45670" bIns="45670">
            <a:spAutoFit/>
          </a:bodyPr>
          <a:lstStyle>
            <a:lvl1pPr>
              <a:defRPr sz="3300">
                <a:solidFill>
                  <a:srgbClr val="FF2600"/>
                </a:solidFill>
              </a:defRPr>
            </a:lvl1pPr>
          </a:lstStyle>
          <a:p>
            <a:r>
              <a:rPr sz="3295">
                <a:solidFill>
                  <a:schemeClr val="bg1"/>
                </a:solidFill>
              </a:rPr>
              <a:t>S m a r t    E d u c a t I o n</a:t>
            </a:r>
            <a:endParaRPr sz="3295">
              <a:solidFill>
                <a:schemeClr val="bg1"/>
              </a:solidFill>
            </a:endParaRPr>
          </a:p>
        </p:txBody>
      </p:sp>
      <p:pic>
        <p:nvPicPr>
          <p:cNvPr id="2" name="图片 1"/>
          <p:cNvPicPr>
            <a:picLocks noChangeAspect="1"/>
          </p:cNvPicPr>
          <p:nvPr/>
        </p:nvPicPr>
        <p:blipFill>
          <a:blip r:embed="rId1"/>
          <a:stretch>
            <a:fillRect/>
          </a:stretch>
        </p:blipFill>
        <p:spPr>
          <a:xfrm>
            <a:off x="5181306" y="1372317"/>
            <a:ext cx="1400620" cy="1382858"/>
          </a:xfrm>
          <a:prstGeom prst="rect">
            <a:avLst/>
          </a:prstGeom>
        </p:spPr>
      </p:pic>
      <p:pic>
        <p:nvPicPr>
          <p:cNvPr id="3" name="图片 2"/>
          <p:cNvPicPr>
            <a:picLocks noChangeAspect="1"/>
          </p:cNvPicPr>
          <p:nvPr/>
        </p:nvPicPr>
        <p:blipFill>
          <a:blip r:embed="rId2"/>
          <a:stretch>
            <a:fillRect/>
          </a:stretch>
        </p:blipFill>
        <p:spPr>
          <a:xfrm>
            <a:off x="6703084" y="1372317"/>
            <a:ext cx="1368903" cy="1382858"/>
          </a:xfrm>
          <a:prstGeom prst="rect">
            <a:avLst/>
          </a:prstGeom>
        </p:spPr>
      </p:pic>
      <p:pic>
        <p:nvPicPr>
          <p:cNvPr id="5" name="图片 4"/>
          <p:cNvPicPr>
            <a:picLocks noChangeAspect="1"/>
          </p:cNvPicPr>
          <p:nvPr/>
        </p:nvPicPr>
        <p:blipFill>
          <a:blip r:embed="rId3"/>
          <a:stretch>
            <a:fillRect/>
          </a:stretch>
        </p:blipFill>
        <p:spPr>
          <a:xfrm>
            <a:off x="8189657" y="1372951"/>
            <a:ext cx="1355581" cy="1382858"/>
          </a:xfrm>
          <a:prstGeom prst="rect">
            <a:avLst/>
          </a:prstGeom>
        </p:spPr>
      </p:pic>
      <p:pic>
        <p:nvPicPr>
          <p:cNvPr id="6" name="图片 5"/>
          <p:cNvPicPr>
            <a:picLocks noChangeAspect="1"/>
          </p:cNvPicPr>
          <p:nvPr/>
        </p:nvPicPr>
        <p:blipFill>
          <a:blip r:embed="rId4"/>
          <a:stretch>
            <a:fillRect/>
          </a:stretch>
        </p:blipFill>
        <p:spPr>
          <a:xfrm>
            <a:off x="9666397" y="1372634"/>
            <a:ext cx="1331477" cy="1383492"/>
          </a:xfrm>
          <a:prstGeom prst="rect">
            <a:avLst/>
          </a:prstGeom>
        </p:spPr>
      </p:pic>
      <p:cxnSp>
        <p:nvCxnSpPr>
          <p:cNvPr id="4" name="直接连接符 3"/>
          <p:cNvCxnSpPr/>
          <p:nvPr/>
        </p:nvCxnSpPr>
        <p:spPr>
          <a:xfrm flipV="1">
            <a:off x="5242001" y="3571724"/>
            <a:ext cx="6944738" cy="0"/>
          </a:xfrm>
          <a:prstGeom prst="line">
            <a:avLst/>
          </a:prstGeom>
          <a:noFill/>
          <a:ln w="82550" cap="flat" cmpd="thinThick">
            <a:solidFill>
              <a:schemeClr val="accent1"/>
            </a:solidFill>
            <a:prstDash val="solid"/>
            <a:round/>
          </a:ln>
          <a:effectLst/>
        </p:spPr>
        <p:style>
          <a:lnRef idx="0">
            <a:scrgbClr r="0" g="0" b="0"/>
          </a:lnRef>
          <a:fillRef idx="0">
            <a:scrgbClr r="0" g="0" b="0"/>
          </a:fillRef>
          <a:effectRef idx="0">
            <a:scrgbClr r="0" g="0" b="0"/>
          </a:effectRef>
          <a:fontRef idx="none"/>
        </p:style>
      </p:cxnSp>
      <p:sp>
        <p:nvSpPr>
          <p:cNvPr id="7" name="S m a r t    E d u c a t I o n"/>
          <p:cNvSpPr txBox="1"/>
          <p:nvPr/>
        </p:nvSpPr>
        <p:spPr>
          <a:xfrm>
            <a:off x="5221325" y="3742360"/>
            <a:ext cx="3708043" cy="599535"/>
          </a:xfrm>
          <a:prstGeom prst="rect">
            <a:avLst/>
          </a:prstGeom>
          <a:ln w="12700">
            <a:miter lim="400000"/>
          </a:ln>
        </p:spPr>
        <p:txBody>
          <a:bodyPr wrap="none" lIns="45670" tIns="45670" rIns="45670" bIns="45670">
            <a:spAutoFit/>
          </a:bodyPr>
          <a:lstStyle>
            <a:lvl1pPr>
              <a:defRPr sz="3300">
                <a:solidFill>
                  <a:srgbClr val="FF2600"/>
                </a:solidFill>
              </a:defRPr>
            </a:lvl1pPr>
          </a:lstStyle>
          <a:p>
            <a:r>
              <a:rPr lang="zh-CN" altLang="en-US" sz="3295" dirty="0">
                <a:solidFill>
                  <a:schemeClr val="bg1"/>
                </a:solidFill>
                <a:latin typeface="楷体" panose="02010609060101010101" pitchFamily="49" charset="-122"/>
                <a:ea typeface="楷体" panose="02010609060101010101" pitchFamily="49" charset="-122"/>
                <a:cs typeface="楷体" panose="02010609060101010101" pitchFamily="49" charset="-122"/>
              </a:rPr>
              <a:t>洪劬颉</a:t>
            </a:r>
            <a:r>
              <a:rPr lang="en-US" altLang="zh-CN" sz="3295" dirty="0">
                <a:solidFill>
                  <a:schemeClr val="bg1"/>
                </a:solidFill>
                <a:latin typeface="楷体" panose="02010609060101010101" pitchFamily="49" charset="-122"/>
                <a:ea typeface="楷体" panose="02010609060101010101" pitchFamily="49" charset="-122"/>
                <a:cs typeface="楷体" panose="02010609060101010101" pitchFamily="49" charset="-122"/>
              </a:rPr>
              <a:t> </a:t>
            </a:r>
            <a:r>
              <a:rPr lang="en-US" altLang="zh-CN" sz="3295" dirty="0">
                <a:solidFill>
                  <a:schemeClr val="tx2">
                    <a:lumMod val="60000"/>
                    <a:lumOff val="40000"/>
                  </a:schemeClr>
                </a:solidFill>
                <a:latin typeface="楷体" panose="02010609060101010101" pitchFamily="49" charset="-122"/>
                <a:ea typeface="楷体" panose="02010609060101010101" pitchFamily="49" charset="-122"/>
                <a:cs typeface="楷体" panose="02010609060101010101" pitchFamily="49" charset="-122"/>
              </a:rPr>
              <a:t>Hong </a:t>
            </a:r>
            <a:r>
              <a:rPr lang="en-US" altLang="zh-CN" sz="3295" dirty="0" err="1">
                <a:solidFill>
                  <a:schemeClr val="tx2">
                    <a:lumMod val="60000"/>
                    <a:lumOff val="40000"/>
                  </a:schemeClr>
                </a:solidFill>
                <a:latin typeface="楷体" panose="02010609060101010101" pitchFamily="49" charset="-122"/>
                <a:ea typeface="楷体" panose="02010609060101010101" pitchFamily="49" charset="-122"/>
                <a:cs typeface="楷体" panose="02010609060101010101" pitchFamily="49" charset="-122"/>
              </a:rPr>
              <a:t>QuJie</a:t>
            </a:r>
            <a:endParaRPr lang="en-US" altLang="zh-CN" sz="3295" dirty="0">
              <a:solidFill>
                <a:schemeClr val="tx2">
                  <a:lumMod val="60000"/>
                  <a:lumOff val="40000"/>
                </a:schemeClr>
              </a:solidFill>
              <a:latin typeface="楷体" panose="02010609060101010101" pitchFamily="49" charset="-122"/>
              <a:ea typeface="楷体" panose="02010609060101010101" pitchFamily="49" charset="-122"/>
              <a:cs typeface="楷体" panose="02010609060101010101" pitchFamily="49" charset="-122"/>
            </a:endParaRPr>
          </a:p>
        </p:txBody>
      </p:sp>
      <p:pic>
        <p:nvPicPr>
          <p:cNvPr id="10" name="智慧语文二维码.jpg" descr="智慧语文二维码.jpg"/>
          <p:cNvPicPr>
            <a:picLocks noChangeAspect="1"/>
          </p:cNvPicPr>
          <p:nvPr/>
        </p:nvPicPr>
        <p:blipFill>
          <a:blip r:embed="rId5"/>
          <a:stretch>
            <a:fillRect/>
          </a:stretch>
        </p:blipFill>
        <p:spPr>
          <a:xfrm>
            <a:off x="1423983" y="1372317"/>
            <a:ext cx="2754962" cy="2754962"/>
          </a:xfrm>
          <a:prstGeom prst="rect">
            <a:avLst/>
          </a:prstGeom>
          <a:ln w="12700">
            <a:miter lim="400000"/>
            <a:headEnd/>
            <a:tailEnd/>
          </a:ln>
        </p:spPr>
      </p:pic>
      <p:sp>
        <p:nvSpPr>
          <p:cNvPr id="8" name="矩形 7"/>
          <p:cNvSpPr/>
          <p:nvPr/>
        </p:nvSpPr>
        <p:spPr>
          <a:xfrm>
            <a:off x="8788473" y="3829264"/>
            <a:ext cx="3398267" cy="461184"/>
          </a:xfrm>
          <a:prstGeom prst="rect">
            <a:avLst/>
          </a:prstGeom>
        </p:spPr>
        <p:txBody>
          <a:bodyPr wrap="square">
            <a:spAutoFit/>
          </a:bodyPr>
          <a:lstStyle/>
          <a:p>
            <a:r>
              <a:rPr lang="zh-CN" altLang="en-US" sz="2400" b="0" dirty="0">
                <a:solidFill>
                  <a:schemeClr val="bg1"/>
                </a:solidFill>
                <a:latin typeface="Century Gothic" panose="020B0502020202020204" pitchFamily="34" charset="0"/>
                <a:ea typeface="微软雅黑" panose="020B0503020204020204" charset="-122"/>
              </a:rPr>
              <a:t>微信：</a:t>
            </a:r>
            <a:r>
              <a:rPr lang="en-US" altLang="zh-CN" sz="2400" b="0" dirty="0">
                <a:solidFill>
                  <a:schemeClr val="bg1"/>
                </a:solidFill>
                <a:latin typeface="Century Gothic" panose="020B0502020202020204" pitchFamily="34" charset="0"/>
                <a:ea typeface="微软雅黑" panose="020B0503020204020204" charset="-122"/>
              </a:rPr>
              <a:t>186-52-077-177 </a:t>
            </a:r>
            <a:endParaRPr lang="zh-CN" altLang="en-US" sz="2400" dirty="0"/>
          </a:p>
        </p:txBody>
      </p:sp>
    </p:spTree>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5714" name="Picture 2" descr="201701030304176277"/>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708626" y="3572"/>
            <a:ext cx="9066284" cy="6798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5" name="AutoShape 3" descr="u=1313358399,678655092&amp;fm=214&amp;gp=0"/>
          <p:cNvSpPr>
            <a:spLocks noChangeAspect="1" noChangeArrowheads="1"/>
          </p:cNvSpPr>
          <p:nvPr/>
        </p:nvSpPr>
        <p:spPr bwMode="auto">
          <a:xfrm>
            <a:off x="5935824" y="3276759"/>
            <a:ext cx="306068" cy="304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sz="2400"/>
          </a:p>
        </p:txBody>
      </p:sp>
      <p:sp>
        <p:nvSpPr>
          <p:cNvPr id="115716" name="AutoShape 4" descr="u=1313358399,678655092&amp;fm=214&amp;gp=0"/>
          <p:cNvSpPr>
            <a:spLocks noChangeAspect="1" noChangeArrowheads="1"/>
          </p:cNvSpPr>
          <p:nvPr/>
        </p:nvSpPr>
        <p:spPr bwMode="auto">
          <a:xfrm>
            <a:off x="5935824" y="3276759"/>
            <a:ext cx="306068" cy="304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sz="2400"/>
          </a:p>
        </p:txBody>
      </p:sp>
      <p:sp>
        <p:nvSpPr>
          <p:cNvPr id="115717" name="AutoShape 5" descr="u=1313358399,678655092&amp;fm=214&amp;gp=0"/>
          <p:cNvSpPr>
            <a:spLocks noChangeAspect="1" noChangeArrowheads="1"/>
          </p:cNvSpPr>
          <p:nvPr/>
        </p:nvSpPr>
        <p:spPr bwMode="auto">
          <a:xfrm>
            <a:off x="5935824" y="3276759"/>
            <a:ext cx="306068" cy="304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sz="2400"/>
          </a:p>
        </p:txBody>
      </p:sp>
      <p:sp>
        <p:nvSpPr>
          <p:cNvPr id="115718" name="AutoShape 6" descr="u=1313358399,678655092&amp;fm=214&amp;gp=0"/>
          <p:cNvSpPr>
            <a:spLocks noChangeAspect="1" noChangeArrowheads="1"/>
          </p:cNvSpPr>
          <p:nvPr/>
        </p:nvSpPr>
        <p:spPr bwMode="auto">
          <a:xfrm>
            <a:off x="5935824" y="3276759"/>
            <a:ext cx="306068" cy="304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sz="2400"/>
          </a:p>
        </p:txBody>
      </p:sp>
      <p:sp>
        <p:nvSpPr>
          <p:cNvPr id="115719" name="Text Box 7"/>
          <p:cNvSpPr txBox="1">
            <a:spLocks noChangeArrowheads="1"/>
          </p:cNvSpPr>
          <p:nvPr/>
        </p:nvSpPr>
        <p:spPr bwMode="auto">
          <a:xfrm>
            <a:off x="261665" y="1199300"/>
            <a:ext cx="2589687" cy="578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zh-CN" altLang="en-US" sz="3195"/>
              <a:t>学生厌学</a:t>
            </a:r>
            <a:endParaRPr lang="zh-CN" altLang="en-US" sz="3195"/>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6738" name="AutoShape 2" descr="u=1313358399,678655092&amp;fm=214&amp;gp=0"/>
          <p:cNvSpPr>
            <a:spLocks noChangeAspect="1" noChangeArrowheads="1"/>
          </p:cNvSpPr>
          <p:nvPr/>
        </p:nvSpPr>
        <p:spPr bwMode="auto">
          <a:xfrm>
            <a:off x="5935824" y="3276759"/>
            <a:ext cx="306068" cy="304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sz="2400"/>
          </a:p>
        </p:txBody>
      </p:sp>
      <p:sp>
        <p:nvSpPr>
          <p:cNvPr id="116739" name="AutoShape 3" descr="u=1313358399,678655092&amp;fm=214&amp;gp=0"/>
          <p:cNvSpPr>
            <a:spLocks noChangeAspect="1" noChangeArrowheads="1"/>
          </p:cNvSpPr>
          <p:nvPr/>
        </p:nvSpPr>
        <p:spPr bwMode="auto">
          <a:xfrm>
            <a:off x="5935824" y="3276759"/>
            <a:ext cx="306068" cy="304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sz="2400"/>
          </a:p>
        </p:txBody>
      </p:sp>
      <p:sp>
        <p:nvSpPr>
          <p:cNvPr id="116740" name="AutoShape 4" descr="u=1313358399,678655092&amp;fm=214&amp;gp=0"/>
          <p:cNvSpPr>
            <a:spLocks noChangeAspect="1" noChangeArrowheads="1"/>
          </p:cNvSpPr>
          <p:nvPr/>
        </p:nvSpPr>
        <p:spPr bwMode="auto">
          <a:xfrm>
            <a:off x="5935824" y="3276759"/>
            <a:ext cx="306068" cy="304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sz="2400"/>
          </a:p>
        </p:txBody>
      </p:sp>
      <p:sp>
        <p:nvSpPr>
          <p:cNvPr id="116741" name="AutoShape 5" descr="u=1313358399,678655092&amp;fm=214&amp;gp=0"/>
          <p:cNvSpPr>
            <a:spLocks noChangeAspect="1" noChangeArrowheads="1"/>
          </p:cNvSpPr>
          <p:nvPr/>
        </p:nvSpPr>
        <p:spPr bwMode="auto">
          <a:xfrm>
            <a:off x="5935824" y="3276759"/>
            <a:ext cx="306068" cy="304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sz="2400"/>
          </a:p>
        </p:txBody>
      </p:sp>
      <p:pic>
        <p:nvPicPr>
          <p:cNvPr id="116742" name="Picture 6"/>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851352" y="3572"/>
            <a:ext cx="8561985" cy="68619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6743" name="Text Box 7"/>
          <p:cNvSpPr txBox="1">
            <a:spLocks noChangeArrowheads="1"/>
          </p:cNvSpPr>
          <p:nvPr/>
        </p:nvSpPr>
        <p:spPr bwMode="auto">
          <a:xfrm>
            <a:off x="261665" y="1199300"/>
            <a:ext cx="2589687" cy="578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zh-CN" altLang="en-US" sz="3195"/>
              <a:t>学生厌学</a:t>
            </a:r>
            <a:endParaRPr lang="zh-CN" altLang="en-US" sz="3195"/>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8786" name="Picture 2" descr="mp38935828_1446260702597_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05977" y="1343613"/>
            <a:ext cx="5710633" cy="4215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7" name="AutoShape 3" descr="丰子恺漫画里的中国教育"/>
          <p:cNvSpPr>
            <a:spLocks noChangeAspect="1" noChangeArrowheads="1"/>
          </p:cNvSpPr>
          <p:nvPr/>
        </p:nvSpPr>
        <p:spPr bwMode="auto">
          <a:xfrm>
            <a:off x="5935824" y="3276759"/>
            <a:ext cx="306068" cy="304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sz="2400"/>
          </a:p>
        </p:txBody>
      </p:sp>
      <p:sp>
        <p:nvSpPr>
          <p:cNvPr id="118788" name="AutoShape 4" descr="丰子恺漫画里的中国教育"/>
          <p:cNvSpPr>
            <a:spLocks noChangeAspect="1" noChangeArrowheads="1"/>
          </p:cNvSpPr>
          <p:nvPr/>
        </p:nvSpPr>
        <p:spPr bwMode="auto">
          <a:xfrm>
            <a:off x="5935824" y="3276759"/>
            <a:ext cx="306068" cy="304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sz="2400"/>
          </a:p>
        </p:txBody>
      </p:sp>
      <p:pic>
        <p:nvPicPr>
          <p:cNvPr id="11878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8249" y="407964"/>
            <a:ext cx="4432441" cy="57550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8790" name="Text Box 6"/>
          <p:cNvSpPr txBox="1">
            <a:spLocks noChangeArrowheads="1"/>
          </p:cNvSpPr>
          <p:nvPr/>
        </p:nvSpPr>
        <p:spPr bwMode="auto">
          <a:xfrm>
            <a:off x="477341" y="336600"/>
            <a:ext cx="3308075" cy="578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zh-CN" altLang="en-US" sz="3195"/>
              <a:t>教师厌教</a:t>
            </a:r>
            <a:endParaRPr lang="zh-CN" altLang="en-US" sz="3195"/>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9810" name="“两个黄鹂鸣翠柳，一支红笔改作业。…"/>
          <p:cNvSpPr txBox="1">
            <a:spLocks noChangeArrowheads="1"/>
          </p:cNvSpPr>
          <p:nvPr/>
        </p:nvSpPr>
        <p:spPr bwMode="auto">
          <a:xfrm>
            <a:off x="4600541" y="439680"/>
            <a:ext cx="93564" cy="429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45670" tIns="45670" rIns="45670" bIns="45670">
            <a:spAutoFit/>
          </a:bodyPr>
          <a:lstStyle>
            <a:lvl1pPr defTabSz="457200">
              <a:defRPr>
                <a:solidFill>
                  <a:schemeClr val="tx1"/>
                </a:solidFill>
                <a:latin typeface="Arial" panose="020B0604020202020204" pitchFamily="34" charset="0"/>
                <a:ea typeface="宋体" panose="02010600030101010101" pitchFamily="2" charset="-122"/>
              </a:defRPr>
            </a:lvl1pPr>
            <a:lvl2pPr defTabSz="457200">
              <a:defRPr>
                <a:solidFill>
                  <a:schemeClr val="tx1"/>
                </a:solidFill>
                <a:latin typeface="Arial" panose="020B0604020202020204" pitchFamily="34" charset="0"/>
                <a:ea typeface="宋体" panose="02010600030101010101" pitchFamily="2" charset="-122"/>
              </a:defRPr>
            </a:lvl2pPr>
            <a:lvl3pPr defTabSz="457200">
              <a:defRPr>
                <a:solidFill>
                  <a:schemeClr val="tx1"/>
                </a:solidFill>
                <a:latin typeface="Arial" panose="020B0604020202020204" pitchFamily="34" charset="0"/>
                <a:ea typeface="宋体" panose="02010600030101010101" pitchFamily="2" charset="-122"/>
              </a:defRPr>
            </a:lvl3pPr>
            <a:lvl4pPr defTabSz="457200">
              <a:defRPr>
                <a:solidFill>
                  <a:schemeClr val="tx1"/>
                </a:solidFill>
                <a:latin typeface="Arial" panose="020B0604020202020204" pitchFamily="34" charset="0"/>
                <a:ea typeface="宋体" panose="02010600030101010101" pitchFamily="2" charset="-122"/>
              </a:defRPr>
            </a:lvl4pPr>
            <a:lvl5pPr defTabSz="457200">
              <a:defRPr>
                <a:solidFill>
                  <a:schemeClr val="tx1"/>
                </a:solidFill>
                <a:latin typeface="Arial" panose="020B0604020202020204" pitchFamily="34" charset="0"/>
                <a:ea typeface="宋体" panose="02010600030101010101" pitchFamily="2" charset="-122"/>
              </a:defRPr>
            </a:lvl5pPr>
            <a:lvl6pPr marL="2284730" indent="1905"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741930" indent="1905"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199130" indent="1905"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656330" indent="1905"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endParaRPr lang="zh-CN" altLang="zh-CN" sz="2200">
              <a:solidFill>
                <a:srgbClr val="494949"/>
              </a:solidFill>
              <a:latin typeface="Songti SC Regular"/>
              <a:ea typeface="Songti SC Regular"/>
              <a:cs typeface="Songti SC Regular"/>
              <a:sym typeface="Songti SC Regular"/>
            </a:endParaRPr>
          </a:p>
        </p:txBody>
      </p:sp>
      <p:pic>
        <p:nvPicPr>
          <p:cNvPr id="119811" name="图像" descr="图像"/>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5084224" y="1624307"/>
            <a:ext cx="2148822" cy="1611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19812" name="图像" descr="图像"/>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5898" y="4079197"/>
            <a:ext cx="1465322" cy="1941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19813" name="矩形 1"/>
          <p:cNvSpPr>
            <a:spLocks noChangeArrowheads="1"/>
          </p:cNvSpPr>
          <p:nvPr/>
        </p:nvSpPr>
        <p:spPr bwMode="auto">
          <a:xfrm>
            <a:off x="7233046" y="203389"/>
            <a:ext cx="6089650" cy="6547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Arial" panose="020B0604020202020204" pitchFamily="34" charset="0"/>
                <a:ea typeface="宋体" panose="02010600030101010101" pitchFamily="2" charset="-122"/>
              </a:defRPr>
            </a:lvl1pPr>
            <a:lvl2pPr defTabSz="457200">
              <a:defRPr>
                <a:solidFill>
                  <a:schemeClr val="tx1"/>
                </a:solidFill>
                <a:latin typeface="Arial" panose="020B0604020202020204" pitchFamily="34" charset="0"/>
                <a:ea typeface="宋体" panose="02010600030101010101" pitchFamily="2" charset="-122"/>
              </a:defRPr>
            </a:lvl2pPr>
            <a:lvl3pPr defTabSz="457200">
              <a:defRPr>
                <a:solidFill>
                  <a:schemeClr val="tx1"/>
                </a:solidFill>
                <a:latin typeface="Arial" panose="020B0604020202020204" pitchFamily="34" charset="0"/>
                <a:ea typeface="宋体" panose="02010600030101010101" pitchFamily="2" charset="-122"/>
              </a:defRPr>
            </a:lvl3pPr>
            <a:lvl4pPr defTabSz="457200">
              <a:defRPr>
                <a:solidFill>
                  <a:schemeClr val="tx1"/>
                </a:solidFill>
                <a:latin typeface="Arial" panose="020B0604020202020204" pitchFamily="34" charset="0"/>
                <a:ea typeface="宋体" panose="02010600030101010101" pitchFamily="2" charset="-122"/>
              </a:defRPr>
            </a:lvl4pPr>
            <a:lvl5pPr defTabSz="457200">
              <a:defRPr>
                <a:solidFill>
                  <a:schemeClr val="tx1"/>
                </a:solidFill>
                <a:latin typeface="Arial" panose="020B0604020202020204" pitchFamily="34" charset="0"/>
                <a:ea typeface="宋体" panose="02010600030101010101" pitchFamily="2" charset="-122"/>
              </a:defRPr>
            </a:lvl5pPr>
            <a:lvl6pPr marL="2284730" indent="1905"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741930" indent="1905"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199130" indent="1905"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656330" indent="1905"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2000" dirty="0">
                <a:solidFill>
                  <a:srgbClr val="0070C0"/>
                </a:solidFill>
                <a:latin typeface="楷体" panose="02010609060101010101" pitchFamily="49" charset="-122"/>
                <a:ea typeface="楷体" panose="02010609060101010101" pitchFamily="49" charset="-122"/>
                <a:cs typeface="Songti SC Regular"/>
                <a:sym typeface="Songti SC Regular"/>
              </a:rPr>
              <a:t>松下问童子，言师改作业。</a:t>
            </a:r>
            <a:endParaRPr lang="zh-CN" altLang="en-US" sz="2000" dirty="0">
              <a:solidFill>
                <a:srgbClr val="0070C0"/>
              </a:solidFill>
              <a:latin typeface="楷体" panose="02010609060101010101" pitchFamily="49" charset="-122"/>
              <a:ea typeface="楷体" panose="02010609060101010101" pitchFamily="49" charset="-122"/>
              <a:cs typeface="Songti SC Regular"/>
              <a:sym typeface="Songti SC Regular"/>
            </a:endParaRPr>
          </a:p>
          <a:p>
            <a:r>
              <a:rPr lang="zh-CN" altLang="en-US" sz="2000" dirty="0">
                <a:solidFill>
                  <a:srgbClr val="0070C0"/>
                </a:solidFill>
                <a:latin typeface="楷体" panose="02010609060101010101" pitchFamily="49" charset="-122"/>
                <a:ea typeface="楷体" panose="02010609060101010101" pitchFamily="49" charset="-122"/>
                <a:cs typeface="Songti SC Regular"/>
                <a:sym typeface="Songti SC Regular"/>
              </a:rPr>
              <a:t>待到重阳日，还来改作业。</a:t>
            </a:r>
            <a:endParaRPr lang="zh-CN" altLang="en-US" sz="2000" dirty="0">
              <a:solidFill>
                <a:srgbClr val="0070C0"/>
              </a:solidFill>
              <a:latin typeface="楷体" panose="02010609060101010101" pitchFamily="49" charset="-122"/>
              <a:ea typeface="楷体" panose="02010609060101010101" pitchFamily="49" charset="-122"/>
              <a:cs typeface="Songti SC Regular"/>
              <a:sym typeface="Songti SC Regular"/>
            </a:endParaRPr>
          </a:p>
          <a:p>
            <a:r>
              <a:rPr lang="zh-CN" altLang="en-US" sz="2000" dirty="0">
                <a:solidFill>
                  <a:srgbClr val="0070C0"/>
                </a:solidFill>
                <a:latin typeface="楷体" panose="02010609060101010101" pitchFamily="49" charset="-122"/>
                <a:ea typeface="楷体" panose="02010609060101010101" pitchFamily="49" charset="-122"/>
              </a:rPr>
              <a:t>当窗理云鬓，对镜改作业。</a:t>
            </a:r>
            <a:endParaRPr lang="en-US" altLang="zh-CN" sz="2000" dirty="0">
              <a:solidFill>
                <a:srgbClr val="0070C0"/>
              </a:solidFill>
              <a:latin typeface="楷体" panose="02010609060101010101" pitchFamily="49" charset="-122"/>
              <a:ea typeface="楷体" panose="02010609060101010101" pitchFamily="49" charset="-122"/>
            </a:endParaRPr>
          </a:p>
          <a:p>
            <a:r>
              <a:rPr lang="zh-CN" altLang="en-US" sz="2000" dirty="0">
                <a:solidFill>
                  <a:srgbClr val="0070C0"/>
                </a:solidFill>
                <a:latin typeface="楷体" panose="02010609060101010101" pitchFamily="49" charset="-122"/>
                <a:ea typeface="楷体" panose="02010609060101010101" pitchFamily="49" charset="-122"/>
              </a:rPr>
              <a:t>举头望明月，低头改作业。</a:t>
            </a:r>
            <a:endParaRPr lang="zh-CN" altLang="en-US" sz="2000" dirty="0">
              <a:solidFill>
                <a:srgbClr val="0070C0"/>
              </a:solidFill>
              <a:latin typeface="楷体" panose="02010609060101010101" pitchFamily="49" charset="-122"/>
              <a:ea typeface="楷体" panose="02010609060101010101" pitchFamily="49" charset="-122"/>
            </a:endParaRPr>
          </a:p>
          <a:p>
            <a:r>
              <a:rPr lang="zh-CN" altLang="en-US" sz="2000" dirty="0">
                <a:solidFill>
                  <a:srgbClr val="0070C0"/>
                </a:solidFill>
                <a:latin typeface="楷体" panose="02010609060101010101" pitchFamily="49" charset="-122"/>
                <a:ea typeface="楷体" panose="02010609060101010101" pitchFamily="49" charset="-122"/>
              </a:rPr>
              <a:t>生当作人杰，死亦改作业。 </a:t>
            </a:r>
            <a:endParaRPr lang="zh-CN" altLang="en-US" sz="2000" dirty="0">
              <a:solidFill>
                <a:srgbClr val="0070C0"/>
              </a:solidFill>
              <a:latin typeface="楷体" panose="02010609060101010101" pitchFamily="49" charset="-122"/>
              <a:ea typeface="楷体" panose="02010609060101010101" pitchFamily="49" charset="-122"/>
            </a:endParaRPr>
          </a:p>
          <a:p>
            <a:r>
              <a:rPr lang="zh-CN" altLang="en-US" sz="2000" dirty="0">
                <a:solidFill>
                  <a:srgbClr val="0070C0"/>
                </a:solidFill>
                <a:latin typeface="楷体" panose="02010609060101010101" pitchFamily="49" charset="-122"/>
                <a:ea typeface="楷体" panose="02010609060101010101" pitchFamily="49" charset="-122"/>
                <a:cs typeface="Songti SC Regular"/>
                <a:sym typeface="Songti SC Regular"/>
              </a:rPr>
              <a:t>两个黄鹂鸣翠柳，一排老师改作业。</a:t>
            </a:r>
            <a:endParaRPr lang="zh-CN" altLang="en-US" sz="2000" dirty="0">
              <a:solidFill>
                <a:srgbClr val="0070C0"/>
              </a:solidFill>
              <a:latin typeface="楷体" panose="02010609060101010101" pitchFamily="49" charset="-122"/>
              <a:ea typeface="楷体" panose="02010609060101010101" pitchFamily="49" charset="-122"/>
              <a:cs typeface="Songti SC Regular"/>
              <a:sym typeface="Songti SC Regular"/>
            </a:endParaRPr>
          </a:p>
          <a:p>
            <a:r>
              <a:rPr lang="zh-CN" altLang="en-US" sz="2000" dirty="0">
                <a:solidFill>
                  <a:srgbClr val="0070C0"/>
                </a:solidFill>
                <a:latin typeface="楷体" panose="02010609060101010101" pitchFamily="49" charset="-122"/>
                <a:ea typeface="楷体" panose="02010609060101010101" pitchFamily="49" charset="-122"/>
                <a:cs typeface="Songti SC Regular"/>
                <a:sym typeface="Songti SC Regular"/>
              </a:rPr>
              <a:t>不识庐山真面目，只缘身在改作业。</a:t>
            </a:r>
            <a:endParaRPr lang="zh-CN" altLang="en-US" sz="2000" dirty="0">
              <a:solidFill>
                <a:srgbClr val="0070C0"/>
              </a:solidFill>
              <a:latin typeface="楷体" panose="02010609060101010101" pitchFamily="49" charset="-122"/>
              <a:ea typeface="楷体" panose="02010609060101010101" pitchFamily="49" charset="-122"/>
              <a:cs typeface="Songti SC Regular"/>
              <a:sym typeface="Songti SC Regular"/>
            </a:endParaRPr>
          </a:p>
          <a:p>
            <a:r>
              <a:rPr lang="zh-CN" altLang="en-US" sz="2000" dirty="0">
                <a:solidFill>
                  <a:srgbClr val="0070C0"/>
                </a:solidFill>
                <a:latin typeface="楷体" panose="02010609060101010101" pitchFamily="49" charset="-122"/>
                <a:ea typeface="楷体" panose="02010609060101010101" pitchFamily="49" charset="-122"/>
              </a:rPr>
              <a:t>两情若是长久时，钻一被窝改作业。 </a:t>
            </a:r>
            <a:endParaRPr lang="zh-CN" altLang="en-US" sz="2000" dirty="0">
              <a:solidFill>
                <a:srgbClr val="0070C0"/>
              </a:solidFill>
              <a:latin typeface="楷体" panose="02010609060101010101" pitchFamily="49" charset="-122"/>
              <a:ea typeface="楷体" panose="02010609060101010101" pitchFamily="49" charset="-122"/>
            </a:endParaRPr>
          </a:p>
          <a:p>
            <a:r>
              <a:rPr lang="zh-CN" altLang="en-US" sz="2000" dirty="0">
                <a:solidFill>
                  <a:srgbClr val="0070C0"/>
                </a:solidFill>
                <a:latin typeface="楷体" panose="02010609060101010101" pitchFamily="49" charset="-122"/>
                <a:ea typeface="楷体" panose="02010609060101010101" pitchFamily="49" charset="-122"/>
              </a:rPr>
              <a:t>落红不是无情物，化作春泥改作业。</a:t>
            </a:r>
            <a:endParaRPr lang="zh-CN" altLang="en-US" sz="2000" dirty="0">
              <a:solidFill>
                <a:srgbClr val="0070C0"/>
              </a:solidFill>
              <a:latin typeface="楷体" panose="02010609060101010101" pitchFamily="49" charset="-122"/>
              <a:ea typeface="楷体" panose="02010609060101010101" pitchFamily="49" charset="-122"/>
            </a:endParaRPr>
          </a:p>
          <a:p>
            <a:r>
              <a:rPr lang="zh-CN" altLang="en-US" sz="2000" dirty="0">
                <a:solidFill>
                  <a:srgbClr val="0070C0"/>
                </a:solidFill>
                <a:latin typeface="楷体" panose="02010609060101010101" pitchFamily="49" charset="-122"/>
                <a:ea typeface="楷体" panose="02010609060101010101" pitchFamily="49" charset="-122"/>
              </a:rPr>
              <a:t>关关雎鸠，在河之洲；窈窕淑女，改改作业。</a:t>
            </a:r>
            <a:endParaRPr lang="zh-CN" altLang="en-US" sz="2000" dirty="0">
              <a:solidFill>
                <a:srgbClr val="0070C0"/>
              </a:solidFill>
              <a:latin typeface="楷体" panose="02010609060101010101" pitchFamily="49" charset="-122"/>
              <a:ea typeface="楷体" panose="02010609060101010101" pitchFamily="49" charset="-122"/>
            </a:endParaRPr>
          </a:p>
          <a:p>
            <a:r>
              <a:rPr lang="zh-CN" altLang="en-US" sz="2000" dirty="0">
                <a:solidFill>
                  <a:srgbClr val="0070C0"/>
                </a:solidFill>
                <a:latin typeface="楷体" panose="02010609060101010101" pitchFamily="49" charset="-122"/>
                <a:ea typeface="楷体" panose="02010609060101010101" pitchFamily="49" charset="-122"/>
              </a:rPr>
              <a:t>开辟鸿蒙，谁为情种？都只为改改作业。 </a:t>
            </a:r>
            <a:endParaRPr lang="zh-CN" altLang="en-US" sz="2000" dirty="0">
              <a:solidFill>
                <a:srgbClr val="0070C0"/>
              </a:solidFill>
              <a:latin typeface="楷体" panose="02010609060101010101" pitchFamily="49" charset="-122"/>
              <a:ea typeface="楷体" panose="02010609060101010101" pitchFamily="49" charset="-122"/>
            </a:endParaRPr>
          </a:p>
          <a:p>
            <a:r>
              <a:rPr lang="zh-CN" altLang="en-US" sz="2000" dirty="0">
                <a:solidFill>
                  <a:srgbClr val="0070C0"/>
                </a:solidFill>
                <a:latin typeface="楷体" panose="02010609060101010101" pitchFamily="49" charset="-122"/>
                <a:ea typeface="楷体" panose="02010609060101010101" pitchFamily="49" charset="-122"/>
              </a:rPr>
              <a:t>洛阳亲友如相问，就说我在改作业。 </a:t>
            </a:r>
            <a:endParaRPr lang="zh-CN" altLang="en-US" sz="2000" dirty="0">
              <a:solidFill>
                <a:srgbClr val="0070C0"/>
              </a:solidFill>
              <a:latin typeface="楷体" panose="02010609060101010101" pitchFamily="49" charset="-122"/>
              <a:ea typeface="楷体" panose="02010609060101010101" pitchFamily="49" charset="-122"/>
            </a:endParaRPr>
          </a:p>
          <a:p>
            <a:r>
              <a:rPr lang="zh-CN" altLang="en-US" sz="2000" dirty="0">
                <a:solidFill>
                  <a:srgbClr val="0070C0"/>
                </a:solidFill>
                <a:latin typeface="楷体" panose="02010609060101010101" pitchFamily="49" charset="-122"/>
                <a:ea typeface="楷体" panose="02010609060101010101" pitchFamily="49" charset="-122"/>
              </a:rPr>
              <a:t>垂死病中惊坐起，今天还没改作业。   </a:t>
            </a:r>
            <a:endParaRPr lang="zh-CN" altLang="en-US" sz="2000" dirty="0">
              <a:solidFill>
                <a:srgbClr val="0070C0"/>
              </a:solidFill>
              <a:latin typeface="楷体" panose="02010609060101010101" pitchFamily="49" charset="-122"/>
              <a:ea typeface="楷体" panose="02010609060101010101" pitchFamily="49" charset="-122"/>
            </a:endParaRPr>
          </a:p>
          <a:p>
            <a:r>
              <a:rPr lang="zh-CN" altLang="en-US" sz="2000" dirty="0">
                <a:solidFill>
                  <a:srgbClr val="0070C0"/>
                </a:solidFill>
                <a:latin typeface="楷体" panose="02010609060101010101" pitchFamily="49" charset="-122"/>
                <a:ea typeface="楷体" panose="02010609060101010101" pitchFamily="49" charset="-122"/>
              </a:rPr>
              <a:t>人生自古谁无死，来生继续改作业。 </a:t>
            </a:r>
            <a:endParaRPr lang="zh-CN" altLang="en-US" sz="2000" dirty="0">
              <a:solidFill>
                <a:srgbClr val="0070C0"/>
              </a:solidFill>
              <a:latin typeface="楷体" panose="02010609060101010101" pitchFamily="49" charset="-122"/>
              <a:ea typeface="楷体" panose="02010609060101010101" pitchFamily="49" charset="-122"/>
            </a:endParaRPr>
          </a:p>
          <a:p>
            <a:r>
              <a:rPr lang="zh-CN" altLang="en-US" sz="2000" dirty="0">
                <a:solidFill>
                  <a:srgbClr val="0070C0"/>
                </a:solidFill>
                <a:latin typeface="楷体" panose="02010609060101010101" pitchFamily="49" charset="-122"/>
                <a:ea typeface="楷体" panose="02010609060101010101" pitchFamily="49" charset="-122"/>
              </a:rPr>
              <a:t>众里寻她千百度，蓦然回首，那人却在灯下改作业。 </a:t>
            </a:r>
            <a:endParaRPr lang="zh-CN" altLang="en-US" sz="2000" dirty="0">
              <a:solidFill>
                <a:srgbClr val="0070C0"/>
              </a:solidFill>
              <a:latin typeface="楷体" panose="02010609060101010101" pitchFamily="49" charset="-122"/>
              <a:ea typeface="楷体" panose="02010609060101010101" pitchFamily="49" charset="-122"/>
            </a:endParaRPr>
          </a:p>
          <a:p>
            <a:r>
              <a:rPr lang="zh-CN" altLang="en-US" sz="2000" dirty="0">
                <a:solidFill>
                  <a:srgbClr val="0070C0"/>
                </a:solidFill>
                <a:latin typeface="楷体" panose="02010609060101010101" pitchFamily="49" charset="-122"/>
                <a:ea typeface="楷体" panose="02010609060101010101" pitchFamily="49" charset="-122"/>
              </a:rPr>
              <a:t>晨兴理荒秽，戴月改作业。  </a:t>
            </a:r>
            <a:endParaRPr lang="zh-CN" altLang="en-US" sz="2000" dirty="0">
              <a:solidFill>
                <a:srgbClr val="0070C0"/>
              </a:solidFill>
              <a:latin typeface="楷体" panose="02010609060101010101" pitchFamily="49" charset="-122"/>
              <a:ea typeface="楷体" panose="02010609060101010101" pitchFamily="49" charset="-122"/>
            </a:endParaRPr>
          </a:p>
          <a:p>
            <a:r>
              <a:rPr lang="zh-CN" altLang="en-US" sz="2000" dirty="0">
                <a:solidFill>
                  <a:srgbClr val="0070C0"/>
                </a:solidFill>
                <a:latin typeface="楷体" panose="02010609060101010101" pitchFamily="49" charset="-122"/>
                <a:ea typeface="楷体" panose="02010609060101010101" pitchFamily="49" charset="-122"/>
              </a:rPr>
              <a:t>马上相逢无纸笔，借支红笔改作业。 </a:t>
            </a:r>
            <a:endParaRPr lang="zh-CN" altLang="en-US" sz="2000" dirty="0">
              <a:solidFill>
                <a:srgbClr val="0070C0"/>
              </a:solidFill>
              <a:latin typeface="楷体" panose="02010609060101010101" pitchFamily="49" charset="-122"/>
              <a:ea typeface="楷体" panose="02010609060101010101" pitchFamily="49" charset="-122"/>
            </a:endParaRPr>
          </a:p>
          <a:p>
            <a:r>
              <a:rPr lang="zh-CN" altLang="en-US" sz="2000" dirty="0">
                <a:solidFill>
                  <a:srgbClr val="0070C0"/>
                </a:solidFill>
                <a:latin typeface="楷体" panose="02010609060101010101" pitchFamily="49" charset="-122"/>
                <a:ea typeface="楷体" panose="02010609060101010101" pitchFamily="49" charset="-122"/>
              </a:rPr>
              <a:t>窗含西岭千秋雪，架个炉子改作业。  </a:t>
            </a:r>
            <a:endParaRPr lang="zh-CN" altLang="en-US" sz="2000" dirty="0">
              <a:solidFill>
                <a:srgbClr val="0070C0"/>
              </a:solidFill>
              <a:latin typeface="楷体" panose="02010609060101010101" pitchFamily="49" charset="-122"/>
              <a:ea typeface="楷体" panose="02010609060101010101" pitchFamily="49" charset="-122"/>
            </a:endParaRPr>
          </a:p>
          <a:p>
            <a:r>
              <a:rPr lang="zh-CN" altLang="en-US" sz="2000" dirty="0">
                <a:solidFill>
                  <a:srgbClr val="0070C0"/>
                </a:solidFill>
                <a:latin typeface="楷体" panose="02010609060101010101" pitchFamily="49" charset="-122"/>
                <a:ea typeface="楷体" panose="02010609060101010101" pitchFamily="49" charset="-122"/>
              </a:rPr>
              <a:t>天子呼来不上船，自称姐在改作业。 </a:t>
            </a:r>
            <a:endParaRPr lang="zh-CN" altLang="en-US" sz="2000" dirty="0">
              <a:solidFill>
                <a:srgbClr val="0070C0"/>
              </a:solidFill>
              <a:latin typeface="楷体" panose="02010609060101010101" pitchFamily="49" charset="-122"/>
              <a:ea typeface="楷体" panose="02010609060101010101" pitchFamily="49" charset="-122"/>
            </a:endParaRPr>
          </a:p>
          <a:p>
            <a:r>
              <a:rPr lang="zh-CN" altLang="en-US" sz="2000" dirty="0">
                <a:solidFill>
                  <a:srgbClr val="0070C0"/>
                </a:solidFill>
                <a:latin typeface="楷体" panose="02010609060101010101" pitchFamily="49" charset="-122"/>
                <a:ea typeface="楷体" panose="02010609060101010101" pitchFamily="49" charset="-122"/>
              </a:rPr>
              <a:t>天生我材必有用，用处就是改作业。   </a:t>
            </a:r>
            <a:endParaRPr lang="zh-CN" altLang="en-US" sz="2000" dirty="0">
              <a:solidFill>
                <a:srgbClr val="0070C0"/>
              </a:solidFill>
              <a:latin typeface="楷体" panose="02010609060101010101" pitchFamily="49" charset="-122"/>
              <a:ea typeface="楷体" panose="02010609060101010101" pitchFamily="49" charset="-122"/>
            </a:endParaRPr>
          </a:p>
          <a:p>
            <a:r>
              <a:rPr lang="zh-CN" altLang="en-US" sz="2000" dirty="0">
                <a:solidFill>
                  <a:srgbClr val="0070C0"/>
                </a:solidFill>
                <a:latin typeface="楷体" panose="02010609060101010101" pitchFamily="49" charset="-122"/>
                <a:ea typeface="楷体" panose="02010609060101010101" pitchFamily="49" charset="-122"/>
              </a:rPr>
              <a:t>安能摧眉折腰事权贵，影响本人改作业。</a:t>
            </a:r>
            <a:endParaRPr lang="zh-CN" altLang="en-US" sz="2000" dirty="0">
              <a:solidFill>
                <a:srgbClr val="0070C0"/>
              </a:solidFill>
              <a:latin typeface="楷体" panose="02010609060101010101" pitchFamily="49" charset="-122"/>
              <a:ea typeface="楷体" panose="02010609060101010101" pitchFamily="49" charset="-122"/>
            </a:endParaRPr>
          </a:p>
        </p:txBody>
      </p:sp>
      <p:pic>
        <p:nvPicPr>
          <p:cNvPr id="119814" name="图片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65048" y="4079197"/>
            <a:ext cx="1622320" cy="1945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5" name="图片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4797" y="184359"/>
            <a:ext cx="2296306" cy="3051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6" name="图片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485022" y="184359"/>
            <a:ext cx="2347053" cy="3051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7" name="图片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284957" y="3598686"/>
            <a:ext cx="2177368" cy="2902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0834" name="Text Box 2"/>
          <p:cNvSpPr txBox="1">
            <a:spLocks noChangeArrowheads="1"/>
          </p:cNvSpPr>
          <p:nvPr/>
        </p:nvSpPr>
        <p:spPr bwMode="auto">
          <a:xfrm>
            <a:off x="4262755" y="3572"/>
            <a:ext cx="7916545" cy="7096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zh-CN" sz="2400"/>
              <a:t>2017</a:t>
            </a:r>
            <a:r>
              <a:rPr lang="zh-CN" altLang="en-US" sz="2400"/>
              <a:t>年</a:t>
            </a:r>
            <a:r>
              <a:rPr lang="en-US" altLang="zh-CN" sz="2400"/>
              <a:t>11</a:t>
            </a:r>
            <a:r>
              <a:rPr lang="zh-CN" altLang="en-US" sz="2400"/>
              <a:t>月</a:t>
            </a:r>
            <a:r>
              <a:rPr lang="en-US" altLang="zh-CN" sz="2400"/>
              <a:t>12</a:t>
            </a:r>
            <a:r>
              <a:rPr lang="zh-CN" altLang="en-US" sz="2400"/>
              <a:t>日上午，高三全市统一的学历水平考试。</a:t>
            </a:r>
            <a:endParaRPr lang="zh-CN" altLang="en-US" sz="2400"/>
          </a:p>
          <a:p>
            <a:pPr eaLnBrk="1" hangingPunct="1"/>
            <a:r>
              <a:rPr lang="zh-CN" altLang="en-US" sz="2400"/>
              <a:t>原本在下午考试结束后，实行封闭式管理的学校会放几个小时假，允许学生们到校外活动。</a:t>
            </a:r>
            <a:endParaRPr lang="zh-CN" altLang="en-US" sz="2400"/>
          </a:p>
          <a:p>
            <a:pPr eaLnBrk="1" hangingPunct="1"/>
            <a:r>
              <a:rPr lang="zh-CN" altLang="en-US" sz="2400"/>
              <a:t>但班主任鲍某把全班同学留下来，让大家观看一部时长</a:t>
            </a:r>
            <a:r>
              <a:rPr lang="en-US" altLang="zh-CN" sz="2400"/>
              <a:t>16</a:t>
            </a:r>
            <a:r>
              <a:rPr lang="zh-CN" altLang="en-US" sz="2400"/>
              <a:t>分钟的励志视频，并要求每人写一篇</a:t>
            </a:r>
            <a:r>
              <a:rPr lang="en-US" altLang="zh-CN" sz="2400"/>
              <a:t>500</a:t>
            </a:r>
            <a:r>
              <a:rPr lang="zh-CN" altLang="en-US" sz="2400"/>
              <a:t>字的观后感才能离开。</a:t>
            </a:r>
            <a:endParaRPr lang="zh-CN" altLang="en-US" sz="2400"/>
          </a:p>
          <a:p>
            <a:pPr eaLnBrk="1" hangingPunct="1"/>
            <a:r>
              <a:rPr lang="zh-CN" altLang="en-US" sz="2400"/>
              <a:t>临时增加的两项任务，让原本打算到镇上买东西的罗某感到不满，当场和几个同学表示了反对。</a:t>
            </a:r>
            <a:endParaRPr lang="zh-CN" altLang="en-US" sz="2400"/>
          </a:p>
          <a:p>
            <a:pPr eaLnBrk="1" hangingPunct="1"/>
            <a:r>
              <a:rPr lang="zh-CN" altLang="en-US" sz="2400"/>
              <a:t>老师离开后，他起身去厕所，并一直在走廊上逗留。在被班主任看见、叫到办公室前，他把放在教室窗台外准备带出去的水果刀，揣进了兜里。</a:t>
            </a:r>
            <a:endParaRPr lang="zh-CN" altLang="en-US" sz="2400"/>
          </a:p>
          <a:p>
            <a:pPr eaLnBrk="1" hangingPunct="1"/>
            <a:r>
              <a:rPr lang="zh-CN" altLang="en-US" sz="2400"/>
              <a:t>班主任批评的，不仅是他当天不端正的态度，还有最近起伏较大的成绩。罗某成绩足以考上一所重点大学，但他对此并无太大兴趣。罗某曾经给不止一个同学讲过，想考取本市一所普通二本学校。“我只想过轻轻松松的生活。”</a:t>
            </a:r>
            <a:endParaRPr lang="zh-CN" altLang="en-US" sz="2400"/>
          </a:p>
          <a:p>
            <a:pPr eaLnBrk="1" hangingPunct="1"/>
            <a:r>
              <a:rPr lang="zh-CN" altLang="en-US" sz="2400"/>
              <a:t>而鲍老师说，不写就转班。</a:t>
            </a:r>
            <a:endParaRPr lang="zh-CN" altLang="en-US" sz="2400"/>
          </a:p>
          <a:p>
            <a:pPr eaLnBrk="1" hangingPunct="1"/>
            <a:r>
              <a:rPr lang="zh-CN" altLang="en-US" sz="2400"/>
              <a:t>鲍老师让他报了号码，当打给父亲的电话无人接听，鲍老师正准备拨通母亲电话时，站在侧后方的小罗突然掏出水果刀，刺向了班主任</a:t>
            </a:r>
            <a:r>
              <a:rPr lang="en-US" altLang="zh-CN" sz="2400"/>
              <a:t>……</a:t>
            </a:r>
            <a:endParaRPr lang="en-US" altLang="zh-CN" sz="2400"/>
          </a:p>
        </p:txBody>
      </p:sp>
      <p:pic>
        <p:nvPicPr>
          <p:cNvPr id="120835" name="Picture 3" descr="6dda09f06b80493882e634288bda6b3c"/>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 y="3971360"/>
            <a:ext cx="3682335" cy="2045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6" name="Text Box 4"/>
          <p:cNvSpPr txBox="1">
            <a:spLocks noChangeArrowheads="1"/>
          </p:cNvSpPr>
          <p:nvPr/>
        </p:nvSpPr>
        <p:spPr bwMode="auto">
          <a:xfrm>
            <a:off x="0" y="3370324"/>
            <a:ext cx="4938326" cy="829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zh-CN" altLang="en-US" sz="2400"/>
              <a:t>一个优秀的老师被一个优秀的学生杀害</a:t>
            </a:r>
            <a:r>
              <a:rPr lang="en-US" altLang="zh-CN" sz="2400"/>
              <a:t>——</a:t>
            </a:r>
            <a:endParaRPr lang="en-US" altLang="zh-CN" sz="2400"/>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stretch>
            <a:fillRect/>
          </a:stretch>
        </p:blipFill>
        <p:spPr>
          <a:xfrm>
            <a:off x="0" y="0"/>
            <a:ext cx="3167180" cy="6858000"/>
          </a:xfrm>
          <a:prstGeom prst="rect">
            <a:avLst/>
          </a:prstGeom>
        </p:spPr>
      </p:pic>
      <p:pic>
        <p:nvPicPr>
          <p:cNvPr id="1026" name="Picture 2" descr="https://timgsa.baidu.com/timg?image&amp;quality=80&amp;size=b9999_10000&amp;sec=1555733103210&amp;di=4d7d73a948132b7feb1d6f53e15e6f5c&amp;imgtype=0&amp;src=http%3A%2F%2Fi1.hdslb.com%2Fbfs%2Farchive%2F67072507efb909b51e86f06be82889ff1d6709b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67179" y="0"/>
            <a:ext cx="9012773"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42" name="Picture 2" descr="https://img3.doubanio.com/view/subject/l/public/s29798384.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5040928" cy="6809509"/>
          </a:xfrm>
          <a:prstGeom prst="rect">
            <a:avLst/>
          </a:prstGeom>
          <a:noFill/>
          <a:extLst>
            <a:ext uri="{909E8E84-426E-40DD-AFC4-6F175D3DCCD1}">
              <a14:hiddenFill xmlns:a14="http://schemas.microsoft.com/office/drawing/2010/main">
                <a:solidFill>
                  <a:srgbClr val="FFFFFF"/>
                </a:solidFill>
              </a14:hiddenFill>
            </a:ext>
          </a:extLst>
        </p:spPr>
      </p:pic>
      <p:sp>
        <p:nvSpPr>
          <p:cNvPr id="3" name="文本框 2"/>
          <p:cNvSpPr txBox="1"/>
          <p:nvPr/>
        </p:nvSpPr>
        <p:spPr>
          <a:xfrm>
            <a:off x="6151418" y="2632365"/>
            <a:ext cx="5451763" cy="12003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pPr>
            <a:r>
              <a:rPr lang="zh-CN" altLang="en-US" dirty="0"/>
              <a:t>如果我们用过去的方法教育现在的学生，就是在剥夺孩子们的未来。</a:t>
            </a:r>
            <a:endParaRPr lang="en-US" altLang="zh-CN" dirty="0"/>
          </a:p>
          <a:p>
            <a:pPr marL="0" marR="0" indent="0" algn="r" defTabSz="914400" rtl="0" fontAlgn="auto" latinLnBrk="0" hangingPunct="0">
              <a:lnSpc>
                <a:spcPct val="100000"/>
              </a:lnSpc>
              <a:spcBef>
                <a:spcPts val="0"/>
              </a:spcBef>
              <a:spcAft>
                <a:spcPts val="0"/>
              </a:spcAft>
              <a:buClrTx/>
              <a:buSzTx/>
              <a:buFontTx/>
              <a:buNone/>
            </a:pPr>
            <a:r>
              <a:rPr kumimoji="0" lang="en-US" altLang="zh-CN" sz="2400" b="1" i="0" u="none" strike="noStrike" cap="none" spc="0" normalizeH="0" baseline="0" dirty="0">
                <a:ln>
                  <a:noFill/>
                </a:ln>
                <a:solidFill>
                  <a:srgbClr val="000000"/>
                </a:solidFill>
                <a:effectLst/>
                <a:uFillTx/>
                <a:latin typeface="+mj-lt"/>
                <a:ea typeface="+mj-ea"/>
                <a:cs typeface="+mj-cs"/>
                <a:sym typeface="Helvetica Neue"/>
              </a:rPr>
              <a:t>——</a:t>
            </a:r>
            <a:r>
              <a:rPr kumimoji="0" lang="zh-CN" altLang="en-US" sz="2400" b="1" i="0" u="none" strike="noStrike" cap="none" spc="0" normalizeH="0" baseline="0" dirty="0">
                <a:ln>
                  <a:noFill/>
                </a:ln>
                <a:solidFill>
                  <a:srgbClr val="000000"/>
                </a:solidFill>
                <a:effectLst/>
                <a:uFillTx/>
                <a:latin typeface="+mj-lt"/>
                <a:ea typeface="+mj-ea"/>
                <a:cs typeface="+mj-cs"/>
                <a:sym typeface="Helvetica Neue"/>
              </a:rPr>
              <a:t>约翰  杜威</a:t>
            </a:r>
            <a:endParaRPr kumimoji="0" lang="zh-CN" altLang="en-US" sz="2400" b="1" i="0" u="none" strike="noStrike" cap="none" spc="0" normalizeH="0" baseline="0" dirty="0">
              <a:ln>
                <a:noFill/>
              </a:ln>
              <a:solidFill>
                <a:srgbClr val="000000"/>
              </a:solidFill>
              <a:effectLst/>
              <a:uFillTx/>
              <a:latin typeface="+mj-lt"/>
              <a:ea typeface="+mj-ea"/>
              <a:cs typeface="+mj-cs"/>
              <a:sym typeface="Helvetica Neue"/>
            </a:endParaRP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52" name="智  慧  教  育"/>
          <p:cNvSpPr txBox="1"/>
          <p:nvPr/>
        </p:nvSpPr>
        <p:spPr>
          <a:xfrm>
            <a:off x="6507482" y="4552315"/>
            <a:ext cx="4966970" cy="2305685"/>
          </a:xfrm>
          <a:prstGeom prst="rect">
            <a:avLst/>
          </a:prstGeom>
          <a:ln w="12700">
            <a:miter lim="400000"/>
          </a:ln>
        </p:spPr>
        <p:txBody>
          <a:bodyPr wrap="none" lIns="45718" tIns="45718" rIns="45718" bIns="45718">
            <a:spAutoFit/>
          </a:bodyPr>
          <a:lstStyle>
            <a:lvl1pPr>
              <a:defRPr sz="7200">
                <a:solidFill>
                  <a:srgbClr val="FFFFFF"/>
                </a:solidFill>
                <a:latin typeface="Songti SC Regular"/>
                <a:ea typeface="Songti SC Regular"/>
                <a:cs typeface="Songti SC Regular"/>
                <a:sym typeface="Songti SC Regular"/>
              </a:defRPr>
            </a:lvl1pPr>
          </a:lstStyle>
          <a:p>
            <a:r>
              <a:rPr lang="zh-CN" sz="4800" dirty="0"/>
              <a:t>什么是好的教育？</a:t>
            </a:r>
            <a:endParaRPr lang="zh-CN" sz="4800" dirty="0"/>
          </a:p>
          <a:p>
            <a:r>
              <a:rPr lang="zh-CN" sz="4800" dirty="0"/>
              <a:t>什么是好的教学？</a:t>
            </a:r>
            <a:endParaRPr lang="zh-CN" sz="4800" dirty="0"/>
          </a:p>
          <a:p>
            <a:r>
              <a:rPr lang="zh-CN" sz="4800" dirty="0"/>
              <a:t>什么是好的学习？</a:t>
            </a:r>
            <a:endParaRPr lang="zh-CN" sz="4800" dirty="0"/>
          </a:p>
        </p:txBody>
      </p:sp>
      <p:pic>
        <p:nvPicPr>
          <p:cNvPr id="3" name="图片 2"/>
          <p:cNvPicPr>
            <a:picLocks noChangeAspect="1"/>
          </p:cNvPicPr>
          <p:nvPr/>
        </p:nvPicPr>
        <p:blipFill>
          <a:blip r:embed="rId1"/>
          <a:stretch>
            <a:fillRect/>
          </a:stretch>
        </p:blipFill>
        <p:spPr>
          <a:xfrm>
            <a:off x="174812" y="109220"/>
            <a:ext cx="5283835" cy="6639560"/>
          </a:xfrm>
          <a:prstGeom prst="rect">
            <a:avLst/>
          </a:prstGeom>
        </p:spPr>
      </p:pic>
      <p:sp>
        <p:nvSpPr>
          <p:cNvPr id="5" name="文本框 4"/>
          <p:cNvSpPr txBox="1"/>
          <p:nvPr/>
        </p:nvSpPr>
        <p:spPr>
          <a:xfrm>
            <a:off x="6207985" y="258671"/>
            <a:ext cx="6420100" cy="400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pPr>
            <a:r>
              <a:rPr lang="zh-CN" altLang="en-US" sz="2000" dirty="0">
                <a:solidFill>
                  <a:schemeClr val="bg1"/>
                </a:solidFill>
              </a:rPr>
              <a:t>用过去的知识，教育现在的学生，去应对未来。</a:t>
            </a:r>
            <a:endParaRPr lang="en-US" altLang="zh-CN" sz="2000" dirty="0">
              <a:solidFill>
                <a:schemeClr val="bg1"/>
              </a:solidFill>
            </a:endParaRPr>
          </a:p>
        </p:txBody>
      </p:sp>
      <p:pic>
        <p:nvPicPr>
          <p:cNvPr id="2" name="图片 1"/>
          <p:cNvPicPr>
            <a:picLocks noChangeAspect="1"/>
          </p:cNvPicPr>
          <p:nvPr/>
        </p:nvPicPr>
        <p:blipFill>
          <a:blip r:embed="rId2"/>
          <a:stretch>
            <a:fillRect/>
          </a:stretch>
        </p:blipFill>
        <p:spPr>
          <a:xfrm>
            <a:off x="6287903" y="801332"/>
            <a:ext cx="5136857" cy="360842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3175" y="325120"/>
            <a:ext cx="8942705" cy="76708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45718" tIns="45718" rIns="45718" bIns="45718" numCol="1" spcCol="38100" rtlCol="0" anchor="t" forceAA="0">
            <a:spAutoFit/>
          </a:bodyPr>
          <a:lstStyle/>
          <a:p>
            <a:pPr marL="0" marR="0" indent="0" algn="l" defTabSz="914400" rtl="0" fontAlgn="auto" latinLnBrk="0" hangingPunct="0">
              <a:lnSpc>
                <a:spcPct val="100000"/>
              </a:lnSpc>
              <a:spcBef>
                <a:spcPts val="0"/>
              </a:spcBef>
              <a:spcAft>
                <a:spcPts val="0"/>
              </a:spcAft>
              <a:buClrTx/>
              <a:buSzTx/>
              <a:buFontTx/>
              <a:buNone/>
            </a:pPr>
            <a:r>
              <a:rPr kumimoji="0" lang="zh-CN" altLang="en-US" sz="4400" b="0" i="0" u="none" strike="noStrike" cap="none" spc="0" normalizeH="0" baseline="0" dirty="0">
                <a:ln>
                  <a:noFill/>
                </a:ln>
                <a:solidFill>
                  <a:srgbClr val="000000"/>
                </a:solidFill>
                <a:effectLst/>
                <a:uFillTx/>
                <a:latin typeface="+mn-lt"/>
                <a:ea typeface="+mn-ea"/>
                <a:cs typeface="+mn-cs"/>
                <a:sym typeface="Calibri" panose="020F0502020204030204"/>
              </a:rPr>
              <a:t>全球教育面临</a:t>
            </a:r>
            <a:r>
              <a:rPr kumimoji="0" lang="en-US" altLang="zh-CN" sz="4400" b="0" i="0" u="none" strike="noStrike" cap="none" spc="0" normalizeH="0" baseline="0" dirty="0">
                <a:ln>
                  <a:noFill/>
                </a:ln>
                <a:solidFill>
                  <a:srgbClr val="000000"/>
                </a:solidFill>
                <a:effectLst/>
                <a:uFillTx/>
                <a:latin typeface="+mn-lt"/>
                <a:ea typeface="+mn-ea"/>
                <a:cs typeface="+mn-cs"/>
                <a:sym typeface="Calibri" panose="020F0502020204030204"/>
              </a:rPr>
              <a:t>“</a:t>
            </a:r>
            <a:r>
              <a:rPr kumimoji="0" lang="zh-CN" altLang="en-US" sz="4400" b="0" i="0" u="none" strike="noStrike" cap="none" spc="0" normalizeH="0" baseline="0" dirty="0">
                <a:ln>
                  <a:noFill/>
                </a:ln>
                <a:solidFill>
                  <a:srgbClr val="000000"/>
                </a:solidFill>
                <a:effectLst/>
                <a:uFillTx/>
                <a:latin typeface="+mn-lt"/>
                <a:ea typeface="+mn-ea"/>
                <a:cs typeface="+mn-cs"/>
                <a:sym typeface="Calibri" panose="020F0502020204030204"/>
              </a:rPr>
              <a:t>学习危机”</a:t>
            </a:r>
            <a:endParaRPr kumimoji="0" lang="zh-CN" altLang="en-US" sz="4400" b="0" i="0" u="none" strike="noStrike" cap="none" spc="0" normalizeH="0" baseline="0" dirty="0">
              <a:ln>
                <a:noFill/>
              </a:ln>
              <a:solidFill>
                <a:srgbClr val="000000"/>
              </a:solidFill>
              <a:effectLst/>
              <a:uFillTx/>
              <a:latin typeface="+mn-lt"/>
              <a:ea typeface="+mn-ea"/>
              <a:cs typeface="+mn-cs"/>
              <a:sym typeface="Calibri" panose="020F0502020204030204"/>
            </a:endParaRPr>
          </a:p>
        </p:txBody>
      </p:sp>
      <p:sp>
        <p:nvSpPr>
          <p:cNvPr id="4" name="文本框 3"/>
          <p:cNvSpPr txBox="1"/>
          <p:nvPr/>
        </p:nvSpPr>
        <p:spPr>
          <a:xfrm>
            <a:off x="5294630" y="1208405"/>
            <a:ext cx="5940425" cy="459105"/>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45718" tIns="45718" rIns="45718" bIns="45718" numCol="1" spcCol="38100" rtlCol="0" anchor="t" forceAA="0">
            <a:spAutoFit/>
          </a:bodyPr>
          <a:lstStyle/>
          <a:p>
            <a:pPr marL="0" marR="0" indent="0" algn="l" defTabSz="914400" rtl="0" fontAlgn="auto" latinLnBrk="0" hangingPunct="0">
              <a:lnSpc>
                <a:spcPct val="100000"/>
              </a:lnSpc>
              <a:spcBef>
                <a:spcPts val="0"/>
              </a:spcBef>
              <a:spcAft>
                <a:spcPts val="0"/>
              </a:spcAft>
              <a:buClrTx/>
              <a:buSzTx/>
              <a:buFontTx/>
              <a:buNone/>
            </a:pPr>
            <a:r>
              <a:rPr kumimoji="0" lang="zh-CN" altLang="en-US" sz="2400" b="0" i="0" u="none" strike="noStrike" cap="none" spc="0" normalizeH="0" baseline="0">
                <a:ln>
                  <a:noFill/>
                </a:ln>
                <a:solidFill>
                  <a:srgbClr val="000000"/>
                </a:solidFill>
                <a:effectLst/>
                <a:uFillTx/>
                <a:latin typeface="+mn-lt"/>
                <a:ea typeface="+mn-ea"/>
                <a:cs typeface="+mn-cs"/>
                <a:sym typeface="Calibri" panose="020F0502020204030204"/>
              </a:rPr>
              <a:t>1. 上学和学习并不是一回事。</a:t>
            </a:r>
            <a:endParaRPr kumimoji="0" lang="zh-CN" altLang="en-US" sz="2400" b="0" i="0" u="none" strike="noStrike" cap="none" spc="0" normalizeH="0" baseline="0">
              <a:ln>
                <a:noFill/>
              </a:ln>
              <a:solidFill>
                <a:srgbClr val="000000"/>
              </a:solidFill>
              <a:effectLst/>
              <a:uFillTx/>
              <a:latin typeface="+mn-lt"/>
              <a:ea typeface="+mn-ea"/>
              <a:cs typeface="+mn-cs"/>
              <a:sym typeface="Calibri" panose="020F0502020204030204"/>
            </a:endParaRPr>
          </a:p>
        </p:txBody>
      </p:sp>
      <p:sp>
        <p:nvSpPr>
          <p:cNvPr id="5" name="文本框 4"/>
          <p:cNvSpPr txBox="1"/>
          <p:nvPr/>
        </p:nvSpPr>
        <p:spPr>
          <a:xfrm>
            <a:off x="5343525" y="2037080"/>
            <a:ext cx="6574790" cy="1569656"/>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45718" tIns="45718" rIns="45718" bIns="45718" numCol="1" spcCol="38100" rtlCol="0" anchor="t" forceAA="0">
            <a:spAutoFit/>
          </a:bodyPr>
          <a:lstStyle/>
          <a:p>
            <a:pPr marL="0" marR="0" indent="0" algn="l" defTabSz="914400" rtl="0" fontAlgn="auto" latinLnBrk="0" hangingPunct="0">
              <a:lnSpc>
                <a:spcPct val="100000"/>
              </a:lnSpc>
              <a:spcBef>
                <a:spcPts val="0"/>
              </a:spcBef>
              <a:spcAft>
                <a:spcPts val="0"/>
              </a:spcAft>
              <a:buClrTx/>
              <a:buSzTx/>
              <a:buFontTx/>
              <a:buNone/>
            </a:pPr>
            <a:r>
              <a:rPr kumimoji="0" lang="zh-CN" altLang="en-US" sz="2400" b="0" i="0" u="none" strike="noStrike" cap="none" spc="0" normalizeH="0" baseline="0" dirty="0">
                <a:ln>
                  <a:noFill/>
                </a:ln>
                <a:solidFill>
                  <a:srgbClr val="000000"/>
                </a:solidFill>
                <a:effectLst/>
                <a:uFillTx/>
                <a:latin typeface="+mn-lt"/>
                <a:ea typeface="+mn-ea"/>
                <a:cs typeface="+mn-cs"/>
                <a:sym typeface="Calibri" panose="020F0502020204030204"/>
              </a:rPr>
              <a:t>2. </a:t>
            </a:r>
            <a:r>
              <a:rPr lang="zh-CN" altLang="en-US" sz="2400" dirty="0">
                <a:sym typeface="Calibri" panose="020F0502020204030204"/>
              </a:rPr>
              <a:t>上学却没学到知识（学习效果低下），这不仅是浪费发展机遇，也是对全世界儿童和青少年的巨大不公。</a:t>
            </a:r>
            <a:r>
              <a:rPr kumimoji="0" lang="zh-CN" altLang="en-US" sz="2400" b="0" i="0" u="none" strike="noStrike" cap="none" spc="0" normalizeH="0" baseline="0" dirty="0">
                <a:ln>
                  <a:noFill/>
                </a:ln>
                <a:solidFill>
                  <a:srgbClr val="000000"/>
                </a:solidFill>
                <a:effectLst/>
                <a:uFillTx/>
                <a:latin typeface="+mn-lt"/>
                <a:ea typeface="+mn-ea"/>
                <a:cs typeface="+mn-cs"/>
                <a:sym typeface="Calibri" panose="020F0502020204030204"/>
              </a:rPr>
              <a:t>最被社会所忽视的孩子恰恰是那些最需要通过良好教育在生活中取得成功的孩子。</a:t>
            </a:r>
            <a:endParaRPr kumimoji="0" lang="zh-CN" altLang="en-US" sz="2400" b="0" i="0" u="none" strike="noStrike" cap="none" spc="0" normalizeH="0" baseline="0" dirty="0">
              <a:ln>
                <a:noFill/>
              </a:ln>
              <a:solidFill>
                <a:srgbClr val="000000"/>
              </a:solidFill>
              <a:effectLst/>
              <a:uFillTx/>
              <a:latin typeface="+mn-lt"/>
              <a:ea typeface="+mn-ea"/>
              <a:cs typeface="+mn-cs"/>
              <a:sym typeface="Calibri" panose="020F0502020204030204"/>
            </a:endParaRPr>
          </a:p>
        </p:txBody>
      </p:sp>
      <p:sp>
        <p:nvSpPr>
          <p:cNvPr id="6" name="文本框 5"/>
          <p:cNvSpPr txBox="1"/>
          <p:nvPr/>
        </p:nvSpPr>
        <p:spPr>
          <a:xfrm>
            <a:off x="5320030" y="4639310"/>
            <a:ext cx="6524625" cy="193675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45718" tIns="45718" rIns="45718" bIns="45718" numCol="1" spcCol="38100" rtlCol="0" anchor="t" forceAA="0">
            <a:spAutoFit/>
          </a:bodyPr>
          <a:lstStyle/>
          <a:p>
            <a:pPr marL="0" marR="0" indent="0" algn="l" defTabSz="914400" rtl="0" fontAlgn="auto" latinLnBrk="0" hangingPunct="0">
              <a:lnSpc>
                <a:spcPct val="100000"/>
              </a:lnSpc>
              <a:spcBef>
                <a:spcPts val="0"/>
              </a:spcBef>
              <a:spcAft>
                <a:spcPts val="0"/>
              </a:spcAft>
              <a:buClrTx/>
              <a:buSzTx/>
              <a:buFontTx/>
              <a:buNone/>
            </a:pPr>
            <a:r>
              <a:rPr kumimoji="0" lang="zh-CN" altLang="en-US" sz="2400" b="0" i="0" u="none" strike="noStrike" cap="none" spc="0" normalizeH="0" baseline="0">
                <a:ln>
                  <a:noFill/>
                </a:ln>
                <a:solidFill>
                  <a:srgbClr val="000000"/>
                </a:solidFill>
                <a:effectLst/>
                <a:uFillTx/>
                <a:latin typeface="+mn-lt"/>
                <a:ea typeface="+mn-ea"/>
                <a:cs typeface="+mn-cs"/>
                <a:sym typeface="Calibri" panose="020F0502020204030204"/>
              </a:rPr>
              <a:t>3. </a:t>
            </a:r>
            <a:r>
              <a:rPr lang="zh-CN" altLang="en-US" sz="2400">
                <a:sym typeface="Calibri" panose="020F0502020204030204"/>
              </a:rPr>
              <a:t>如果学不到知识，教育就无法实现消除极端贫困并为人人创造共同机会与繁荣的承诺。这一学习危机正在扩大而不是缩小社会差距。</a:t>
            </a:r>
            <a:r>
              <a:rPr kumimoji="0" lang="zh-CN" altLang="en-US" sz="2400" b="0" i="0" u="none" strike="noStrike" cap="none" spc="0" normalizeH="0" baseline="0">
                <a:ln>
                  <a:noFill/>
                </a:ln>
                <a:solidFill>
                  <a:srgbClr val="000000"/>
                </a:solidFill>
                <a:effectLst/>
                <a:uFillTx/>
                <a:latin typeface="+mn-lt"/>
                <a:ea typeface="+mn-ea"/>
                <a:cs typeface="+mn-cs"/>
                <a:sym typeface="Calibri" panose="020F0502020204030204"/>
              </a:rPr>
              <a:t>中低收入国家的学习水平低下并非不可避免：如果国家重视改善学习效果，就可能取得巨大的进步。</a:t>
            </a:r>
            <a:endParaRPr kumimoji="0" lang="zh-CN" altLang="en-US" sz="2400" b="0" i="0" u="none" strike="noStrike" cap="none" spc="0" normalizeH="0" baseline="0">
              <a:ln>
                <a:noFill/>
              </a:ln>
              <a:solidFill>
                <a:srgbClr val="000000"/>
              </a:solidFill>
              <a:effectLst/>
              <a:uFillTx/>
              <a:latin typeface="+mn-lt"/>
              <a:ea typeface="+mn-ea"/>
              <a:cs typeface="+mn-cs"/>
              <a:sym typeface="Calibri" panose="020F0502020204030204"/>
            </a:endParaRPr>
          </a:p>
        </p:txBody>
      </p:sp>
      <p:pic>
        <p:nvPicPr>
          <p:cNvPr id="7" name="图片 6" descr="6332c67ede63445fbbb66395bd24ad08[1]"/>
          <p:cNvPicPr>
            <a:picLocks noChangeAspect="1"/>
          </p:cNvPicPr>
          <p:nvPr/>
        </p:nvPicPr>
        <p:blipFill>
          <a:blip r:embed="rId1"/>
          <a:stretch>
            <a:fillRect/>
          </a:stretch>
        </p:blipFill>
        <p:spPr>
          <a:xfrm>
            <a:off x="271145" y="1092200"/>
            <a:ext cx="3950335" cy="5041900"/>
          </a:xfrm>
          <a:prstGeom prst="rect">
            <a:avLst/>
          </a:prstGeom>
        </p:spPr>
      </p:pic>
      <p:sp>
        <p:nvSpPr>
          <p:cNvPr id="8" name="文本框 7"/>
          <p:cNvSpPr txBox="1"/>
          <p:nvPr/>
        </p:nvSpPr>
        <p:spPr>
          <a:xfrm>
            <a:off x="40640" y="6285230"/>
            <a:ext cx="6767195" cy="36703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45718" tIns="45718" rIns="45718" bIns="45718" numCol="1" spcCol="38100" rtlCol="0" anchor="t" forceAA="0">
            <a:spAutoFit/>
          </a:bodyPr>
          <a:lstStyle/>
          <a:p>
            <a:pPr marL="0" marR="0" indent="0" algn="l" defTabSz="914400" rtl="0" fontAlgn="auto" latinLnBrk="0" hangingPunct="0">
              <a:lnSpc>
                <a:spcPct val="100000"/>
              </a:lnSpc>
              <a:spcBef>
                <a:spcPts val="0"/>
              </a:spcBef>
              <a:spcAft>
                <a:spcPts val="0"/>
              </a:spcAft>
              <a:buClrTx/>
              <a:buSzTx/>
              <a:buFontTx/>
              <a:buNone/>
            </a:pPr>
            <a:r>
              <a:rPr kumimoji="0" lang="zh-CN" altLang="en-US" sz="1800" b="0" i="0" u="none" strike="noStrike" cap="none" spc="0" normalizeH="0" baseline="0">
                <a:ln>
                  <a:noFill/>
                </a:ln>
                <a:solidFill>
                  <a:srgbClr val="000000"/>
                </a:solidFill>
                <a:effectLst/>
                <a:uFillTx/>
                <a:latin typeface="+mn-lt"/>
                <a:ea typeface="+mn-ea"/>
                <a:cs typeface="+mn-cs"/>
                <a:sym typeface="Calibri" panose="020F0502020204030204"/>
              </a:rPr>
              <a:t>2018年世界发展报告：学习以实现教育的承诺</a:t>
            </a:r>
            <a:endParaRPr kumimoji="0" lang="zh-CN" altLang="en-US" sz="1800" b="0" i="0" u="none" strike="noStrike" cap="none" spc="0" normalizeH="0" baseline="0">
              <a:ln>
                <a:noFill/>
              </a:ln>
              <a:solidFill>
                <a:srgbClr val="000000"/>
              </a:solidFill>
              <a:effectLst/>
              <a:uFillTx/>
              <a:latin typeface="+mn-lt"/>
              <a:ea typeface="+mn-ea"/>
              <a:cs typeface="+mn-cs"/>
              <a:sym typeface="Calibri" panose="020F0502020204030204"/>
            </a:endParaRP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201208" y="1343427"/>
            <a:ext cx="3116616" cy="3487366"/>
          </a:xfrm>
          <a:prstGeom prst="rect">
            <a:avLst/>
          </a:prstGeom>
        </p:spPr>
      </p:pic>
      <p:sp>
        <p:nvSpPr>
          <p:cNvPr id="5" name="矩形 4"/>
          <p:cNvSpPr/>
          <p:nvPr/>
        </p:nvSpPr>
        <p:spPr>
          <a:xfrm>
            <a:off x="3498157" y="1086230"/>
            <a:ext cx="9212778" cy="4154984"/>
          </a:xfrm>
          <a:prstGeom prst="rect">
            <a:avLst/>
          </a:prstGeom>
        </p:spPr>
        <p:txBody>
          <a:bodyPr wrap="none">
            <a:spAutoFit/>
          </a:bodyPr>
          <a:lstStyle/>
          <a:p>
            <a:r>
              <a:rPr lang="zh-CN" altLang="en-US" sz="8800" b="0" dirty="0">
                <a:solidFill>
                  <a:srgbClr val="333333"/>
                </a:solidFill>
                <a:latin typeface="-apple-system-font"/>
              </a:rPr>
              <a:t>老师，</a:t>
            </a:r>
            <a:endParaRPr lang="en-US" altLang="zh-CN" sz="8800" b="0" dirty="0">
              <a:solidFill>
                <a:srgbClr val="333333"/>
              </a:solidFill>
              <a:latin typeface="-apple-system-font"/>
            </a:endParaRPr>
          </a:p>
          <a:p>
            <a:r>
              <a:rPr lang="zh-CN" altLang="en-US" sz="8800" b="0" dirty="0">
                <a:solidFill>
                  <a:srgbClr val="333333"/>
                </a:solidFill>
                <a:latin typeface="-apple-system-font"/>
              </a:rPr>
              <a:t>究竟是什么</a:t>
            </a:r>
            <a:endParaRPr lang="en-US" altLang="zh-CN" sz="8800" b="0" dirty="0">
              <a:solidFill>
                <a:srgbClr val="333333"/>
              </a:solidFill>
              <a:latin typeface="-apple-system-font"/>
            </a:endParaRPr>
          </a:p>
          <a:p>
            <a:r>
              <a:rPr lang="zh-CN" altLang="en-US" sz="8800" b="0" dirty="0">
                <a:solidFill>
                  <a:srgbClr val="333333"/>
                </a:solidFill>
                <a:latin typeface="-apple-system-font"/>
              </a:rPr>
              <a:t>阻碍了您的成长？</a:t>
            </a:r>
            <a:endParaRPr lang="zh-CN" altLang="en-US" sz="8800" b="0" dirty="0">
              <a:solidFill>
                <a:srgbClr val="333333"/>
              </a:solidFill>
              <a:latin typeface="-apple-system-font"/>
            </a:endParaRPr>
          </a:p>
        </p:txBody>
      </p:sp>
      <p:pic>
        <p:nvPicPr>
          <p:cNvPr id="6" name="图片 5"/>
          <p:cNvPicPr>
            <a:picLocks noChangeAspect="1"/>
          </p:cNvPicPr>
          <p:nvPr/>
        </p:nvPicPr>
        <p:blipFill>
          <a:blip r:embed="rId2"/>
          <a:stretch>
            <a:fillRect/>
          </a:stretch>
        </p:blipFill>
        <p:spPr>
          <a:xfrm>
            <a:off x="0" y="4925770"/>
            <a:ext cx="3606247" cy="122502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图像" descr="图像"/>
          <p:cNvPicPr>
            <a:picLocks noChangeAspect="1"/>
          </p:cNvPicPr>
          <p:nvPr/>
        </p:nvPicPr>
        <p:blipFill>
          <a:blip r:embed="rId1"/>
          <a:stretch>
            <a:fillRect/>
          </a:stretch>
        </p:blipFill>
        <p:spPr>
          <a:xfrm>
            <a:off x="-53713" y="0"/>
            <a:ext cx="7678348" cy="6850856"/>
          </a:xfrm>
          <a:prstGeom prst="rect">
            <a:avLst/>
          </a:prstGeom>
          <a:ln w="12700">
            <a:miter lim="400000"/>
            <a:headEnd/>
            <a:tailEnd/>
          </a:ln>
        </p:spPr>
      </p:pic>
      <p:sp>
        <p:nvSpPr>
          <p:cNvPr id="71" name="我学会了爬树，…"/>
          <p:cNvSpPr txBox="1"/>
          <p:nvPr/>
        </p:nvSpPr>
        <p:spPr>
          <a:xfrm>
            <a:off x="7959316" y="3010685"/>
            <a:ext cx="3781705" cy="829486"/>
          </a:xfrm>
          <a:prstGeom prst="rect">
            <a:avLst/>
          </a:prstGeom>
          <a:ln w="12700">
            <a:miter lim="400000"/>
          </a:ln>
        </p:spPr>
        <p:txBody>
          <a:bodyPr wrap="none" lIns="45670" tIns="45670" rIns="45670" bIns="45670">
            <a:spAutoFit/>
          </a:bodyPr>
          <a:lstStyle/>
          <a:p>
            <a:r>
              <a:rPr sz="2400" dirty="0" err="1"/>
              <a:t>我学会了爬树</a:t>
            </a:r>
            <a:r>
              <a:rPr sz="2400" dirty="0"/>
              <a:t>，</a:t>
            </a:r>
            <a:endParaRPr sz="2400" dirty="0"/>
          </a:p>
          <a:p>
            <a:r>
              <a:rPr sz="2400" dirty="0" err="1"/>
              <a:t>却没有学会如何从树上跳下</a:t>
            </a:r>
            <a:endParaRPr sz="2400" dirty="0"/>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930644" y="0"/>
            <a:ext cx="9248656" cy="6831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2" name="Picture 2" descr="https://img3.doubanio.com/view/subject/l/public/s2979838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289" y="2999509"/>
            <a:ext cx="2856355" cy="3858491"/>
          </a:xfrm>
          <a:prstGeom prst="rect">
            <a:avLst/>
          </a:prstGeom>
          <a:noFill/>
          <a:extLst>
            <a:ext uri="{909E8E84-426E-40DD-AFC4-6F175D3DCCD1}">
              <a14:hiddenFill xmlns:a14="http://schemas.microsoft.com/office/drawing/2010/main">
                <a:solidFill>
                  <a:srgbClr val="FFFFFF"/>
                </a:solidFill>
              </a14:hiddenFill>
            </a:ext>
          </a:extLst>
        </p:spPr>
      </p:pic>
      <p:sp>
        <p:nvSpPr>
          <p:cNvPr id="3" name="文本框 2"/>
          <p:cNvSpPr txBox="1"/>
          <p:nvPr/>
        </p:nvSpPr>
        <p:spPr>
          <a:xfrm>
            <a:off x="1" y="1004455"/>
            <a:ext cx="2930644" cy="19389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pPr>
            <a:r>
              <a:rPr lang="zh-CN" altLang="en-US" dirty="0"/>
              <a:t>如果我们用过去的方法教育现在的学生，就是在剥夺孩子们的未来。</a:t>
            </a:r>
            <a:endParaRPr lang="en-US" altLang="zh-CN" dirty="0"/>
          </a:p>
          <a:p>
            <a:pPr marL="0" marR="0" indent="0" algn="r" defTabSz="914400" rtl="0" fontAlgn="auto" latinLnBrk="0" hangingPunct="0">
              <a:lnSpc>
                <a:spcPct val="100000"/>
              </a:lnSpc>
              <a:spcBef>
                <a:spcPts val="0"/>
              </a:spcBef>
              <a:spcAft>
                <a:spcPts val="0"/>
              </a:spcAft>
              <a:buClrTx/>
              <a:buSzTx/>
              <a:buFontTx/>
              <a:buNone/>
            </a:pPr>
            <a:r>
              <a:rPr kumimoji="0" lang="en-US" altLang="zh-CN" sz="2400" b="1" i="0" u="none" strike="noStrike" cap="none" spc="0" normalizeH="0" baseline="0" dirty="0">
                <a:ln>
                  <a:noFill/>
                </a:ln>
                <a:solidFill>
                  <a:srgbClr val="000000"/>
                </a:solidFill>
                <a:effectLst/>
                <a:uFillTx/>
                <a:latin typeface="+mj-lt"/>
                <a:ea typeface="+mj-ea"/>
                <a:cs typeface="+mj-cs"/>
                <a:sym typeface="Helvetica Neue"/>
              </a:rPr>
              <a:t>——</a:t>
            </a:r>
            <a:r>
              <a:rPr kumimoji="0" lang="zh-CN" altLang="en-US" sz="2400" b="1" i="0" u="none" strike="noStrike" cap="none" spc="0" normalizeH="0" baseline="0" dirty="0">
                <a:ln>
                  <a:noFill/>
                </a:ln>
                <a:solidFill>
                  <a:srgbClr val="000000"/>
                </a:solidFill>
                <a:effectLst/>
                <a:uFillTx/>
                <a:latin typeface="+mj-lt"/>
                <a:ea typeface="+mj-ea"/>
                <a:cs typeface="+mj-cs"/>
                <a:sym typeface="Helvetica Neue"/>
              </a:rPr>
              <a:t>约翰  杜威</a:t>
            </a:r>
            <a:endParaRPr kumimoji="0" lang="zh-CN" altLang="en-US" sz="2400" b="1" i="0" u="none" strike="noStrike" cap="none" spc="0" normalizeH="0" baseline="0" dirty="0">
              <a:ln>
                <a:noFill/>
              </a:ln>
              <a:solidFill>
                <a:srgbClr val="000000"/>
              </a:solidFill>
              <a:effectLst/>
              <a:uFillTx/>
              <a:latin typeface="+mj-lt"/>
              <a:ea typeface="+mj-ea"/>
              <a:cs typeface="+mj-cs"/>
              <a:sym typeface="Helvetica Neue"/>
            </a:endParaRP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71" name="椭圆形"/>
          <p:cNvSpPr/>
          <p:nvPr/>
        </p:nvSpPr>
        <p:spPr>
          <a:xfrm>
            <a:off x="-4872038" y="-225427"/>
            <a:ext cx="7358067" cy="7232654"/>
          </a:xfrm>
          <a:prstGeom prst="ellipse">
            <a:avLst/>
          </a:prstGeom>
          <a:solidFill>
            <a:srgbClr val="808080"/>
          </a:solidFill>
          <a:ln w="12700">
            <a:miter lim="400000"/>
          </a:ln>
        </p:spPr>
        <p:txBody>
          <a:bodyPr lIns="45718" tIns="45718" rIns="45718" bIns="45718" anchor="ctr"/>
          <a:lstStyle/>
          <a:p>
            <a:pPr algn="ctr" defTabSz="609600">
              <a:defRPr sz="8000" b="0">
                <a:solidFill>
                  <a:srgbClr val="FFFFFF"/>
                </a:solidFill>
                <a:latin typeface="Century Gothic" panose="020B0502020202020204"/>
                <a:ea typeface="Century Gothic" panose="020B0502020202020204"/>
                <a:cs typeface="Century Gothic" panose="020B0502020202020204"/>
                <a:sym typeface="Century Gothic" panose="020B0502020202020204"/>
              </a:defRPr>
            </a:pPr>
          </a:p>
        </p:txBody>
      </p:sp>
      <p:sp>
        <p:nvSpPr>
          <p:cNvPr id="72" name="八…"/>
          <p:cNvSpPr txBox="1"/>
          <p:nvPr/>
        </p:nvSpPr>
        <p:spPr>
          <a:xfrm>
            <a:off x="168275" y="2065335"/>
            <a:ext cx="863600" cy="2936237"/>
          </a:xfrm>
          <a:prstGeom prst="rect">
            <a:avLst/>
          </a:prstGeom>
          <a:ln w="12700">
            <a:miter lim="400000"/>
          </a:ln>
        </p:spPr>
        <p:txBody>
          <a:bodyPr lIns="45718" tIns="45718" rIns="45718" bIns="45718">
            <a:spAutoFit/>
          </a:bodyPr>
          <a:lstStyle/>
          <a:p>
            <a:pPr defTabSz="609600">
              <a:defRPr sz="5600" b="0">
                <a:solidFill>
                  <a:srgbClr val="FFFFFF"/>
                </a:solidFill>
                <a:latin typeface="华文细黑" panose="02010600040101010101" charset="-122"/>
                <a:ea typeface="华文细黑" panose="02010600040101010101" charset="-122"/>
                <a:cs typeface="华文细黑" panose="02010600040101010101" charset="-122"/>
                <a:sym typeface="华文细黑" panose="02010600040101010101" charset="-122"/>
              </a:defRPr>
            </a:pPr>
            <a:r>
              <a:t>八</a:t>
            </a:r>
            <a:endParaRPr>
              <a:latin typeface="Century Gothic" panose="020B0502020202020204"/>
              <a:ea typeface="Century Gothic" panose="020B0502020202020204"/>
              <a:cs typeface="Century Gothic" panose="020B0502020202020204"/>
              <a:sym typeface="Century Gothic" panose="020B0502020202020204"/>
            </a:endParaRPr>
          </a:p>
          <a:p>
            <a:pPr defTabSz="609600">
              <a:defRPr sz="5600" b="0">
                <a:solidFill>
                  <a:srgbClr val="FFFFFF"/>
                </a:solidFill>
                <a:latin typeface="华文细黑" panose="02010600040101010101" charset="-122"/>
                <a:ea typeface="华文细黑" panose="02010600040101010101" charset="-122"/>
                <a:cs typeface="华文细黑" panose="02010600040101010101" charset="-122"/>
                <a:sym typeface="华文细黑" panose="02010600040101010101" charset="-122"/>
              </a:defRPr>
            </a:pPr>
            <a:r>
              <a:t>一</a:t>
            </a:r>
            <a:endParaRPr>
              <a:latin typeface="Century Gothic" panose="020B0502020202020204"/>
              <a:ea typeface="Century Gothic" panose="020B0502020202020204"/>
              <a:cs typeface="Century Gothic" panose="020B0502020202020204"/>
              <a:sym typeface="Century Gothic" panose="020B0502020202020204"/>
            </a:endParaRPr>
          </a:p>
          <a:p>
            <a:pPr defTabSz="609600">
              <a:defRPr sz="5600" b="0">
                <a:solidFill>
                  <a:srgbClr val="FFFFFF"/>
                </a:solidFill>
                <a:latin typeface="华文细黑" panose="02010600040101010101" charset="-122"/>
                <a:ea typeface="华文细黑" panose="02010600040101010101" charset="-122"/>
                <a:cs typeface="华文细黑" panose="02010600040101010101" charset="-122"/>
                <a:sym typeface="华文细黑" panose="02010600040101010101" charset="-122"/>
              </a:defRPr>
            </a:pPr>
            <a:r>
              <a:t>路</a:t>
            </a:r>
            <a:endParaRPr>
              <a:latin typeface="Century Gothic" panose="020B0502020202020204"/>
              <a:ea typeface="Century Gothic" panose="020B0502020202020204"/>
              <a:cs typeface="Century Gothic" panose="020B0502020202020204"/>
              <a:sym typeface="Century Gothic" panose="020B0502020202020204"/>
            </a:endParaRPr>
          </a:p>
          <a:p>
            <a:pPr defTabSz="609600">
              <a:defRPr sz="5600" b="0">
                <a:solidFill>
                  <a:srgbClr val="FFFFFF"/>
                </a:solidFill>
                <a:latin typeface="华文细黑" panose="02010600040101010101" charset="-122"/>
                <a:ea typeface="华文细黑" panose="02010600040101010101" charset="-122"/>
                <a:cs typeface="华文细黑" panose="02010600040101010101" charset="-122"/>
                <a:sym typeface="华文细黑" panose="02010600040101010101" charset="-122"/>
              </a:defRPr>
            </a:pPr>
            <a:r>
              <a:t>径</a:t>
            </a:r>
          </a:p>
        </p:txBody>
      </p:sp>
      <p:sp>
        <p:nvSpPr>
          <p:cNvPr id="73" name="线条"/>
          <p:cNvSpPr/>
          <p:nvPr/>
        </p:nvSpPr>
        <p:spPr>
          <a:xfrm flipH="1" flipV="1">
            <a:off x="2668586" y="3390898"/>
            <a:ext cx="9525003" cy="3"/>
          </a:xfrm>
          <a:prstGeom prst="line">
            <a:avLst/>
          </a:prstGeom>
          <a:ln w="28575">
            <a:solidFill>
              <a:srgbClr val="BFBFBF"/>
            </a:solidFill>
          </a:ln>
        </p:spPr>
        <p:txBody>
          <a:bodyPr lIns="45718" tIns="45718" rIns="45718" bIns="45718"/>
          <a:lstStyle/>
          <a:p/>
        </p:txBody>
      </p:sp>
      <p:grpSp>
        <p:nvGrpSpPr>
          <p:cNvPr id="76" name="成组"/>
          <p:cNvGrpSpPr/>
          <p:nvPr/>
        </p:nvGrpSpPr>
        <p:grpSpPr>
          <a:xfrm>
            <a:off x="5156200" y="755645"/>
            <a:ext cx="2489203" cy="5270507"/>
            <a:chOff x="0" y="-1"/>
            <a:chExt cx="2489201" cy="5270506"/>
          </a:xfrm>
        </p:grpSpPr>
        <p:sp>
          <p:nvSpPr>
            <p:cNvPr id="74" name="线条"/>
            <p:cNvSpPr/>
            <p:nvPr/>
          </p:nvSpPr>
          <p:spPr>
            <a:xfrm flipV="1">
              <a:off x="0" y="-2"/>
              <a:ext cx="3" cy="5270507"/>
            </a:xfrm>
            <a:prstGeom prst="line">
              <a:avLst/>
            </a:prstGeom>
            <a:noFill/>
            <a:ln w="28575" cap="flat">
              <a:solidFill>
                <a:srgbClr val="BFBFBF"/>
              </a:solidFill>
              <a:prstDash val="solid"/>
              <a:round/>
            </a:ln>
            <a:effectLst/>
          </p:spPr>
          <p:txBody>
            <a:bodyPr wrap="square" lIns="45718" tIns="45718" rIns="45718" bIns="45718" numCol="1" anchor="t">
              <a:noAutofit/>
            </a:bodyPr>
            <a:lstStyle/>
            <a:p/>
          </p:txBody>
        </p:sp>
        <p:sp>
          <p:nvSpPr>
            <p:cNvPr id="75" name="线条"/>
            <p:cNvSpPr/>
            <p:nvPr/>
          </p:nvSpPr>
          <p:spPr>
            <a:xfrm flipV="1">
              <a:off x="2489199" y="-2"/>
              <a:ext cx="4" cy="5270507"/>
            </a:xfrm>
            <a:prstGeom prst="line">
              <a:avLst/>
            </a:prstGeom>
            <a:noFill/>
            <a:ln w="28575" cap="flat">
              <a:solidFill>
                <a:srgbClr val="BFBFBF"/>
              </a:solidFill>
              <a:prstDash val="solid"/>
              <a:round/>
            </a:ln>
            <a:effectLst/>
          </p:spPr>
          <p:txBody>
            <a:bodyPr wrap="square" lIns="45718" tIns="45718" rIns="45718" bIns="45718" numCol="1" anchor="t">
              <a:noAutofit/>
            </a:bodyPr>
            <a:lstStyle/>
            <a:p/>
          </p:txBody>
        </p:sp>
      </p:grpSp>
      <p:grpSp>
        <p:nvGrpSpPr>
          <p:cNvPr id="79" name="成组"/>
          <p:cNvGrpSpPr/>
          <p:nvPr/>
        </p:nvGrpSpPr>
        <p:grpSpPr>
          <a:xfrm>
            <a:off x="2895600" y="761997"/>
            <a:ext cx="1828800" cy="1828803"/>
            <a:chOff x="0" y="-1"/>
            <a:chExt cx="1828800" cy="1828801"/>
          </a:xfrm>
        </p:grpSpPr>
        <p:sp>
          <p:nvSpPr>
            <p:cNvPr id="77" name="圆形"/>
            <p:cNvSpPr/>
            <p:nvPr/>
          </p:nvSpPr>
          <p:spPr>
            <a:xfrm>
              <a:off x="0" y="-2"/>
              <a:ext cx="1828800" cy="1828803"/>
            </a:xfrm>
            <a:prstGeom prst="ellipse">
              <a:avLst/>
            </a:prstGeom>
            <a:solidFill>
              <a:srgbClr val="008000"/>
            </a:solidFill>
            <a:ln w="12700" cap="flat">
              <a:noFill/>
              <a:miter lim="400000"/>
            </a:ln>
            <a:effectLst/>
          </p:spPr>
          <p:txBody>
            <a:bodyPr wrap="square" lIns="45718" tIns="45718" rIns="45718" bIns="45718" numCol="1" anchor="ctr">
              <a:noAutofit/>
            </a:bodyPr>
            <a:lstStyle/>
            <a:p>
              <a:pPr algn="ctr" defTabSz="609600">
                <a:defRPr sz="8000" b="0">
                  <a:solidFill>
                    <a:srgbClr val="FFFFFF"/>
                  </a:solidFill>
                  <a:latin typeface="Century Gothic" panose="020B0502020202020204"/>
                  <a:ea typeface="Century Gothic" panose="020B0502020202020204"/>
                  <a:cs typeface="Century Gothic" panose="020B0502020202020204"/>
                  <a:sym typeface="Century Gothic" panose="020B0502020202020204"/>
                </a:defRPr>
              </a:pPr>
            </a:p>
          </p:txBody>
        </p:sp>
        <p:sp>
          <p:nvSpPr>
            <p:cNvPr id="78" name="1"/>
            <p:cNvSpPr txBox="1"/>
            <p:nvPr/>
          </p:nvSpPr>
          <p:spPr>
            <a:xfrm>
              <a:off x="267798" y="246379"/>
              <a:ext cx="1293202" cy="1336037"/>
            </a:xfrm>
            <a:prstGeom prst="rect">
              <a:avLst/>
            </a:prstGeom>
            <a:noFill/>
            <a:ln w="12700" cap="flat">
              <a:noFill/>
              <a:miter lim="400000"/>
            </a:ln>
            <a:effectLst/>
          </p:spPr>
          <p:txBody>
            <a:bodyPr wrap="square" lIns="45718" tIns="45718" rIns="45718" bIns="45718" numCol="1" anchor="ctr">
              <a:spAutoFit/>
            </a:bodyPr>
            <a:lstStyle>
              <a:lvl1pPr algn="ctr" defTabSz="609600">
                <a:defRPr sz="8000" b="0">
                  <a:solidFill>
                    <a:srgbClr val="FFFFFF"/>
                  </a:solidFill>
                  <a:latin typeface="Century Gothic" panose="020B0502020202020204"/>
                  <a:ea typeface="Century Gothic" panose="020B0502020202020204"/>
                  <a:cs typeface="Century Gothic" panose="020B0502020202020204"/>
                  <a:sym typeface="Century Gothic" panose="020B0502020202020204"/>
                </a:defRPr>
              </a:lvl1pPr>
            </a:lstStyle>
            <a:p>
              <a:r>
                <a:t>1</a:t>
              </a:r>
            </a:p>
          </p:txBody>
        </p:sp>
      </p:grpSp>
      <p:grpSp>
        <p:nvGrpSpPr>
          <p:cNvPr id="82" name="成组"/>
          <p:cNvGrpSpPr/>
          <p:nvPr/>
        </p:nvGrpSpPr>
        <p:grpSpPr>
          <a:xfrm>
            <a:off x="5486400" y="761997"/>
            <a:ext cx="1828800" cy="1828803"/>
            <a:chOff x="0" y="-1"/>
            <a:chExt cx="1828800" cy="1828801"/>
          </a:xfrm>
        </p:grpSpPr>
        <p:sp>
          <p:nvSpPr>
            <p:cNvPr id="80" name="圆形"/>
            <p:cNvSpPr/>
            <p:nvPr/>
          </p:nvSpPr>
          <p:spPr>
            <a:xfrm>
              <a:off x="0" y="-2"/>
              <a:ext cx="1828800" cy="1828803"/>
            </a:xfrm>
            <a:prstGeom prst="ellipse">
              <a:avLst/>
            </a:prstGeom>
            <a:solidFill>
              <a:srgbClr val="FF0000"/>
            </a:solidFill>
            <a:ln w="12700" cap="flat">
              <a:noFill/>
              <a:miter lim="400000"/>
            </a:ln>
            <a:effectLst/>
          </p:spPr>
          <p:txBody>
            <a:bodyPr wrap="square" lIns="45718" tIns="45718" rIns="45718" bIns="45718" numCol="1" anchor="ctr">
              <a:noAutofit/>
            </a:bodyPr>
            <a:lstStyle/>
            <a:p>
              <a:pPr algn="ctr" defTabSz="609600">
                <a:defRPr sz="8000" b="0">
                  <a:solidFill>
                    <a:srgbClr val="FFFFFF"/>
                  </a:solidFill>
                  <a:latin typeface="Century Gothic" panose="020B0502020202020204"/>
                  <a:ea typeface="Century Gothic" panose="020B0502020202020204"/>
                  <a:cs typeface="Century Gothic" panose="020B0502020202020204"/>
                  <a:sym typeface="Century Gothic" panose="020B0502020202020204"/>
                </a:defRPr>
              </a:pPr>
            </a:p>
          </p:txBody>
        </p:sp>
        <p:sp>
          <p:nvSpPr>
            <p:cNvPr id="81" name="2"/>
            <p:cNvSpPr txBox="1"/>
            <p:nvPr/>
          </p:nvSpPr>
          <p:spPr>
            <a:xfrm>
              <a:off x="267798" y="246379"/>
              <a:ext cx="1293202" cy="1336037"/>
            </a:xfrm>
            <a:prstGeom prst="rect">
              <a:avLst/>
            </a:prstGeom>
            <a:noFill/>
            <a:ln w="12700" cap="flat">
              <a:noFill/>
              <a:miter lim="400000"/>
            </a:ln>
            <a:effectLst/>
          </p:spPr>
          <p:txBody>
            <a:bodyPr wrap="square" lIns="45718" tIns="45718" rIns="45718" bIns="45718" numCol="1" anchor="ctr">
              <a:spAutoFit/>
            </a:bodyPr>
            <a:lstStyle>
              <a:lvl1pPr algn="ctr" defTabSz="609600">
                <a:defRPr sz="8000" b="0">
                  <a:solidFill>
                    <a:srgbClr val="FFFFFF"/>
                  </a:solidFill>
                  <a:latin typeface="Century Gothic" panose="020B0502020202020204"/>
                  <a:ea typeface="Century Gothic" panose="020B0502020202020204"/>
                  <a:cs typeface="Century Gothic" panose="020B0502020202020204"/>
                  <a:sym typeface="Century Gothic" panose="020B0502020202020204"/>
                </a:defRPr>
              </a:lvl1pPr>
            </a:lstStyle>
            <a:p>
              <a:r>
                <a:t>2</a:t>
              </a:r>
            </a:p>
          </p:txBody>
        </p:sp>
      </p:grpSp>
      <p:grpSp>
        <p:nvGrpSpPr>
          <p:cNvPr id="85" name="成组"/>
          <p:cNvGrpSpPr/>
          <p:nvPr/>
        </p:nvGrpSpPr>
        <p:grpSpPr>
          <a:xfrm>
            <a:off x="2921000" y="3638550"/>
            <a:ext cx="1828800" cy="1830392"/>
            <a:chOff x="0" y="0"/>
            <a:chExt cx="1828800" cy="1830391"/>
          </a:xfrm>
        </p:grpSpPr>
        <p:sp>
          <p:nvSpPr>
            <p:cNvPr id="83" name="圆形"/>
            <p:cNvSpPr/>
            <p:nvPr/>
          </p:nvSpPr>
          <p:spPr>
            <a:xfrm>
              <a:off x="0" y="0"/>
              <a:ext cx="1828800" cy="1830392"/>
            </a:xfrm>
            <a:prstGeom prst="ellipse">
              <a:avLst/>
            </a:prstGeom>
            <a:solidFill>
              <a:srgbClr val="FF0000"/>
            </a:solidFill>
            <a:ln w="12700" cap="flat">
              <a:noFill/>
              <a:miter lim="400000"/>
            </a:ln>
            <a:effectLst/>
          </p:spPr>
          <p:txBody>
            <a:bodyPr wrap="square" lIns="45718" tIns="45718" rIns="45718" bIns="45718" numCol="1" anchor="ctr">
              <a:noAutofit/>
            </a:bodyPr>
            <a:lstStyle/>
            <a:p>
              <a:pPr algn="ctr" defTabSz="609600">
                <a:defRPr sz="8000" b="0">
                  <a:solidFill>
                    <a:srgbClr val="FFFFFF"/>
                  </a:solidFill>
                  <a:latin typeface="Century Gothic" panose="020B0502020202020204"/>
                  <a:ea typeface="Century Gothic" panose="020B0502020202020204"/>
                  <a:cs typeface="Century Gothic" panose="020B0502020202020204"/>
                  <a:sym typeface="Century Gothic" panose="020B0502020202020204"/>
                </a:defRPr>
              </a:pPr>
            </a:p>
          </p:txBody>
        </p:sp>
        <p:sp>
          <p:nvSpPr>
            <p:cNvPr id="84" name="5"/>
            <p:cNvSpPr txBox="1"/>
            <p:nvPr/>
          </p:nvSpPr>
          <p:spPr>
            <a:xfrm>
              <a:off x="267798" y="247173"/>
              <a:ext cx="1293202" cy="1336037"/>
            </a:xfrm>
            <a:prstGeom prst="rect">
              <a:avLst/>
            </a:prstGeom>
            <a:noFill/>
            <a:ln w="12700" cap="flat">
              <a:noFill/>
              <a:miter lim="400000"/>
            </a:ln>
            <a:effectLst/>
          </p:spPr>
          <p:txBody>
            <a:bodyPr wrap="square" lIns="45718" tIns="45718" rIns="45718" bIns="45718" numCol="1" anchor="ctr">
              <a:spAutoFit/>
            </a:bodyPr>
            <a:lstStyle>
              <a:lvl1pPr algn="ctr" defTabSz="609600">
                <a:defRPr sz="8000" b="0">
                  <a:solidFill>
                    <a:srgbClr val="FFFFFF"/>
                  </a:solidFill>
                  <a:latin typeface="Century Gothic" panose="020B0502020202020204"/>
                  <a:ea typeface="Century Gothic" panose="020B0502020202020204"/>
                  <a:cs typeface="Century Gothic" panose="020B0502020202020204"/>
                  <a:sym typeface="Century Gothic" panose="020B0502020202020204"/>
                </a:defRPr>
              </a:lvl1pPr>
            </a:lstStyle>
            <a:p>
              <a:r>
                <a:t>5</a:t>
              </a:r>
            </a:p>
          </p:txBody>
        </p:sp>
      </p:grpSp>
      <p:grpSp>
        <p:nvGrpSpPr>
          <p:cNvPr id="88" name="成组"/>
          <p:cNvGrpSpPr/>
          <p:nvPr/>
        </p:nvGrpSpPr>
        <p:grpSpPr>
          <a:xfrm>
            <a:off x="5470525" y="3638550"/>
            <a:ext cx="1828800" cy="1830392"/>
            <a:chOff x="0" y="0"/>
            <a:chExt cx="1828800" cy="1830391"/>
          </a:xfrm>
        </p:grpSpPr>
        <p:sp>
          <p:nvSpPr>
            <p:cNvPr id="86" name="圆形"/>
            <p:cNvSpPr/>
            <p:nvPr/>
          </p:nvSpPr>
          <p:spPr>
            <a:xfrm>
              <a:off x="0" y="0"/>
              <a:ext cx="1828800" cy="1830392"/>
            </a:xfrm>
            <a:prstGeom prst="ellipse">
              <a:avLst/>
            </a:prstGeom>
            <a:solidFill>
              <a:srgbClr val="008000"/>
            </a:solidFill>
            <a:ln w="12700" cap="flat">
              <a:noFill/>
              <a:miter lim="400000"/>
            </a:ln>
            <a:effectLst/>
          </p:spPr>
          <p:txBody>
            <a:bodyPr wrap="square" lIns="45718" tIns="45718" rIns="45718" bIns="45718" numCol="1" anchor="ctr">
              <a:noAutofit/>
            </a:bodyPr>
            <a:lstStyle/>
            <a:p>
              <a:pPr algn="ctr" defTabSz="609600">
                <a:defRPr sz="8000" b="0">
                  <a:solidFill>
                    <a:srgbClr val="FFFFFF"/>
                  </a:solidFill>
                  <a:latin typeface="Century Gothic" panose="020B0502020202020204"/>
                  <a:ea typeface="Century Gothic" panose="020B0502020202020204"/>
                  <a:cs typeface="Century Gothic" panose="020B0502020202020204"/>
                  <a:sym typeface="Century Gothic" panose="020B0502020202020204"/>
                </a:defRPr>
              </a:pPr>
            </a:p>
          </p:txBody>
        </p:sp>
        <p:sp>
          <p:nvSpPr>
            <p:cNvPr id="87" name="6"/>
            <p:cNvSpPr txBox="1"/>
            <p:nvPr/>
          </p:nvSpPr>
          <p:spPr>
            <a:xfrm>
              <a:off x="267798" y="247173"/>
              <a:ext cx="1293202" cy="1336037"/>
            </a:xfrm>
            <a:prstGeom prst="rect">
              <a:avLst/>
            </a:prstGeom>
            <a:noFill/>
            <a:ln w="12700" cap="flat">
              <a:noFill/>
              <a:miter lim="400000"/>
            </a:ln>
            <a:effectLst/>
          </p:spPr>
          <p:txBody>
            <a:bodyPr wrap="square" lIns="45718" tIns="45718" rIns="45718" bIns="45718" numCol="1" anchor="ctr">
              <a:spAutoFit/>
            </a:bodyPr>
            <a:lstStyle>
              <a:lvl1pPr algn="ctr" defTabSz="609600">
                <a:defRPr sz="8000" b="0">
                  <a:solidFill>
                    <a:srgbClr val="FFFFFF"/>
                  </a:solidFill>
                  <a:latin typeface="Century Gothic" panose="020B0502020202020204"/>
                  <a:ea typeface="Century Gothic" panose="020B0502020202020204"/>
                  <a:cs typeface="Century Gothic" panose="020B0502020202020204"/>
                  <a:sym typeface="Century Gothic" panose="020B0502020202020204"/>
                </a:defRPr>
              </a:lvl1pPr>
            </a:lstStyle>
            <a:p>
              <a:r>
                <a:t>6</a:t>
              </a:r>
            </a:p>
          </p:txBody>
        </p:sp>
      </p:grpSp>
      <p:sp>
        <p:nvSpPr>
          <p:cNvPr id="89" name="每年发表一篇文章"/>
          <p:cNvSpPr txBox="1"/>
          <p:nvPr/>
        </p:nvSpPr>
        <p:spPr>
          <a:xfrm>
            <a:off x="2668585" y="2774949"/>
            <a:ext cx="2487615" cy="362836"/>
          </a:xfrm>
          <a:prstGeom prst="rect">
            <a:avLst/>
          </a:prstGeom>
          <a:ln w="12700">
            <a:miter lim="400000"/>
          </a:ln>
        </p:spPr>
        <p:txBody>
          <a:bodyPr lIns="45718" tIns="45718" rIns="45718" bIns="45718">
            <a:spAutoFit/>
          </a:bodyPr>
          <a:lstStyle>
            <a:lvl1pPr algn="ctr" defTabSz="609600">
              <a:defRPr sz="2100" b="0">
                <a:solidFill>
                  <a:srgbClr val="FFFFFF"/>
                </a:solidFill>
                <a:latin typeface="Heiti SC Light"/>
                <a:ea typeface="Heiti SC Light"/>
                <a:cs typeface="Heiti SC Light"/>
                <a:sym typeface="Heiti SC Light"/>
              </a:defRPr>
            </a:lvl1pPr>
          </a:lstStyle>
          <a:p>
            <a:r>
              <a:t>每年发表一篇文章</a:t>
            </a:r>
          </a:p>
        </p:txBody>
      </p:sp>
      <p:sp>
        <p:nvSpPr>
          <p:cNvPr id="90" name="每学期写一篇文章"/>
          <p:cNvSpPr txBox="1"/>
          <p:nvPr/>
        </p:nvSpPr>
        <p:spPr>
          <a:xfrm>
            <a:off x="5156200" y="2774949"/>
            <a:ext cx="2489200" cy="358137"/>
          </a:xfrm>
          <a:prstGeom prst="rect">
            <a:avLst/>
          </a:prstGeom>
          <a:ln w="12700">
            <a:miter lim="400000"/>
          </a:ln>
        </p:spPr>
        <p:txBody>
          <a:bodyPr lIns="45718" tIns="45718" rIns="45718" bIns="45718">
            <a:spAutoFit/>
          </a:bodyPr>
          <a:lstStyle>
            <a:lvl1pPr algn="ctr" defTabSz="609600">
              <a:defRPr sz="2100" b="0">
                <a:solidFill>
                  <a:srgbClr val="FFFFFF"/>
                </a:solidFill>
                <a:latin typeface="华文细黑" panose="02010600040101010101" charset="-122"/>
                <a:ea typeface="华文细黑" panose="02010600040101010101" charset="-122"/>
                <a:cs typeface="华文细黑" panose="02010600040101010101" charset="-122"/>
                <a:sym typeface="华文细黑" panose="02010600040101010101" charset="-122"/>
              </a:defRPr>
            </a:lvl1pPr>
          </a:lstStyle>
          <a:p>
            <a:r>
              <a:t>每学期写一篇文章</a:t>
            </a:r>
          </a:p>
        </p:txBody>
      </p:sp>
      <p:sp>
        <p:nvSpPr>
          <p:cNvPr id="91" name="每年做一次创意活动"/>
          <p:cNvSpPr txBox="1"/>
          <p:nvPr/>
        </p:nvSpPr>
        <p:spPr>
          <a:xfrm>
            <a:off x="2147885" y="5600698"/>
            <a:ext cx="3008315" cy="358137"/>
          </a:xfrm>
          <a:prstGeom prst="rect">
            <a:avLst/>
          </a:prstGeom>
          <a:ln w="12700">
            <a:miter lim="400000"/>
          </a:ln>
        </p:spPr>
        <p:txBody>
          <a:bodyPr lIns="45718" tIns="45718" rIns="45718" bIns="45718">
            <a:spAutoFit/>
          </a:bodyPr>
          <a:lstStyle>
            <a:lvl1pPr algn="ctr" defTabSz="609600">
              <a:defRPr sz="2100" b="0">
                <a:solidFill>
                  <a:srgbClr val="FFFFFF"/>
                </a:solidFill>
                <a:latin typeface="华文细黑" panose="02010600040101010101" charset="-122"/>
                <a:ea typeface="华文细黑" panose="02010600040101010101" charset="-122"/>
                <a:cs typeface="华文细黑" panose="02010600040101010101" charset="-122"/>
                <a:sym typeface="华文细黑" panose="02010600040101010101" charset="-122"/>
              </a:defRPr>
            </a:lvl1pPr>
          </a:lstStyle>
          <a:p>
            <a:r>
              <a:t>每年做一次创意活动</a:t>
            </a:r>
          </a:p>
        </p:txBody>
      </p:sp>
      <p:sp>
        <p:nvSpPr>
          <p:cNvPr id="92" name="每年上一节公开课"/>
          <p:cNvSpPr txBox="1"/>
          <p:nvPr/>
        </p:nvSpPr>
        <p:spPr>
          <a:xfrm>
            <a:off x="5156200" y="5600698"/>
            <a:ext cx="2489200" cy="358137"/>
          </a:xfrm>
          <a:prstGeom prst="rect">
            <a:avLst/>
          </a:prstGeom>
          <a:ln w="12700">
            <a:miter lim="400000"/>
          </a:ln>
        </p:spPr>
        <p:txBody>
          <a:bodyPr lIns="45718" tIns="45718" rIns="45718" bIns="45718">
            <a:spAutoFit/>
          </a:bodyPr>
          <a:lstStyle>
            <a:lvl1pPr algn="ctr" defTabSz="609600">
              <a:defRPr sz="2100" b="0">
                <a:solidFill>
                  <a:srgbClr val="FFFFFF"/>
                </a:solidFill>
                <a:latin typeface="华文细黑" panose="02010600040101010101" charset="-122"/>
                <a:ea typeface="华文细黑" panose="02010600040101010101" charset="-122"/>
                <a:cs typeface="华文细黑" panose="02010600040101010101" charset="-122"/>
                <a:sym typeface="华文细黑" panose="02010600040101010101" charset="-122"/>
              </a:defRPr>
            </a:lvl1pPr>
          </a:lstStyle>
          <a:p>
            <a:r>
              <a:t>每年上一节公开课</a:t>
            </a:r>
          </a:p>
        </p:txBody>
      </p:sp>
      <p:grpSp>
        <p:nvGrpSpPr>
          <p:cNvPr id="95" name="成组"/>
          <p:cNvGrpSpPr/>
          <p:nvPr/>
        </p:nvGrpSpPr>
        <p:grpSpPr>
          <a:xfrm>
            <a:off x="8004173" y="761999"/>
            <a:ext cx="1827219" cy="1828802"/>
            <a:chOff x="-1" y="0"/>
            <a:chExt cx="1827218" cy="1828801"/>
          </a:xfrm>
        </p:grpSpPr>
        <p:sp>
          <p:nvSpPr>
            <p:cNvPr id="93" name="圆形"/>
            <p:cNvSpPr/>
            <p:nvPr/>
          </p:nvSpPr>
          <p:spPr>
            <a:xfrm>
              <a:off x="-2" y="0"/>
              <a:ext cx="1827219" cy="1828802"/>
            </a:xfrm>
            <a:prstGeom prst="ellipse">
              <a:avLst/>
            </a:prstGeom>
            <a:solidFill>
              <a:srgbClr val="008000"/>
            </a:solidFill>
            <a:ln w="12700" cap="flat">
              <a:noFill/>
              <a:miter lim="400000"/>
            </a:ln>
            <a:effectLst/>
          </p:spPr>
          <p:txBody>
            <a:bodyPr wrap="square" lIns="45718" tIns="45718" rIns="45718" bIns="45718" numCol="1" anchor="ctr">
              <a:noAutofit/>
            </a:bodyPr>
            <a:lstStyle/>
            <a:p>
              <a:pPr algn="ctr" defTabSz="609600">
                <a:defRPr sz="8000" b="0">
                  <a:solidFill>
                    <a:srgbClr val="FFFFFF"/>
                  </a:solidFill>
                  <a:latin typeface="Century Gothic" panose="020B0502020202020204"/>
                  <a:ea typeface="Century Gothic" panose="020B0502020202020204"/>
                  <a:cs typeface="Century Gothic" panose="020B0502020202020204"/>
                  <a:sym typeface="Century Gothic" panose="020B0502020202020204"/>
                </a:defRPr>
              </a:pPr>
            </a:p>
          </p:txBody>
        </p:sp>
        <p:sp>
          <p:nvSpPr>
            <p:cNvPr id="94" name="3"/>
            <p:cNvSpPr txBox="1"/>
            <p:nvPr/>
          </p:nvSpPr>
          <p:spPr>
            <a:xfrm>
              <a:off x="267568" y="246380"/>
              <a:ext cx="1292080" cy="1336037"/>
            </a:xfrm>
            <a:prstGeom prst="rect">
              <a:avLst/>
            </a:prstGeom>
            <a:noFill/>
            <a:ln w="12700" cap="flat">
              <a:noFill/>
              <a:miter lim="400000"/>
            </a:ln>
            <a:effectLst/>
          </p:spPr>
          <p:txBody>
            <a:bodyPr wrap="square" lIns="45718" tIns="45718" rIns="45718" bIns="45718" numCol="1" anchor="ctr">
              <a:spAutoFit/>
            </a:bodyPr>
            <a:lstStyle>
              <a:lvl1pPr algn="ctr" defTabSz="609600">
                <a:defRPr sz="8000" b="0">
                  <a:solidFill>
                    <a:srgbClr val="FFFFFF"/>
                  </a:solidFill>
                  <a:latin typeface="Century Gothic" panose="020B0502020202020204"/>
                  <a:ea typeface="Century Gothic" panose="020B0502020202020204"/>
                  <a:cs typeface="Century Gothic" panose="020B0502020202020204"/>
                  <a:sym typeface="Century Gothic" panose="020B0502020202020204"/>
                </a:defRPr>
              </a:lvl1pPr>
            </a:lstStyle>
            <a:p>
              <a:r>
                <a:t>3</a:t>
              </a:r>
            </a:p>
          </p:txBody>
        </p:sp>
      </p:grpSp>
      <p:sp>
        <p:nvSpPr>
          <p:cNvPr id="96" name="每年读一本书"/>
          <p:cNvSpPr txBox="1"/>
          <p:nvPr/>
        </p:nvSpPr>
        <p:spPr>
          <a:xfrm>
            <a:off x="7986710" y="2774949"/>
            <a:ext cx="1862140" cy="358137"/>
          </a:xfrm>
          <a:prstGeom prst="rect">
            <a:avLst/>
          </a:prstGeom>
          <a:ln w="12700">
            <a:miter lim="400000"/>
          </a:ln>
        </p:spPr>
        <p:txBody>
          <a:bodyPr lIns="45718" tIns="45718" rIns="45718" bIns="45718">
            <a:spAutoFit/>
          </a:bodyPr>
          <a:lstStyle>
            <a:lvl1pPr algn="ctr" defTabSz="609600">
              <a:defRPr sz="2100" b="0">
                <a:solidFill>
                  <a:srgbClr val="FFFFFF"/>
                </a:solidFill>
                <a:latin typeface="华文细黑" panose="02010600040101010101" charset="-122"/>
                <a:ea typeface="华文细黑" panose="02010600040101010101" charset="-122"/>
                <a:cs typeface="华文细黑" panose="02010600040101010101" charset="-122"/>
                <a:sym typeface="华文细黑" panose="02010600040101010101" charset="-122"/>
              </a:defRPr>
            </a:lvl1pPr>
          </a:lstStyle>
          <a:p>
            <a:r>
              <a:t>每年读一本书</a:t>
            </a:r>
          </a:p>
        </p:txBody>
      </p:sp>
      <p:grpSp>
        <p:nvGrpSpPr>
          <p:cNvPr id="99" name="成组"/>
          <p:cNvGrpSpPr/>
          <p:nvPr/>
        </p:nvGrpSpPr>
        <p:grpSpPr>
          <a:xfrm>
            <a:off x="10326685" y="3581400"/>
            <a:ext cx="1828806" cy="1828800"/>
            <a:chOff x="0" y="0"/>
            <a:chExt cx="1828804" cy="1828800"/>
          </a:xfrm>
        </p:grpSpPr>
        <p:sp>
          <p:nvSpPr>
            <p:cNvPr id="97" name="圆形"/>
            <p:cNvSpPr/>
            <p:nvPr/>
          </p:nvSpPr>
          <p:spPr>
            <a:xfrm>
              <a:off x="-1" y="0"/>
              <a:ext cx="1828806" cy="1828800"/>
            </a:xfrm>
            <a:prstGeom prst="ellipse">
              <a:avLst/>
            </a:prstGeom>
            <a:solidFill>
              <a:srgbClr val="008000"/>
            </a:solidFill>
            <a:ln w="12700" cap="flat">
              <a:noFill/>
              <a:miter lim="400000"/>
            </a:ln>
            <a:effectLst/>
          </p:spPr>
          <p:txBody>
            <a:bodyPr wrap="square" lIns="45718" tIns="45718" rIns="45718" bIns="45718" numCol="1" anchor="ctr">
              <a:noAutofit/>
            </a:bodyPr>
            <a:lstStyle/>
            <a:p>
              <a:pPr algn="ctr" defTabSz="609600">
                <a:defRPr sz="8000" b="0">
                  <a:solidFill>
                    <a:srgbClr val="FFFFFF"/>
                  </a:solidFill>
                  <a:latin typeface="Century Gothic" panose="020B0502020202020204"/>
                  <a:ea typeface="Century Gothic" panose="020B0502020202020204"/>
                  <a:cs typeface="Century Gothic" panose="020B0502020202020204"/>
                  <a:sym typeface="Century Gothic" panose="020B0502020202020204"/>
                </a:defRPr>
              </a:pPr>
            </a:p>
          </p:txBody>
        </p:sp>
        <p:sp>
          <p:nvSpPr>
            <p:cNvPr id="98" name="8"/>
            <p:cNvSpPr txBox="1"/>
            <p:nvPr/>
          </p:nvSpPr>
          <p:spPr>
            <a:xfrm>
              <a:off x="267800" y="246379"/>
              <a:ext cx="1293203" cy="1336037"/>
            </a:xfrm>
            <a:prstGeom prst="rect">
              <a:avLst/>
            </a:prstGeom>
            <a:noFill/>
            <a:ln w="12700" cap="flat">
              <a:noFill/>
              <a:miter lim="400000"/>
            </a:ln>
            <a:effectLst/>
          </p:spPr>
          <p:txBody>
            <a:bodyPr wrap="square" lIns="45718" tIns="45718" rIns="45718" bIns="45718" numCol="1" anchor="ctr">
              <a:spAutoFit/>
            </a:bodyPr>
            <a:lstStyle>
              <a:lvl1pPr algn="ctr" defTabSz="609600">
                <a:defRPr sz="8000" b="0">
                  <a:solidFill>
                    <a:srgbClr val="FFFFFF"/>
                  </a:solidFill>
                  <a:latin typeface="Century Gothic" panose="020B0502020202020204"/>
                  <a:ea typeface="Century Gothic" panose="020B0502020202020204"/>
                  <a:cs typeface="Century Gothic" panose="020B0502020202020204"/>
                  <a:sym typeface="Century Gothic" panose="020B0502020202020204"/>
                </a:defRPr>
              </a:lvl1pPr>
            </a:lstStyle>
            <a:p>
              <a:r>
                <a:t>8</a:t>
              </a:r>
            </a:p>
          </p:txBody>
        </p:sp>
      </p:grpSp>
      <p:sp>
        <p:nvSpPr>
          <p:cNvPr id="100" name="每年跟特殊学生聊一次天"/>
          <p:cNvSpPr txBox="1"/>
          <p:nvPr/>
        </p:nvSpPr>
        <p:spPr>
          <a:xfrm>
            <a:off x="10326685" y="5600698"/>
            <a:ext cx="1863728" cy="624837"/>
          </a:xfrm>
          <a:prstGeom prst="rect">
            <a:avLst/>
          </a:prstGeom>
          <a:ln w="12700">
            <a:miter lim="400000"/>
          </a:ln>
        </p:spPr>
        <p:txBody>
          <a:bodyPr lIns="45718" tIns="45718" rIns="45718" bIns="45718">
            <a:spAutoFit/>
          </a:bodyPr>
          <a:lstStyle>
            <a:lvl1pPr algn="ctr" defTabSz="609600">
              <a:defRPr sz="2100" b="0">
                <a:solidFill>
                  <a:srgbClr val="FFFFFF"/>
                </a:solidFill>
                <a:latin typeface="华文细黑" panose="02010600040101010101" charset="-122"/>
                <a:ea typeface="华文细黑" panose="02010600040101010101" charset="-122"/>
                <a:cs typeface="华文细黑" panose="02010600040101010101" charset="-122"/>
                <a:sym typeface="华文细黑" panose="02010600040101010101" charset="-122"/>
              </a:defRPr>
            </a:lvl1pPr>
          </a:lstStyle>
          <a:p>
            <a:r>
              <a:t>每年跟特殊学生聊一次天</a:t>
            </a:r>
          </a:p>
        </p:txBody>
      </p:sp>
      <p:grpSp>
        <p:nvGrpSpPr>
          <p:cNvPr id="103" name="成组"/>
          <p:cNvGrpSpPr/>
          <p:nvPr/>
        </p:nvGrpSpPr>
        <p:grpSpPr>
          <a:xfrm>
            <a:off x="7962105" y="3644010"/>
            <a:ext cx="1827219" cy="1830393"/>
            <a:chOff x="-1" y="0"/>
            <a:chExt cx="1827218" cy="1830391"/>
          </a:xfrm>
        </p:grpSpPr>
        <p:sp>
          <p:nvSpPr>
            <p:cNvPr id="101" name="圆形"/>
            <p:cNvSpPr/>
            <p:nvPr/>
          </p:nvSpPr>
          <p:spPr>
            <a:xfrm>
              <a:off x="-2" y="0"/>
              <a:ext cx="1827220" cy="1830392"/>
            </a:xfrm>
            <a:prstGeom prst="ellipse">
              <a:avLst/>
            </a:prstGeom>
            <a:solidFill>
              <a:srgbClr val="FF0000"/>
            </a:solidFill>
            <a:ln w="12700" cap="flat">
              <a:noFill/>
              <a:miter lim="400000"/>
            </a:ln>
            <a:effectLst/>
          </p:spPr>
          <p:txBody>
            <a:bodyPr wrap="square" lIns="45718" tIns="45718" rIns="45718" bIns="45718" numCol="1" anchor="ctr">
              <a:noAutofit/>
            </a:bodyPr>
            <a:lstStyle/>
            <a:p>
              <a:pPr algn="ctr" defTabSz="609600">
                <a:defRPr sz="8000" b="0">
                  <a:solidFill>
                    <a:srgbClr val="FFFFFF"/>
                  </a:solidFill>
                  <a:latin typeface="Century Gothic" panose="020B0502020202020204"/>
                  <a:ea typeface="Century Gothic" panose="020B0502020202020204"/>
                  <a:cs typeface="Century Gothic" panose="020B0502020202020204"/>
                  <a:sym typeface="Century Gothic" panose="020B0502020202020204"/>
                </a:defRPr>
              </a:pPr>
            </a:p>
          </p:txBody>
        </p:sp>
        <p:sp>
          <p:nvSpPr>
            <p:cNvPr id="102" name="7"/>
            <p:cNvSpPr txBox="1"/>
            <p:nvPr/>
          </p:nvSpPr>
          <p:spPr>
            <a:xfrm>
              <a:off x="267568" y="247173"/>
              <a:ext cx="1292079" cy="1336037"/>
            </a:xfrm>
            <a:prstGeom prst="rect">
              <a:avLst/>
            </a:prstGeom>
            <a:noFill/>
            <a:ln w="12700" cap="flat">
              <a:noFill/>
              <a:miter lim="400000"/>
            </a:ln>
            <a:effectLst/>
          </p:spPr>
          <p:txBody>
            <a:bodyPr wrap="square" lIns="45718" tIns="45718" rIns="45718" bIns="45718" numCol="1" anchor="ctr">
              <a:spAutoFit/>
            </a:bodyPr>
            <a:lstStyle>
              <a:lvl1pPr algn="ctr" defTabSz="609600">
                <a:defRPr sz="8000" b="0">
                  <a:solidFill>
                    <a:srgbClr val="FFFFFF"/>
                  </a:solidFill>
                  <a:latin typeface="Century Gothic" panose="020B0502020202020204"/>
                  <a:ea typeface="Century Gothic" panose="020B0502020202020204"/>
                  <a:cs typeface="Century Gothic" panose="020B0502020202020204"/>
                  <a:sym typeface="Century Gothic" panose="020B0502020202020204"/>
                </a:defRPr>
              </a:lvl1pPr>
            </a:lstStyle>
            <a:p>
              <a:r>
                <a:t>7</a:t>
              </a:r>
            </a:p>
          </p:txBody>
        </p:sp>
      </p:grpSp>
      <p:sp>
        <p:nvSpPr>
          <p:cNvPr id="104" name="每年跟名家聊一次天"/>
          <p:cNvSpPr txBox="1"/>
          <p:nvPr/>
        </p:nvSpPr>
        <p:spPr>
          <a:xfrm>
            <a:off x="7459660" y="5614987"/>
            <a:ext cx="2832104" cy="358137"/>
          </a:xfrm>
          <a:prstGeom prst="rect">
            <a:avLst/>
          </a:prstGeom>
          <a:ln w="12700">
            <a:miter lim="400000"/>
          </a:ln>
        </p:spPr>
        <p:txBody>
          <a:bodyPr lIns="45718" tIns="45718" rIns="45718" bIns="45718">
            <a:spAutoFit/>
          </a:bodyPr>
          <a:lstStyle>
            <a:lvl1pPr algn="ctr" defTabSz="609600">
              <a:defRPr sz="2100" b="0">
                <a:solidFill>
                  <a:srgbClr val="FFFFFF"/>
                </a:solidFill>
                <a:latin typeface="华文细黑" panose="02010600040101010101" charset="-122"/>
                <a:ea typeface="华文细黑" panose="02010600040101010101" charset="-122"/>
                <a:cs typeface="华文细黑" panose="02010600040101010101" charset="-122"/>
                <a:sym typeface="华文细黑" panose="02010600040101010101" charset="-122"/>
              </a:defRPr>
            </a:lvl1pPr>
          </a:lstStyle>
          <a:p>
            <a:r>
              <a:t>每年跟名家聊一次天</a:t>
            </a:r>
          </a:p>
        </p:txBody>
      </p:sp>
      <p:grpSp>
        <p:nvGrpSpPr>
          <p:cNvPr id="107" name="成组"/>
          <p:cNvGrpSpPr/>
          <p:nvPr/>
        </p:nvGrpSpPr>
        <p:grpSpPr>
          <a:xfrm>
            <a:off x="10344149" y="761206"/>
            <a:ext cx="1828805" cy="1830393"/>
            <a:chOff x="0" y="0"/>
            <a:chExt cx="1828804" cy="1830391"/>
          </a:xfrm>
        </p:grpSpPr>
        <p:sp>
          <p:nvSpPr>
            <p:cNvPr id="105" name="圆形"/>
            <p:cNvSpPr/>
            <p:nvPr/>
          </p:nvSpPr>
          <p:spPr>
            <a:xfrm>
              <a:off x="-1" y="0"/>
              <a:ext cx="1828806" cy="1830392"/>
            </a:xfrm>
            <a:prstGeom prst="ellipse">
              <a:avLst/>
            </a:prstGeom>
            <a:solidFill>
              <a:srgbClr val="FF0000"/>
            </a:solidFill>
            <a:ln w="12700" cap="flat">
              <a:noFill/>
              <a:miter lim="400000"/>
            </a:ln>
            <a:effectLst/>
          </p:spPr>
          <p:txBody>
            <a:bodyPr wrap="square" lIns="45718" tIns="45718" rIns="45718" bIns="45718" numCol="1" anchor="ctr">
              <a:noAutofit/>
            </a:bodyPr>
            <a:lstStyle/>
            <a:p>
              <a:pPr algn="ctr" defTabSz="609600">
                <a:defRPr sz="8000" b="0">
                  <a:solidFill>
                    <a:srgbClr val="FFFFFF"/>
                  </a:solidFill>
                  <a:latin typeface="Century Gothic" panose="020B0502020202020204"/>
                  <a:ea typeface="Century Gothic" panose="020B0502020202020204"/>
                  <a:cs typeface="Century Gothic" panose="020B0502020202020204"/>
                  <a:sym typeface="Century Gothic" panose="020B0502020202020204"/>
                </a:defRPr>
              </a:pPr>
            </a:p>
          </p:txBody>
        </p:sp>
        <p:sp>
          <p:nvSpPr>
            <p:cNvPr id="106" name="4"/>
            <p:cNvSpPr txBox="1"/>
            <p:nvPr/>
          </p:nvSpPr>
          <p:spPr>
            <a:xfrm>
              <a:off x="267800" y="247173"/>
              <a:ext cx="1293203" cy="1336037"/>
            </a:xfrm>
            <a:prstGeom prst="rect">
              <a:avLst/>
            </a:prstGeom>
            <a:noFill/>
            <a:ln w="12700" cap="flat">
              <a:noFill/>
              <a:miter lim="400000"/>
            </a:ln>
            <a:effectLst/>
          </p:spPr>
          <p:txBody>
            <a:bodyPr wrap="square" lIns="45718" tIns="45718" rIns="45718" bIns="45718" numCol="1" anchor="ctr">
              <a:spAutoFit/>
            </a:bodyPr>
            <a:lstStyle>
              <a:lvl1pPr algn="ctr" defTabSz="609600">
                <a:defRPr sz="8000" b="0">
                  <a:solidFill>
                    <a:srgbClr val="FFFFFF"/>
                  </a:solidFill>
                  <a:latin typeface="Century Gothic" panose="020B0502020202020204"/>
                  <a:ea typeface="Century Gothic" panose="020B0502020202020204"/>
                  <a:cs typeface="Century Gothic" panose="020B0502020202020204"/>
                  <a:sym typeface="Century Gothic" panose="020B0502020202020204"/>
                </a:defRPr>
              </a:lvl1pPr>
            </a:lstStyle>
            <a:p>
              <a:r>
                <a:t>4</a:t>
              </a:r>
            </a:p>
          </p:txBody>
        </p:sp>
      </p:grpSp>
      <p:sp>
        <p:nvSpPr>
          <p:cNvPr id="108" name="每年翻一本杂志"/>
          <p:cNvSpPr txBox="1"/>
          <p:nvPr/>
        </p:nvSpPr>
        <p:spPr>
          <a:xfrm>
            <a:off x="10131424" y="2716210"/>
            <a:ext cx="2058991" cy="358137"/>
          </a:xfrm>
          <a:prstGeom prst="rect">
            <a:avLst/>
          </a:prstGeom>
          <a:ln w="12700">
            <a:miter lim="400000"/>
          </a:ln>
        </p:spPr>
        <p:txBody>
          <a:bodyPr lIns="45718" tIns="45718" rIns="45718" bIns="45718">
            <a:spAutoFit/>
          </a:bodyPr>
          <a:lstStyle>
            <a:lvl1pPr algn="ctr" defTabSz="609600">
              <a:defRPr sz="2100" b="0">
                <a:solidFill>
                  <a:srgbClr val="FFFFFF"/>
                </a:solidFill>
                <a:latin typeface="华文细黑" panose="02010600040101010101" charset="-122"/>
                <a:ea typeface="华文细黑" panose="02010600040101010101" charset="-122"/>
                <a:cs typeface="华文细黑" panose="02010600040101010101" charset="-122"/>
                <a:sym typeface="华文细黑" panose="02010600040101010101" charset="-122"/>
              </a:defRPr>
            </a:lvl1pPr>
          </a:lstStyle>
          <a:p>
            <a:r>
              <a:t>每年翻一本杂志</a:t>
            </a:r>
          </a:p>
        </p:txBody>
      </p:sp>
      <p:sp>
        <p:nvSpPr>
          <p:cNvPr id="109" name="线条"/>
          <p:cNvSpPr/>
          <p:nvPr/>
        </p:nvSpPr>
        <p:spPr>
          <a:xfrm flipV="1">
            <a:off x="10134600" y="742949"/>
            <a:ext cx="1" cy="5270502"/>
          </a:xfrm>
          <a:prstGeom prst="line">
            <a:avLst/>
          </a:prstGeom>
          <a:ln w="28575">
            <a:solidFill>
              <a:srgbClr val="BFBFBF"/>
            </a:solidFill>
          </a:ln>
        </p:spPr>
        <p:txBody>
          <a:bodyPr lIns="45718" tIns="45718" rIns="45718" bIns="45718"/>
          <a:lstStyle/>
          <a:p/>
        </p:txBody>
      </p:sp>
      <p:sp>
        <p:nvSpPr>
          <p:cNvPr id="110" name="八…"/>
          <p:cNvSpPr txBox="1"/>
          <p:nvPr/>
        </p:nvSpPr>
        <p:spPr>
          <a:xfrm>
            <a:off x="111125" y="2122485"/>
            <a:ext cx="863600" cy="2936237"/>
          </a:xfrm>
          <a:prstGeom prst="rect">
            <a:avLst/>
          </a:prstGeom>
          <a:ln w="12700">
            <a:miter lim="400000"/>
          </a:ln>
        </p:spPr>
        <p:txBody>
          <a:bodyPr lIns="45718" tIns="45718" rIns="45718" bIns="45718">
            <a:spAutoFit/>
          </a:bodyPr>
          <a:lstStyle/>
          <a:p>
            <a:pPr defTabSz="609600">
              <a:defRPr sz="5600" b="0">
                <a:solidFill>
                  <a:srgbClr val="009999"/>
                </a:solidFill>
                <a:latin typeface="华文细黑" panose="02010600040101010101" charset="-122"/>
                <a:ea typeface="华文细黑" panose="02010600040101010101" charset="-122"/>
                <a:cs typeface="华文细黑" panose="02010600040101010101" charset="-122"/>
                <a:sym typeface="华文细黑" panose="02010600040101010101" charset="-122"/>
              </a:defRPr>
            </a:pPr>
            <a:r>
              <a:t>八</a:t>
            </a:r>
            <a:endParaRPr>
              <a:latin typeface="Century Gothic" panose="020B0502020202020204"/>
              <a:ea typeface="Century Gothic" panose="020B0502020202020204"/>
              <a:cs typeface="Century Gothic" panose="020B0502020202020204"/>
              <a:sym typeface="Century Gothic" panose="020B0502020202020204"/>
            </a:endParaRPr>
          </a:p>
          <a:p>
            <a:pPr defTabSz="609600">
              <a:defRPr sz="5600" b="0">
                <a:solidFill>
                  <a:srgbClr val="009999"/>
                </a:solidFill>
                <a:latin typeface="华文细黑" panose="02010600040101010101" charset="-122"/>
                <a:ea typeface="华文细黑" panose="02010600040101010101" charset="-122"/>
                <a:cs typeface="华文细黑" panose="02010600040101010101" charset="-122"/>
                <a:sym typeface="华文细黑" panose="02010600040101010101" charset="-122"/>
              </a:defRPr>
            </a:pPr>
            <a:r>
              <a:t>一</a:t>
            </a:r>
            <a:endParaRPr>
              <a:latin typeface="Century Gothic" panose="020B0502020202020204"/>
              <a:ea typeface="Century Gothic" panose="020B0502020202020204"/>
              <a:cs typeface="Century Gothic" panose="020B0502020202020204"/>
              <a:sym typeface="Century Gothic" panose="020B0502020202020204"/>
            </a:endParaRPr>
          </a:p>
          <a:p>
            <a:pPr defTabSz="609600">
              <a:defRPr sz="5600" b="0">
                <a:solidFill>
                  <a:srgbClr val="009999"/>
                </a:solidFill>
                <a:latin typeface="华文细黑" panose="02010600040101010101" charset="-122"/>
                <a:ea typeface="华文细黑" panose="02010600040101010101" charset="-122"/>
                <a:cs typeface="华文细黑" panose="02010600040101010101" charset="-122"/>
                <a:sym typeface="华文细黑" panose="02010600040101010101" charset="-122"/>
              </a:defRPr>
            </a:pPr>
            <a:r>
              <a:t>路</a:t>
            </a:r>
            <a:endParaRPr>
              <a:latin typeface="Century Gothic" panose="020B0502020202020204"/>
              <a:ea typeface="Century Gothic" panose="020B0502020202020204"/>
              <a:cs typeface="Century Gothic" panose="020B0502020202020204"/>
              <a:sym typeface="Century Gothic" panose="020B0502020202020204"/>
            </a:endParaRPr>
          </a:p>
          <a:p>
            <a:pPr defTabSz="609600">
              <a:defRPr sz="5600" b="0">
                <a:solidFill>
                  <a:srgbClr val="009999"/>
                </a:solidFill>
                <a:latin typeface="华文细黑" panose="02010600040101010101" charset="-122"/>
                <a:ea typeface="华文细黑" panose="02010600040101010101" charset="-122"/>
                <a:cs typeface="华文细黑" panose="02010600040101010101" charset="-122"/>
                <a:sym typeface="华文细黑" panose="02010600040101010101" charset="-122"/>
              </a:defRPr>
            </a:pPr>
            <a:r>
              <a:t>径</a:t>
            </a:r>
          </a:p>
        </p:txBody>
      </p:sp>
      <p:pic>
        <p:nvPicPr>
          <p:cNvPr id="42" name="Picture 15" descr="PIC_20140705_054627_244_副本"/>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6764" y="47623"/>
            <a:ext cx="2038350" cy="201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fill="hold" nodeType="tmRoot">
          <p:childTnLst>
            <p:seq concurrent="1" nextAc="seek">
              <p:cTn id="2" dur="indefinite" fill="hold"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indefinite" fill="hold"/>
                                        <p:tgtEl>
                                          <p:spTgt spid="79"/>
                                        </p:tgtEl>
                                        <p:attrNameLst>
                                          <p:attrName>style.visibility</p:attrName>
                                        </p:attrNameLst>
                                      </p:cBhvr>
                                      <p:to>
                                        <p:strVal val="visible"/>
                                      </p:to>
                                    </p:set>
                                    <p:anim calcmode="lin" valueType="num">
                                      <p:cBhvr>
                                        <p:cTn id="7" dur="1000" fill="hold"/>
                                        <p:tgtEl>
                                          <p:spTgt spid="79"/>
                                        </p:tgtEl>
                                        <p:attrNameLst>
                                          <p:attrName>ppt_x</p:attrName>
                                        </p:attrNameLst>
                                      </p:cBhvr>
                                      <p:tavLst>
                                        <p:tav tm="0">
                                          <p:val>
                                            <p:strVal val="#ppt_x"/>
                                          </p:val>
                                        </p:tav>
                                        <p:tav tm="100000">
                                          <p:val>
                                            <p:strVal val="#ppt_x"/>
                                          </p:val>
                                        </p:tav>
                                      </p:tavLst>
                                    </p:anim>
                                    <p:anim calcmode="lin" valueType="num">
                                      <p:cBhvr>
                                        <p:cTn id="8" dur="1000" fill="hold"/>
                                        <p:tgtEl>
                                          <p:spTgt spid="79"/>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indefinite" fill="hold"/>
                                        <p:tgtEl>
                                          <p:spTgt spid="89"/>
                                        </p:tgtEl>
                                        <p:attrNameLst>
                                          <p:attrName>style.visibility</p:attrName>
                                        </p:attrNameLst>
                                      </p:cBhvr>
                                      <p:to>
                                        <p:strVal val="visible"/>
                                      </p:to>
                                    </p:set>
                                    <p:animEffect transition="in" filter="wipe(left)">
                                      <p:cBhvr>
                                        <p:cTn id="13" dur="1000"/>
                                        <p:tgtEl>
                                          <p:spTgt spid="89"/>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indefinite" fill="hold"/>
                                        <p:tgtEl>
                                          <p:spTgt spid="82"/>
                                        </p:tgtEl>
                                        <p:attrNameLst>
                                          <p:attrName>style.visibility</p:attrName>
                                        </p:attrNameLst>
                                      </p:cBhvr>
                                      <p:to>
                                        <p:strVal val="visible"/>
                                      </p:to>
                                    </p:set>
                                    <p:animEffect transition="in" filter="dissolve">
                                      <p:cBhvr>
                                        <p:cTn id="18" dur="1000"/>
                                        <p:tgtEl>
                                          <p:spTgt spid="82"/>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5" fill="hold" grpId="0" nodeType="clickEffect">
                                  <p:stCondLst>
                                    <p:cond delay="0"/>
                                  </p:stCondLst>
                                  <p:childTnLst>
                                    <p:set>
                                      <p:cBhvr>
                                        <p:cTn id="22" dur="indefinite" fill="hold"/>
                                        <p:tgtEl>
                                          <p:spTgt spid="90"/>
                                        </p:tgtEl>
                                        <p:attrNameLst>
                                          <p:attrName>style.visibility</p:attrName>
                                        </p:attrNameLst>
                                      </p:cBhvr>
                                      <p:to>
                                        <p:strVal val="visible"/>
                                      </p:to>
                                    </p:set>
                                    <p:animEffect transition="in" filter="blinds(vertical)">
                                      <p:cBhvr>
                                        <p:cTn id="23" dur="1000"/>
                                        <p:tgtEl>
                                          <p:spTgt spid="90"/>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indefinite" fill="hold"/>
                                        <p:tgtEl>
                                          <p:spTgt spid="95"/>
                                        </p:tgtEl>
                                        <p:attrNameLst>
                                          <p:attrName>style.visibility</p:attrName>
                                        </p:attrNameLst>
                                      </p:cBhvr>
                                      <p:to>
                                        <p:strVal val="visible"/>
                                      </p:to>
                                    </p:set>
                                    <p:animEffect transition="in" filter="dissolve">
                                      <p:cBhvr>
                                        <p:cTn id="28" dur="750"/>
                                        <p:tgtEl>
                                          <p:spTgt spid="95"/>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iterate type="lt">
                                    <p:tmAbs val="100"/>
                                  </p:iterate>
                                  <p:childTnLst>
                                    <p:set>
                                      <p:cBhvr>
                                        <p:cTn id="32" dur="indefinite" fill="hold"/>
                                        <p:tgtEl>
                                          <p:spTgt spid="9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indefinite" fill="hold"/>
                                        <p:tgtEl>
                                          <p:spTgt spid="107"/>
                                        </p:tgtEl>
                                        <p:attrNameLst>
                                          <p:attrName>style.visibility</p:attrName>
                                        </p:attrNameLst>
                                      </p:cBhvr>
                                      <p:to>
                                        <p:strVal val="visible"/>
                                      </p:to>
                                    </p:set>
                                    <p:animEffect transition="in" filter="dissolve">
                                      <p:cBhvr>
                                        <p:cTn id="37" dur="1500"/>
                                        <p:tgtEl>
                                          <p:spTgt spid="107"/>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indefinite" fill="hold"/>
                                        <p:tgtEl>
                                          <p:spTgt spid="108"/>
                                        </p:tgtEl>
                                        <p:attrNameLst>
                                          <p:attrName>style.visibility</p:attrName>
                                        </p:attrNameLst>
                                      </p:cBhvr>
                                      <p:to>
                                        <p:strVal val="visible"/>
                                      </p:to>
                                    </p:set>
                                    <p:animEffect transition="in" filter="dissolve">
                                      <p:cBhvr>
                                        <p:cTn id="42" dur="2000"/>
                                        <p:tgtEl>
                                          <p:spTgt spid="10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indefinite" fill="hold"/>
                                        <p:tgtEl>
                                          <p:spTgt spid="85"/>
                                        </p:tgtEl>
                                        <p:attrNameLst>
                                          <p:attrName>style.visibility</p:attrName>
                                        </p:attrNameLst>
                                      </p:cBhvr>
                                      <p:to>
                                        <p:strVal val="visible"/>
                                      </p:to>
                                    </p:set>
                                    <p:animEffect transition="in" filter="wipe(left)">
                                      <p:cBhvr>
                                        <p:cTn id="47" dur="500"/>
                                        <p:tgtEl>
                                          <p:spTgt spid="85"/>
                                        </p:tgtEl>
                                      </p:cBhvr>
                                    </p:animEffect>
                                  </p:childTnLst>
                                </p:cTn>
                              </p:par>
                            </p:childTnLst>
                          </p:cTn>
                        </p:par>
                      </p:childTnLst>
                    </p:cTn>
                  </p:par>
                  <p:par>
                    <p:cTn id="48" fill="hold">
                      <p:stCondLst>
                        <p:cond delay="indefinite"/>
                      </p:stCondLst>
                      <p:childTnLst>
                        <p:par>
                          <p:cTn id="49" fill="hold">
                            <p:stCondLst>
                              <p:cond delay="0"/>
                            </p:stCondLst>
                            <p:childTnLst>
                              <p:par>
                                <p:cTn id="50" presetID="23" presetClass="entr" presetSubtype="32" fill="hold" grpId="0" nodeType="clickEffect">
                                  <p:stCondLst>
                                    <p:cond delay="0"/>
                                  </p:stCondLst>
                                  <p:childTnLst>
                                    <p:set>
                                      <p:cBhvr>
                                        <p:cTn id="51" dur="indefinite" fill="hold"/>
                                        <p:tgtEl>
                                          <p:spTgt spid="91"/>
                                        </p:tgtEl>
                                        <p:attrNameLst>
                                          <p:attrName>style.visibility</p:attrName>
                                        </p:attrNameLst>
                                      </p:cBhvr>
                                      <p:to>
                                        <p:strVal val="visible"/>
                                      </p:to>
                                    </p:set>
                                    <p:anim calcmode="lin" valueType="num">
                                      <p:cBhvr>
                                        <p:cTn id="52" dur="1000" fill="hold"/>
                                        <p:tgtEl>
                                          <p:spTgt spid="91"/>
                                        </p:tgtEl>
                                        <p:attrNameLst>
                                          <p:attrName>ppt_w</p:attrName>
                                        </p:attrNameLst>
                                      </p:cBhvr>
                                      <p:tavLst>
                                        <p:tav tm="0">
                                          <p:val>
                                            <p:strVal val="4*#ppt_w"/>
                                          </p:val>
                                        </p:tav>
                                        <p:tav tm="100000">
                                          <p:val>
                                            <p:strVal val="#ppt_w"/>
                                          </p:val>
                                        </p:tav>
                                      </p:tavLst>
                                    </p:anim>
                                    <p:anim calcmode="lin" valueType="num">
                                      <p:cBhvr>
                                        <p:cTn id="53" dur="1000" fill="hold"/>
                                        <p:tgtEl>
                                          <p:spTgt spid="91"/>
                                        </p:tgtEl>
                                        <p:attrNameLst>
                                          <p:attrName>ppt_h</p:attrName>
                                        </p:attrNameLst>
                                      </p:cBhvr>
                                      <p:tavLst>
                                        <p:tav tm="0">
                                          <p:val>
                                            <p:strVal val="4*#ppt_h"/>
                                          </p:val>
                                        </p:tav>
                                        <p:tav tm="100000">
                                          <p:val>
                                            <p:strVal val="#ppt_h"/>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8" fill="hold" grpId="0" nodeType="clickEffect">
                                  <p:stCondLst>
                                    <p:cond delay="0"/>
                                  </p:stCondLst>
                                  <p:childTnLst>
                                    <p:set>
                                      <p:cBhvr>
                                        <p:cTn id="57" dur="indefinite" fill="hold"/>
                                        <p:tgtEl>
                                          <p:spTgt spid="88"/>
                                        </p:tgtEl>
                                        <p:attrNameLst>
                                          <p:attrName>style.visibility</p:attrName>
                                        </p:attrNameLst>
                                      </p:cBhvr>
                                      <p:to>
                                        <p:strVal val="visible"/>
                                      </p:to>
                                    </p:set>
                                    <p:anim calcmode="lin" valueType="num">
                                      <p:cBhvr>
                                        <p:cTn id="58" dur="1000" fill="hold"/>
                                        <p:tgtEl>
                                          <p:spTgt spid="88"/>
                                        </p:tgtEl>
                                        <p:attrNameLst>
                                          <p:attrName>ppt_x</p:attrName>
                                        </p:attrNameLst>
                                      </p:cBhvr>
                                      <p:tavLst>
                                        <p:tav tm="0">
                                          <p:val>
                                            <p:strVal val="0-#ppt_w/2"/>
                                          </p:val>
                                        </p:tav>
                                        <p:tav tm="100000">
                                          <p:val>
                                            <p:strVal val="#ppt_x"/>
                                          </p:val>
                                        </p:tav>
                                      </p:tavLst>
                                    </p:anim>
                                    <p:anim calcmode="lin" valueType="num">
                                      <p:cBhvr>
                                        <p:cTn id="59" dur="1000" fill="hold"/>
                                        <p:tgtEl>
                                          <p:spTgt spid="88"/>
                                        </p:tgtEl>
                                        <p:attrNameLst>
                                          <p:attrName>ppt_y</p:attrName>
                                        </p:attrNameLst>
                                      </p:cBhvr>
                                      <p:tavLst>
                                        <p:tav tm="0">
                                          <p:val>
                                            <p:strVal val="#ppt_y"/>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iterate type="lt">
                                    <p:tmAbs val="100"/>
                                  </p:iterate>
                                  <p:childTnLst>
                                    <p:set>
                                      <p:cBhvr>
                                        <p:cTn id="63" dur="indefinite" fill="hold"/>
                                        <p:tgtEl>
                                          <p:spTgt spid="92"/>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7" presetClass="entr" presetSubtype="1" fill="hold" grpId="0" nodeType="clickEffect">
                                  <p:stCondLst>
                                    <p:cond delay="0"/>
                                  </p:stCondLst>
                                  <p:childTnLst>
                                    <p:set>
                                      <p:cBhvr>
                                        <p:cTn id="67" dur="indefinite" fill="hold"/>
                                        <p:tgtEl>
                                          <p:spTgt spid="103"/>
                                        </p:tgtEl>
                                        <p:attrNameLst>
                                          <p:attrName>style.visibility</p:attrName>
                                        </p:attrNameLst>
                                      </p:cBhvr>
                                      <p:to>
                                        <p:strVal val="visible"/>
                                      </p:to>
                                    </p:set>
                                    <p:anim calcmode="lin" valueType="num">
                                      <p:cBhvr>
                                        <p:cTn id="68" dur="1500" fill="hold"/>
                                        <p:tgtEl>
                                          <p:spTgt spid="103"/>
                                        </p:tgtEl>
                                        <p:attrNameLst>
                                          <p:attrName>ppt_x</p:attrName>
                                        </p:attrNameLst>
                                      </p:cBhvr>
                                      <p:tavLst>
                                        <p:tav tm="0">
                                          <p:val>
                                            <p:strVal val="#ppt_x"/>
                                          </p:val>
                                        </p:tav>
                                        <p:tav tm="100000">
                                          <p:val>
                                            <p:strVal val="#ppt_x"/>
                                          </p:val>
                                        </p:tav>
                                      </p:tavLst>
                                    </p:anim>
                                    <p:anim calcmode="lin" valueType="num">
                                      <p:cBhvr>
                                        <p:cTn id="69" dur="1500" fill="hold"/>
                                        <p:tgtEl>
                                          <p:spTgt spid="103"/>
                                        </p:tgtEl>
                                        <p:attrNameLst>
                                          <p:attrName>ppt_y</p:attrName>
                                        </p:attrNameLst>
                                      </p:cBhvr>
                                      <p:tavLst>
                                        <p:tav tm="0">
                                          <p:val>
                                            <p:strVal val="0-#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ntr" presetSubtype="1" fill="hold" grpId="0" nodeType="clickEffect">
                                  <p:stCondLst>
                                    <p:cond delay="0"/>
                                  </p:stCondLst>
                                  <p:childTnLst>
                                    <p:set>
                                      <p:cBhvr>
                                        <p:cTn id="73" dur="indefinite" fill="hold"/>
                                        <p:tgtEl>
                                          <p:spTgt spid="104"/>
                                        </p:tgtEl>
                                        <p:attrNameLst>
                                          <p:attrName>style.visibility</p:attrName>
                                        </p:attrNameLst>
                                      </p:cBhvr>
                                      <p:to>
                                        <p:strVal val="visible"/>
                                      </p:to>
                                    </p:set>
                                    <p:anim calcmode="lin" valueType="num">
                                      <p:cBhvr>
                                        <p:cTn id="74" dur="1822" fill="hold"/>
                                        <p:tgtEl>
                                          <p:spTgt spid="104"/>
                                        </p:tgtEl>
                                        <p:attrNameLst>
                                          <p:attrName>ppt_x</p:attrName>
                                        </p:attrNameLst>
                                      </p:cBhvr>
                                      <p:tavLst>
                                        <p:tav tm="0">
                                          <p:val>
                                            <p:strVal val="#ppt_x"/>
                                          </p:val>
                                        </p:tav>
                                        <p:tav tm="100000">
                                          <p:val>
                                            <p:strVal val="#ppt_x"/>
                                          </p:val>
                                        </p:tav>
                                      </p:tavLst>
                                    </p:anim>
                                    <p:anim calcmode="lin" valueType="num">
                                      <p:cBhvr>
                                        <p:cTn id="75" dur="1822" fill="hold"/>
                                        <p:tgtEl>
                                          <p:spTgt spid="104"/>
                                        </p:tgtEl>
                                        <p:attrNameLst>
                                          <p:attrName>ppt_y</p:attrName>
                                        </p:attrNameLst>
                                      </p:cBhvr>
                                      <p:tavLst>
                                        <p:tav tm="0">
                                          <p:val>
                                            <p:strVal val="0-#ppt_h/2"/>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9" presetClass="entr" presetSubtype="0" fill="hold" grpId="0" nodeType="clickEffect">
                                  <p:stCondLst>
                                    <p:cond delay="0"/>
                                  </p:stCondLst>
                                  <p:childTnLst>
                                    <p:set>
                                      <p:cBhvr>
                                        <p:cTn id="79" dur="indefinite" fill="hold"/>
                                        <p:tgtEl>
                                          <p:spTgt spid="99"/>
                                        </p:tgtEl>
                                        <p:attrNameLst>
                                          <p:attrName>style.visibility</p:attrName>
                                        </p:attrNameLst>
                                      </p:cBhvr>
                                      <p:to>
                                        <p:strVal val="visible"/>
                                      </p:to>
                                    </p:set>
                                    <p:animEffect transition="in" filter="dissolve">
                                      <p:cBhvr>
                                        <p:cTn id="80" dur="1500"/>
                                        <p:tgtEl>
                                          <p:spTgt spid="99"/>
                                        </p:tgtEl>
                                      </p:cBhvr>
                                    </p:animEffect>
                                  </p:childTnLst>
                                </p:cTn>
                              </p:par>
                            </p:childTnLst>
                          </p:cTn>
                        </p:par>
                      </p:childTnLst>
                    </p:cTn>
                  </p:par>
                  <p:par>
                    <p:cTn id="81" fill="hold">
                      <p:stCondLst>
                        <p:cond delay="indefinite"/>
                      </p:stCondLst>
                      <p:childTnLst>
                        <p:par>
                          <p:cTn id="82" fill="hold">
                            <p:stCondLst>
                              <p:cond delay="0"/>
                            </p:stCondLst>
                            <p:childTnLst>
                              <p:par>
                                <p:cTn id="83" presetID="15" presetClass="entr" presetSubtype="0" fill="hold" grpId="0" nodeType="clickEffect">
                                  <p:stCondLst>
                                    <p:cond delay="0"/>
                                  </p:stCondLst>
                                  <p:childTnLst>
                                    <p:set>
                                      <p:cBhvr>
                                        <p:cTn id="84" dur="indefinite" fill="hold"/>
                                        <p:tgtEl>
                                          <p:spTgt spid="100"/>
                                        </p:tgtEl>
                                        <p:attrNameLst>
                                          <p:attrName>style.visibility</p:attrName>
                                        </p:attrNameLst>
                                      </p:cBhvr>
                                      <p:to>
                                        <p:strVal val="visible"/>
                                      </p:to>
                                    </p:set>
                                    <p:anim calcmode="lin" valueType="num">
                                      <p:cBhvr>
                                        <p:cTn id="85" dur="1000" fill="hold"/>
                                        <p:tgtEl>
                                          <p:spTgt spid="100"/>
                                        </p:tgtEl>
                                        <p:attrNameLst>
                                          <p:attrName>ppt_w</p:attrName>
                                        </p:attrNameLst>
                                      </p:cBhvr>
                                      <p:tavLst>
                                        <p:tav tm="0">
                                          <p:val>
                                            <p:fltVal val="0"/>
                                          </p:val>
                                        </p:tav>
                                        <p:tav tm="100000">
                                          <p:val>
                                            <p:strVal val="#ppt_w"/>
                                          </p:val>
                                        </p:tav>
                                      </p:tavLst>
                                    </p:anim>
                                    <p:anim calcmode="lin" valueType="num">
                                      <p:cBhvr>
                                        <p:cTn id="86" dur="1000" fill="hold"/>
                                        <p:tgtEl>
                                          <p:spTgt spid="100"/>
                                        </p:tgtEl>
                                        <p:attrNameLst>
                                          <p:attrName>ppt_h</p:attrName>
                                        </p:attrNameLst>
                                      </p:cBhvr>
                                      <p:tavLst>
                                        <p:tav tm="0">
                                          <p:val>
                                            <p:fltVal val="0"/>
                                          </p:val>
                                        </p:tav>
                                        <p:tav tm="100000">
                                          <p:val>
                                            <p:strVal val="#ppt_h"/>
                                          </p:val>
                                        </p:tav>
                                      </p:tavLst>
                                    </p:anim>
                                    <p:anim calcmode="lin" valueType="num">
                                      <p:cBhvr>
                                        <p:cTn id="87" dur="1000" fill="hold"/>
                                        <p:tgtEl>
                                          <p:spTgt spid="100"/>
                                        </p:tgtEl>
                                        <p:attrNameLst>
                                          <p:attrName>ppt_x</p:attrName>
                                        </p:attrNameLst>
                                      </p:cBhvr>
                                      <p:tavLst>
                                        <p:tav tm="0" fmla="#ppt_x+(cos(-2*pi*(1-$))*-#ppt_x-sin(-2*pi*(1-$))*(1-#ppt_y))*(1-$)">
                                          <p:val>
                                            <p:fltVal val="0"/>
                                          </p:val>
                                        </p:tav>
                                        <p:tav tm="100000">
                                          <p:val>
                                            <p:fltVal val="1"/>
                                          </p:val>
                                        </p:tav>
                                      </p:tavLst>
                                    </p:anim>
                                    <p:anim calcmode="lin" valueType="num">
                                      <p:cBhvr>
                                        <p:cTn id="88" dur="1000" fill="hold"/>
                                        <p:tgtEl>
                                          <p:spTgt spid="10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advAuto="0"/>
      <p:bldP spid="82" grpId="0" animBg="1" advAuto="0"/>
      <p:bldP spid="85" grpId="0" animBg="1" advAuto="0"/>
      <p:bldP spid="88" grpId="0" animBg="1" advAuto="0"/>
      <p:bldP spid="89" grpId="0" animBg="1" advAuto="0"/>
      <p:bldP spid="90" grpId="0" animBg="1" advAuto="0"/>
      <p:bldP spid="91" grpId="0" animBg="1" advAuto="0"/>
      <p:bldP spid="92" grpId="0" animBg="1" advAuto="0"/>
      <p:bldP spid="95" grpId="0" animBg="1" advAuto="0"/>
      <p:bldP spid="96" grpId="0" animBg="1" advAuto="0"/>
      <p:bldP spid="99" grpId="0" animBg="1" advAuto="0"/>
      <p:bldP spid="100" grpId="0" animBg="1" advAuto="0"/>
      <p:bldP spid="103" grpId="0" animBg="1" advAuto="0"/>
      <p:bldP spid="104" grpId="0" animBg="1" advAuto="0"/>
      <p:bldP spid="107" grpId="0" animBg="1" advAuto="0"/>
      <p:bldP spid="108" grpId="0" animBg="1" advAuto="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 name="image.png" descr="image.png"/>
          <p:cNvPicPr>
            <a:picLocks noChangeAspect="1"/>
          </p:cNvPicPr>
          <p:nvPr/>
        </p:nvPicPr>
        <p:blipFill>
          <a:blip r:embed="rId1"/>
          <a:stretch>
            <a:fillRect/>
          </a:stretch>
        </p:blipFill>
        <p:spPr>
          <a:xfrm>
            <a:off x="5134767" y="2101849"/>
            <a:ext cx="1909766" cy="1638301"/>
          </a:xfrm>
          <a:prstGeom prst="rect">
            <a:avLst/>
          </a:prstGeom>
          <a:ln w="12700">
            <a:miter lim="400000"/>
            <a:headEnd/>
            <a:tailEnd/>
          </a:ln>
          <a:effectLst>
            <a:reflection stA="87987" endPos="40000" dir="5400000" sy="-100000" algn="bl" rotWithShape="0"/>
          </a:effectLst>
        </p:spPr>
      </p:pic>
    </p:spTree>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fill="hold" nodeType="tmRoot">
          <p:childTnLst>
            <p:seq concurrent="1" nextAc="seek">
              <p:cTn id="2" dur="indefinite" fill="hold"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indefinite" fill="hold"/>
                                        <p:tgtEl>
                                          <p:spTgt spid="112"/>
                                        </p:tgtEl>
                                        <p:attrNameLst>
                                          <p:attrName>style.visibility</p:attrName>
                                        </p:attrNameLst>
                                      </p:cBhvr>
                                      <p:to>
                                        <p:strVal val="visible"/>
                                      </p:to>
                                    </p:set>
                                    <p:animEffect transition="in" filter="dissolve">
                                      <p:cBhvr>
                                        <p:cTn id="7" dur="1000"/>
                                        <p:tgtEl>
                                          <p:spTgt spid="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 grpId="0" animBg="1" advAuto="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idx="1"/>
          </p:nvPr>
        </p:nvSpPr>
        <p:spPr/>
        <p:txBody>
          <a:bodyPr/>
          <a:lstStyle/>
          <a:p>
            <a:endParaRPr kumimoji="1" lang="zh-CN" altLang="en-US"/>
          </a:p>
        </p:txBody>
      </p:sp>
      <p:pic>
        <p:nvPicPr>
          <p:cNvPr id="3" name="图片 2"/>
          <p:cNvPicPr>
            <a:picLocks noChangeAspect="1"/>
          </p:cNvPicPr>
          <p:nvPr/>
        </p:nvPicPr>
        <p:blipFill>
          <a:blip r:embed="rId1"/>
          <a:stretch>
            <a:fillRect/>
          </a:stretch>
        </p:blipFill>
        <p:spPr>
          <a:xfrm>
            <a:off x="0" y="23968"/>
            <a:ext cx="12179300" cy="6810064"/>
          </a:xfrm>
          <a:prstGeom prst="rect">
            <a:avLst/>
          </a:prstGeom>
        </p:spPr>
      </p:pic>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idx="1"/>
          </p:nvPr>
        </p:nvSpPr>
        <p:spPr/>
        <p:txBody>
          <a:bodyPr/>
          <a:lstStyle/>
          <a:p>
            <a:endParaRPr kumimoji="1" lang="zh-CN" altLang="en-US"/>
          </a:p>
        </p:txBody>
      </p:sp>
      <p:pic>
        <p:nvPicPr>
          <p:cNvPr id="3" name="图片 2"/>
          <p:cNvPicPr>
            <a:picLocks noChangeAspect="1"/>
          </p:cNvPicPr>
          <p:nvPr/>
        </p:nvPicPr>
        <p:blipFill>
          <a:blip r:embed="rId1"/>
          <a:stretch>
            <a:fillRect/>
          </a:stretch>
        </p:blipFill>
        <p:spPr>
          <a:xfrm>
            <a:off x="0" y="36985"/>
            <a:ext cx="12179300" cy="6784030"/>
          </a:xfrm>
          <a:prstGeom prst="rect">
            <a:avLst/>
          </a:prstGeom>
        </p:spPr>
      </p:pic>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 name="image.png" descr="image.png"/>
          <p:cNvPicPr>
            <a:picLocks noChangeAspect="1"/>
          </p:cNvPicPr>
          <p:nvPr/>
        </p:nvPicPr>
        <p:blipFill>
          <a:blip r:embed="rId1"/>
          <a:stretch>
            <a:fillRect/>
          </a:stretch>
        </p:blipFill>
        <p:spPr>
          <a:xfrm>
            <a:off x="80792" y="1509263"/>
            <a:ext cx="12017715" cy="2906095"/>
          </a:xfrm>
          <a:prstGeom prst="rect">
            <a:avLst/>
          </a:prstGeom>
          <a:ln w="12700">
            <a:miter lim="400000"/>
            <a:headEnd/>
            <a:tailEnd/>
          </a:ln>
        </p:spPr>
      </p:pic>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形状"/>
          <p:cNvSpPr/>
          <p:nvPr/>
        </p:nvSpPr>
        <p:spPr>
          <a:xfrm>
            <a:off x="6188074" y="3024185"/>
            <a:ext cx="2970214" cy="239014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14035" y="21600"/>
                </a:lnTo>
                <a:lnTo>
                  <a:pt x="14035" y="13500"/>
                </a:lnTo>
                <a:lnTo>
                  <a:pt x="16650" y="13500"/>
                </a:lnTo>
                <a:lnTo>
                  <a:pt x="16650" y="16200"/>
                </a:lnTo>
                <a:lnTo>
                  <a:pt x="21600" y="10800"/>
                </a:lnTo>
                <a:lnTo>
                  <a:pt x="16650" y="5400"/>
                </a:lnTo>
                <a:lnTo>
                  <a:pt x="16650" y="8100"/>
                </a:lnTo>
                <a:lnTo>
                  <a:pt x="14035" y="8100"/>
                </a:lnTo>
                <a:lnTo>
                  <a:pt x="14035" y="0"/>
                </a:lnTo>
                <a:close/>
              </a:path>
            </a:pathLst>
          </a:custGeom>
          <a:solidFill>
            <a:srgbClr val="0CC1B8"/>
          </a:solidFill>
          <a:ln w="12700">
            <a:miter lim="400000"/>
          </a:ln>
        </p:spPr>
        <p:txBody>
          <a:bodyPr lIns="45718" tIns="45718" rIns="45718" bIns="45718" anchor="ctr"/>
          <a:lstStyle/>
          <a:p>
            <a:pPr algn="ctr" defTabSz="912495">
              <a:defRPr sz="1800" b="0">
                <a:solidFill>
                  <a:srgbClr val="262626"/>
                </a:solidFill>
                <a:latin typeface="华文细黑" panose="02010600040101010101" charset="-122"/>
                <a:ea typeface="华文细黑" panose="02010600040101010101" charset="-122"/>
                <a:cs typeface="华文细黑" panose="02010600040101010101" charset="-122"/>
                <a:sym typeface="华文细黑" panose="02010600040101010101" charset="-122"/>
              </a:defRPr>
            </a:pPr>
          </a:p>
        </p:txBody>
      </p:sp>
      <p:sp>
        <p:nvSpPr>
          <p:cNvPr id="117" name="形状"/>
          <p:cNvSpPr/>
          <p:nvPr/>
        </p:nvSpPr>
        <p:spPr>
          <a:xfrm>
            <a:off x="2561982" y="3079112"/>
            <a:ext cx="2735513" cy="2280289"/>
          </a:xfrm>
          <a:custGeom>
            <a:avLst/>
            <a:gdLst/>
            <a:ahLst/>
            <a:cxnLst>
              <a:cxn ang="0">
                <a:pos x="wd2" y="hd2"/>
              </a:cxn>
              <a:cxn ang="5400000">
                <a:pos x="wd2" y="hd2"/>
              </a:cxn>
              <a:cxn ang="10800000">
                <a:pos x="wd2" y="hd2"/>
              </a:cxn>
              <a:cxn ang="16200000">
                <a:pos x="wd2" y="hd2"/>
              </a:cxn>
            </a:cxnLst>
            <a:rect l="0" t="0" r="r" b="b"/>
            <a:pathLst>
              <a:path w="21600" h="21600" extrusionOk="0">
                <a:moveTo>
                  <a:pt x="7565" y="0"/>
                </a:moveTo>
                <a:lnTo>
                  <a:pt x="7565" y="8100"/>
                </a:lnTo>
                <a:lnTo>
                  <a:pt x="4938" y="8100"/>
                </a:lnTo>
                <a:lnTo>
                  <a:pt x="4938" y="5400"/>
                </a:lnTo>
                <a:lnTo>
                  <a:pt x="0" y="10800"/>
                </a:lnTo>
                <a:lnTo>
                  <a:pt x="4938" y="16200"/>
                </a:lnTo>
                <a:lnTo>
                  <a:pt x="4938" y="13500"/>
                </a:lnTo>
                <a:lnTo>
                  <a:pt x="7565" y="13500"/>
                </a:lnTo>
                <a:lnTo>
                  <a:pt x="7565" y="21600"/>
                </a:lnTo>
                <a:lnTo>
                  <a:pt x="21600" y="21600"/>
                </a:lnTo>
                <a:lnTo>
                  <a:pt x="21600" y="0"/>
                </a:lnTo>
                <a:close/>
              </a:path>
            </a:pathLst>
          </a:custGeom>
          <a:solidFill>
            <a:schemeClr val="accent1"/>
          </a:solidFill>
          <a:ln w="12700">
            <a:miter lim="400000"/>
          </a:ln>
        </p:spPr>
        <p:txBody>
          <a:bodyPr lIns="45718" tIns="45718" rIns="45718" bIns="45718" anchor="ctr"/>
          <a:lstStyle/>
          <a:p>
            <a:pPr algn="ctr" defTabSz="912495">
              <a:defRPr sz="1800" b="0">
                <a:solidFill>
                  <a:srgbClr val="262626"/>
                </a:solidFill>
                <a:latin typeface="华文细黑" panose="02010600040101010101" charset="-122"/>
                <a:ea typeface="华文细黑" panose="02010600040101010101" charset="-122"/>
                <a:cs typeface="华文细黑" panose="02010600040101010101" charset="-122"/>
                <a:sym typeface="华文细黑" panose="02010600040101010101" charset="-122"/>
              </a:defRPr>
            </a:pPr>
          </a:p>
        </p:txBody>
      </p:sp>
      <p:sp>
        <p:nvSpPr>
          <p:cNvPr id="118" name="智慧在于在复杂多变的环境面前，在最短时间内，对解决问题的最佳路径做出选择。"/>
          <p:cNvSpPr txBox="1"/>
          <p:nvPr/>
        </p:nvSpPr>
        <p:spPr>
          <a:xfrm>
            <a:off x="4103289" y="1043623"/>
            <a:ext cx="7015562" cy="1084577"/>
          </a:xfrm>
          <a:prstGeom prst="rect">
            <a:avLst/>
          </a:prstGeom>
          <a:ln w="12700">
            <a:miter lim="400000"/>
          </a:ln>
        </p:spPr>
        <p:txBody>
          <a:bodyPr lIns="45718" tIns="45718" rIns="45718" bIns="45718">
            <a:spAutoFit/>
          </a:bodyPr>
          <a:lstStyle>
            <a:lvl1pPr defTabSz="912495">
              <a:lnSpc>
                <a:spcPct val="130000"/>
              </a:lnSpc>
              <a:defRPr sz="2800" b="0">
                <a:latin typeface="华文宋体" panose="02010600040101010101" charset="-122"/>
                <a:ea typeface="华文宋体" panose="02010600040101010101" charset="-122"/>
                <a:cs typeface="华文宋体" panose="02010600040101010101" charset="-122"/>
                <a:sym typeface="华文宋体" panose="02010600040101010101" charset="-122"/>
              </a:defRPr>
            </a:lvl1pPr>
          </a:lstStyle>
          <a:p>
            <a:r>
              <a:t>智慧在于在复杂多变的环境面前，在最短时间内，对解决问题的最佳路径做出选择。 </a:t>
            </a:r>
          </a:p>
        </p:txBody>
      </p:sp>
      <p:sp>
        <p:nvSpPr>
          <p:cNvPr id="119" name="布鲁纳：学生最大的愉悦就是获取新知的愉悦。"/>
          <p:cNvSpPr txBox="1"/>
          <p:nvPr/>
        </p:nvSpPr>
        <p:spPr>
          <a:xfrm>
            <a:off x="139705" y="4016021"/>
            <a:ext cx="2473327" cy="1097277"/>
          </a:xfrm>
          <a:prstGeom prst="rect">
            <a:avLst/>
          </a:prstGeom>
          <a:ln w="12700">
            <a:miter lim="400000"/>
          </a:ln>
        </p:spPr>
        <p:txBody>
          <a:bodyPr lIns="45718" tIns="45718" rIns="45718" bIns="45718">
            <a:spAutoFit/>
          </a:bodyPr>
          <a:lstStyle>
            <a:lvl1pPr>
              <a:lnSpc>
                <a:spcPct val="130000"/>
              </a:lnSpc>
              <a:defRPr sz="1800" b="0">
                <a:latin typeface="华文宋体" panose="02010600040101010101" charset="-122"/>
                <a:ea typeface="华文宋体" panose="02010600040101010101" charset="-122"/>
                <a:cs typeface="华文宋体" panose="02010600040101010101" charset="-122"/>
                <a:sym typeface="华文宋体" panose="02010600040101010101" charset="-122"/>
              </a:defRPr>
            </a:lvl1pPr>
          </a:lstStyle>
          <a:p>
            <a:r>
              <a:t>布鲁纳：学生最大的愉悦就是获取新知的愉悦。 </a:t>
            </a:r>
          </a:p>
        </p:txBody>
      </p:sp>
      <p:sp>
        <p:nvSpPr>
          <p:cNvPr id="120" name="日知成智"/>
          <p:cNvSpPr txBox="1"/>
          <p:nvPr/>
        </p:nvSpPr>
        <p:spPr>
          <a:xfrm>
            <a:off x="1010289" y="3469658"/>
            <a:ext cx="1526537" cy="447037"/>
          </a:xfrm>
          <a:prstGeom prst="rect">
            <a:avLst/>
          </a:prstGeom>
          <a:ln w="12700">
            <a:miter lim="400000"/>
          </a:ln>
        </p:spPr>
        <p:txBody>
          <a:bodyPr wrap="none" lIns="45718" tIns="45718" rIns="45718" bIns="45718">
            <a:spAutoFit/>
          </a:bodyPr>
          <a:lstStyle>
            <a:lvl1pPr algn="r" defTabSz="912495">
              <a:defRPr sz="2800" b="0">
                <a:solidFill>
                  <a:srgbClr val="262626"/>
                </a:solidFill>
                <a:latin typeface="华文细黑" panose="02010600040101010101" charset="-122"/>
                <a:ea typeface="华文细黑" panose="02010600040101010101" charset="-122"/>
                <a:cs typeface="华文细黑" panose="02010600040101010101" charset="-122"/>
                <a:sym typeface="华文细黑" panose="02010600040101010101" charset="-122"/>
              </a:defRPr>
            </a:lvl1pPr>
          </a:lstStyle>
          <a:p>
            <a:r>
              <a:t>日知成智</a:t>
            </a:r>
          </a:p>
        </p:txBody>
      </p:sp>
      <p:sp>
        <p:nvSpPr>
          <p:cNvPr id="121" name="怀特海：当一个人把在学校学到的知识忘掉，剩下的就是教育。"/>
          <p:cNvSpPr txBox="1"/>
          <p:nvPr/>
        </p:nvSpPr>
        <p:spPr>
          <a:xfrm>
            <a:off x="9282110" y="3859538"/>
            <a:ext cx="2474915" cy="1097277"/>
          </a:xfrm>
          <a:prstGeom prst="rect">
            <a:avLst/>
          </a:prstGeom>
          <a:ln w="12700">
            <a:miter lim="400000"/>
          </a:ln>
        </p:spPr>
        <p:txBody>
          <a:bodyPr lIns="45718" tIns="45718" rIns="45718" bIns="45718">
            <a:spAutoFit/>
          </a:bodyPr>
          <a:lstStyle>
            <a:lvl1pPr>
              <a:lnSpc>
                <a:spcPct val="130000"/>
              </a:lnSpc>
              <a:defRPr sz="1800" b="0">
                <a:latin typeface="华文宋体" panose="02010600040101010101" charset="-122"/>
                <a:ea typeface="华文宋体" panose="02010600040101010101" charset="-122"/>
                <a:cs typeface="华文宋体" panose="02010600040101010101" charset="-122"/>
                <a:sym typeface="华文宋体" panose="02010600040101010101" charset="-122"/>
              </a:defRPr>
            </a:lvl1pPr>
          </a:lstStyle>
          <a:p>
            <a:r>
              <a:t>怀特海：当一个人把在学校学到的知识忘掉，剩下的就是教育。 </a:t>
            </a:r>
          </a:p>
        </p:txBody>
      </p:sp>
      <p:sp>
        <p:nvSpPr>
          <p:cNvPr id="122" name="心丰则慧"/>
          <p:cNvSpPr txBox="1"/>
          <p:nvPr/>
        </p:nvSpPr>
        <p:spPr>
          <a:xfrm>
            <a:off x="9197975" y="3359475"/>
            <a:ext cx="1526537" cy="447037"/>
          </a:xfrm>
          <a:prstGeom prst="rect">
            <a:avLst/>
          </a:prstGeom>
          <a:ln w="12700">
            <a:miter lim="400000"/>
          </a:ln>
        </p:spPr>
        <p:txBody>
          <a:bodyPr wrap="none" lIns="45718" tIns="45718" rIns="45718" bIns="45718">
            <a:spAutoFit/>
          </a:bodyPr>
          <a:lstStyle>
            <a:lvl1pPr defTabSz="912495">
              <a:defRPr sz="2800" b="0">
                <a:solidFill>
                  <a:srgbClr val="262626"/>
                </a:solidFill>
                <a:latin typeface="华文细黑" panose="02010600040101010101" charset="-122"/>
                <a:ea typeface="华文细黑" panose="02010600040101010101" charset="-122"/>
                <a:cs typeface="华文细黑" panose="02010600040101010101" charset="-122"/>
                <a:sym typeface="华文细黑" panose="02010600040101010101" charset="-122"/>
              </a:defRPr>
            </a:lvl1pPr>
          </a:lstStyle>
          <a:p>
            <a:r>
              <a:t>心丰则慧</a:t>
            </a:r>
          </a:p>
        </p:txBody>
      </p:sp>
      <p:pic>
        <p:nvPicPr>
          <p:cNvPr id="123" name="图像" descr="图像"/>
          <p:cNvPicPr>
            <a:picLocks noChangeAspect="1"/>
          </p:cNvPicPr>
          <p:nvPr/>
        </p:nvPicPr>
        <p:blipFill>
          <a:blip r:embed="rId1"/>
          <a:stretch>
            <a:fillRect/>
          </a:stretch>
        </p:blipFill>
        <p:spPr>
          <a:xfrm>
            <a:off x="3537339" y="3033233"/>
            <a:ext cx="2203456" cy="2424968"/>
          </a:xfrm>
          <a:prstGeom prst="rect">
            <a:avLst/>
          </a:prstGeom>
          <a:ln w="12700">
            <a:miter lim="400000"/>
            <a:headEnd/>
            <a:tailEnd/>
          </a:ln>
        </p:spPr>
      </p:pic>
      <p:pic>
        <p:nvPicPr>
          <p:cNvPr id="124" name="图像" descr="图像"/>
          <p:cNvPicPr>
            <a:picLocks noChangeAspect="1"/>
          </p:cNvPicPr>
          <p:nvPr/>
        </p:nvPicPr>
        <p:blipFill>
          <a:blip r:embed="rId2"/>
          <a:stretch>
            <a:fillRect/>
          </a:stretch>
        </p:blipFill>
        <p:spPr>
          <a:xfrm>
            <a:off x="6188075" y="3006773"/>
            <a:ext cx="2203456" cy="2424967"/>
          </a:xfrm>
          <a:prstGeom prst="rect">
            <a:avLst/>
          </a:prstGeom>
          <a:ln w="12700">
            <a:miter lim="400000"/>
            <a:headEnd/>
            <a:tailEnd/>
          </a:ln>
        </p:spPr>
      </p:pic>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8" name="成组"/>
          <p:cNvGrpSpPr/>
          <p:nvPr/>
        </p:nvGrpSpPr>
        <p:grpSpPr>
          <a:xfrm>
            <a:off x="4115498" y="867106"/>
            <a:ext cx="2440179" cy="2145638"/>
            <a:chOff x="-1" y="-1"/>
            <a:chExt cx="2440177" cy="2145636"/>
          </a:xfrm>
        </p:grpSpPr>
        <p:sp>
          <p:nvSpPr>
            <p:cNvPr id="126" name="形状"/>
            <p:cNvSpPr/>
            <p:nvPr/>
          </p:nvSpPr>
          <p:spPr>
            <a:xfrm rot="13946924">
              <a:off x="804161" y="-146386"/>
              <a:ext cx="831853" cy="2438406"/>
            </a:xfrm>
            <a:custGeom>
              <a:avLst/>
              <a:gdLst/>
              <a:ahLst/>
              <a:cxnLst>
                <a:cxn ang="0">
                  <a:pos x="wd2" y="hd2"/>
                </a:cxn>
                <a:cxn ang="5400000">
                  <a:pos x="wd2" y="hd2"/>
                </a:cxn>
                <a:cxn ang="10800000">
                  <a:pos x="wd2" y="hd2"/>
                </a:cxn>
                <a:cxn ang="16200000">
                  <a:pos x="wd2" y="hd2"/>
                </a:cxn>
              </a:cxnLst>
              <a:rect l="0" t="0" r="r" b="b"/>
              <a:pathLst>
                <a:path w="21600" h="21600" extrusionOk="0">
                  <a:moveTo>
                    <a:pt x="0" y="5191"/>
                  </a:moveTo>
                  <a:lnTo>
                    <a:pt x="5400" y="5191"/>
                  </a:lnTo>
                  <a:lnTo>
                    <a:pt x="5400" y="21600"/>
                  </a:lnTo>
                  <a:lnTo>
                    <a:pt x="16200" y="21600"/>
                  </a:lnTo>
                  <a:lnTo>
                    <a:pt x="16200" y="5191"/>
                  </a:lnTo>
                  <a:lnTo>
                    <a:pt x="21600" y="5191"/>
                  </a:lnTo>
                  <a:lnTo>
                    <a:pt x="10800" y="0"/>
                  </a:lnTo>
                  <a:close/>
                </a:path>
              </a:pathLst>
            </a:custGeom>
            <a:solidFill>
              <a:srgbClr val="00FF00"/>
            </a:solidFill>
            <a:ln w="12700" cap="flat">
              <a:noFill/>
              <a:miter lim="400000"/>
            </a:ln>
            <a:effectLst/>
          </p:spPr>
          <p:txBody>
            <a:bodyPr wrap="square" lIns="45718" tIns="45718" rIns="45718" bIns="45718" numCol="1" anchor="ctr">
              <a:noAutofit/>
            </a:bodyPr>
            <a:lstStyle/>
            <a:p>
              <a:pPr algn="ctr">
                <a:lnSpc>
                  <a:spcPct val="120000"/>
                </a:lnSpc>
                <a:spcBef>
                  <a:spcPts val="200"/>
                </a:spcBef>
                <a:defRPr sz="2000" b="0">
                  <a:solidFill>
                    <a:srgbClr val="FFFFFF"/>
                  </a:solidFill>
                  <a:latin typeface="Arial Black" panose="020B0A04020102020204"/>
                  <a:ea typeface="Arial Black" panose="020B0A04020102020204"/>
                  <a:cs typeface="Arial Black" panose="020B0A04020102020204"/>
                  <a:sym typeface="Arial Black" panose="020B0A04020102020204"/>
                </a:defRPr>
              </a:pPr>
            </a:p>
          </p:txBody>
        </p:sp>
        <p:sp>
          <p:nvSpPr>
            <p:cNvPr id="127" name="表达的技巧"/>
            <p:cNvSpPr txBox="1"/>
            <p:nvPr/>
          </p:nvSpPr>
          <p:spPr>
            <a:xfrm rot="19346924">
              <a:off x="263583" y="810790"/>
              <a:ext cx="2145346" cy="345437"/>
            </a:xfrm>
            <a:prstGeom prst="rect">
              <a:avLst/>
            </a:prstGeom>
            <a:noFill/>
            <a:ln w="12700" cap="flat">
              <a:noFill/>
              <a:miter lim="400000"/>
            </a:ln>
            <a:effectLst/>
          </p:spPr>
          <p:txBody>
            <a:bodyPr wrap="square" lIns="45718" tIns="45718" rIns="45718" bIns="45718" numCol="1" anchor="ctr">
              <a:spAutoFit/>
            </a:bodyPr>
            <a:lstStyle>
              <a:lvl1pPr algn="ctr">
                <a:lnSpc>
                  <a:spcPct val="120000"/>
                </a:lnSpc>
                <a:spcBef>
                  <a:spcPts val="200"/>
                </a:spcBef>
                <a:defRPr sz="2000" b="0">
                  <a:solidFill>
                    <a:srgbClr val="FFFFFF"/>
                  </a:solidFill>
                  <a:latin typeface="华文细黑" panose="02010600040101010101" charset="-122"/>
                  <a:ea typeface="华文细黑" panose="02010600040101010101" charset="-122"/>
                  <a:cs typeface="华文细黑" panose="02010600040101010101" charset="-122"/>
                  <a:sym typeface="华文细黑" panose="02010600040101010101" charset="-122"/>
                </a:defRPr>
              </a:lvl1pPr>
            </a:lstStyle>
            <a:p>
              <a:r>
                <a:t>表达的技巧</a:t>
              </a:r>
            </a:p>
          </p:txBody>
        </p:sp>
      </p:grpSp>
      <p:grpSp>
        <p:nvGrpSpPr>
          <p:cNvPr id="131" name="成组"/>
          <p:cNvGrpSpPr/>
          <p:nvPr/>
        </p:nvGrpSpPr>
        <p:grpSpPr>
          <a:xfrm>
            <a:off x="6560192" y="4283734"/>
            <a:ext cx="2427590" cy="2175144"/>
            <a:chOff x="-1" y="-2"/>
            <a:chExt cx="2427589" cy="2175142"/>
          </a:xfrm>
        </p:grpSpPr>
        <p:sp>
          <p:nvSpPr>
            <p:cNvPr id="129" name="形状"/>
            <p:cNvSpPr/>
            <p:nvPr/>
          </p:nvSpPr>
          <p:spPr>
            <a:xfrm rot="3083908">
              <a:off x="795484" y="-131635"/>
              <a:ext cx="836618" cy="2438408"/>
            </a:xfrm>
            <a:custGeom>
              <a:avLst/>
              <a:gdLst/>
              <a:ahLst/>
              <a:cxnLst>
                <a:cxn ang="0">
                  <a:pos x="wd2" y="hd2"/>
                </a:cxn>
                <a:cxn ang="5400000">
                  <a:pos x="wd2" y="hd2"/>
                </a:cxn>
                <a:cxn ang="10800000">
                  <a:pos x="wd2" y="hd2"/>
                </a:cxn>
                <a:cxn ang="16200000">
                  <a:pos x="wd2" y="hd2"/>
                </a:cxn>
              </a:cxnLst>
              <a:rect l="0" t="0" r="r" b="b"/>
              <a:pathLst>
                <a:path w="21600" h="21600" extrusionOk="0">
                  <a:moveTo>
                    <a:pt x="0" y="5398"/>
                  </a:moveTo>
                  <a:lnTo>
                    <a:pt x="5400" y="5398"/>
                  </a:lnTo>
                  <a:lnTo>
                    <a:pt x="5400" y="21600"/>
                  </a:lnTo>
                  <a:lnTo>
                    <a:pt x="16200" y="21600"/>
                  </a:lnTo>
                  <a:lnTo>
                    <a:pt x="16200" y="5398"/>
                  </a:lnTo>
                  <a:lnTo>
                    <a:pt x="21600" y="5398"/>
                  </a:lnTo>
                  <a:lnTo>
                    <a:pt x="10800" y="0"/>
                  </a:lnTo>
                  <a:close/>
                </a:path>
              </a:pathLst>
            </a:custGeom>
            <a:solidFill>
              <a:srgbClr val="00FF00"/>
            </a:solidFill>
            <a:ln w="12700" cap="flat">
              <a:noFill/>
              <a:miter lim="400000"/>
            </a:ln>
            <a:effectLst/>
          </p:spPr>
          <p:txBody>
            <a:bodyPr wrap="square" lIns="45718" tIns="45718" rIns="45718" bIns="45718" numCol="1" anchor="ctr">
              <a:noAutofit/>
            </a:bodyPr>
            <a:lstStyle/>
            <a:p>
              <a:pPr algn="ctr">
                <a:lnSpc>
                  <a:spcPct val="120000"/>
                </a:lnSpc>
                <a:spcBef>
                  <a:spcPts val="200"/>
                </a:spcBef>
                <a:defRPr sz="2000" b="0">
                  <a:solidFill>
                    <a:srgbClr val="FFFFFF"/>
                  </a:solidFill>
                  <a:latin typeface="Arial Black" panose="020B0A04020102020204"/>
                  <a:ea typeface="Arial Black" panose="020B0A04020102020204"/>
                  <a:cs typeface="Arial Black" panose="020B0A04020102020204"/>
                  <a:sym typeface="Arial Black" panose="020B0A04020102020204"/>
                </a:defRPr>
              </a:pPr>
            </a:p>
          </p:txBody>
        </p:sp>
        <p:sp>
          <p:nvSpPr>
            <p:cNvPr id="130" name="个性的认识"/>
            <p:cNvSpPr txBox="1"/>
            <p:nvPr/>
          </p:nvSpPr>
          <p:spPr>
            <a:xfrm rot="19283908">
              <a:off x="27874" y="1009896"/>
              <a:ext cx="2133719" cy="345437"/>
            </a:xfrm>
            <a:prstGeom prst="rect">
              <a:avLst/>
            </a:prstGeom>
            <a:noFill/>
            <a:ln w="12700" cap="flat">
              <a:noFill/>
              <a:miter lim="400000"/>
            </a:ln>
            <a:effectLst/>
          </p:spPr>
          <p:txBody>
            <a:bodyPr wrap="square" lIns="45718" tIns="45718" rIns="45718" bIns="45718" numCol="1" anchor="ctr">
              <a:spAutoFit/>
            </a:bodyPr>
            <a:lstStyle>
              <a:lvl1pPr algn="ctr">
                <a:lnSpc>
                  <a:spcPct val="120000"/>
                </a:lnSpc>
                <a:spcBef>
                  <a:spcPts val="200"/>
                </a:spcBef>
                <a:defRPr sz="2000" b="0">
                  <a:solidFill>
                    <a:srgbClr val="FFFFFF"/>
                  </a:solidFill>
                  <a:latin typeface="华文细黑" panose="02010600040101010101" charset="-122"/>
                  <a:ea typeface="华文细黑" panose="02010600040101010101" charset="-122"/>
                  <a:cs typeface="华文细黑" panose="02010600040101010101" charset="-122"/>
                  <a:sym typeface="华文细黑" panose="02010600040101010101" charset="-122"/>
                </a:defRPr>
              </a:lvl1pPr>
            </a:lstStyle>
            <a:p>
              <a:r>
                <a:t>个性的认识</a:t>
              </a:r>
            </a:p>
          </p:txBody>
        </p:sp>
      </p:grpSp>
      <p:sp>
        <p:nvSpPr>
          <p:cNvPr id="132" name="形状"/>
          <p:cNvSpPr/>
          <p:nvPr/>
        </p:nvSpPr>
        <p:spPr>
          <a:xfrm>
            <a:off x="3314698" y="2743199"/>
            <a:ext cx="1868490" cy="1868490"/>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3377" y="10800"/>
                </a:moveTo>
                <a:cubicBezTo>
                  <a:pt x="3377" y="14900"/>
                  <a:pt x="6700" y="18223"/>
                  <a:pt x="10800" y="18223"/>
                </a:cubicBezTo>
                <a:cubicBezTo>
                  <a:pt x="14900" y="18223"/>
                  <a:pt x="18223" y="14900"/>
                  <a:pt x="18223" y="10800"/>
                </a:cubicBezTo>
                <a:cubicBezTo>
                  <a:pt x="18223" y="6700"/>
                  <a:pt x="14900" y="3377"/>
                  <a:pt x="10800" y="3377"/>
                </a:cubicBezTo>
                <a:cubicBezTo>
                  <a:pt x="6700" y="3377"/>
                  <a:pt x="3377" y="6700"/>
                  <a:pt x="3377" y="10800"/>
                </a:cubicBezTo>
                <a:close/>
              </a:path>
            </a:pathLst>
          </a:custGeom>
          <a:solidFill>
            <a:srgbClr val="B3B3B3"/>
          </a:solidFill>
          <a:ln w="12700">
            <a:miter lim="400000"/>
          </a:ln>
        </p:spPr>
        <p:txBody>
          <a:bodyPr lIns="45718" tIns="45718" rIns="45718" bIns="45718" anchor="ctr"/>
          <a:lstStyle/>
          <a:p>
            <a:pPr algn="ctr">
              <a:lnSpc>
                <a:spcPct val="120000"/>
              </a:lnSpc>
              <a:spcBef>
                <a:spcPts val="200"/>
              </a:spcBef>
              <a:defRPr sz="1800" b="0">
                <a:latin typeface="Al Nile"/>
                <a:ea typeface="Al Nile"/>
                <a:cs typeface="Al Nile"/>
                <a:sym typeface="Al Nile"/>
              </a:defRPr>
            </a:pPr>
          </a:p>
        </p:txBody>
      </p:sp>
      <p:sp>
        <p:nvSpPr>
          <p:cNvPr id="133" name="形状"/>
          <p:cNvSpPr/>
          <p:nvPr/>
        </p:nvSpPr>
        <p:spPr>
          <a:xfrm>
            <a:off x="7962899" y="2743199"/>
            <a:ext cx="1868490" cy="1868490"/>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3264" y="10800"/>
                </a:moveTo>
                <a:cubicBezTo>
                  <a:pt x="3264" y="14962"/>
                  <a:pt x="6638" y="18336"/>
                  <a:pt x="10800" y="18336"/>
                </a:cubicBezTo>
                <a:cubicBezTo>
                  <a:pt x="14962" y="18336"/>
                  <a:pt x="18336" y="14962"/>
                  <a:pt x="18336" y="10800"/>
                </a:cubicBezTo>
                <a:cubicBezTo>
                  <a:pt x="18336" y="6638"/>
                  <a:pt x="14962" y="3264"/>
                  <a:pt x="10800" y="3264"/>
                </a:cubicBezTo>
                <a:cubicBezTo>
                  <a:pt x="6638" y="3264"/>
                  <a:pt x="3264" y="6638"/>
                  <a:pt x="3264" y="10800"/>
                </a:cubicBezTo>
                <a:close/>
              </a:path>
            </a:pathLst>
          </a:custGeom>
          <a:solidFill>
            <a:srgbClr val="B3B3B3"/>
          </a:solidFill>
          <a:ln w="12700">
            <a:miter lim="400000"/>
          </a:ln>
        </p:spPr>
        <p:txBody>
          <a:bodyPr lIns="45718" tIns="45718" rIns="45718" bIns="45718" anchor="ctr"/>
          <a:lstStyle/>
          <a:p>
            <a:pPr algn="ctr">
              <a:lnSpc>
                <a:spcPct val="120000"/>
              </a:lnSpc>
              <a:spcBef>
                <a:spcPts val="200"/>
              </a:spcBef>
              <a:defRPr sz="1800" b="0">
                <a:latin typeface="Al Nile"/>
                <a:ea typeface="Al Nile"/>
                <a:cs typeface="Al Nile"/>
                <a:sym typeface="Al Nile"/>
              </a:defRPr>
            </a:pPr>
          </a:p>
        </p:txBody>
      </p:sp>
      <p:grpSp>
        <p:nvGrpSpPr>
          <p:cNvPr id="136" name="成组"/>
          <p:cNvGrpSpPr/>
          <p:nvPr/>
        </p:nvGrpSpPr>
        <p:grpSpPr>
          <a:xfrm>
            <a:off x="3811587" y="3276600"/>
            <a:ext cx="5562604" cy="762000"/>
            <a:chOff x="0" y="0"/>
            <a:chExt cx="5562603" cy="762000"/>
          </a:xfrm>
        </p:grpSpPr>
        <p:sp>
          <p:nvSpPr>
            <p:cNvPr id="134" name="圆角矩形"/>
            <p:cNvSpPr/>
            <p:nvPr/>
          </p:nvSpPr>
          <p:spPr>
            <a:xfrm>
              <a:off x="-1" y="0"/>
              <a:ext cx="5562605" cy="762000"/>
            </a:xfrm>
            <a:prstGeom prst="roundRect">
              <a:avLst>
                <a:gd name="adj" fmla="val 50000"/>
              </a:avLst>
            </a:prstGeom>
            <a:solidFill>
              <a:srgbClr val="CCCCFF"/>
            </a:solidFill>
            <a:ln w="12700" cap="flat">
              <a:noFill/>
              <a:miter lim="400000"/>
            </a:ln>
            <a:effectLst/>
          </p:spPr>
          <p:txBody>
            <a:bodyPr wrap="square" lIns="45718" tIns="45718" rIns="45718" bIns="45718" numCol="1" anchor="ctr">
              <a:noAutofit/>
            </a:bodyPr>
            <a:lstStyle/>
            <a:p>
              <a:pPr algn="ctr">
                <a:lnSpc>
                  <a:spcPct val="120000"/>
                </a:lnSpc>
                <a:spcBef>
                  <a:spcPts val="200"/>
                </a:spcBef>
                <a:defRPr sz="4800" b="0">
                  <a:solidFill>
                    <a:srgbClr val="0101F1"/>
                  </a:solidFill>
                  <a:latin typeface="Arial Black" panose="020B0A04020102020204"/>
                  <a:ea typeface="Arial Black" panose="020B0A04020102020204"/>
                  <a:cs typeface="Arial Black" panose="020B0A04020102020204"/>
                  <a:sym typeface="Arial Black" panose="020B0A04020102020204"/>
                </a:defRPr>
              </a:pPr>
            </a:p>
          </p:txBody>
        </p:sp>
        <p:sp>
          <p:nvSpPr>
            <p:cNvPr id="135" name="智慧地表达自己的智慧"/>
            <p:cNvSpPr txBox="1"/>
            <p:nvPr/>
          </p:nvSpPr>
          <p:spPr>
            <a:xfrm>
              <a:off x="111582" y="132078"/>
              <a:ext cx="5339439" cy="497837"/>
            </a:xfrm>
            <a:prstGeom prst="rect">
              <a:avLst/>
            </a:prstGeom>
            <a:noFill/>
            <a:ln w="12700" cap="flat">
              <a:noFill/>
              <a:miter lim="400000"/>
            </a:ln>
            <a:effectLst/>
          </p:spPr>
          <p:txBody>
            <a:bodyPr wrap="square" lIns="45718" tIns="45718" rIns="45718" bIns="45718" numCol="1" anchor="ctr">
              <a:spAutoFit/>
            </a:bodyPr>
            <a:lstStyle>
              <a:lvl1pPr algn="ctr">
                <a:lnSpc>
                  <a:spcPct val="120000"/>
                </a:lnSpc>
                <a:spcBef>
                  <a:spcPts val="200"/>
                </a:spcBef>
                <a:defRPr sz="3200" b="0">
                  <a:solidFill>
                    <a:srgbClr val="0101F1"/>
                  </a:solidFill>
                  <a:latin typeface="华文细黑" panose="02010600040101010101" charset="-122"/>
                  <a:ea typeface="华文细黑" panose="02010600040101010101" charset="-122"/>
                  <a:cs typeface="华文细黑" panose="02010600040101010101" charset="-122"/>
                  <a:sym typeface="华文细黑" panose="02010600040101010101" charset="-122"/>
                </a:defRPr>
              </a:lvl1pPr>
            </a:lstStyle>
            <a:p>
              <a:r>
                <a:t>智慧地表达自己的智慧</a:t>
              </a:r>
            </a:p>
          </p:txBody>
        </p:sp>
      </p:grpSp>
      <p:sp>
        <p:nvSpPr>
          <p:cNvPr id="137" name="智慧地表达…"/>
          <p:cNvSpPr txBox="1"/>
          <p:nvPr/>
        </p:nvSpPr>
        <p:spPr>
          <a:xfrm>
            <a:off x="6478587" y="609600"/>
            <a:ext cx="2362203" cy="878035"/>
          </a:xfrm>
          <a:prstGeom prst="rect">
            <a:avLst/>
          </a:prstGeom>
          <a:ln w="12700">
            <a:miter lim="400000"/>
          </a:ln>
        </p:spPr>
        <p:txBody>
          <a:bodyPr lIns="45718" tIns="45718" rIns="45718" bIns="45718">
            <a:spAutoFit/>
          </a:bodyPr>
          <a:lstStyle/>
          <a:p>
            <a:pPr>
              <a:lnSpc>
                <a:spcPct val="120000"/>
              </a:lnSpc>
              <a:spcBef>
                <a:spcPts val="200"/>
              </a:spcBef>
              <a:defRPr sz="3200" b="0">
                <a:solidFill>
                  <a:srgbClr val="0101F1"/>
                </a:solidFill>
                <a:latin typeface="华文细黑" panose="02010600040101010101" charset="-122"/>
                <a:ea typeface="华文细黑" panose="02010600040101010101" charset="-122"/>
                <a:cs typeface="华文细黑" panose="02010600040101010101" charset="-122"/>
                <a:sym typeface="华文细黑" panose="02010600040101010101" charset="-122"/>
              </a:defRPr>
            </a:pPr>
            <a:r>
              <a:t>智慧地表达</a:t>
            </a:r>
            <a:endParaRPr sz="1800">
              <a:latin typeface="Arial Black" panose="020B0A04020102020204"/>
              <a:ea typeface="Arial Black" panose="020B0A04020102020204"/>
              <a:cs typeface="Arial Black" panose="020B0A04020102020204"/>
              <a:sym typeface="Arial Black" panose="020B0A04020102020204"/>
            </a:endParaRPr>
          </a:p>
          <a:p>
            <a:pPr>
              <a:lnSpc>
                <a:spcPct val="120000"/>
              </a:lnSpc>
              <a:spcBef>
                <a:spcPts val="200"/>
              </a:spcBef>
              <a:defRPr sz="1400" b="0">
                <a:latin typeface="Al Nile"/>
                <a:ea typeface="Al Nile"/>
                <a:cs typeface="Al Nile"/>
                <a:sym typeface="Al Nile"/>
              </a:defRPr>
            </a:pPr>
            <a:r>
              <a:t>express oneself  wisely</a:t>
            </a:r>
          </a:p>
        </p:txBody>
      </p:sp>
      <p:sp>
        <p:nvSpPr>
          <p:cNvPr id="138" name="自己的智慧…"/>
          <p:cNvSpPr txBox="1"/>
          <p:nvPr/>
        </p:nvSpPr>
        <p:spPr>
          <a:xfrm>
            <a:off x="4268787" y="5410200"/>
            <a:ext cx="2438403" cy="878035"/>
          </a:xfrm>
          <a:prstGeom prst="rect">
            <a:avLst/>
          </a:prstGeom>
          <a:ln w="12700">
            <a:miter lim="400000"/>
          </a:ln>
        </p:spPr>
        <p:txBody>
          <a:bodyPr lIns="45718" tIns="45718" rIns="45718" bIns="45718">
            <a:spAutoFit/>
          </a:bodyPr>
          <a:lstStyle/>
          <a:p>
            <a:pPr algn="r">
              <a:lnSpc>
                <a:spcPct val="120000"/>
              </a:lnSpc>
              <a:spcBef>
                <a:spcPts val="200"/>
              </a:spcBef>
              <a:defRPr sz="3200" b="0">
                <a:solidFill>
                  <a:srgbClr val="0101F1"/>
                </a:solidFill>
                <a:latin typeface="华文细黑" panose="02010600040101010101" charset="-122"/>
                <a:ea typeface="华文细黑" panose="02010600040101010101" charset="-122"/>
                <a:cs typeface="华文细黑" panose="02010600040101010101" charset="-122"/>
                <a:sym typeface="华文细黑" panose="02010600040101010101" charset="-122"/>
              </a:defRPr>
            </a:pPr>
            <a:r>
              <a:t>自己的智慧</a:t>
            </a:r>
            <a:endParaRPr sz="1800">
              <a:latin typeface="Arial Black" panose="020B0A04020102020204"/>
              <a:ea typeface="Arial Black" panose="020B0A04020102020204"/>
              <a:cs typeface="Arial Black" panose="020B0A04020102020204"/>
              <a:sym typeface="Arial Black" panose="020B0A04020102020204"/>
            </a:endParaRPr>
          </a:p>
          <a:p>
            <a:pPr algn="r">
              <a:lnSpc>
                <a:spcPct val="120000"/>
              </a:lnSpc>
              <a:spcBef>
                <a:spcPts val="200"/>
              </a:spcBef>
              <a:defRPr sz="1400" b="0">
                <a:latin typeface="Al Nile"/>
                <a:ea typeface="Al Nile"/>
                <a:cs typeface="Al Nile"/>
                <a:sym typeface="Al Nile"/>
              </a:defRPr>
            </a:pPr>
            <a:r>
              <a:t>express   your   wisdom</a:t>
            </a:r>
          </a:p>
        </p:txBody>
      </p:sp>
      <p:sp>
        <p:nvSpPr>
          <p:cNvPr id="139" name="/    11"/>
          <p:cNvSpPr txBox="1"/>
          <p:nvPr/>
        </p:nvSpPr>
        <p:spPr>
          <a:xfrm>
            <a:off x="11449050" y="6618605"/>
            <a:ext cx="1200150" cy="281937"/>
          </a:xfrm>
          <a:prstGeom prst="rect">
            <a:avLst/>
          </a:prstGeom>
          <a:ln w="12700">
            <a:miter lim="400000"/>
          </a:ln>
        </p:spPr>
        <p:txBody>
          <a:bodyPr lIns="45718" tIns="45718" rIns="45718" bIns="45718" anchor="ctr">
            <a:spAutoFit/>
          </a:bodyPr>
          <a:lstStyle>
            <a:lvl1pPr>
              <a:defRPr sz="1100" b="0">
                <a:solidFill>
                  <a:srgbClr val="FFFFFF"/>
                </a:solidFill>
                <a:latin typeface="Al Nile"/>
                <a:ea typeface="Al Nile"/>
                <a:cs typeface="Al Nile"/>
                <a:sym typeface="Al Nile"/>
              </a:defRPr>
            </a:lvl1pPr>
          </a:lstStyle>
          <a:p>
            <a:r>
              <a:t>/    11</a:t>
            </a:r>
          </a:p>
        </p:txBody>
      </p:sp>
      <p:sp>
        <p:nvSpPr>
          <p:cNvPr id="140" name="幻灯片编号"/>
          <p:cNvSpPr txBox="1">
            <a:spLocks noGrp="1"/>
          </p:cNvSpPr>
          <p:nvPr>
            <p:ph type="sldNum" sz="quarter" idx="4294967295"/>
          </p:nvPr>
        </p:nvSpPr>
        <p:spPr>
          <a:xfrm>
            <a:off x="11363324" y="6684961"/>
            <a:ext cx="127001" cy="190501"/>
          </a:xfrm>
          <a:prstGeom prst="rect">
            <a:avLst/>
          </a:prstGeom>
        </p:spPr>
        <p:txBody>
          <a:bodyPr lIns="0" tIns="0" rIns="0" bIns="0" anchor="ctr"/>
          <a:lstStyle>
            <a:lvl1pPr>
              <a:defRPr sz="1100">
                <a:solidFill>
                  <a:srgbClr val="FFFFFF"/>
                </a:solidFill>
              </a:defRPr>
            </a:lvl1pPr>
          </a:lstStyle>
          <a:p>
            <a:fld id="{86CB4B4D-7CA3-9044-876B-883B54F8677D}" type="slidenum">
              <a:rPr/>
            </a:fld>
            <a:endParaRPr/>
          </a:p>
        </p:txBody>
      </p:sp>
      <p:sp>
        <p:nvSpPr>
          <p:cNvPr id="141" name="主体对于事物的富有个性的理解、思考、认同，往往体现为智慧的人生感悟，思想火花，独到见解，深刻认识。"/>
          <p:cNvSpPr txBox="1"/>
          <p:nvPr/>
        </p:nvSpPr>
        <p:spPr>
          <a:xfrm>
            <a:off x="2897185" y="4572000"/>
            <a:ext cx="4572005" cy="883917"/>
          </a:xfrm>
          <a:prstGeom prst="rect">
            <a:avLst/>
          </a:prstGeom>
          <a:ln w="12700">
            <a:miter lim="400000"/>
          </a:ln>
        </p:spPr>
        <p:txBody>
          <a:bodyPr lIns="45718" tIns="45718" rIns="45718" bIns="45718">
            <a:spAutoFit/>
          </a:bodyPr>
          <a:lstStyle>
            <a:lvl1pPr>
              <a:lnSpc>
                <a:spcPct val="80000"/>
              </a:lnSpc>
              <a:spcBef>
                <a:spcPts val="400"/>
              </a:spcBef>
              <a:defRPr sz="2000" b="0">
                <a:latin typeface="华文宋体" panose="02010600040101010101" charset="-122"/>
                <a:ea typeface="华文宋体" panose="02010600040101010101" charset="-122"/>
                <a:cs typeface="华文宋体" panose="02010600040101010101" charset="-122"/>
                <a:sym typeface="华文宋体" panose="02010600040101010101" charset="-122"/>
              </a:defRPr>
            </a:lvl1pPr>
          </a:lstStyle>
          <a:p>
            <a:r>
              <a:t>主体对于事物的富有个性的理解、思考、认同，往往体现为智慧的人生感悟，思想火花，独到见解，深刻认识。</a:t>
            </a:r>
          </a:p>
        </p:txBody>
      </p:sp>
      <p:sp>
        <p:nvSpPr>
          <p:cNvPr id="142" name="表达的技巧，生动、形象、流畅、富有张力和磁性，往往表现为晓之以理，以理服人；动之以情，以情动人。“一百个读者就有一百个汉姆雷特。”同一个问题因为不同的人的不同的叙述，会产生不同的效果。"/>
          <p:cNvSpPr txBox="1"/>
          <p:nvPr/>
        </p:nvSpPr>
        <p:spPr>
          <a:xfrm>
            <a:off x="6554785" y="1600199"/>
            <a:ext cx="5791203" cy="1225253"/>
          </a:xfrm>
          <a:prstGeom prst="rect">
            <a:avLst/>
          </a:prstGeom>
          <a:ln w="12700">
            <a:miter lim="400000"/>
          </a:ln>
        </p:spPr>
        <p:txBody>
          <a:bodyPr lIns="45718" tIns="45718" rIns="45718" bIns="45718">
            <a:spAutoFit/>
          </a:bodyPr>
          <a:lstStyle/>
          <a:p>
            <a:pPr>
              <a:defRPr sz="1800" b="0">
                <a:latin typeface="华文宋体" panose="02010600040101010101" charset="-122"/>
                <a:ea typeface="华文宋体" panose="02010600040101010101" charset="-122"/>
                <a:cs typeface="华文宋体" panose="02010600040101010101" charset="-122"/>
                <a:sym typeface="华文宋体" panose="02010600040101010101" charset="-122"/>
              </a:defRPr>
            </a:pPr>
            <a:r>
              <a:t>表达的技巧，生动、形象、流畅、富有张力和磁性，往往表现为晓之以理，以理服人；动之以情，以情动人。</a:t>
            </a:r>
            <a:r>
              <a:rPr>
                <a:latin typeface="Al Nile"/>
                <a:ea typeface="Al Nile"/>
                <a:cs typeface="Al Nile"/>
                <a:sym typeface="Al Nile"/>
              </a:rPr>
              <a:t>“</a:t>
            </a:r>
            <a:r>
              <a:t>一百个读者就有一百个汉姆雷特。</a:t>
            </a:r>
            <a:r>
              <a:rPr>
                <a:latin typeface="Al Nile"/>
                <a:ea typeface="Al Nile"/>
                <a:cs typeface="Al Nile"/>
                <a:sym typeface="Al Nile"/>
              </a:rPr>
              <a:t>”</a:t>
            </a:r>
            <a:r>
              <a:t>同一个问题因为不同的人的不同的叙述，会产生不同的效果。</a:t>
            </a:r>
          </a:p>
        </p:txBody>
      </p:sp>
      <p:pic>
        <p:nvPicPr>
          <p:cNvPr id="143" name="20150608F6_brief" descr="20150608F6_brief"/>
          <p:cNvPicPr>
            <a:picLocks noChangeAspect="1"/>
          </p:cNvPicPr>
          <p:nvPr/>
        </p:nvPicPr>
        <p:blipFill>
          <a:blip r:embed="rId1"/>
          <a:stretch>
            <a:fillRect/>
          </a:stretch>
        </p:blipFill>
        <p:spPr>
          <a:xfrm>
            <a:off x="74098" y="987235"/>
            <a:ext cx="3091010" cy="3758541"/>
          </a:xfrm>
          <a:prstGeom prst="rect">
            <a:avLst/>
          </a:prstGeom>
          <a:ln w="12700">
            <a:miter lim="400000"/>
            <a:headEnd/>
            <a:tailEnd/>
          </a:ln>
        </p:spPr>
      </p:pic>
      <p:pic>
        <p:nvPicPr>
          <p:cNvPr id="144" name="image.png" descr="image.png"/>
          <p:cNvPicPr>
            <a:picLocks noChangeAspect="1"/>
          </p:cNvPicPr>
          <p:nvPr/>
        </p:nvPicPr>
        <p:blipFill>
          <a:blip r:embed="rId2"/>
          <a:stretch>
            <a:fillRect/>
          </a:stretch>
        </p:blipFill>
        <p:spPr>
          <a:xfrm>
            <a:off x="0" y="304800"/>
            <a:ext cx="2514600" cy="608013"/>
          </a:xfrm>
          <a:prstGeom prst="rect">
            <a:avLst/>
          </a:prstGeom>
          <a:ln w="12700">
            <a:miter lim="400000"/>
            <a:headEnd/>
            <a:tailEnd/>
          </a:ln>
        </p:spPr>
      </p:pic>
      <p:pic>
        <p:nvPicPr>
          <p:cNvPr id="145" name="image.png" descr="image.png"/>
          <p:cNvPicPr>
            <a:picLocks noChangeAspect="1"/>
          </p:cNvPicPr>
          <p:nvPr/>
        </p:nvPicPr>
        <p:blipFill>
          <a:blip r:embed="rId2"/>
          <a:stretch>
            <a:fillRect/>
          </a:stretch>
        </p:blipFill>
        <p:spPr>
          <a:xfrm>
            <a:off x="3805849" y="2985032"/>
            <a:ext cx="5562604" cy="1345136"/>
          </a:xfrm>
          <a:prstGeom prst="rect">
            <a:avLst/>
          </a:prstGeom>
          <a:ln w="12700">
            <a:miter lim="400000"/>
            <a:headEnd/>
            <a:tailEnd/>
          </a:ln>
        </p:spPr>
      </p:pic>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147" name="椭圆形"/>
          <p:cNvSpPr/>
          <p:nvPr/>
        </p:nvSpPr>
        <p:spPr>
          <a:xfrm>
            <a:off x="-4872038" y="-225425"/>
            <a:ext cx="7358065" cy="7232650"/>
          </a:xfrm>
          <a:prstGeom prst="ellipse">
            <a:avLst/>
          </a:prstGeom>
          <a:solidFill>
            <a:srgbClr val="808080"/>
          </a:solidFill>
          <a:ln w="12700">
            <a:miter lim="400000"/>
          </a:ln>
        </p:spPr>
        <p:txBody>
          <a:bodyPr lIns="45718" tIns="45718" rIns="45718" bIns="45718" anchor="ctr"/>
          <a:lstStyle/>
          <a:p>
            <a:pPr algn="ctr" defTabSz="609600">
              <a:defRPr sz="8000" b="0">
                <a:solidFill>
                  <a:srgbClr val="FFFFFF"/>
                </a:solidFill>
                <a:latin typeface="Century Gothic" panose="020B0502020202020204"/>
                <a:ea typeface="Century Gothic" panose="020B0502020202020204"/>
                <a:cs typeface="Century Gothic" panose="020B0502020202020204"/>
                <a:sym typeface="Century Gothic" panose="020B0502020202020204"/>
              </a:defRPr>
            </a:pPr>
          </a:p>
        </p:txBody>
      </p:sp>
      <p:sp>
        <p:nvSpPr>
          <p:cNvPr id="148" name="八…"/>
          <p:cNvSpPr txBox="1"/>
          <p:nvPr/>
        </p:nvSpPr>
        <p:spPr>
          <a:xfrm>
            <a:off x="168275" y="2065336"/>
            <a:ext cx="863600" cy="4053839"/>
          </a:xfrm>
          <a:prstGeom prst="rect">
            <a:avLst/>
          </a:prstGeom>
          <a:ln w="12700">
            <a:miter lim="400000"/>
          </a:ln>
        </p:spPr>
        <p:txBody>
          <a:bodyPr lIns="45718" tIns="45718" rIns="45718" bIns="45718">
            <a:spAutoFit/>
          </a:bodyPr>
          <a:lstStyle/>
          <a:p>
            <a:pPr defTabSz="609600">
              <a:defRPr sz="5600" b="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t>八</a:t>
            </a:r>
            <a:endParaRPr>
              <a:latin typeface="Century Gothic" panose="020B0502020202020204"/>
              <a:ea typeface="Century Gothic" panose="020B0502020202020204"/>
              <a:cs typeface="Century Gothic" panose="020B0502020202020204"/>
              <a:sym typeface="Century Gothic" panose="020B0502020202020204"/>
            </a:endParaRPr>
          </a:p>
          <a:p>
            <a:pPr defTabSz="609600">
              <a:defRPr sz="5600" b="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t>一</a:t>
            </a:r>
            <a:endParaRPr>
              <a:latin typeface="Century Gothic" panose="020B0502020202020204"/>
              <a:ea typeface="Century Gothic" panose="020B0502020202020204"/>
              <a:cs typeface="Century Gothic" panose="020B0502020202020204"/>
              <a:sym typeface="Century Gothic" panose="020B0502020202020204"/>
            </a:endParaRPr>
          </a:p>
          <a:p>
            <a:pPr defTabSz="609600">
              <a:defRPr sz="5600" b="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t>路</a:t>
            </a:r>
            <a:endParaRPr>
              <a:latin typeface="Century Gothic" panose="020B0502020202020204"/>
              <a:ea typeface="Century Gothic" panose="020B0502020202020204"/>
              <a:cs typeface="Century Gothic" panose="020B0502020202020204"/>
              <a:sym typeface="Century Gothic" panose="020B0502020202020204"/>
            </a:endParaRPr>
          </a:p>
          <a:p>
            <a:pPr defTabSz="609600">
              <a:defRPr sz="5600" b="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t>径</a:t>
            </a:r>
          </a:p>
        </p:txBody>
      </p:sp>
      <p:sp>
        <p:nvSpPr>
          <p:cNvPr id="149" name="线条"/>
          <p:cNvSpPr/>
          <p:nvPr/>
        </p:nvSpPr>
        <p:spPr>
          <a:xfrm flipH="1" flipV="1">
            <a:off x="2668587" y="3390898"/>
            <a:ext cx="9525003" cy="4"/>
          </a:xfrm>
          <a:prstGeom prst="line">
            <a:avLst/>
          </a:prstGeom>
          <a:ln w="28575">
            <a:solidFill>
              <a:srgbClr val="BFBFBF"/>
            </a:solidFill>
          </a:ln>
        </p:spPr>
        <p:txBody>
          <a:bodyPr lIns="45718" tIns="45718" rIns="45718" bIns="45718"/>
          <a:lstStyle/>
          <a:p/>
        </p:txBody>
      </p:sp>
      <p:grpSp>
        <p:nvGrpSpPr>
          <p:cNvPr id="152" name="成组"/>
          <p:cNvGrpSpPr/>
          <p:nvPr/>
        </p:nvGrpSpPr>
        <p:grpSpPr>
          <a:xfrm>
            <a:off x="5156198" y="755650"/>
            <a:ext cx="2489203" cy="5270500"/>
            <a:chOff x="-1" y="0"/>
            <a:chExt cx="2489201" cy="5270500"/>
          </a:xfrm>
        </p:grpSpPr>
        <p:sp>
          <p:nvSpPr>
            <p:cNvPr id="150" name="线条"/>
            <p:cNvSpPr/>
            <p:nvPr/>
          </p:nvSpPr>
          <p:spPr>
            <a:xfrm flipV="1">
              <a:off x="-2" y="0"/>
              <a:ext cx="4" cy="5270500"/>
            </a:xfrm>
            <a:prstGeom prst="line">
              <a:avLst/>
            </a:prstGeom>
            <a:noFill/>
            <a:ln w="28575" cap="flat">
              <a:solidFill>
                <a:srgbClr val="BFBFBF"/>
              </a:solidFill>
              <a:prstDash val="solid"/>
              <a:round/>
            </a:ln>
            <a:effectLst/>
          </p:spPr>
          <p:txBody>
            <a:bodyPr wrap="square" lIns="45718" tIns="45718" rIns="45718" bIns="45718" numCol="1" anchor="t">
              <a:noAutofit/>
            </a:bodyPr>
            <a:lstStyle/>
            <a:p/>
          </p:txBody>
        </p:sp>
        <p:sp>
          <p:nvSpPr>
            <p:cNvPr id="151" name="线条"/>
            <p:cNvSpPr/>
            <p:nvPr/>
          </p:nvSpPr>
          <p:spPr>
            <a:xfrm flipV="1">
              <a:off x="2489200" y="0"/>
              <a:ext cx="1" cy="5270500"/>
            </a:xfrm>
            <a:prstGeom prst="line">
              <a:avLst/>
            </a:prstGeom>
            <a:noFill/>
            <a:ln w="28575" cap="flat">
              <a:solidFill>
                <a:srgbClr val="BFBFBF"/>
              </a:solidFill>
              <a:prstDash val="solid"/>
              <a:round/>
            </a:ln>
            <a:effectLst/>
          </p:spPr>
          <p:txBody>
            <a:bodyPr wrap="square" lIns="45718" tIns="45718" rIns="45718" bIns="45718" numCol="1" anchor="t">
              <a:noAutofit/>
            </a:bodyPr>
            <a:lstStyle/>
            <a:p/>
          </p:txBody>
        </p:sp>
      </p:grpSp>
      <p:grpSp>
        <p:nvGrpSpPr>
          <p:cNvPr id="155" name="成组"/>
          <p:cNvGrpSpPr/>
          <p:nvPr/>
        </p:nvGrpSpPr>
        <p:grpSpPr>
          <a:xfrm>
            <a:off x="2895600" y="761999"/>
            <a:ext cx="1828800" cy="1828801"/>
            <a:chOff x="0" y="0"/>
            <a:chExt cx="1828800" cy="1828800"/>
          </a:xfrm>
        </p:grpSpPr>
        <p:sp>
          <p:nvSpPr>
            <p:cNvPr id="153" name="圆形"/>
            <p:cNvSpPr/>
            <p:nvPr/>
          </p:nvSpPr>
          <p:spPr>
            <a:xfrm>
              <a:off x="0" y="-1"/>
              <a:ext cx="1828800" cy="1828801"/>
            </a:xfrm>
            <a:prstGeom prst="ellipse">
              <a:avLst/>
            </a:prstGeom>
            <a:solidFill>
              <a:srgbClr val="008000"/>
            </a:solidFill>
            <a:ln w="12700" cap="flat">
              <a:noFill/>
              <a:miter lim="400000"/>
            </a:ln>
            <a:effectLst/>
          </p:spPr>
          <p:txBody>
            <a:bodyPr wrap="square" lIns="45718" tIns="45718" rIns="45718" bIns="45718" numCol="1" anchor="ctr">
              <a:noAutofit/>
            </a:bodyPr>
            <a:lstStyle/>
            <a:p>
              <a:pPr algn="ctr" defTabSz="609600">
                <a:defRPr sz="8000" b="0">
                  <a:solidFill>
                    <a:srgbClr val="FFFFFF"/>
                  </a:solidFill>
                  <a:latin typeface="Century Gothic" panose="020B0502020202020204"/>
                  <a:ea typeface="Century Gothic" panose="020B0502020202020204"/>
                  <a:cs typeface="Century Gothic" panose="020B0502020202020204"/>
                  <a:sym typeface="Century Gothic" panose="020B0502020202020204"/>
                </a:defRPr>
              </a:pPr>
            </a:p>
          </p:txBody>
        </p:sp>
        <p:sp>
          <p:nvSpPr>
            <p:cNvPr id="154" name="1"/>
            <p:cNvSpPr txBox="1"/>
            <p:nvPr/>
          </p:nvSpPr>
          <p:spPr>
            <a:xfrm>
              <a:off x="267799" y="246379"/>
              <a:ext cx="1293201" cy="1336039"/>
            </a:xfrm>
            <a:prstGeom prst="rect">
              <a:avLst/>
            </a:prstGeom>
            <a:noFill/>
            <a:ln w="12700" cap="flat">
              <a:noFill/>
              <a:miter lim="400000"/>
            </a:ln>
            <a:effectLst/>
          </p:spPr>
          <p:txBody>
            <a:bodyPr wrap="square" lIns="45718" tIns="45718" rIns="45718" bIns="45718" numCol="1" anchor="ctr">
              <a:spAutoFit/>
            </a:bodyPr>
            <a:lstStyle>
              <a:lvl1pPr algn="ctr" defTabSz="609600">
                <a:defRPr sz="8000" b="0">
                  <a:solidFill>
                    <a:srgbClr val="FFFFFF"/>
                  </a:solidFill>
                  <a:latin typeface="Century Gothic" panose="020B0502020202020204"/>
                  <a:ea typeface="Century Gothic" panose="020B0502020202020204"/>
                  <a:cs typeface="Century Gothic" panose="020B0502020202020204"/>
                  <a:sym typeface="Century Gothic" panose="020B0502020202020204"/>
                </a:defRPr>
              </a:lvl1pPr>
            </a:lstStyle>
            <a:p>
              <a:r>
                <a:t>1</a:t>
              </a:r>
            </a:p>
          </p:txBody>
        </p:sp>
      </p:grpSp>
      <p:grpSp>
        <p:nvGrpSpPr>
          <p:cNvPr id="158" name="成组"/>
          <p:cNvGrpSpPr/>
          <p:nvPr/>
        </p:nvGrpSpPr>
        <p:grpSpPr>
          <a:xfrm>
            <a:off x="5486400" y="761999"/>
            <a:ext cx="1828800" cy="1828801"/>
            <a:chOff x="0" y="0"/>
            <a:chExt cx="1828800" cy="1828800"/>
          </a:xfrm>
        </p:grpSpPr>
        <p:sp>
          <p:nvSpPr>
            <p:cNvPr id="156" name="圆形"/>
            <p:cNvSpPr/>
            <p:nvPr/>
          </p:nvSpPr>
          <p:spPr>
            <a:xfrm>
              <a:off x="0" y="-1"/>
              <a:ext cx="1828800" cy="1828801"/>
            </a:xfrm>
            <a:prstGeom prst="ellipse">
              <a:avLst/>
            </a:prstGeom>
            <a:solidFill>
              <a:srgbClr val="FF0000"/>
            </a:solidFill>
            <a:ln w="12700" cap="flat">
              <a:noFill/>
              <a:miter lim="400000"/>
            </a:ln>
            <a:effectLst/>
          </p:spPr>
          <p:txBody>
            <a:bodyPr wrap="square" lIns="45718" tIns="45718" rIns="45718" bIns="45718" numCol="1" anchor="ctr">
              <a:noAutofit/>
            </a:bodyPr>
            <a:lstStyle/>
            <a:p>
              <a:pPr algn="ctr" defTabSz="609600">
                <a:defRPr sz="8000" b="0">
                  <a:solidFill>
                    <a:srgbClr val="FFFFFF"/>
                  </a:solidFill>
                  <a:latin typeface="Century Gothic" panose="020B0502020202020204"/>
                  <a:ea typeface="Century Gothic" panose="020B0502020202020204"/>
                  <a:cs typeface="Century Gothic" panose="020B0502020202020204"/>
                  <a:sym typeface="Century Gothic" panose="020B0502020202020204"/>
                </a:defRPr>
              </a:pPr>
            </a:p>
          </p:txBody>
        </p:sp>
        <p:sp>
          <p:nvSpPr>
            <p:cNvPr id="157" name="2"/>
            <p:cNvSpPr txBox="1"/>
            <p:nvPr/>
          </p:nvSpPr>
          <p:spPr>
            <a:xfrm>
              <a:off x="267799" y="246379"/>
              <a:ext cx="1293201" cy="1336039"/>
            </a:xfrm>
            <a:prstGeom prst="rect">
              <a:avLst/>
            </a:prstGeom>
            <a:noFill/>
            <a:ln w="12700" cap="flat">
              <a:noFill/>
              <a:miter lim="400000"/>
            </a:ln>
            <a:effectLst/>
          </p:spPr>
          <p:txBody>
            <a:bodyPr wrap="square" lIns="45718" tIns="45718" rIns="45718" bIns="45718" numCol="1" anchor="ctr">
              <a:spAutoFit/>
            </a:bodyPr>
            <a:lstStyle>
              <a:lvl1pPr algn="ctr" defTabSz="609600">
                <a:defRPr sz="8000" b="0">
                  <a:solidFill>
                    <a:srgbClr val="FFFFFF"/>
                  </a:solidFill>
                  <a:latin typeface="Century Gothic" panose="020B0502020202020204"/>
                  <a:ea typeface="Century Gothic" panose="020B0502020202020204"/>
                  <a:cs typeface="Century Gothic" panose="020B0502020202020204"/>
                  <a:sym typeface="Century Gothic" panose="020B0502020202020204"/>
                </a:defRPr>
              </a:lvl1pPr>
            </a:lstStyle>
            <a:p>
              <a:r>
                <a:t>2</a:t>
              </a:r>
            </a:p>
          </p:txBody>
        </p:sp>
      </p:grpSp>
      <p:grpSp>
        <p:nvGrpSpPr>
          <p:cNvPr id="161" name="成组"/>
          <p:cNvGrpSpPr/>
          <p:nvPr/>
        </p:nvGrpSpPr>
        <p:grpSpPr>
          <a:xfrm>
            <a:off x="8021636" y="755649"/>
            <a:ext cx="1827215" cy="1828801"/>
            <a:chOff x="0" y="0"/>
            <a:chExt cx="1827214" cy="1828800"/>
          </a:xfrm>
        </p:grpSpPr>
        <p:sp>
          <p:nvSpPr>
            <p:cNvPr id="159" name="圆形"/>
            <p:cNvSpPr/>
            <p:nvPr/>
          </p:nvSpPr>
          <p:spPr>
            <a:xfrm>
              <a:off x="-1" y="-1"/>
              <a:ext cx="1827216" cy="1828801"/>
            </a:xfrm>
            <a:prstGeom prst="ellipse">
              <a:avLst/>
            </a:prstGeom>
            <a:solidFill>
              <a:srgbClr val="E65B4F"/>
            </a:solidFill>
            <a:ln w="12700" cap="flat">
              <a:noFill/>
              <a:miter lim="400000"/>
            </a:ln>
            <a:effectLst/>
          </p:spPr>
          <p:txBody>
            <a:bodyPr wrap="square" lIns="45718" tIns="45718" rIns="45718" bIns="45718" numCol="1" anchor="ctr">
              <a:noAutofit/>
            </a:bodyPr>
            <a:lstStyle/>
            <a:p>
              <a:pPr algn="ctr" defTabSz="609600">
                <a:defRPr sz="8000" b="0">
                  <a:solidFill>
                    <a:srgbClr val="FFFFFF"/>
                  </a:solidFill>
                  <a:latin typeface="Century Gothic" panose="020B0502020202020204"/>
                  <a:ea typeface="Century Gothic" panose="020B0502020202020204"/>
                  <a:cs typeface="Century Gothic" panose="020B0502020202020204"/>
                  <a:sym typeface="Century Gothic" panose="020B0502020202020204"/>
                </a:defRPr>
              </a:pPr>
            </a:p>
          </p:txBody>
        </p:sp>
        <p:sp>
          <p:nvSpPr>
            <p:cNvPr id="160" name="3"/>
            <p:cNvSpPr txBox="1"/>
            <p:nvPr/>
          </p:nvSpPr>
          <p:spPr>
            <a:xfrm>
              <a:off x="267568" y="246379"/>
              <a:ext cx="1292078" cy="1336039"/>
            </a:xfrm>
            <a:prstGeom prst="rect">
              <a:avLst/>
            </a:prstGeom>
            <a:noFill/>
            <a:ln w="12700" cap="flat">
              <a:noFill/>
              <a:miter lim="400000"/>
            </a:ln>
            <a:effectLst/>
          </p:spPr>
          <p:txBody>
            <a:bodyPr wrap="square" lIns="45718" tIns="45718" rIns="45718" bIns="45718" numCol="1" anchor="ctr">
              <a:spAutoFit/>
            </a:bodyPr>
            <a:lstStyle>
              <a:lvl1pPr algn="ctr" defTabSz="609600">
                <a:defRPr sz="8000" b="0">
                  <a:solidFill>
                    <a:srgbClr val="FFFFFF"/>
                  </a:solidFill>
                  <a:latin typeface="Century Gothic" panose="020B0502020202020204"/>
                  <a:ea typeface="Century Gothic" panose="020B0502020202020204"/>
                  <a:cs typeface="Century Gothic" panose="020B0502020202020204"/>
                  <a:sym typeface="Century Gothic" panose="020B0502020202020204"/>
                </a:defRPr>
              </a:lvl1pPr>
            </a:lstStyle>
            <a:p>
              <a:r>
                <a:t>3</a:t>
              </a:r>
            </a:p>
          </p:txBody>
        </p:sp>
      </p:grpSp>
      <p:grpSp>
        <p:nvGrpSpPr>
          <p:cNvPr id="164" name="成组"/>
          <p:cNvGrpSpPr/>
          <p:nvPr/>
        </p:nvGrpSpPr>
        <p:grpSpPr>
          <a:xfrm>
            <a:off x="2921000" y="3638550"/>
            <a:ext cx="1828800" cy="1830391"/>
            <a:chOff x="0" y="0"/>
            <a:chExt cx="1828800" cy="1830390"/>
          </a:xfrm>
        </p:grpSpPr>
        <p:sp>
          <p:nvSpPr>
            <p:cNvPr id="162" name="圆形"/>
            <p:cNvSpPr/>
            <p:nvPr/>
          </p:nvSpPr>
          <p:spPr>
            <a:xfrm>
              <a:off x="0" y="0"/>
              <a:ext cx="1828800" cy="1830391"/>
            </a:xfrm>
            <a:prstGeom prst="ellipse">
              <a:avLst/>
            </a:prstGeom>
            <a:solidFill>
              <a:srgbClr val="FF0000"/>
            </a:solidFill>
            <a:ln w="12700" cap="flat">
              <a:noFill/>
              <a:miter lim="400000"/>
            </a:ln>
            <a:effectLst/>
          </p:spPr>
          <p:txBody>
            <a:bodyPr wrap="square" lIns="45718" tIns="45718" rIns="45718" bIns="45718" numCol="1" anchor="ctr">
              <a:noAutofit/>
            </a:bodyPr>
            <a:lstStyle/>
            <a:p>
              <a:pPr algn="ctr" defTabSz="609600">
                <a:defRPr sz="8000" b="0">
                  <a:solidFill>
                    <a:srgbClr val="FFFFFF"/>
                  </a:solidFill>
                  <a:latin typeface="Century Gothic" panose="020B0502020202020204"/>
                  <a:ea typeface="Century Gothic" panose="020B0502020202020204"/>
                  <a:cs typeface="Century Gothic" panose="020B0502020202020204"/>
                  <a:sym typeface="Century Gothic" panose="020B0502020202020204"/>
                </a:defRPr>
              </a:pPr>
            </a:p>
          </p:txBody>
        </p:sp>
        <p:sp>
          <p:nvSpPr>
            <p:cNvPr id="163" name="5"/>
            <p:cNvSpPr txBox="1"/>
            <p:nvPr/>
          </p:nvSpPr>
          <p:spPr>
            <a:xfrm>
              <a:off x="267799" y="247173"/>
              <a:ext cx="1293201" cy="1336039"/>
            </a:xfrm>
            <a:prstGeom prst="rect">
              <a:avLst/>
            </a:prstGeom>
            <a:noFill/>
            <a:ln w="12700" cap="flat">
              <a:noFill/>
              <a:miter lim="400000"/>
            </a:ln>
            <a:effectLst/>
          </p:spPr>
          <p:txBody>
            <a:bodyPr wrap="square" lIns="45718" tIns="45718" rIns="45718" bIns="45718" numCol="1" anchor="ctr">
              <a:spAutoFit/>
            </a:bodyPr>
            <a:lstStyle>
              <a:lvl1pPr algn="ctr" defTabSz="609600">
                <a:defRPr sz="8000" b="0">
                  <a:solidFill>
                    <a:srgbClr val="FFFFFF"/>
                  </a:solidFill>
                  <a:latin typeface="Century Gothic" panose="020B0502020202020204"/>
                  <a:ea typeface="Century Gothic" panose="020B0502020202020204"/>
                  <a:cs typeface="Century Gothic" panose="020B0502020202020204"/>
                  <a:sym typeface="Century Gothic" panose="020B0502020202020204"/>
                </a:defRPr>
              </a:lvl1pPr>
            </a:lstStyle>
            <a:p>
              <a:r>
                <a:t>5</a:t>
              </a:r>
            </a:p>
          </p:txBody>
        </p:sp>
      </p:grpSp>
      <p:grpSp>
        <p:nvGrpSpPr>
          <p:cNvPr id="167" name="成组"/>
          <p:cNvGrpSpPr/>
          <p:nvPr/>
        </p:nvGrpSpPr>
        <p:grpSpPr>
          <a:xfrm>
            <a:off x="5470525" y="3638550"/>
            <a:ext cx="1828800" cy="1830391"/>
            <a:chOff x="0" y="0"/>
            <a:chExt cx="1828800" cy="1830390"/>
          </a:xfrm>
        </p:grpSpPr>
        <p:sp>
          <p:nvSpPr>
            <p:cNvPr id="165" name="圆形"/>
            <p:cNvSpPr/>
            <p:nvPr/>
          </p:nvSpPr>
          <p:spPr>
            <a:xfrm>
              <a:off x="0" y="0"/>
              <a:ext cx="1828800" cy="1830391"/>
            </a:xfrm>
            <a:prstGeom prst="ellipse">
              <a:avLst/>
            </a:prstGeom>
            <a:solidFill>
              <a:srgbClr val="008000"/>
            </a:solidFill>
            <a:ln w="12700" cap="flat">
              <a:noFill/>
              <a:miter lim="400000"/>
            </a:ln>
            <a:effectLst/>
          </p:spPr>
          <p:txBody>
            <a:bodyPr wrap="square" lIns="45718" tIns="45718" rIns="45718" bIns="45718" numCol="1" anchor="ctr">
              <a:noAutofit/>
            </a:bodyPr>
            <a:lstStyle/>
            <a:p>
              <a:pPr algn="ctr" defTabSz="609600">
                <a:defRPr sz="8000" b="0">
                  <a:solidFill>
                    <a:srgbClr val="FFFFFF"/>
                  </a:solidFill>
                  <a:latin typeface="Century Gothic" panose="020B0502020202020204"/>
                  <a:ea typeface="Century Gothic" panose="020B0502020202020204"/>
                  <a:cs typeface="Century Gothic" panose="020B0502020202020204"/>
                  <a:sym typeface="Century Gothic" panose="020B0502020202020204"/>
                </a:defRPr>
              </a:pPr>
            </a:p>
          </p:txBody>
        </p:sp>
        <p:sp>
          <p:nvSpPr>
            <p:cNvPr id="166" name="6"/>
            <p:cNvSpPr txBox="1"/>
            <p:nvPr/>
          </p:nvSpPr>
          <p:spPr>
            <a:xfrm>
              <a:off x="267799" y="247173"/>
              <a:ext cx="1293201" cy="1336039"/>
            </a:xfrm>
            <a:prstGeom prst="rect">
              <a:avLst/>
            </a:prstGeom>
            <a:noFill/>
            <a:ln w="12700" cap="flat">
              <a:noFill/>
              <a:miter lim="400000"/>
            </a:ln>
            <a:effectLst/>
          </p:spPr>
          <p:txBody>
            <a:bodyPr wrap="square" lIns="45718" tIns="45718" rIns="45718" bIns="45718" numCol="1" anchor="ctr">
              <a:spAutoFit/>
            </a:bodyPr>
            <a:lstStyle>
              <a:lvl1pPr algn="ctr" defTabSz="609600">
                <a:defRPr sz="8000" b="0">
                  <a:solidFill>
                    <a:srgbClr val="FFFFFF"/>
                  </a:solidFill>
                  <a:latin typeface="Century Gothic" panose="020B0502020202020204"/>
                  <a:ea typeface="Century Gothic" panose="020B0502020202020204"/>
                  <a:cs typeface="Century Gothic" panose="020B0502020202020204"/>
                  <a:sym typeface="Century Gothic" panose="020B0502020202020204"/>
                </a:defRPr>
              </a:lvl1pPr>
            </a:lstStyle>
            <a:p>
              <a:r>
                <a:t>6</a:t>
              </a:r>
            </a:p>
          </p:txBody>
        </p:sp>
      </p:grpSp>
      <p:grpSp>
        <p:nvGrpSpPr>
          <p:cNvPr id="170" name="成组"/>
          <p:cNvGrpSpPr/>
          <p:nvPr/>
        </p:nvGrpSpPr>
        <p:grpSpPr>
          <a:xfrm>
            <a:off x="8021636" y="3638550"/>
            <a:ext cx="1827215" cy="1830391"/>
            <a:chOff x="0" y="0"/>
            <a:chExt cx="1827214" cy="1830390"/>
          </a:xfrm>
        </p:grpSpPr>
        <p:sp>
          <p:nvSpPr>
            <p:cNvPr id="168" name="圆形"/>
            <p:cNvSpPr/>
            <p:nvPr/>
          </p:nvSpPr>
          <p:spPr>
            <a:xfrm>
              <a:off x="-1" y="0"/>
              <a:ext cx="1827216" cy="1830391"/>
            </a:xfrm>
            <a:prstGeom prst="ellipse">
              <a:avLst/>
            </a:prstGeom>
            <a:solidFill>
              <a:srgbClr val="1187B1"/>
            </a:solidFill>
            <a:ln w="12700" cap="flat">
              <a:noFill/>
              <a:miter lim="400000"/>
            </a:ln>
            <a:effectLst/>
          </p:spPr>
          <p:txBody>
            <a:bodyPr wrap="square" lIns="45718" tIns="45718" rIns="45718" bIns="45718" numCol="1" anchor="ctr">
              <a:noAutofit/>
            </a:bodyPr>
            <a:lstStyle/>
            <a:p>
              <a:pPr algn="ctr" defTabSz="609600">
                <a:defRPr sz="8000" b="0">
                  <a:solidFill>
                    <a:srgbClr val="FFFFFF"/>
                  </a:solidFill>
                  <a:latin typeface="Century Gothic" panose="020B0502020202020204"/>
                  <a:ea typeface="Century Gothic" panose="020B0502020202020204"/>
                  <a:cs typeface="Century Gothic" panose="020B0502020202020204"/>
                  <a:sym typeface="Century Gothic" panose="020B0502020202020204"/>
                </a:defRPr>
              </a:pPr>
            </a:p>
          </p:txBody>
        </p:sp>
        <p:sp>
          <p:nvSpPr>
            <p:cNvPr id="169" name="6"/>
            <p:cNvSpPr txBox="1"/>
            <p:nvPr/>
          </p:nvSpPr>
          <p:spPr>
            <a:xfrm>
              <a:off x="267568" y="247173"/>
              <a:ext cx="1292078" cy="1336039"/>
            </a:xfrm>
            <a:prstGeom prst="rect">
              <a:avLst/>
            </a:prstGeom>
            <a:noFill/>
            <a:ln w="12700" cap="flat">
              <a:noFill/>
              <a:miter lim="400000"/>
            </a:ln>
            <a:effectLst/>
          </p:spPr>
          <p:txBody>
            <a:bodyPr wrap="square" lIns="45718" tIns="45718" rIns="45718" bIns="45718" numCol="1" anchor="ctr">
              <a:spAutoFit/>
            </a:bodyPr>
            <a:lstStyle>
              <a:lvl1pPr algn="ctr" defTabSz="609600">
                <a:defRPr sz="8000" b="0">
                  <a:solidFill>
                    <a:srgbClr val="FFFFFF"/>
                  </a:solidFill>
                  <a:latin typeface="Century Gothic" panose="020B0502020202020204"/>
                  <a:ea typeface="Century Gothic" panose="020B0502020202020204"/>
                  <a:cs typeface="Century Gothic" panose="020B0502020202020204"/>
                  <a:sym typeface="Century Gothic" panose="020B0502020202020204"/>
                </a:defRPr>
              </a:lvl1pPr>
            </a:lstStyle>
            <a:p>
              <a:r>
                <a:t>6</a:t>
              </a:r>
            </a:p>
          </p:txBody>
        </p:sp>
      </p:grpSp>
      <p:sp>
        <p:nvSpPr>
          <p:cNvPr id="171" name="每年发表一篇文章"/>
          <p:cNvSpPr txBox="1"/>
          <p:nvPr/>
        </p:nvSpPr>
        <p:spPr>
          <a:xfrm>
            <a:off x="2668586" y="2774950"/>
            <a:ext cx="2487614" cy="459738"/>
          </a:xfrm>
          <a:prstGeom prst="rect">
            <a:avLst/>
          </a:prstGeom>
          <a:ln w="12700">
            <a:miter lim="400000"/>
          </a:ln>
        </p:spPr>
        <p:txBody>
          <a:bodyPr lIns="45718" tIns="45718" rIns="45718" bIns="45718">
            <a:spAutoFit/>
          </a:bodyPr>
          <a:lstStyle>
            <a:lvl1pPr algn="ctr" defTabSz="609600">
              <a:defRPr sz="2100" b="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t>每年发表一篇文章</a:t>
            </a:r>
          </a:p>
        </p:txBody>
      </p:sp>
      <p:sp>
        <p:nvSpPr>
          <p:cNvPr id="172" name="每学期写一篇文章"/>
          <p:cNvSpPr txBox="1"/>
          <p:nvPr/>
        </p:nvSpPr>
        <p:spPr>
          <a:xfrm>
            <a:off x="5156200" y="2774950"/>
            <a:ext cx="2489200" cy="459738"/>
          </a:xfrm>
          <a:prstGeom prst="rect">
            <a:avLst/>
          </a:prstGeom>
          <a:ln w="12700">
            <a:miter lim="400000"/>
          </a:ln>
        </p:spPr>
        <p:txBody>
          <a:bodyPr lIns="45718" tIns="45718" rIns="45718" bIns="45718">
            <a:spAutoFit/>
          </a:bodyPr>
          <a:lstStyle>
            <a:lvl1pPr algn="ctr" defTabSz="609600">
              <a:defRPr sz="2100" b="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t>每学期写一篇文章</a:t>
            </a:r>
          </a:p>
        </p:txBody>
      </p:sp>
      <p:sp>
        <p:nvSpPr>
          <p:cNvPr id="173" name="每年做一次创意活动"/>
          <p:cNvSpPr txBox="1"/>
          <p:nvPr/>
        </p:nvSpPr>
        <p:spPr>
          <a:xfrm>
            <a:off x="2147886" y="5600700"/>
            <a:ext cx="3008314" cy="459738"/>
          </a:xfrm>
          <a:prstGeom prst="rect">
            <a:avLst/>
          </a:prstGeom>
          <a:ln w="12700">
            <a:miter lim="400000"/>
          </a:ln>
        </p:spPr>
        <p:txBody>
          <a:bodyPr lIns="45718" tIns="45718" rIns="45718" bIns="45718">
            <a:spAutoFit/>
          </a:bodyPr>
          <a:lstStyle>
            <a:lvl1pPr algn="ctr" defTabSz="609600">
              <a:defRPr sz="2100" b="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t>每年做一次创意活动</a:t>
            </a:r>
          </a:p>
        </p:txBody>
      </p:sp>
      <p:sp>
        <p:nvSpPr>
          <p:cNvPr id="174" name="每年上一节公开课"/>
          <p:cNvSpPr txBox="1"/>
          <p:nvPr/>
        </p:nvSpPr>
        <p:spPr>
          <a:xfrm>
            <a:off x="5156200" y="5600700"/>
            <a:ext cx="2489200" cy="459738"/>
          </a:xfrm>
          <a:prstGeom prst="rect">
            <a:avLst/>
          </a:prstGeom>
          <a:ln w="12700">
            <a:miter lim="400000"/>
          </a:ln>
        </p:spPr>
        <p:txBody>
          <a:bodyPr lIns="45718" tIns="45718" rIns="45718" bIns="45718">
            <a:spAutoFit/>
          </a:bodyPr>
          <a:lstStyle>
            <a:lvl1pPr algn="ctr" defTabSz="609600">
              <a:defRPr sz="2100" b="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t>每年上一节公开课</a:t>
            </a:r>
          </a:p>
        </p:txBody>
      </p:sp>
      <p:grpSp>
        <p:nvGrpSpPr>
          <p:cNvPr id="177" name="成组"/>
          <p:cNvGrpSpPr/>
          <p:nvPr/>
        </p:nvGrpSpPr>
        <p:grpSpPr>
          <a:xfrm>
            <a:off x="8021636" y="755649"/>
            <a:ext cx="1827215" cy="1828801"/>
            <a:chOff x="0" y="0"/>
            <a:chExt cx="1827214" cy="1828800"/>
          </a:xfrm>
        </p:grpSpPr>
        <p:sp>
          <p:nvSpPr>
            <p:cNvPr id="175" name="圆形"/>
            <p:cNvSpPr/>
            <p:nvPr/>
          </p:nvSpPr>
          <p:spPr>
            <a:xfrm>
              <a:off x="-1" y="-1"/>
              <a:ext cx="1827216" cy="1828801"/>
            </a:xfrm>
            <a:prstGeom prst="ellipse">
              <a:avLst/>
            </a:prstGeom>
            <a:solidFill>
              <a:srgbClr val="008000"/>
            </a:solidFill>
            <a:ln w="12700" cap="flat">
              <a:noFill/>
              <a:miter lim="400000"/>
            </a:ln>
            <a:effectLst/>
          </p:spPr>
          <p:txBody>
            <a:bodyPr wrap="square" lIns="45718" tIns="45718" rIns="45718" bIns="45718" numCol="1" anchor="ctr">
              <a:noAutofit/>
            </a:bodyPr>
            <a:lstStyle/>
            <a:p>
              <a:pPr algn="ctr" defTabSz="609600">
                <a:defRPr sz="8000" b="0">
                  <a:solidFill>
                    <a:srgbClr val="FFFFFF"/>
                  </a:solidFill>
                  <a:latin typeface="Century Gothic" panose="020B0502020202020204"/>
                  <a:ea typeface="Century Gothic" panose="020B0502020202020204"/>
                  <a:cs typeface="Century Gothic" panose="020B0502020202020204"/>
                  <a:sym typeface="Century Gothic" panose="020B0502020202020204"/>
                </a:defRPr>
              </a:pPr>
            </a:p>
          </p:txBody>
        </p:sp>
        <p:sp>
          <p:nvSpPr>
            <p:cNvPr id="176" name="3"/>
            <p:cNvSpPr txBox="1"/>
            <p:nvPr/>
          </p:nvSpPr>
          <p:spPr>
            <a:xfrm>
              <a:off x="267568" y="246379"/>
              <a:ext cx="1292078" cy="1336039"/>
            </a:xfrm>
            <a:prstGeom prst="rect">
              <a:avLst/>
            </a:prstGeom>
            <a:noFill/>
            <a:ln w="12700" cap="flat">
              <a:noFill/>
              <a:miter lim="400000"/>
            </a:ln>
            <a:effectLst/>
          </p:spPr>
          <p:txBody>
            <a:bodyPr wrap="square" lIns="45718" tIns="45718" rIns="45718" bIns="45718" numCol="1" anchor="ctr">
              <a:spAutoFit/>
            </a:bodyPr>
            <a:lstStyle>
              <a:lvl1pPr algn="ctr" defTabSz="609600">
                <a:defRPr sz="8000" b="0">
                  <a:solidFill>
                    <a:srgbClr val="FFFFFF"/>
                  </a:solidFill>
                  <a:latin typeface="Century Gothic" panose="020B0502020202020204"/>
                  <a:ea typeface="Century Gothic" panose="020B0502020202020204"/>
                  <a:cs typeface="Century Gothic" panose="020B0502020202020204"/>
                  <a:sym typeface="Century Gothic" panose="020B0502020202020204"/>
                </a:defRPr>
              </a:lvl1pPr>
            </a:lstStyle>
            <a:p>
              <a:r>
                <a:t>3</a:t>
              </a:r>
            </a:p>
          </p:txBody>
        </p:sp>
      </p:grpSp>
      <p:sp>
        <p:nvSpPr>
          <p:cNvPr id="178" name="每年读一本书"/>
          <p:cNvSpPr txBox="1"/>
          <p:nvPr/>
        </p:nvSpPr>
        <p:spPr>
          <a:xfrm>
            <a:off x="7986711" y="2774950"/>
            <a:ext cx="1862139" cy="459738"/>
          </a:xfrm>
          <a:prstGeom prst="rect">
            <a:avLst/>
          </a:prstGeom>
          <a:ln w="12700">
            <a:miter lim="400000"/>
          </a:ln>
        </p:spPr>
        <p:txBody>
          <a:bodyPr lIns="45718" tIns="45718" rIns="45718" bIns="45718">
            <a:spAutoFit/>
          </a:bodyPr>
          <a:lstStyle>
            <a:lvl1pPr algn="ctr" defTabSz="609600">
              <a:defRPr sz="2100" b="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t>每年读一本书</a:t>
            </a:r>
          </a:p>
        </p:txBody>
      </p:sp>
      <p:grpSp>
        <p:nvGrpSpPr>
          <p:cNvPr id="181" name="成组"/>
          <p:cNvGrpSpPr/>
          <p:nvPr/>
        </p:nvGrpSpPr>
        <p:grpSpPr>
          <a:xfrm>
            <a:off x="10326686" y="3581400"/>
            <a:ext cx="1828803" cy="1828800"/>
            <a:chOff x="0" y="0"/>
            <a:chExt cx="1828801" cy="1828800"/>
          </a:xfrm>
        </p:grpSpPr>
        <p:sp>
          <p:nvSpPr>
            <p:cNvPr id="179" name="圆形"/>
            <p:cNvSpPr/>
            <p:nvPr/>
          </p:nvSpPr>
          <p:spPr>
            <a:xfrm>
              <a:off x="0" y="0"/>
              <a:ext cx="1828802" cy="1828800"/>
            </a:xfrm>
            <a:prstGeom prst="ellipse">
              <a:avLst/>
            </a:prstGeom>
            <a:solidFill>
              <a:srgbClr val="008000"/>
            </a:solidFill>
            <a:ln w="12700" cap="flat">
              <a:noFill/>
              <a:miter lim="400000"/>
            </a:ln>
            <a:effectLst/>
          </p:spPr>
          <p:txBody>
            <a:bodyPr wrap="square" lIns="45718" tIns="45718" rIns="45718" bIns="45718" numCol="1" anchor="ctr">
              <a:noAutofit/>
            </a:bodyPr>
            <a:lstStyle/>
            <a:p>
              <a:pPr algn="ctr" defTabSz="609600">
                <a:defRPr sz="8000" b="0">
                  <a:solidFill>
                    <a:srgbClr val="FFFFFF"/>
                  </a:solidFill>
                  <a:latin typeface="Century Gothic" panose="020B0502020202020204"/>
                  <a:ea typeface="Century Gothic" panose="020B0502020202020204"/>
                  <a:cs typeface="Century Gothic" panose="020B0502020202020204"/>
                  <a:sym typeface="Century Gothic" panose="020B0502020202020204"/>
                </a:defRPr>
              </a:pPr>
            </a:p>
          </p:txBody>
        </p:sp>
        <p:sp>
          <p:nvSpPr>
            <p:cNvPr id="180" name="8"/>
            <p:cNvSpPr txBox="1"/>
            <p:nvPr/>
          </p:nvSpPr>
          <p:spPr>
            <a:xfrm>
              <a:off x="267800" y="246379"/>
              <a:ext cx="1293201" cy="1336039"/>
            </a:xfrm>
            <a:prstGeom prst="rect">
              <a:avLst/>
            </a:prstGeom>
            <a:noFill/>
            <a:ln w="12700" cap="flat">
              <a:noFill/>
              <a:miter lim="400000"/>
            </a:ln>
            <a:effectLst/>
          </p:spPr>
          <p:txBody>
            <a:bodyPr wrap="square" lIns="45718" tIns="45718" rIns="45718" bIns="45718" numCol="1" anchor="ctr">
              <a:spAutoFit/>
            </a:bodyPr>
            <a:lstStyle>
              <a:lvl1pPr algn="ctr" defTabSz="609600">
                <a:defRPr sz="8000" b="0">
                  <a:solidFill>
                    <a:srgbClr val="FFFFFF"/>
                  </a:solidFill>
                  <a:latin typeface="Century Gothic" panose="020B0502020202020204"/>
                  <a:ea typeface="Century Gothic" panose="020B0502020202020204"/>
                  <a:cs typeface="Century Gothic" panose="020B0502020202020204"/>
                  <a:sym typeface="Century Gothic" panose="020B0502020202020204"/>
                </a:defRPr>
              </a:lvl1pPr>
            </a:lstStyle>
            <a:p>
              <a:r>
                <a:t>8</a:t>
              </a:r>
            </a:p>
          </p:txBody>
        </p:sp>
      </p:grpSp>
      <p:sp>
        <p:nvSpPr>
          <p:cNvPr id="182" name="每年跟特殊学生聊一次天"/>
          <p:cNvSpPr txBox="1"/>
          <p:nvPr/>
        </p:nvSpPr>
        <p:spPr>
          <a:xfrm>
            <a:off x="10326686" y="5600700"/>
            <a:ext cx="1863727" cy="828038"/>
          </a:xfrm>
          <a:prstGeom prst="rect">
            <a:avLst/>
          </a:prstGeom>
          <a:ln w="12700">
            <a:miter lim="400000"/>
          </a:ln>
        </p:spPr>
        <p:txBody>
          <a:bodyPr lIns="45718" tIns="45718" rIns="45718" bIns="45718">
            <a:spAutoFit/>
          </a:bodyPr>
          <a:lstStyle>
            <a:lvl1pPr algn="ctr" defTabSz="609600">
              <a:defRPr sz="2100" b="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t>每年跟特殊学生聊一次天</a:t>
            </a:r>
          </a:p>
        </p:txBody>
      </p:sp>
      <p:grpSp>
        <p:nvGrpSpPr>
          <p:cNvPr id="185" name="成组"/>
          <p:cNvGrpSpPr/>
          <p:nvPr/>
        </p:nvGrpSpPr>
        <p:grpSpPr>
          <a:xfrm>
            <a:off x="8021636" y="3638550"/>
            <a:ext cx="1827215" cy="1830391"/>
            <a:chOff x="0" y="0"/>
            <a:chExt cx="1827214" cy="1830390"/>
          </a:xfrm>
        </p:grpSpPr>
        <p:sp>
          <p:nvSpPr>
            <p:cNvPr id="183" name="圆形"/>
            <p:cNvSpPr/>
            <p:nvPr/>
          </p:nvSpPr>
          <p:spPr>
            <a:xfrm>
              <a:off x="-1" y="0"/>
              <a:ext cx="1827216" cy="1830391"/>
            </a:xfrm>
            <a:prstGeom prst="ellipse">
              <a:avLst/>
            </a:prstGeom>
            <a:solidFill>
              <a:srgbClr val="FF0000"/>
            </a:solidFill>
            <a:ln w="12700" cap="flat">
              <a:noFill/>
              <a:miter lim="400000"/>
            </a:ln>
            <a:effectLst/>
          </p:spPr>
          <p:txBody>
            <a:bodyPr wrap="square" lIns="45718" tIns="45718" rIns="45718" bIns="45718" numCol="1" anchor="ctr">
              <a:noAutofit/>
            </a:bodyPr>
            <a:lstStyle/>
            <a:p>
              <a:pPr algn="ctr" defTabSz="609600">
                <a:defRPr sz="8000" b="0">
                  <a:solidFill>
                    <a:srgbClr val="FFFFFF"/>
                  </a:solidFill>
                  <a:latin typeface="Century Gothic" panose="020B0502020202020204"/>
                  <a:ea typeface="Century Gothic" panose="020B0502020202020204"/>
                  <a:cs typeface="Century Gothic" panose="020B0502020202020204"/>
                  <a:sym typeface="Century Gothic" panose="020B0502020202020204"/>
                </a:defRPr>
              </a:pPr>
            </a:p>
          </p:txBody>
        </p:sp>
        <p:sp>
          <p:nvSpPr>
            <p:cNvPr id="184" name="7"/>
            <p:cNvSpPr txBox="1"/>
            <p:nvPr/>
          </p:nvSpPr>
          <p:spPr>
            <a:xfrm>
              <a:off x="267568" y="247173"/>
              <a:ext cx="1292078" cy="1336039"/>
            </a:xfrm>
            <a:prstGeom prst="rect">
              <a:avLst/>
            </a:prstGeom>
            <a:noFill/>
            <a:ln w="12700" cap="flat">
              <a:noFill/>
              <a:miter lim="400000"/>
            </a:ln>
            <a:effectLst/>
          </p:spPr>
          <p:txBody>
            <a:bodyPr wrap="square" lIns="45718" tIns="45718" rIns="45718" bIns="45718" numCol="1" anchor="ctr">
              <a:spAutoFit/>
            </a:bodyPr>
            <a:lstStyle>
              <a:lvl1pPr algn="ctr" defTabSz="609600">
                <a:defRPr sz="8000" b="0">
                  <a:solidFill>
                    <a:srgbClr val="FFFFFF"/>
                  </a:solidFill>
                  <a:latin typeface="Century Gothic" panose="020B0502020202020204"/>
                  <a:ea typeface="Century Gothic" panose="020B0502020202020204"/>
                  <a:cs typeface="Century Gothic" panose="020B0502020202020204"/>
                  <a:sym typeface="Century Gothic" panose="020B0502020202020204"/>
                </a:defRPr>
              </a:lvl1pPr>
            </a:lstStyle>
            <a:p>
              <a:r>
                <a:t>7</a:t>
              </a:r>
            </a:p>
          </p:txBody>
        </p:sp>
      </p:grpSp>
      <p:sp>
        <p:nvSpPr>
          <p:cNvPr id="186" name="每年跟名家聊一次天"/>
          <p:cNvSpPr txBox="1"/>
          <p:nvPr/>
        </p:nvSpPr>
        <p:spPr>
          <a:xfrm>
            <a:off x="7459661" y="5614987"/>
            <a:ext cx="2832102" cy="459739"/>
          </a:xfrm>
          <a:prstGeom prst="rect">
            <a:avLst/>
          </a:prstGeom>
          <a:ln w="12700">
            <a:miter lim="400000"/>
          </a:ln>
        </p:spPr>
        <p:txBody>
          <a:bodyPr lIns="45718" tIns="45718" rIns="45718" bIns="45718">
            <a:spAutoFit/>
          </a:bodyPr>
          <a:lstStyle>
            <a:lvl1pPr algn="ctr" defTabSz="609600">
              <a:defRPr sz="2100" b="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t>每年跟名家聊一次天</a:t>
            </a:r>
          </a:p>
        </p:txBody>
      </p:sp>
      <p:grpSp>
        <p:nvGrpSpPr>
          <p:cNvPr id="189" name="成组"/>
          <p:cNvGrpSpPr/>
          <p:nvPr/>
        </p:nvGrpSpPr>
        <p:grpSpPr>
          <a:xfrm>
            <a:off x="10291761" y="754062"/>
            <a:ext cx="1828803" cy="1830391"/>
            <a:chOff x="0" y="0"/>
            <a:chExt cx="1828801" cy="1830390"/>
          </a:xfrm>
        </p:grpSpPr>
        <p:sp>
          <p:nvSpPr>
            <p:cNvPr id="187" name="圆形"/>
            <p:cNvSpPr/>
            <p:nvPr/>
          </p:nvSpPr>
          <p:spPr>
            <a:xfrm>
              <a:off x="0" y="0"/>
              <a:ext cx="1828802" cy="1830391"/>
            </a:xfrm>
            <a:prstGeom prst="ellipse">
              <a:avLst/>
            </a:prstGeom>
            <a:solidFill>
              <a:srgbClr val="FF0000"/>
            </a:solidFill>
            <a:ln w="12700" cap="flat">
              <a:noFill/>
              <a:miter lim="400000"/>
            </a:ln>
            <a:effectLst/>
          </p:spPr>
          <p:txBody>
            <a:bodyPr wrap="square" lIns="45718" tIns="45718" rIns="45718" bIns="45718" numCol="1" anchor="ctr">
              <a:noAutofit/>
            </a:bodyPr>
            <a:lstStyle/>
            <a:p>
              <a:pPr algn="ctr" defTabSz="609600">
                <a:defRPr sz="8000" b="0">
                  <a:solidFill>
                    <a:srgbClr val="FFFFFF"/>
                  </a:solidFill>
                  <a:latin typeface="Century Gothic" panose="020B0502020202020204"/>
                  <a:ea typeface="Century Gothic" panose="020B0502020202020204"/>
                  <a:cs typeface="Century Gothic" panose="020B0502020202020204"/>
                  <a:sym typeface="Century Gothic" panose="020B0502020202020204"/>
                </a:defRPr>
              </a:pPr>
            </a:p>
          </p:txBody>
        </p:sp>
        <p:sp>
          <p:nvSpPr>
            <p:cNvPr id="188" name="4"/>
            <p:cNvSpPr txBox="1"/>
            <p:nvPr/>
          </p:nvSpPr>
          <p:spPr>
            <a:xfrm>
              <a:off x="267800" y="247173"/>
              <a:ext cx="1293201" cy="1336039"/>
            </a:xfrm>
            <a:prstGeom prst="rect">
              <a:avLst/>
            </a:prstGeom>
            <a:noFill/>
            <a:ln w="12700" cap="flat">
              <a:noFill/>
              <a:miter lim="400000"/>
            </a:ln>
            <a:effectLst/>
          </p:spPr>
          <p:txBody>
            <a:bodyPr wrap="square" lIns="45718" tIns="45718" rIns="45718" bIns="45718" numCol="1" anchor="ctr">
              <a:spAutoFit/>
            </a:bodyPr>
            <a:lstStyle>
              <a:lvl1pPr algn="ctr" defTabSz="609600">
                <a:defRPr sz="8000" b="0">
                  <a:solidFill>
                    <a:srgbClr val="FFFFFF"/>
                  </a:solidFill>
                  <a:latin typeface="Century Gothic" panose="020B0502020202020204"/>
                  <a:ea typeface="Century Gothic" panose="020B0502020202020204"/>
                  <a:cs typeface="Century Gothic" panose="020B0502020202020204"/>
                  <a:sym typeface="Century Gothic" panose="020B0502020202020204"/>
                </a:defRPr>
              </a:lvl1pPr>
            </a:lstStyle>
            <a:p>
              <a:r>
                <a:t>4</a:t>
              </a:r>
            </a:p>
          </p:txBody>
        </p:sp>
      </p:grpSp>
      <p:sp>
        <p:nvSpPr>
          <p:cNvPr id="190" name="每年翻一本杂志"/>
          <p:cNvSpPr txBox="1"/>
          <p:nvPr/>
        </p:nvSpPr>
        <p:spPr>
          <a:xfrm>
            <a:off x="10131425" y="2716211"/>
            <a:ext cx="2058989" cy="459739"/>
          </a:xfrm>
          <a:prstGeom prst="rect">
            <a:avLst/>
          </a:prstGeom>
          <a:ln w="12700">
            <a:miter lim="400000"/>
          </a:ln>
        </p:spPr>
        <p:txBody>
          <a:bodyPr lIns="45718" tIns="45718" rIns="45718" bIns="45718">
            <a:spAutoFit/>
          </a:bodyPr>
          <a:lstStyle>
            <a:lvl1pPr algn="ctr" defTabSz="609600">
              <a:defRPr sz="2100" b="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t>每年翻一本杂志</a:t>
            </a:r>
          </a:p>
        </p:txBody>
      </p:sp>
      <p:sp>
        <p:nvSpPr>
          <p:cNvPr id="191" name="线条"/>
          <p:cNvSpPr/>
          <p:nvPr/>
        </p:nvSpPr>
        <p:spPr>
          <a:xfrm flipV="1">
            <a:off x="10134600" y="742950"/>
            <a:ext cx="0" cy="5270500"/>
          </a:xfrm>
          <a:prstGeom prst="line">
            <a:avLst/>
          </a:prstGeom>
          <a:ln w="28575">
            <a:solidFill>
              <a:srgbClr val="BFBFBF"/>
            </a:solidFill>
          </a:ln>
        </p:spPr>
        <p:txBody>
          <a:bodyPr lIns="45718" tIns="45718" rIns="45718" bIns="45718"/>
          <a:lstStyle/>
          <a:p/>
        </p:txBody>
      </p:sp>
      <p:sp>
        <p:nvSpPr>
          <p:cNvPr id="192" name="八…"/>
          <p:cNvSpPr txBox="1"/>
          <p:nvPr/>
        </p:nvSpPr>
        <p:spPr>
          <a:xfrm>
            <a:off x="111125" y="2122486"/>
            <a:ext cx="863600" cy="4053839"/>
          </a:xfrm>
          <a:prstGeom prst="rect">
            <a:avLst/>
          </a:prstGeom>
          <a:ln w="12700">
            <a:miter lim="400000"/>
          </a:ln>
        </p:spPr>
        <p:txBody>
          <a:bodyPr lIns="45718" tIns="45718" rIns="45718" bIns="45718">
            <a:spAutoFit/>
          </a:bodyPr>
          <a:lstStyle/>
          <a:p>
            <a:pPr defTabSz="609600">
              <a:defRPr sz="5600" b="0">
                <a:solidFill>
                  <a:srgbClr val="009999"/>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t>八</a:t>
            </a:r>
            <a:endParaRPr>
              <a:latin typeface="Century Gothic" panose="020B0502020202020204"/>
              <a:ea typeface="Century Gothic" panose="020B0502020202020204"/>
              <a:cs typeface="Century Gothic" panose="020B0502020202020204"/>
              <a:sym typeface="Century Gothic" panose="020B0502020202020204"/>
            </a:endParaRPr>
          </a:p>
          <a:p>
            <a:pPr defTabSz="609600">
              <a:defRPr sz="5600" b="0">
                <a:solidFill>
                  <a:srgbClr val="009999"/>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t>一</a:t>
            </a:r>
            <a:endParaRPr>
              <a:latin typeface="Century Gothic" panose="020B0502020202020204"/>
              <a:ea typeface="Century Gothic" panose="020B0502020202020204"/>
              <a:cs typeface="Century Gothic" panose="020B0502020202020204"/>
              <a:sym typeface="Century Gothic" panose="020B0502020202020204"/>
            </a:endParaRPr>
          </a:p>
          <a:p>
            <a:pPr defTabSz="609600">
              <a:defRPr sz="5600" b="0">
                <a:solidFill>
                  <a:srgbClr val="009999"/>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t>路</a:t>
            </a:r>
            <a:endParaRPr>
              <a:latin typeface="Century Gothic" panose="020B0502020202020204"/>
              <a:ea typeface="Century Gothic" panose="020B0502020202020204"/>
              <a:cs typeface="Century Gothic" panose="020B0502020202020204"/>
              <a:sym typeface="Century Gothic" panose="020B0502020202020204"/>
            </a:endParaRPr>
          </a:p>
          <a:p>
            <a:pPr defTabSz="609600">
              <a:defRPr sz="5600" b="0">
                <a:solidFill>
                  <a:srgbClr val="009999"/>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t>径</a:t>
            </a:r>
          </a:p>
        </p:txBody>
      </p:sp>
      <p:pic>
        <p:nvPicPr>
          <p:cNvPr id="48" name="Picture 15" descr="PIC_20140705_054627_244_副本"/>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6764" y="61477"/>
            <a:ext cx="2038350" cy="201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正文"/>
          <p:cNvSpPr txBox="1">
            <a:spLocks noGrp="1"/>
          </p:cNvSpPr>
          <p:nvPr>
            <p:ph type="body" idx="1"/>
          </p:nvPr>
        </p:nvSpPr>
        <p:spPr>
          <a:xfrm>
            <a:off x="609599" y="1600200"/>
            <a:ext cx="10971215" cy="4525963"/>
          </a:xfrm>
          <a:prstGeom prst="rect">
            <a:avLst/>
          </a:prstGeom>
        </p:spPr>
        <p:txBody>
          <a:bodyPr/>
          <a:lstStyle/>
          <a:p>
            <a:pPr>
              <a:buChar char="•"/>
            </a:pPr>
          </a:p>
        </p:txBody>
      </p:sp>
      <p:pic>
        <p:nvPicPr>
          <p:cNvPr id="195" name="image.png" descr="image.png"/>
          <p:cNvPicPr>
            <a:picLocks noChangeAspect="1"/>
          </p:cNvPicPr>
          <p:nvPr/>
        </p:nvPicPr>
        <p:blipFill>
          <a:blip r:embed="rId1"/>
          <a:stretch>
            <a:fillRect/>
          </a:stretch>
        </p:blipFill>
        <p:spPr>
          <a:xfrm>
            <a:off x="228600" y="762000"/>
            <a:ext cx="3829050" cy="5105400"/>
          </a:xfrm>
          <a:prstGeom prst="rect">
            <a:avLst/>
          </a:prstGeom>
          <a:ln w="12700">
            <a:miter lim="400000"/>
            <a:headEnd/>
            <a:tailEnd/>
          </a:ln>
        </p:spPr>
      </p:pic>
      <p:pic>
        <p:nvPicPr>
          <p:cNvPr id="196" name="image.png" descr="image.png"/>
          <p:cNvPicPr>
            <a:picLocks noChangeAspect="1"/>
          </p:cNvPicPr>
          <p:nvPr/>
        </p:nvPicPr>
        <p:blipFill>
          <a:blip r:embed="rId2"/>
          <a:stretch>
            <a:fillRect/>
          </a:stretch>
        </p:blipFill>
        <p:spPr>
          <a:xfrm>
            <a:off x="4191000" y="762000"/>
            <a:ext cx="3829050" cy="5105400"/>
          </a:xfrm>
          <a:prstGeom prst="rect">
            <a:avLst/>
          </a:prstGeom>
          <a:ln w="12700">
            <a:miter lim="400000"/>
            <a:headEnd/>
            <a:tailEnd/>
          </a:ln>
        </p:spPr>
      </p:pic>
      <p:pic>
        <p:nvPicPr>
          <p:cNvPr id="197" name="image.png" descr="image.png"/>
          <p:cNvPicPr>
            <a:picLocks noChangeAspect="1"/>
          </p:cNvPicPr>
          <p:nvPr/>
        </p:nvPicPr>
        <p:blipFill>
          <a:blip r:embed="rId3"/>
          <a:stretch>
            <a:fillRect/>
          </a:stretch>
        </p:blipFill>
        <p:spPr>
          <a:xfrm>
            <a:off x="8001000" y="762000"/>
            <a:ext cx="3829050" cy="5105400"/>
          </a:xfrm>
          <a:prstGeom prst="rect">
            <a:avLst/>
          </a:prstGeom>
          <a:ln w="12700">
            <a:miter lim="400000"/>
            <a:headEnd/>
            <a:tailEnd/>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3" name="image.png" descr="image.png"/>
          <p:cNvPicPr>
            <a:picLocks noChangeAspect="1"/>
          </p:cNvPicPr>
          <p:nvPr/>
        </p:nvPicPr>
        <p:blipFill>
          <a:blip r:embed="rId1"/>
          <a:stretch>
            <a:fillRect/>
          </a:stretch>
        </p:blipFill>
        <p:spPr>
          <a:xfrm>
            <a:off x="115489" y="962465"/>
            <a:ext cx="2901918" cy="5158966"/>
          </a:xfrm>
          <a:prstGeom prst="rect">
            <a:avLst/>
          </a:prstGeom>
          <a:ln w="12700">
            <a:miter lim="400000"/>
            <a:headEnd/>
            <a:tailEnd/>
          </a:ln>
        </p:spPr>
      </p:pic>
      <p:sp>
        <p:nvSpPr>
          <p:cNvPr id="66" name="0202"/>
          <p:cNvSpPr txBox="1"/>
          <p:nvPr/>
        </p:nvSpPr>
        <p:spPr>
          <a:xfrm>
            <a:off x="6864349" y="1423242"/>
            <a:ext cx="4994276" cy="2646874"/>
          </a:xfrm>
          <a:prstGeom prst="rect">
            <a:avLst/>
          </a:prstGeom>
          <a:ln w="12700">
            <a:miter lim="400000"/>
          </a:ln>
        </p:spPr>
        <p:txBody>
          <a:bodyPr wrap="square" lIns="45718" tIns="45718" rIns="45718" bIns="45718">
            <a:spAutoFit/>
          </a:bodyPr>
          <a:lstStyle>
            <a:lvl1pPr>
              <a:spcBef>
                <a:spcPts val="5700"/>
              </a:spcBef>
              <a:defRPr sz="9600" b="0">
                <a:solidFill>
                  <a:srgbClr val="CC0000"/>
                </a:solidFill>
                <a:latin typeface="Al Nile"/>
                <a:ea typeface="Al Nile"/>
                <a:cs typeface="Al Nile"/>
                <a:sym typeface="Al Nile"/>
              </a:defRPr>
            </a:lvl1pPr>
          </a:lstStyle>
          <a:p>
            <a:r>
              <a:rPr sz="16600" dirty="0"/>
              <a:t>0202</a:t>
            </a:r>
            <a:endParaRPr sz="16600" dirty="0"/>
          </a:p>
        </p:txBody>
      </p:sp>
      <p:pic>
        <p:nvPicPr>
          <p:cNvPr id="6" name="image.png" descr="image.png"/>
          <p:cNvPicPr>
            <a:picLocks noChangeAspect="1"/>
          </p:cNvPicPr>
          <p:nvPr/>
        </p:nvPicPr>
        <p:blipFill>
          <a:blip r:embed="rId2"/>
          <a:stretch>
            <a:fillRect/>
          </a:stretch>
        </p:blipFill>
        <p:spPr>
          <a:xfrm>
            <a:off x="3248744" y="4288863"/>
            <a:ext cx="1052797" cy="903147"/>
          </a:xfrm>
          <a:prstGeom prst="rect">
            <a:avLst/>
          </a:prstGeom>
          <a:ln w="12700">
            <a:miter lim="400000"/>
            <a:headEnd/>
            <a:tailEnd/>
          </a:ln>
        </p:spPr>
      </p:pic>
      <p:pic>
        <p:nvPicPr>
          <p:cNvPr id="7" name="智慧语文二维码.jpg" descr="智慧语文二维码.jpg"/>
          <p:cNvPicPr>
            <a:picLocks noChangeAspect="1"/>
          </p:cNvPicPr>
          <p:nvPr/>
        </p:nvPicPr>
        <p:blipFill>
          <a:blip r:embed="rId3"/>
          <a:stretch>
            <a:fillRect/>
          </a:stretch>
        </p:blipFill>
        <p:spPr>
          <a:xfrm>
            <a:off x="3234055" y="962465"/>
            <a:ext cx="3273187" cy="3273189"/>
          </a:xfrm>
          <a:prstGeom prst="rect">
            <a:avLst/>
          </a:prstGeom>
          <a:ln w="12700">
            <a:miter lim="400000"/>
            <a:headEnd/>
            <a:tailEnd/>
          </a:ln>
        </p:spPr>
      </p:pic>
      <p:sp>
        <p:nvSpPr>
          <p:cNvPr id="8" name="智在，慧未来"/>
          <p:cNvSpPr txBox="1"/>
          <p:nvPr/>
        </p:nvSpPr>
        <p:spPr>
          <a:xfrm>
            <a:off x="4533803" y="4380661"/>
            <a:ext cx="1924583" cy="458627"/>
          </a:xfrm>
          <a:prstGeom prst="rect">
            <a:avLst/>
          </a:prstGeom>
          <a:ln w="12700">
            <a:miter lim="400000"/>
          </a:ln>
        </p:spPr>
        <p:txBody>
          <a:bodyPr wrap="none" lIns="45670" tIns="45670" rIns="45670" bIns="45670">
            <a:spAutoFit/>
          </a:bodyPr>
          <a:lstStyle>
            <a:lvl1pPr>
              <a:defRPr sz="2400" b="1">
                <a:solidFill>
                  <a:srgbClr val="FF2600"/>
                </a:solidFill>
                <a:latin typeface="+mj-lt"/>
                <a:ea typeface="+mj-ea"/>
                <a:cs typeface="+mj-cs"/>
                <a:sym typeface="Helvetica"/>
              </a:defRPr>
            </a:lvl1pPr>
          </a:lstStyle>
          <a:p>
            <a:r>
              <a:rPr sz="2400"/>
              <a:t>智在，慧未来</a:t>
            </a:r>
            <a:endParaRPr sz="2400"/>
          </a:p>
        </p:txBody>
      </p:sp>
      <p:sp>
        <p:nvSpPr>
          <p:cNvPr id="9" name="敬请关注智慧语文"/>
          <p:cNvSpPr txBox="1"/>
          <p:nvPr/>
        </p:nvSpPr>
        <p:spPr>
          <a:xfrm>
            <a:off x="4532232" y="4764404"/>
            <a:ext cx="2028615" cy="381872"/>
          </a:xfrm>
          <a:prstGeom prst="rect">
            <a:avLst/>
          </a:prstGeom>
          <a:ln w="12700">
            <a:miter lim="400000"/>
          </a:ln>
        </p:spPr>
        <p:txBody>
          <a:bodyPr wrap="none" lIns="45670" tIns="45670" rIns="45670" bIns="45670">
            <a:spAutoFit/>
          </a:bodyPr>
          <a:lstStyle>
            <a:lvl1pPr>
              <a:defRPr sz="1900" b="1">
                <a:solidFill>
                  <a:srgbClr val="EBEBEB"/>
                </a:solidFill>
                <a:latin typeface="+mj-lt"/>
                <a:ea typeface="+mj-ea"/>
                <a:cs typeface="+mj-cs"/>
                <a:sym typeface="Helvetica"/>
              </a:defRPr>
            </a:lvl1pPr>
          </a:lstStyle>
          <a:p>
            <a:r>
              <a:rPr sz="1900"/>
              <a:t>敬请关注智慧语文</a:t>
            </a:r>
            <a:endParaRPr sz="1900"/>
          </a:p>
        </p:txBody>
      </p:sp>
    </p:spTree>
  </p:cSld>
  <p:clrMapOvr>
    <a:masterClrMapping/>
  </p:clrMapOvr>
  <mc:AlternateContent xmlns:mc="http://schemas.openxmlformats.org/markup-compatibility/2006">
    <mc:Choice xmlns:p14="http://schemas.microsoft.com/office/powerpoint/2010/main" Requires="p14">
      <p:transition spd="slow" p14:dur="1200">
        <p14:doors dir="vert"/>
      </p:transition>
    </mc:Choice>
    <mc:Fallback>
      <p:transition spd="slow">
        <p:fade/>
      </p:transition>
    </mc:Fallback>
  </mc:AlternateContent>
  <p:timing>
    <p:tnLst>
      <p:par>
        <p:cTn id="1" dur="indefinite" restart="never" fill="hold" nodeType="tmRoot">
          <p:childTnLst>
            <p:seq concurrent="1" nextAc="seek">
              <p:cTn id="2" dur="indefinite" fill="hold"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indefinite" fill="hold"/>
                                        <p:tgtEl>
                                          <p:spTgt spid="66"/>
                                        </p:tgtEl>
                                        <p:attrNameLst>
                                          <p:attrName>style.visibility</p:attrName>
                                        </p:attrNameLst>
                                      </p:cBhvr>
                                      <p:to>
                                        <p:strVal val="visible"/>
                                      </p:to>
                                    </p:set>
                                    <p:animEffect transition="in" filter="dissolve">
                                      <p:cBhvr>
                                        <p:cTn id="7" dur="2000"/>
                                        <p:tgtEl>
                                          <p:spTgt spid="6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indefinite" fill="hold"/>
                                        <p:tgtEl>
                                          <p:spTgt spid="63"/>
                                        </p:tgtEl>
                                        <p:attrNameLst>
                                          <p:attrName>style.visibility</p:attrName>
                                        </p:attrNameLst>
                                      </p:cBhvr>
                                      <p:to>
                                        <p:strVal val="visible"/>
                                      </p:to>
                                    </p:set>
                                    <p:animEffect transition="in" filter="wipe(down)">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indefinite" fill="hold"/>
                                        <p:tgtEl>
                                          <p:spTgt spid="6"/>
                                        </p:tgtEl>
                                        <p:attrNameLst>
                                          <p:attrName>style.visibility</p:attrName>
                                        </p:attrNameLst>
                                      </p:cBhvr>
                                      <p:to>
                                        <p:strVal val="visible"/>
                                      </p:to>
                                    </p:set>
                                    <p:animEffect transition="in" filter="dissolve">
                                      <p:cBhvr>
                                        <p:cTn id="1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advAuto="0"/>
      <p:bldP spid="66" grpId="0" animBg="1" advAuto="0"/>
      <p:bldP spid="6" grpId="0" bldLvl="0" animBg="1" advAuto="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 name="ZGJYB2016040707_b.jpeg" descr="ZGJYB2016040707_b.jpeg"/>
          <p:cNvPicPr>
            <a:picLocks noChangeAspect="1"/>
          </p:cNvPicPr>
          <p:nvPr/>
        </p:nvPicPr>
        <p:blipFill>
          <a:blip r:embed="rId1"/>
          <a:stretch>
            <a:fillRect/>
          </a:stretch>
        </p:blipFill>
        <p:spPr>
          <a:xfrm>
            <a:off x="309560" y="0"/>
            <a:ext cx="4830766" cy="6858000"/>
          </a:xfrm>
          <a:prstGeom prst="rect">
            <a:avLst/>
          </a:prstGeom>
          <a:ln w="12700">
            <a:miter lim="400000"/>
            <a:headEnd/>
            <a:tailEnd/>
          </a:ln>
        </p:spPr>
      </p:pic>
      <p:pic>
        <p:nvPicPr>
          <p:cNvPr id="200" name="135026_zhangp_1459929773730_b.jpeg" descr="135026_zhangp_1459929773730_b.jpeg"/>
          <p:cNvPicPr>
            <a:picLocks noChangeAspect="1"/>
          </p:cNvPicPr>
          <p:nvPr/>
        </p:nvPicPr>
        <p:blipFill>
          <a:blip r:embed="rId2"/>
          <a:stretch>
            <a:fillRect/>
          </a:stretch>
        </p:blipFill>
        <p:spPr>
          <a:xfrm>
            <a:off x="5140325" y="654050"/>
            <a:ext cx="7050090" cy="4741863"/>
          </a:xfrm>
          <a:prstGeom prst="rect">
            <a:avLst/>
          </a:prstGeom>
          <a:ln w="12700">
            <a:miter lim="400000"/>
            <a:headEnd/>
            <a:tailEnd/>
          </a:ln>
        </p:spPr>
      </p:pic>
    </p:spTree>
  </p:cSld>
  <p:clrMapOvr>
    <a:masterClrMapping/>
  </p:clrMapOvr>
  <mc:AlternateContent xmlns:mc="http://schemas.openxmlformats.org/markup-compatibility/2006">
    <mc:Choice xmlns:p14="http://schemas.microsoft.com/office/powerpoint/2010/main" Requires="p14">
      <p:transition spd="slow">
        <p14:ripple/>
      </p:transition>
    </mc:Choice>
    <mc:Fallback>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2011年至2015年，中国人民大学书报资料中心基础教育教学类期刊共转载论文11795篇，分布在455种原发报刊上。在综合性期刊中，《教学月刊（中学版）》《教育研究与评论》《教学与管理》《课程·教材·教法》《江苏教育》转载量排在前五位。在专业性期刊中，《语文教学通讯》《中学语文教学》《中学数学教学参考》《中国数学教育》《中小学英语教学与研究》《物理教学》《化学教育》《历史教学》《中学地理教学参考》《思想政治课教学》《中学生物教学》，在各学科的转载量中名列前茅。…"/>
          <p:cNvSpPr txBox="1"/>
          <p:nvPr/>
        </p:nvSpPr>
        <p:spPr>
          <a:xfrm>
            <a:off x="-5559" y="1206624"/>
            <a:ext cx="12190418" cy="4444745"/>
          </a:xfrm>
          <a:prstGeom prst="rect">
            <a:avLst/>
          </a:prstGeom>
          <a:ln w="12700">
            <a:miter lim="400000"/>
          </a:ln>
        </p:spPr>
        <p:txBody>
          <a:bodyPr lIns="45718" tIns="45718" rIns="45718" bIns="45718" anchor="ctr">
            <a:spAutoFit/>
          </a:bodyPr>
          <a:lstStyle/>
          <a:p>
            <a:pPr>
              <a:defRPr sz="2000" b="0">
                <a:latin typeface="Al Nile"/>
                <a:ea typeface="Al Nile"/>
                <a:cs typeface="Al Nile"/>
                <a:sym typeface="Al Nile"/>
              </a:defRPr>
            </a:pPr>
            <a:r>
              <a:rPr dirty="0"/>
              <a:t> </a:t>
            </a:r>
            <a:r>
              <a:rPr sz="2800" dirty="0">
                <a:latin typeface="华文仿宋" panose="02010600040101010101" charset="-122"/>
                <a:ea typeface="华文仿宋" panose="02010600040101010101" charset="-122"/>
                <a:cs typeface="华文仿宋" panose="02010600040101010101" charset="-122"/>
                <a:sym typeface="华文仿宋" panose="02010600040101010101" charset="-122"/>
              </a:rPr>
              <a:t>2011年至2015年，中国人民大学书报资料中心基础教育教学类期刊共转载论文11795篇，分布在455种原发报刊上。在综合性期刊中，《</a:t>
            </a:r>
            <a:r>
              <a:rPr sz="2800" dirty="0" err="1">
                <a:latin typeface="华文仿宋" panose="02010600040101010101" charset="-122"/>
                <a:ea typeface="华文仿宋" panose="02010600040101010101" charset="-122"/>
                <a:cs typeface="华文仿宋" panose="02010600040101010101" charset="-122"/>
                <a:sym typeface="华文仿宋" panose="02010600040101010101" charset="-122"/>
              </a:rPr>
              <a:t>教学月刊（中学版</a:t>
            </a:r>
            <a:r>
              <a:rPr sz="2800" dirty="0">
                <a:latin typeface="华文仿宋" panose="02010600040101010101" charset="-122"/>
                <a:ea typeface="华文仿宋" panose="02010600040101010101" charset="-122"/>
                <a:cs typeface="华文仿宋" panose="02010600040101010101" charset="-122"/>
                <a:sym typeface="华文仿宋" panose="02010600040101010101" charset="-122"/>
              </a:rPr>
              <a:t>）》</a:t>
            </a:r>
            <a:r>
              <a:rPr sz="2800" dirty="0">
                <a:solidFill>
                  <a:srgbClr val="FF0000"/>
                </a:solidFill>
                <a:latin typeface="华文仿宋" panose="02010600040101010101" charset="-122"/>
                <a:ea typeface="华文仿宋" panose="02010600040101010101" charset="-122"/>
                <a:cs typeface="华文仿宋" panose="02010600040101010101" charset="-122"/>
                <a:sym typeface="华文仿宋" panose="02010600040101010101" charset="-122"/>
              </a:rPr>
              <a:t>《</a:t>
            </a:r>
            <a:r>
              <a:rPr sz="2800" dirty="0" err="1">
                <a:solidFill>
                  <a:srgbClr val="FF0000"/>
                </a:solidFill>
                <a:latin typeface="华文仿宋" panose="02010600040101010101" charset="-122"/>
                <a:ea typeface="华文仿宋" panose="02010600040101010101" charset="-122"/>
                <a:cs typeface="华文仿宋" panose="02010600040101010101" charset="-122"/>
                <a:sym typeface="华文仿宋" panose="02010600040101010101" charset="-122"/>
              </a:rPr>
              <a:t>教育研究与评论</a:t>
            </a:r>
            <a:r>
              <a:rPr sz="2800" dirty="0">
                <a:solidFill>
                  <a:srgbClr val="FF0000"/>
                </a:solidFill>
                <a:latin typeface="华文仿宋" panose="02010600040101010101" charset="-122"/>
                <a:ea typeface="华文仿宋" panose="02010600040101010101" charset="-122"/>
                <a:cs typeface="华文仿宋" panose="02010600040101010101" charset="-122"/>
                <a:sym typeface="华文仿宋" panose="02010600040101010101" charset="-122"/>
              </a:rPr>
              <a:t>》</a:t>
            </a:r>
            <a:r>
              <a:rPr sz="2800" dirty="0">
                <a:latin typeface="华文仿宋" panose="02010600040101010101" charset="-122"/>
                <a:ea typeface="华文仿宋" panose="02010600040101010101" charset="-122"/>
                <a:cs typeface="华文仿宋" panose="02010600040101010101" charset="-122"/>
                <a:sym typeface="华文仿宋" panose="02010600040101010101" charset="-122"/>
              </a:rPr>
              <a:t>《</a:t>
            </a:r>
            <a:r>
              <a:rPr sz="2800" dirty="0" err="1">
                <a:latin typeface="华文仿宋" panose="02010600040101010101" charset="-122"/>
                <a:ea typeface="华文仿宋" panose="02010600040101010101" charset="-122"/>
                <a:cs typeface="华文仿宋" panose="02010600040101010101" charset="-122"/>
                <a:sym typeface="华文仿宋" panose="02010600040101010101" charset="-122"/>
              </a:rPr>
              <a:t>教学与管理</a:t>
            </a:r>
            <a:r>
              <a:rPr sz="2800" dirty="0">
                <a:latin typeface="华文仿宋" panose="02010600040101010101" charset="-122"/>
                <a:ea typeface="华文仿宋" panose="02010600040101010101" charset="-122"/>
                <a:cs typeface="华文仿宋" panose="02010600040101010101" charset="-122"/>
                <a:sym typeface="华文仿宋" panose="02010600040101010101" charset="-122"/>
              </a:rPr>
              <a:t>》《</a:t>
            </a:r>
            <a:r>
              <a:rPr sz="2800" dirty="0" err="1">
                <a:latin typeface="华文仿宋" panose="02010600040101010101" charset="-122"/>
                <a:ea typeface="华文仿宋" panose="02010600040101010101" charset="-122"/>
                <a:cs typeface="华文仿宋" panose="02010600040101010101" charset="-122"/>
                <a:sym typeface="华文仿宋" panose="02010600040101010101" charset="-122"/>
              </a:rPr>
              <a:t>课程·教材·教法</a:t>
            </a:r>
            <a:r>
              <a:rPr sz="2800" dirty="0">
                <a:latin typeface="华文仿宋" panose="02010600040101010101" charset="-122"/>
                <a:ea typeface="华文仿宋" panose="02010600040101010101" charset="-122"/>
                <a:cs typeface="华文仿宋" panose="02010600040101010101" charset="-122"/>
                <a:sym typeface="华文仿宋" panose="02010600040101010101" charset="-122"/>
              </a:rPr>
              <a:t>》</a:t>
            </a:r>
            <a:r>
              <a:rPr sz="2800" dirty="0">
                <a:solidFill>
                  <a:srgbClr val="FF0000"/>
                </a:solidFill>
                <a:latin typeface="华文仿宋" panose="02010600040101010101" charset="-122"/>
                <a:ea typeface="华文仿宋" panose="02010600040101010101" charset="-122"/>
                <a:cs typeface="华文仿宋" panose="02010600040101010101" charset="-122"/>
                <a:sym typeface="华文仿宋" panose="02010600040101010101" charset="-122"/>
              </a:rPr>
              <a:t>《</a:t>
            </a:r>
            <a:r>
              <a:rPr sz="2800" dirty="0" err="1">
                <a:solidFill>
                  <a:srgbClr val="FF0000"/>
                </a:solidFill>
                <a:latin typeface="华文仿宋" panose="02010600040101010101" charset="-122"/>
                <a:ea typeface="华文仿宋" panose="02010600040101010101" charset="-122"/>
                <a:cs typeface="华文仿宋" panose="02010600040101010101" charset="-122"/>
                <a:sym typeface="华文仿宋" panose="02010600040101010101" charset="-122"/>
              </a:rPr>
              <a:t>江苏教育》</a:t>
            </a:r>
            <a:r>
              <a:rPr sz="2800" dirty="0" err="1">
                <a:latin typeface="华文仿宋" panose="02010600040101010101" charset="-122"/>
                <a:ea typeface="华文仿宋" panose="02010600040101010101" charset="-122"/>
                <a:cs typeface="华文仿宋" panose="02010600040101010101" charset="-122"/>
                <a:sym typeface="华文仿宋" panose="02010600040101010101" charset="-122"/>
              </a:rPr>
              <a:t>转载量排在前五位。在专业性期刊中</a:t>
            </a:r>
            <a:r>
              <a:rPr sz="2800" dirty="0">
                <a:latin typeface="华文仿宋" panose="02010600040101010101" charset="-122"/>
                <a:ea typeface="华文仿宋" panose="02010600040101010101" charset="-122"/>
                <a:cs typeface="华文仿宋" panose="02010600040101010101" charset="-122"/>
                <a:sym typeface="华文仿宋" panose="02010600040101010101" charset="-122"/>
              </a:rPr>
              <a:t>，</a:t>
            </a:r>
            <a:r>
              <a:rPr sz="2800" dirty="0">
                <a:solidFill>
                  <a:srgbClr val="FF0000"/>
                </a:solidFill>
                <a:latin typeface="华文仿宋" panose="02010600040101010101" charset="-122"/>
                <a:ea typeface="华文仿宋" panose="02010600040101010101" charset="-122"/>
                <a:cs typeface="华文仿宋" panose="02010600040101010101" charset="-122"/>
                <a:sym typeface="华文仿宋" panose="02010600040101010101" charset="-122"/>
              </a:rPr>
              <a:t>《</a:t>
            </a:r>
            <a:r>
              <a:rPr sz="2800" dirty="0" err="1">
                <a:solidFill>
                  <a:srgbClr val="FF0000"/>
                </a:solidFill>
                <a:latin typeface="华文仿宋" panose="02010600040101010101" charset="-122"/>
                <a:ea typeface="华文仿宋" panose="02010600040101010101" charset="-122"/>
                <a:cs typeface="华文仿宋" panose="02010600040101010101" charset="-122"/>
                <a:sym typeface="华文仿宋" panose="02010600040101010101" charset="-122"/>
              </a:rPr>
              <a:t>语文教学通讯</a:t>
            </a:r>
            <a:r>
              <a:rPr sz="2800" dirty="0">
                <a:solidFill>
                  <a:srgbClr val="FF0000"/>
                </a:solidFill>
                <a:latin typeface="华文仿宋" panose="02010600040101010101" charset="-122"/>
                <a:ea typeface="华文仿宋" panose="02010600040101010101" charset="-122"/>
                <a:cs typeface="华文仿宋" panose="02010600040101010101" charset="-122"/>
                <a:sym typeface="华文仿宋" panose="02010600040101010101" charset="-122"/>
              </a:rPr>
              <a:t>》</a:t>
            </a:r>
            <a:r>
              <a:rPr sz="2800" dirty="0">
                <a:latin typeface="华文仿宋" panose="02010600040101010101" charset="-122"/>
                <a:ea typeface="华文仿宋" panose="02010600040101010101" charset="-122"/>
                <a:cs typeface="华文仿宋" panose="02010600040101010101" charset="-122"/>
                <a:sym typeface="华文仿宋" panose="02010600040101010101" charset="-122"/>
              </a:rPr>
              <a:t>《</a:t>
            </a:r>
            <a:r>
              <a:rPr sz="2800" dirty="0" err="1">
                <a:latin typeface="华文仿宋" panose="02010600040101010101" charset="-122"/>
                <a:ea typeface="华文仿宋" panose="02010600040101010101" charset="-122"/>
                <a:cs typeface="华文仿宋" panose="02010600040101010101" charset="-122"/>
                <a:sym typeface="华文仿宋" panose="02010600040101010101" charset="-122"/>
              </a:rPr>
              <a:t>中学语文教学</a:t>
            </a:r>
            <a:r>
              <a:rPr sz="2800" dirty="0">
                <a:latin typeface="华文仿宋" panose="02010600040101010101" charset="-122"/>
                <a:ea typeface="华文仿宋" panose="02010600040101010101" charset="-122"/>
                <a:cs typeface="华文仿宋" panose="02010600040101010101" charset="-122"/>
                <a:sym typeface="华文仿宋" panose="02010600040101010101" charset="-122"/>
              </a:rPr>
              <a:t>》《</a:t>
            </a:r>
            <a:r>
              <a:rPr sz="2800" dirty="0" err="1">
                <a:latin typeface="华文仿宋" panose="02010600040101010101" charset="-122"/>
                <a:ea typeface="华文仿宋" panose="02010600040101010101" charset="-122"/>
                <a:cs typeface="华文仿宋" panose="02010600040101010101" charset="-122"/>
                <a:sym typeface="华文仿宋" panose="02010600040101010101" charset="-122"/>
              </a:rPr>
              <a:t>中学数学教学参考</a:t>
            </a:r>
            <a:r>
              <a:rPr sz="2800" dirty="0">
                <a:latin typeface="华文仿宋" panose="02010600040101010101" charset="-122"/>
                <a:ea typeface="华文仿宋" panose="02010600040101010101" charset="-122"/>
                <a:cs typeface="华文仿宋" panose="02010600040101010101" charset="-122"/>
                <a:sym typeface="华文仿宋" panose="02010600040101010101" charset="-122"/>
              </a:rPr>
              <a:t>》《</a:t>
            </a:r>
            <a:r>
              <a:rPr sz="2800" dirty="0" err="1">
                <a:latin typeface="华文仿宋" panose="02010600040101010101" charset="-122"/>
                <a:ea typeface="华文仿宋" panose="02010600040101010101" charset="-122"/>
                <a:cs typeface="华文仿宋" panose="02010600040101010101" charset="-122"/>
                <a:sym typeface="华文仿宋" panose="02010600040101010101" charset="-122"/>
              </a:rPr>
              <a:t>中国数学教育</a:t>
            </a:r>
            <a:r>
              <a:rPr sz="2800" dirty="0">
                <a:latin typeface="华文仿宋" panose="02010600040101010101" charset="-122"/>
                <a:ea typeface="华文仿宋" panose="02010600040101010101" charset="-122"/>
                <a:cs typeface="华文仿宋" panose="02010600040101010101" charset="-122"/>
                <a:sym typeface="华文仿宋" panose="02010600040101010101" charset="-122"/>
              </a:rPr>
              <a:t>》《</a:t>
            </a:r>
            <a:r>
              <a:rPr sz="2800" dirty="0" err="1">
                <a:latin typeface="华文仿宋" panose="02010600040101010101" charset="-122"/>
                <a:ea typeface="华文仿宋" panose="02010600040101010101" charset="-122"/>
                <a:cs typeface="华文仿宋" panose="02010600040101010101" charset="-122"/>
                <a:sym typeface="华文仿宋" panose="02010600040101010101" charset="-122"/>
              </a:rPr>
              <a:t>中小学英语教学与研究</a:t>
            </a:r>
            <a:r>
              <a:rPr sz="2800" dirty="0">
                <a:latin typeface="华文仿宋" panose="02010600040101010101" charset="-122"/>
                <a:ea typeface="华文仿宋" panose="02010600040101010101" charset="-122"/>
                <a:cs typeface="华文仿宋" panose="02010600040101010101" charset="-122"/>
                <a:sym typeface="华文仿宋" panose="02010600040101010101" charset="-122"/>
              </a:rPr>
              <a:t>》《</a:t>
            </a:r>
            <a:r>
              <a:rPr sz="2800" dirty="0" err="1">
                <a:latin typeface="华文仿宋" panose="02010600040101010101" charset="-122"/>
                <a:ea typeface="华文仿宋" panose="02010600040101010101" charset="-122"/>
                <a:cs typeface="华文仿宋" panose="02010600040101010101" charset="-122"/>
                <a:sym typeface="华文仿宋" panose="02010600040101010101" charset="-122"/>
              </a:rPr>
              <a:t>物理教学</a:t>
            </a:r>
            <a:r>
              <a:rPr sz="2800" dirty="0">
                <a:latin typeface="华文仿宋" panose="02010600040101010101" charset="-122"/>
                <a:ea typeface="华文仿宋" panose="02010600040101010101" charset="-122"/>
                <a:cs typeface="华文仿宋" panose="02010600040101010101" charset="-122"/>
                <a:sym typeface="华文仿宋" panose="02010600040101010101" charset="-122"/>
              </a:rPr>
              <a:t>》《</a:t>
            </a:r>
            <a:r>
              <a:rPr sz="2800" dirty="0" err="1">
                <a:latin typeface="华文仿宋" panose="02010600040101010101" charset="-122"/>
                <a:ea typeface="华文仿宋" panose="02010600040101010101" charset="-122"/>
                <a:cs typeface="华文仿宋" panose="02010600040101010101" charset="-122"/>
                <a:sym typeface="华文仿宋" panose="02010600040101010101" charset="-122"/>
              </a:rPr>
              <a:t>化学教育</a:t>
            </a:r>
            <a:r>
              <a:rPr sz="2800" dirty="0">
                <a:latin typeface="华文仿宋" panose="02010600040101010101" charset="-122"/>
                <a:ea typeface="华文仿宋" panose="02010600040101010101" charset="-122"/>
                <a:cs typeface="华文仿宋" panose="02010600040101010101" charset="-122"/>
                <a:sym typeface="华文仿宋" panose="02010600040101010101" charset="-122"/>
              </a:rPr>
              <a:t>》《</a:t>
            </a:r>
            <a:r>
              <a:rPr sz="2800" dirty="0" err="1">
                <a:latin typeface="华文仿宋" panose="02010600040101010101" charset="-122"/>
                <a:ea typeface="华文仿宋" panose="02010600040101010101" charset="-122"/>
                <a:cs typeface="华文仿宋" panose="02010600040101010101" charset="-122"/>
                <a:sym typeface="华文仿宋" panose="02010600040101010101" charset="-122"/>
              </a:rPr>
              <a:t>历史教学</a:t>
            </a:r>
            <a:r>
              <a:rPr sz="2800" dirty="0">
                <a:latin typeface="华文仿宋" panose="02010600040101010101" charset="-122"/>
                <a:ea typeface="华文仿宋" panose="02010600040101010101" charset="-122"/>
                <a:cs typeface="华文仿宋" panose="02010600040101010101" charset="-122"/>
                <a:sym typeface="华文仿宋" panose="02010600040101010101" charset="-122"/>
              </a:rPr>
              <a:t>》《</a:t>
            </a:r>
            <a:r>
              <a:rPr sz="2800" dirty="0" err="1">
                <a:latin typeface="华文仿宋" panose="02010600040101010101" charset="-122"/>
                <a:ea typeface="华文仿宋" panose="02010600040101010101" charset="-122"/>
                <a:cs typeface="华文仿宋" panose="02010600040101010101" charset="-122"/>
                <a:sym typeface="华文仿宋" panose="02010600040101010101" charset="-122"/>
              </a:rPr>
              <a:t>中学地理教学参考</a:t>
            </a:r>
            <a:r>
              <a:rPr sz="2800" dirty="0">
                <a:latin typeface="华文仿宋" panose="02010600040101010101" charset="-122"/>
                <a:ea typeface="华文仿宋" panose="02010600040101010101" charset="-122"/>
                <a:cs typeface="华文仿宋" panose="02010600040101010101" charset="-122"/>
                <a:sym typeface="华文仿宋" panose="02010600040101010101" charset="-122"/>
              </a:rPr>
              <a:t>》《</a:t>
            </a:r>
            <a:r>
              <a:rPr sz="2800" dirty="0" err="1">
                <a:latin typeface="华文仿宋" panose="02010600040101010101" charset="-122"/>
                <a:ea typeface="华文仿宋" panose="02010600040101010101" charset="-122"/>
                <a:cs typeface="华文仿宋" panose="02010600040101010101" charset="-122"/>
                <a:sym typeface="华文仿宋" panose="02010600040101010101" charset="-122"/>
              </a:rPr>
              <a:t>思想政治课教学</a:t>
            </a:r>
            <a:r>
              <a:rPr sz="2800" dirty="0">
                <a:latin typeface="华文仿宋" panose="02010600040101010101" charset="-122"/>
                <a:ea typeface="华文仿宋" panose="02010600040101010101" charset="-122"/>
                <a:cs typeface="华文仿宋" panose="02010600040101010101" charset="-122"/>
                <a:sym typeface="华文仿宋" panose="02010600040101010101" charset="-122"/>
              </a:rPr>
              <a:t>》《</a:t>
            </a:r>
            <a:r>
              <a:rPr sz="2800" dirty="0" err="1">
                <a:latin typeface="华文仿宋" panose="02010600040101010101" charset="-122"/>
                <a:ea typeface="华文仿宋" panose="02010600040101010101" charset="-122"/>
                <a:cs typeface="华文仿宋" panose="02010600040101010101" charset="-122"/>
                <a:sym typeface="华文仿宋" panose="02010600040101010101" charset="-122"/>
              </a:rPr>
              <a:t>中学生物教学</a:t>
            </a:r>
            <a:r>
              <a:rPr sz="2800" dirty="0">
                <a:latin typeface="华文仿宋" panose="02010600040101010101" charset="-122"/>
                <a:ea typeface="华文仿宋" panose="02010600040101010101" charset="-122"/>
                <a:cs typeface="华文仿宋" panose="02010600040101010101" charset="-122"/>
                <a:sym typeface="华文仿宋" panose="02010600040101010101" charset="-122"/>
              </a:rPr>
              <a:t>》，</a:t>
            </a:r>
            <a:r>
              <a:rPr sz="2800" dirty="0" err="1">
                <a:latin typeface="华文仿宋" panose="02010600040101010101" charset="-122"/>
                <a:ea typeface="华文仿宋" panose="02010600040101010101" charset="-122"/>
                <a:cs typeface="华文仿宋" panose="02010600040101010101" charset="-122"/>
                <a:sym typeface="华文仿宋" panose="02010600040101010101" charset="-122"/>
              </a:rPr>
              <a:t>在各学科的转载量中名列前茅</a:t>
            </a:r>
            <a:r>
              <a:rPr sz="2800" dirty="0">
                <a:latin typeface="华文仿宋" panose="02010600040101010101" charset="-122"/>
                <a:ea typeface="华文仿宋" panose="02010600040101010101" charset="-122"/>
                <a:cs typeface="华文仿宋" panose="02010600040101010101" charset="-122"/>
                <a:sym typeface="华文仿宋" panose="02010600040101010101" charset="-122"/>
              </a:rPr>
              <a:t>。</a:t>
            </a:r>
            <a:endParaRPr sz="2800" dirty="0">
              <a:latin typeface="华文仿宋" panose="02010600040101010101" charset="-122"/>
              <a:ea typeface="华文仿宋" panose="02010600040101010101" charset="-122"/>
              <a:cs typeface="华文仿宋" panose="02010600040101010101" charset="-122"/>
              <a:sym typeface="华文仿宋" panose="02010600040101010101" charset="-122"/>
            </a:endParaRPr>
          </a:p>
          <a:p>
            <a:pPr>
              <a:defRPr sz="2800" b="0">
                <a:latin typeface="华文仿宋" panose="02010600040101010101" charset="-122"/>
                <a:ea typeface="华文仿宋" panose="02010600040101010101" charset="-122"/>
                <a:cs typeface="华文仿宋" panose="02010600040101010101" charset="-122"/>
                <a:sym typeface="华文仿宋" panose="02010600040101010101" charset="-122"/>
              </a:defRPr>
            </a:pPr>
            <a:r>
              <a:rPr dirty="0" err="1"/>
              <a:t>结果一：来自中小学的文章最多，东部地区教科研优势明显</a:t>
            </a:r>
            <a:endParaRPr dirty="0"/>
          </a:p>
          <a:p>
            <a:pPr>
              <a:defRPr sz="2800" b="0">
                <a:latin typeface="华文仿宋" panose="02010600040101010101" charset="-122"/>
                <a:ea typeface="华文仿宋" panose="02010600040101010101" charset="-122"/>
                <a:cs typeface="华文仿宋" panose="02010600040101010101" charset="-122"/>
                <a:sym typeface="华文仿宋" panose="02010600040101010101" charset="-122"/>
              </a:defRPr>
            </a:pPr>
            <a:r>
              <a:rPr dirty="0"/>
              <a:t>        在中小学中，南京师范大学附属中学、南通中学、锡山高中、中国人民大学附属中学、金陵中学、苏州中学、</a:t>
            </a:r>
            <a:r>
              <a:rPr dirty="0">
                <a:solidFill>
                  <a:srgbClr val="FF0000"/>
                </a:solidFill>
              </a:rPr>
              <a:t>南京市十三中</a:t>
            </a:r>
            <a:r>
              <a:rPr dirty="0"/>
              <a:t>、南京市江宁高中、镇海中学、如东高中排在前十名。在这前十名中，江苏省占八位，北京市和浙江省各占一位，可见江苏省中小学在教科研上有明显优势。</a:t>
            </a:r>
            <a:endParaRPr dirty="0"/>
          </a:p>
        </p:txBody>
      </p:sp>
    </p:spTree>
  </p:cSld>
  <p:clrMapOvr>
    <a:masterClrMapping/>
  </p:clrMapOvr>
  <mc:AlternateContent xmlns:mc="http://schemas.openxmlformats.org/markup-compatibility/2006">
    <mc:Choice xmlns:p14="http://schemas.microsoft.com/office/powerpoint/2010/main" Requires="p14">
      <p:transition spd="slow" p14:dur="1200">
        <p:push/>
      </p:transition>
    </mc:Choice>
    <mc:Fallback>
      <p:transition spd="slow">
        <p:push/>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4784457" y="706837"/>
            <a:ext cx="3614180" cy="4170898"/>
          </a:xfrm>
          <a:prstGeom prst="rect">
            <a:avLst/>
          </a:prstGeom>
        </p:spPr>
      </p:pic>
      <p:pic>
        <p:nvPicPr>
          <p:cNvPr id="4" name="图片 3"/>
          <p:cNvPicPr>
            <a:picLocks noChangeAspect="1"/>
          </p:cNvPicPr>
          <p:nvPr/>
        </p:nvPicPr>
        <p:blipFill>
          <a:blip r:embed="rId2"/>
          <a:stretch>
            <a:fillRect/>
          </a:stretch>
        </p:blipFill>
        <p:spPr>
          <a:xfrm>
            <a:off x="-6285" y="706837"/>
            <a:ext cx="4165875" cy="4597244"/>
          </a:xfrm>
          <a:prstGeom prst="rect">
            <a:avLst/>
          </a:prstGeom>
        </p:spPr>
      </p:pic>
      <p:pic>
        <p:nvPicPr>
          <p:cNvPr id="6" name="图片 5"/>
          <p:cNvPicPr>
            <a:picLocks noChangeAspect="1"/>
          </p:cNvPicPr>
          <p:nvPr/>
        </p:nvPicPr>
        <p:blipFill>
          <a:blip r:embed="rId3"/>
          <a:stretch>
            <a:fillRect/>
          </a:stretch>
        </p:blipFill>
        <p:spPr>
          <a:xfrm>
            <a:off x="8280082" y="706837"/>
            <a:ext cx="3279670" cy="5315170"/>
          </a:xfrm>
          <a:prstGeom prst="rect">
            <a:avLst/>
          </a:prstGeom>
        </p:spPr>
      </p:pic>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204" name="椭圆形"/>
          <p:cNvSpPr/>
          <p:nvPr/>
        </p:nvSpPr>
        <p:spPr>
          <a:xfrm>
            <a:off x="-4872038" y="-225425"/>
            <a:ext cx="7358065" cy="7232650"/>
          </a:xfrm>
          <a:prstGeom prst="ellipse">
            <a:avLst/>
          </a:prstGeom>
          <a:solidFill>
            <a:srgbClr val="808080"/>
          </a:solidFill>
          <a:ln w="12700">
            <a:miter lim="400000"/>
          </a:ln>
        </p:spPr>
        <p:txBody>
          <a:bodyPr lIns="45718" tIns="45718" rIns="45718" bIns="45718" anchor="ctr"/>
          <a:lstStyle/>
          <a:p>
            <a:pPr algn="ctr" defTabSz="609600">
              <a:defRPr sz="8000" b="0">
                <a:solidFill>
                  <a:srgbClr val="FFFFFF"/>
                </a:solidFill>
                <a:latin typeface="Century Gothic" panose="020B0502020202020204"/>
                <a:ea typeface="Century Gothic" panose="020B0502020202020204"/>
                <a:cs typeface="Century Gothic" panose="020B0502020202020204"/>
                <a:sym typeface="Century Gothic" panose="020B0502020202020204"/>
              </a:defRPr>
            </a:pPr>
          </a:p>
        </p:txBody>
      </p:sp>
      <p:sp>
        <p:nvSpPr>
          <p:cNvPr id="205" name="八…"/>
          <p:cNvSpPr txBox="1"/>
          <p:nvPr/>
        </p:nvSpPr>
        <p:spPr>
          <a:xfrm>
            <a:off x="168275" y="2065336"/>
            <a:ext cx="863600" cy="4053839"/>
          </a:xfrm>
          <a:prstGeom prst="rect">
            <a:avLst/>
          </a:prstGeom>
          <a:ln w="12700">
            <a:miter lim="400000"/>
          </a:ln>
        </p:spPr>
        <p:txBody>
          <a:bodyPr lIns="45718" tIns="45718" rIns="45718" bIns="45718">
            <a:spAutoFit/>
          </a:bodyPr>
          <a:lstStyle/>
          <a:p>
            <a:pPr defTabSz="609600">
              <a:defRPr sz="5600" b="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t>八</a:t>
            </a:r>
            <a:endParaRPr>
              <a:latin typeface="Century Gothic" panose="020B0502020202020204"/>
              <a:ea typeface="Century Gothic" panose="020B0502020202020204"/>
              <a:cs typeface="Century Gothic" panose="020B0502020202020204"/>
              <a:sym typeface="Century Gothic" panose="020B0502020202020204"/>
            </a:endParaRPr>
          </a:p>
          <a:p>
            <a:pPr defTabSz="609600">
              <a:defRPr sz="5600" b="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t>一</a:t>
            </a:r>
            <a:endParaRPr>
              <a:latin typeface="Century Gothic" panose="020B0502020202020204"/>
              <a:ea typeface="Century Gothic" panose="020B0502020202020204"/>
              <a:cs typeface="Century Gothic" panose="020B0502020202020204"/>
              <a:sym typeface="Century Gothic" panose="020B0502020202020204"/>
            </a:endParaRPr>
          </a:p>
          <a:p>
            <a:pPr defTabSz="609600">
              <a:defRPr sz="5600" b="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t>路</a:t>
            </a:r>
            <a:endParaRPr>
              <a:latin typeface="Century Gothic" panose="020B0502020202020204"/>
              <a:ea typeface="Century Gothic" panose="020B0502020202020204"/>
              <a:cs typeface="Century Gothic" panose="020B0502020202020204"/>
              <a:sym typeface="Century Gothic" panose="020B0502020202020204"/>
            </a:endParaRPr>
          </a:p>
          <a:p>
            <a:pPr defTabSz="609600">
              <a:defRPr sz="5600" b="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t>径</a:t>
            </a:r>
          </a:p>
        </p:txBody>
      </p:sp>
      <p:sp>
        <p:nvSpPr>
          <p:cNvPr id="206" name="线条"/>
          <p:cNvSpPr/>
          <p:nvPr/>
        </p:nvSpPr>
        <p:spPr>
          <a:xfrm flipH="1" flipV="1">
            <a:off x="2668587" y="3390898"/>
            <a:ext cx="9525003" cy="4"/>
          </a:xfrm>
          <a:prstGeom prst="line">
            <a:avLst/>
          </a:prstGeom>
          <a:ln w="28575">
            <a:solidFill>
              <a:srgbClr val="BFBFBF"/>
            </a:solidFill>
          </a:ln>
        </p:spPr>
        <p:txBody>
          <a:bodyPr lIns="45718" tIns="45718" rIns="45718" bIns="45718"/>
          <a:lstStyle/>
          <a:p/>
        </p:txBody>
      </p:sp>
      <p:grpSp>
        <p:nvGrpSpPr>
          <p:cNvPr id="209" name="成组"/>
          <p:cNvGrpSpPr/>
          <p:nvPr/>
        </p:nvGrpSpPr>
        <p:grpSpPr>
          <a:xfrm>
            <a:off x="5156198" y="755650"/>
            <a:ext cx="2489203" cy="5270500"/>
            <a:chOff x="-1" y="0"/>
            <a:chExt cx="2489201" cy="5270500"/>
          </a:xfrm>
        </p:grpSpPr>
        <p:sp>
          <p:nvSpPr>
            <p:cNvPr id="207" name="线条"/>
            <p:cNvSpPr/>
            <p:nvPr/>
          </p:nvSpPr>
          <p:spPr>
            <a:xfrm flipV="1">
              <a:off x="-2" y="0"/>
              <a:ext cx="4" cy="5270500"/>
            </a:xfrm>
            <a:prstGeom prst="line">
              <a:avLst/>
            </a:prstGeom>
            <a:noFill/>
            <a:ln w="28575" cap="flat">
              <a:solidFill>
                <a:srgbClr val="BFBFBF"/>
              </a:solidFill>
              <a:prstDash val="solid"/>
              <a:round/>
            </a:ln>
            <a:effectLst/>
          </p:spPr>
          <p:txBody>
            <a:bodyPr wrap="square" lIns="45718" tIns="45718" rIns="45718" bIns="45718" numCol="1" anchor="t">
              <a:noAutofit/>
            </a:bodyPr>
            <a:lstStyle/>
            <a:p/>
          </p:txBody>
        </p:sp>
        <p:sp>
          <p:nvSpPr>
            <p:cNvPr id="208" name="线条"/>
            <p:cNvSpPr/>
            <p:nvPr/>
          </p:nvSpPr>
          <p:spPr>
            <a:xfrm flipV="1">
              <a:off x="2489200" y="0"/>
              <a:ext cx="1" cy="5270500"/>
            </a:xfrm>
            <a:prstGeom prst="line">
              <a:avLst/>
            </a:prstGeom>
            <a:noFill/>
            <a:ln w="28575" cap="flat">
              <a:solidFill>
                <a:srgbClr val="BFBFBF"/>
              </a:solidFill>
              <a:prstDash val="solid"/>
              <a:round/>
            </a:ln>
            <a:effectLst/>
          </p:spPr>
          <p:txBody>
            <a:bodyPr wrap="square" lIns="45718" tIns="45718" rIns="45718" bIns="45718" numCol="1" anchor="t">
              <a:noAutofit/>
            </a:bodyPr>
            <a:lstStyle/>
            <a:p/>
          </p:txBody>
        </p:sp>
      </p:grpSp>
      <p:grpSp>
        <p:nvGrpSpPr>
          <p:cNvPr id="212" name="成组"/>
          <p:cNvGrpSpPr/>
          <p:nvPr/>
        </p:nvGrpSpPr>
        <p:grpSpPr>
          <a:xfrm>
            <a:off x="2895600" y="761999"/>
            <a:ext cx="1828800" cy="1828801"/>
            <a:chOff x="0" y="0"/>
            <a:chExt cx="1828800" cy="1828800"/>
          </a:xfrm>
        </p:grpSpPr>
        <p:sp>
          <p:nvSpPr>
            <p:cNvPr id="210" name="圆形"/>
            <p:cNvSpPr/>
            <p:nvPr/>
          </p:nvSpPr>
          <p:spPr>
            <a:xfrm>
              <a:off x="0" y="-1"/>
              <a:ext cx="1828800" cy="1828801"/>
            </a:xfrm>
            <a:prstGeom prst="ellipse">
              <a:avLst/>
            </a:prstGeom>
            <a:solidFill>
              <a:srgbClr val="008000"/>
            </a:solidFill>
            <a:ln w="12700" cap="flat">
              <a:noFill/>
              <a:miter lim="400000"/>
            </a:ln>
            <a:effectLst/>
          </p:spPr>
          <p:txBody>
            <a:bodyPr wrap="square" lIns="45718" tIns="45718" rIns="45718" bIns="45718" numCol="1" anchor="ctr">
              <a:noAutofit/>
            </a:bodyPr>
            <a:lstStyle/>
            <a:p>
              <a:pPr algn="ctr" defTabSz="609600">
                <a:defRPr sz="8000" b="0">
                  <a:solidFill>
                    <a:srgbClr val="FFFFFF"/>
                  </a:solidFill>
                  <a:latin typeface="Century Gothic" panose="020B0502020202020204"/>
                  <a:ea typeface="Century Gothic" panose="020B0502020202020204"/>
                  <a:cs typeface="Century Gothic" panose="020B0502020202020204"/>
                  <a:sym typeface="Century Gothic" panose="020B0502020202020204"/>
                </a:defRPr>
              </a:pPr>
            </a:p>
          </p:txBody>
        </p:sp>
        <p:sp>
          <p:nvSpPr>
            <p:cNvPr id="211" name="1"/>
            <p:cNvSpPr txBox="1"/>
            <p:nvPr/>
          </p:nvSpPr>
          <p:spPr>
            <a:xfrm>
              <a:off x="267799" y="246379"/>
              <a:ext cx="1293201" cy="1336039"/>
            </a:xfrm>
            <a:prstGeom prst="rect">
              <a:avLst/>
            </a:prstGeom>
            <a:noFill/>
            <a:ln w="12700" cap="flat">
              <a:noFill/>
              <a:miter lim="400000"/>
            </a:ln>
            <a:effectLst/>
          </p:spPr>
          <p:txBody>
            <a:bodyPr wrap="square" lIns="45718" tIns="45718" rIns="45718" bIns="45718" numCol="1" anchor="ctr">
              <a:spAutoFit/>
            </a:bodyPr>
            <a:lstStyle>
              <a:lvl1pPr algn="ctr" defTabSz="609600">
                <a:defRPr sz="8000" b="0">
                  <a:solidFill>
                    <a:srgbClr val="FFFFFF"/>
                  </a:solidFill>
                  <a:latin typeface="Century Gothic" panose="020B0502020202020204"/>
                  <a:ea typeface="Century Gothic" panose="020B0502020202020204"/>
                  <a:cs typeface="Century Gothic" panose="020B0502020202020204"/>
                  <a:sym typeface="Century Gothic" panose="020B0502020202020204"/>
                </a:defRPr>
              </a:lvl1pPr>
            </a:lstStyle>
            <a:p>
              <a:r>
                <a:t>1</a:t>
              </a:r>
            </a:p>
          </p:txBody>
        </p:sp>
      </p:grpSp>
      <p:grpSp>
        <p:nvGrpSpPr>
          <p:cNvPr id="215" name="成组"/>
          <p:cNvGrpSpPr/>
          <p:nvPr/>
        </p:nvGrpSpPr>
        <p:grpSpPr>
          <a:xfrm>
            <a:off x="5486400" y="761999"/>
            <a:ext cx="1828800" cy="1828801"/>
            <a:chOff x="0" y="0"/>
            <a:chExt cx="1828800" cy="1828800"/>
          </a:xfrm>
        </p:grpSpPr>
        <p:sp>
          <p:nvSpPr>
            <p:cNvPr id="213" name="圆形"/>
            <p:cNvSpPr/>
            <p:nvPr/>
          </p:nvSpPr>
          <p:spPr>
            <a:xfrm>
              <a:off x="0" y="-1"/>
              <a:ext cx="1828800" cy="1828801"/>
            </a:xfrm>
            <a:prstGeom prst="ellipse">
              <a:avLst/>
            </a:prstGeom>
            <a:solidFill>
              <a:srgbClr val="FF0000"/>
            </a:solidFill>
            <a:ln w="12700" cap="flat">
              <a:noFill/>
              <a:miter lim="400000"/>
            </a:ln>
            <a:effectLst/>
          </p:spPr>
          <p:txBody>
            <a:bodyPr wrap="square" lIns="45718" tIns="45718" rIns="45718" bIns="45718" numCol="1" anchor="ctr">
              <a:noAutofit/>
            </a:bodyPr>
            <a:lstStyle/>
            <a:p>
              <a:pPr algn="ctr" defTabSz="609600">
                <a:defRPr sz="8000" b="0">
                  <a:solidFill>
                    <a:srgbClr val="FFFFFF"/>
                  </a:solidFill>
                  <a:latin typeface="Century Gothic" panose="020B0502020202020204"/>
                  <a:ea typeface="Century Gothic" panose="020B0502020202020204"/>
                  <a:cs typeface="Century Gothic" panose="020B0502020202020204"/>
                  <a:sym typeface="Century Gothic" panose="020B0502020202020204"/>
                </a:defRPr>
              </a:pPr>
            </a:p>
          </p:txBody>
        </p:sp>
        <p:sp>
          <p:nvSpPr>
            <p:cNvPr id="214" name="2"/>
            <p:cNvSpPr txBox="1"/>
            <p:nvPr/>
          </p:nvSpPr>
          <p:spPr>
            <a:xfrm>
              <a:off x="267799" y="246379"/>
              <a:ext cx="1293201" cy="1336039"/>
            </a:xfrm>
            <a:prstGeom prst="rect">
              <a:avLst/>
            </a:prstGeom>
            <a:noFill/>
            <a:ln w="12700" cap="flat">
              <a:noFill/>
              <a:miter lim="400000"/>
            </a:ln>
            <a:effectLst/>
          </p:spPr>
          <p:txBody>
            <a:bodyPr wrap="square" lIns="45718" tIns="45718" rIns="45718" bIns="45718" numCol="1" anchor="ctr">
              <a:spAutoFit/>
            </a:bodyPr>
            <a:lstStyle>
              <a:lvl1pPr algn="ctr" defTabSz="609600">
                <a:defRPr sz="8000" b="0">
                  <a:solidFill>
                    <a:srgbClr val="FFFFFF"/>
                  </a:solidFill>
                  <a:latin typeface="Century Gothic" panose="020B0502020202020204"/>
                  <a:ea typeface="Century Gothic" panose="020B0502020202020204"/>
                  <a:cs typeface="Century Gothic" panose="020B0502020202020204"/>
                  <a:sym typeface="Century Gothic" panose="020B0502020202020204"/>
                </a:defRPr>
              </a:lvl1pPr>
            </a:lstStyle>
            <a:p>
              <a:r>
                <a:t>2</a:t>
              </a:r>
            </a:p>
          </p:txBody>
        </p:sp>
      </p:grpSp>
      <p:grpSp>
        <p:nvGrpSpPr>
          <p:cNvPr id="218" name="成组"/>
          <p:cNvGrpSpPr/>
          <p:nvPr/>
        </p:nvGrpSpPr>
        <p:grpSpPr>
          <a:xfrm>
            <a:off x="8021636" y="755649"/>
            <a:ext cx="1827215" cy="1828801"/>
            <a:chOff x="0" y="0"/>
            <a:chExt cx="1827214" cy="1828800"/>
          </a:xfrm>
        </p:grpSpPr>
        <p:sp>
          <p:nvSpPr>
            <p:cNvPr id="216" name="圆形"/>
            <p:cNvSpPr/>
            <p:nvPr/>
          </p:nvSpPr>
          <p:spPr>
            <a:xfrm>
              <a:off x="-1" y="-1"/>
              <a:ext cx="1827216" cy="1828801"/>
            </a:xfrm>
            <a:prstGeom prst="ellipse">
              <a:avLst/>
            </a:prstGeom>
            <a:solidFill>
              <a:srgbClr val="E65B4F"/>
            </a:solidFill>
            <a:ln w="12700" cap="flat">
              <a:noFill/>
              <a:miter lim="400000"/>
            </a:ln>
            <a:effectLst/>
          </p:spPr>
          <p:txBody>
            <a:bodyPr wrap="square" lIns="45718" tIns="45718" rIns="45718" bIns="45718" numCol="1" anchor="ctr">
              <a:noAutofit/>
            </a:bodyPr>
            <a:lstStyle/>
            <a:p>
              <a:pPr algn="ctr" defTabSz="609600">
                <a:defRPr sz="8000" b="0">
                  <a:solidFill>
                    <a:srgbClr val="FFFFFF"/>
                  </a:solidFill>
                  <a:latin typeface="Century Gothic" panose="020B0502020202020204"/>
                  <a:ea typeface="Century Gothic" panose="020B0502020202020204"/>
                  <a:cs typeface="Century Gothic" panose="020B0502020202020204"/>
                  <a:sym typeface="Century Gothic" panose="020B0502020202020204"/>
                </a:defRPr>
              </a:pPr>
            </a:p>
          </p:txBody>
        </p:sp>
        <p:sp>
          <p:nvSpPr>
            <p:cNvPr id="217" name="3"/>
            <p:cNvSpPr txBox="1"/>
            <p:nvPr/>
          </p:nvSpPr>
          <p:spPr>
            <a:xfrm>
              <a:off x="267568" y="246379"/>
              <a:ext cx="1292078" cy="1336039"/>
            </a:xfrm>
            <a:prstGeom prst="rect">
              <a:avLst/>
            </a:prstGeom>
            <a:noFill/>
            <a:ln w="12700" cap="flat">
              <a:noFill/>
              <a:miter lim="400000"/>
            </a:ln>
            <a:effectLst/>
          </p:spPr>
          <p:txBody>
            <a:bodyPr wrap="square" lIns="45718" tIns="45718" rIns="45718" bIns="45718" numCol="1" anchor="ctr">
              <a:spAutoFit/>
            </a:bodyPr>
            <a:lstStyle>
              <a:lvl1pPr algn="ctr" defTabSz="609600">
                <a:defRPr sz="8000" b="0">
                  <a:solidFill>
                    <a:srgbClr val="FFFFFF"/>
                  </a:solidFill>
                  <a:latin typeface="Century Gothic" panose="020B0502020202020204"/>
                  <a:ea typeface="Century Gothic" panose="020B0502020202020204"/>
                  <a:cs typeface="Century Gothic" panose="020B0502020202020204"/>
                  <a:sym typeface="Century Gothic" panose="020B0502020202020204"/>
                </a:defRPr>
              </a:lvl1pPr>
            </a:lstStyle>
            <a:p>
              <a:r>
                <a:t>3</a:t>
              </a:r>
            </a:p>
          </p:txBody>
        </p:sp>
      </p:grpSp>
      <p:grpSp>
        <p:nvGrpSpPr>
          <p:cNvPr id="221" name="成组"/>
          <p:cNvGrpSpPr/>
          <p:nvPr/>
        </p:nvGrpSpPr>
        <p:grpSpPr>
          <a:xfrm>
            <a:off x="2921000" y="3638550"/>
            <a:ext cx="1828800" cy="1830391"/>
            <a:chOff x="0" y="0"/>
            <a:chExt cx="1828800" cy="1830390"/>
          </a:xfrm>
        </p:grpSpPr>
        <p:sp>
          <p:nvSpPr>
            <p:cNvPr id="219" name="圆形"/>
            <p:cNvSpPr/>
            <p:nvPr/>
          </p:nvSpPr>
          <p:spPr>
            <a:xfrm>
              <a:off x="0" y="0"/>
              <a:ext cx="1828800" cy="1830391"/>
            </a:xfrm>
            <a:prstGeom prst="ellipse">
              <a:avLst/>
            </a:prstGeom>
            <a:solidFill>
              <a:srgbClr val="FF0000"/>
            </a:solidFill>
            <a:ln w="12700" cap="flat">
              <a:noFill/>
              <a:miter lim="400000"/>
            </a:ln>
            <a:effectLst/>
          </p:spPr>
          <p:txBody>
            <a:bodyPr wrap="square" lIns="45718" tIns="45718" rIns="45718" bIns="45718" numCol="1" anchor="ctr">
              <a:noAutofit/>
            </a:bodyPr>
            <a:lstStyle/>
            <a:p>
              <a:pPr algn="ctr" defTabSz="609600">
                <a:defRPr sz="8000" b="0">
                  <a:solidFill>
                    <a:srgbClr val="FFFFFF"/>
                  </a:solidFill>
                  <a:latin typeface="Century Gothic" panose="020B0502020202020204"/>
                  <a:ea typeface="Century Gothic" panose="020B0502020202020204"/>
                  <a:cs typeface="Century Gothic" panose="020B0502020202020204"/>
                  <a:sym typeface="Century Gothic" panose="020B0502020202020204"/>
                </a:defRPr>
              </a:pPr>
            </a:p>
          </p:txBody>
        </p:sp>
        <p:sp>
          <p:nvSpPr>
            <p:cNvPr id="220" name="5"/>
            <p:cNvSpPr txBox="1"/>
            <p:nvPr/>
          </p:nvSpPr>
          <p:spPr>
            <a:xfrm>
              <a:off x="267799" y="247173"/>
              <a:ext cx="1293201" cy="1336039"/>
            </a:xfrm>
            <a:prstGeom prst="rect">
              <a:avLst/>
            </a:prstGeom>
            <a:noFill/>
            <a:ln w="12700" cap="flat">
              <a:noFill/>
              <a:miter lim="400000"/>
            </a:ln>
            <a:effectLst/>
          </p:spPr>
          <p:txBody>
            <a:bodyPr wrap="square" lIns="45718" tIns="45718" rIns="45718" bIns="45718" numCol="1" anchor="ctr">
              <a:spAutoFit/>
            </a:bodyPr>
            <a:lstStyle>
              <a:lvl1pPr algn="ctr" defTabSz="609600">
                <a:defRPr sz="8000" b="0">
                  <a:solidFill>
                    <a:srgbClr val="FFFFFF"/>
                  </a:solidFill>
                  <a:latin typeface="Century Gothic" panose="020B0502020202020204"/>
                  <a:ea typeface="Century Gothic" panose="020B0502020202020204"/>
                  <a:cs typeface="Century Gothic" panose="020B0502020202020204"/>
                  <a:sym typeface="Century Gothic" panose="020B0502020202020204"/>
                </a:defRPr>
              </a:lvl1pPr>
            </a:lstStyle>
            <a:p>
              <a:r>
                <a:t>5</a:t>
              </a:r>
            </a:p>
          </p:txBody>
        </p:sp>
      </p:grpSp>
      <p:grpSp>
        <p:nvGrpSpPr>
          <p:cNvPr id="224" name="成组"/>
          <p:cNvGrpSpPr/>
          <p:nvPr/>
        </p:nvGrpSpPr>
        <p:grpSpPr>
          <a:xfrm>
            <a:off x="5470525" y="3638550"/>
            <a:ext cx="1828800" cy="1830391"/>
            <a:chOff x="0" y="0"/>
            <a:chExt cx="1828800" cy="1830390"/>
          </a:xfrm>
        </p:grpSpPr>
        <p:sp>
          <p:nvSpPr>
            <p:cNvPr id="222" name="圆形"/>
            <p:cNvSpPr/>
            <p:nvPr/>
          </p:nvSpPr>
          <p:spPr>
            <a:xfrm>
              <a:off x="0" y="0"/>
              <a:ext cx="1828800" cy="1830391"/>
            </a:xfrm>
            <a:prstGeom prst="ellipse">
              <a:avLst/>
            </a:prstGeom>
            <a:solidFill>
              <a:srgbClr val="008000"/>
            </a:solidFill>
            <a:ln w="12700" cap="flat">
              <a:noFill/>
              <a:miter lim="400000"/>
            </a:ln>
            <a:effectLst/>
          </p:spPr>
          <p:txBody>
            <a:bodyPr wrap="square" lIns="45718" tIns="45718" rIns="45718" bIns="45718" numCol="1" anchor="ctr">
              <a:noAutofit/>
            </a:bodyPr>
            <a:lstStyle/>
            <a:p>
              <a:pPr algn="ctr" defTabSz="609600">
                <a:defRPr sz="8000" b="0">
                  <a:solidFill>
                    <a:srgbClr val="FFFFFF"/>
                  </a:solidFill>
                  <a:latin typeface="Century Gothic" panose="020B0502020202020204"/>
                  <a:ea typeface="Century Gothic" panose="020B0502020202020204"/>
                  <a:cs typeface="Century Gothic" panose="020B0502020202020204"/>
                  <a:sym typeface="Century Gothic" panose="020B0502020202020204"/>
                </a:defRPr>
              </a:pPr>
            </a:p>
          </p:txBody>
        </p:sp>
        <p:sp>
          <p:nvSpPr>
            <p:cNvPr id="223" name="6"/>
            <p:cNvSpPr txBox="1"/>
            <p:nvPr/>
          </p:nvSpPr>
          <p:spPr>
            <a:xfrm>
              <a:off x="267799" y="247173"/>
              <a:ext cx="1293201" cy="1336039"/>
            </a:xfrm>
            <a:prstGeom prst="rect">
              <a:avLst/>
            </a:prstGeom>
            <a:noFill/>
            <a:ln w="12700" cap="flat">
              <a:noFill/>
              <a:miter lim="400000"/>
            </a:ln>
            <a:effectLst/>
          </p:spPr>
          <p:txBody>
            <a:bodyPr wrap="square" lIns="45718" tIns="45718" rIns="45718" bIns="45718" numCol="1" anchor="ctr">
              <a:spAutoFit/>
            </a:bodyPr>
            <a:lstStyle>
              <a:lvl1pPr algn="ctr" defTabSz="609600">
                <a:defRPr sz="8000" b="0">
                  <a:solidFill>
                    <a:srgbClr val="FFFFFF"/>
                  </a:solidFill>
                  <a:latin typeface="Century Gothic" panose="020B0502020202020204"/>
                  <a:ea typeface="Century Gothic" panose="020B0502020202020204"/>
                  <a:cs typeface="Century Gothic" panose="020B0502020202020204"/>
                  <a:sym typeface="Century Gothic" panose="020B0502020202020204"/>
                </a:defRPr>
              </a:lvl1pPr>
            </a:lstStyle>
            <a:p>
              <a:r>
                <a:t>6</a:t>
              </a:r>
            </a:p>
          </p:txBody>
        </p:sp>
      </p:grpSp>
      <p:grpSp>
        <p:nvGrpSpPr>
          <p:cNvPr id="227" name="成组"/>
          <p:cNvGrpSpPr/>
          <p:nvPr/>
        </p:nvGrpSpPr>
        <p:grpSpPr>
          <a:xfrm>
            <a:off x="8021636" y="3638550"/>
            <a:ext cx="1827215" cy="1830391"/>
            <a:chOff x="0" y="0"/>
            <a:chExt cx="1827214" cy="1830390"/>
          </a:xfrm>
        </p:grpSpPr>
        <p:sp>
          <p:nvSpPr>
            <p:cNvPr id="225" name="圆形"/>
            <p:cNvSpPr/>
            <p:nvPr/>
          </p:nvSpPr>
          <p:spPr>
            <a:xfrm>
              <a:off x="-1" y="0"/>
              <a:ext cx="1827216" cy="1830391"/>
            </a:xfrm>
            <a:prstGeom prst="ellipse">
              <a:avLst/>
            </a:prstGeom>
            <a:solidFill>
              <a:srgbClr val="1187B1"/>
            </a:solidFill>
            <a:ln w="12700" cap="flat">
              <a:noFill/>
              <a:miter lim="400000"/>
            </a:ln>
            <a:effectLst/>
          </p:spPr>
          <p:txBody>
            <a:bodyPr wrap="square" lIns="45718" tIns="45718" rIns="45718" bIns="45718" numCol="1" anchor="ctr">
              <a:noAutofit/>
            </a:bodyPr>
            <a:lstStyle/>
            <a:p>
              <a:pPr algn="ctr" defTabSz="609600">
                <a:defRPr sz="8000" b="0">
                  <a:solidFill>
                    <a:srgbClr val="FFFFFF"/>
                  </a:solidFill>
                  <a:latin typeface="Century Gothic" panose="020B0502020202020204"/>
                  <a:ea typeface="Century Gothic" panose="020B0502020202020204"/>
                  <a:cs typeface="Century Gothic" panose="020B0502020202020204"/>
                  <a:sym typeface="Century Gothic" panose="020B0502020202020204"/>
                </a:defRPr>
              </a:pPr>
            </a:p>
          </p:txBody>
        </p:sp>
        <p:sp>
          <p:nvSpPr>
            <p:cNvPr id="226" name="6"/>
            <p:cNvSpPr txBox="1"/>
            <p:nvPr/>
          </p:nvSpPr>
          <p:spPr>
            <a:xfrm>
              <a:off x="267568" y="247173"/>
              <a:ext cx="1292078" cy="1336039"/>
            </a:xfrm>
            <a:prstGeom prst="rect">
              <a:avLst/>
            </a:prstGeom>
            <a:noFill/>
            <a:ln w="12700" cap="flat">
              <a:noFill/>
              <a:miter lim="400000"/>
            </a:ln>
            <a:effectLst/>
          </p:spPr>
          <p:txBody>
            <a:bodyPr wrap="square" lIns="45718" tIns="45718" rIns="45718" bIns="45718" numCol="1" anchor="ctr">
              <a:spAutoFit/>
            </a:bodyPr>
            <a:lstStyle>
              <a:lvl1pPr algn="ctr" defTabSz="609600">
                <a:defRPr sz="8000" b="0">
                  <a:solidFill>
                    <a:srgbClr val="FFFFFF"/>
                  </a:solidFill>
                  <a:latin typeface="Century Gothic" panose="020B0502020202020204"/>
                  <a:ea typeface="Century Gothic" panose="020B0502020202020204"/>
                  <a:cs typeface="Century Gothic" panose="020B0502020202020204"/>
                  <a:sym typeface="Century Gothic" panose="020B0502020202020204"/>
                </a:defRPr>
              </a:lvl1pPr>
            </a:lstStyle>
            <a:p>
              <a:r>
                <a:t>6</a:t>
              </a:r>
            </a:p>
          </p:txBody>
        </p:sp>
      </p:grpSp>
      <p:sp>
        <p:nvSpPr>
          <p:cNvPr id="228" name="每年发表一篇文章"/>
          <p:cNvSpPr txBox="1"/>
          <p:nvPr/>
        </p:nvSpPr>
        <p:spPr>
          <a:xfrm>
            <a:off x="2668586" y="2774950"/>
            <a:ext cx="2487614" cy="459738"/>
          </a:xfrm>
          <a:prstGeom prst="rect">
            <a:avLst/>
          </a:prstGeom>
          <a:ln w="12700">
            <a:miter lim="400000"/>
          </a:ln>
        </p:spPr>
        <p:txBody>
          <a:bodyPr lIns="45718" tIns="45718" rIns="45718" bIns="45718">
            <a:spAutoFit/>
          </a:bodyPr>
          <a:lstStyle>
            <a:lvl1pPr algn="ctr" defTabSz="609600">
              <a:defRPr sz="2100" b="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t>每年发表一篇文章</a:t>
            </a:r>
          </a:p>
        </p:txBody>
      </p:sp>
      <p:sp>
        <p:nvSpPr>
          <p:cNvPr id="229" name="每学期写一篇文章"/>
          <p:cNvSpPr txBox="1"/>
          <p:nvPr/>
        </p:nvSpPr>
        <p:spPr>
          <a:xfrm>
            <a:off x="5156200" y="2774950"/>
            <a:ext cx="2489200" cy="459738"/>
          </a:xfrm>
          <a:prstGeom prst="rect">
            <a:avLst/>
          </a:prstGeom>
          <a:ln w="12700">
            <a:miter lim="400000"/>
          </a:ln>
        </p:spPr>
        <p:txBody>
          <a:bodyPr lIns="45718" tIns="45718" rIns="45718" bIns="45718">
            <a:spAutoFit/>
          </a:bodyPr>
          <a:lstStyle>
            <a:lvl1pPr algn="ctr" defTabSz="609600">
              <a:defRPr sz="2100" b="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t>每学期写一篇文章</a:t>
            </a:r>
          </a:p>
        </p:txBody>
      </p:sp>
      <p:sp>
        <p:nvSpPr>
          <p:cNvPr id="230" name="每年做一次创意活动"/>
          <p:cNvSpPr txBox="1"/>
          <p:nvPr/>
        </p:nvSpPr>
        <p:spPr>
          <a:xfrm>
            <a:off x="2147886" y="5600700"/>
            <a:ext cx="3008314" cy="459738"/>
          </a:xfrm>
          <a:prstGeom prst="rect">
            <a:avLst/>
          </a:prstGeom>
          <a:ln w="12700">
            <a:miter lim="400000"/>
          </a:ln>
        </p:spPr>
        <p:txBody>
          <a:bodyPr lIns="45718" tIns="45718" rIns="45718" bIns="45718">
            <a:spAutoFit/>
          </a:bodyPr>
          <a:lstStyle>
            <a:lvl1pPr algn="ctr" defTabSz="609600">
              <a:defRPr sz="2100" b="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t>每年做一次创意活动</a:t>
            </a:r>
          </a:p>
        </p:txBody>
      </p:sp>
      <p:sp>
        <p:nvSpPr>
          <p:cNvPr id="231" name="每年上一节公开课"/>
          <p:cNvSpPr txBox="1"/>
          <p:nvPr/>
        </p:nvSpPr>
        <p:spPr>
          <a:xfrm>
            <a:off x="5156200" y="5600700"/>
            <a:ext cx="2489200" cy="459738"/>
          </a:xfrm>
          <a:prstGeom prst="rect">
            <a:avLst/>
          </a:prstGeom>
          <a:ln w="12700">
            <a:miter lim="400000"/>
          </a:ln>
        </p:spPr>
        <p:txBody>
          <a:bodyPr lIns="45718" tIns="45718" rIns="45718" bIns="45718">
            <a:spAutoFit/>
          </a:bodyPr>
          <a:lstStyle>
            <a:lvl1pPr algn="ctr" defTabSz="609600">
              <a:defRPr sz="2100" b="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t>每年上一节公开课</a:t>
            </a:r>
          </a:p>
        </p:txBody>
      </p:sp>
      <p:grpSp>
        <p:nvGrpSpPr>
          <p:cNvPr id="234" name="成组"/>
          <p:cNvGrpSpPr/>
          <p:nvPr/>
        </p:nvGrpSpPr>
        <p:grpSpPr>
          <a:xfrm>
            <a:off x="8021636" y="755649"/>
            <a:ext cx="1827215" cy="1828801"/>
            <a:chOff x="0" y="0"/>
            <a:chExt cx="1827214" cy="1828800"/>
          </a:xfrm>
        </p:grpSpPr>
        <p:sp>
          <p:nvSpPr>
            <p:cNvPr id="232" name="圆形"/>
            <p:cNvSpPr/>
            <p:nvPr/>
          </p:nvSpPr>
          <p:spPr>
            <a:xfrm>
              <a:off x="-1" y="-1"/>
              <a:ext cx="1827216" cy="1828801"/>
            </a:xfrm>
            <a:prstGeom prst="ellipse">
              <a:avLst/>
            </a:prstGeom>
            <a:solidFill>
              <a:srgbClr val="008000"/>
            </a:solidFill>
            <a:ln w="12700" cap="flat">
              <a:noFill/>
              <a:miter lim="400000"/>
            </a:ln>
            <a:effectLst/>
          </p:spPr>
          <p:txBody>
            <a:bodyPr wrap="square" lIns="45718" tIns="45718" rIns="45718" bIns="45718" numCol="1" anchor="ctr">
              <a:noAutofit/>
            </a:bodyPr>
            <a:lstStyle/>
            <a:p>
              <a:pPr algn="ctr" defTabSz="609600">
                <a:defRPr sz="8000" b="0">
                  <a:solidFill>
                    <a:srgbClr val="FFFFFF"/>
                  </a:solidFill>
                  <a:latin typeface="Century Gothic" panose="020B0502020202020204"/>
                  <a:ea typeface="Century Gothic" panose="020B0502020202020204"/>
                  <a:cs typeface="Century Gothic" panose="020B0502020202020204"/>
                  <a:sym typeface="Century Gothic" panose="020B0502020202020204"/>
                </a:defRPr>
              </a:pPr>
            </a:p>
          </p:txBody>
        </p:sp>
        <p:sp>
          <p:nvSpPr>
            <p:cNvPr id="233" name="3"/>
            <p:cNvSpPr txBox="1"/>
            <p:nvPr/>
          </p:nvSpPr>
          <p:spPr>
            <a:xfrm>
              <a:off x="267568" y="246379"/>
              <a:ext cx="1292078" cy="1336039"/>
            </a:xfrm>
            <a:prstGeom prst="rect">
              <a:avLst/>
            </a:prstGeom>
            <a:noFill/>
            <a:ln w="12700" cap="flat">
              <a:noFill/>
              <a:miter lim="400000"/>
            </a:ln>
            <a:effectLst/>
          </p:spPr>
          <p:txBody>
            <a:bodyPr wrap="square" lIns="45718" tIns="45718" rIns="45718" bIns="45718" numCol="1" anchor="ctr">
              <a:spAutoFit/>
            </a:bodyPr>
            <a:lstStyle>
              <a:lvl1pPr algn="ctr" defTabSz="609600">
                <a:defRPr sz="8000" b="0">
                  <a:solidFill>
                    <a:srgbClr val="FFFFFF"/>
                  </a:solidFill>
                  <a:latin typeface="Century Gothic" panose="020B0502020202020204"/>
                  <a:ea typeface="Century Gothic" panose="020B0502020202020204"/>
                  <a:cs typeface="Century Gothic" panose="020B0502020202020204"/>
                  <a:sym typeface="Century Gothic" panose="020B0502020202020204"/>
                </a:defRPr>
              </a:lvl1pPr>
            </a:lstStyle>
            <a:p>
              <a:r>
                <a:t>3</a:t>
              </a:r>
            </a:p>
          </p:txBody>
        </p:sp>
      </p:grpSp>
      <p:sp>
        <p:nvSpPr>
          <p:cNvPr id="235" name="每年读一本书"/>
          <p:cNvSpPr txBox="1"/>
          <p:nvPr/>
        </p:nvSpPr>
        <p:spPr>
          <a:xfrm>
            <a:off x="7986711" y="2774950"/>
            <a:ext cx="1862139" cy="459738"/>
          </a:xfrm>
          <a:prstGeom prst="rect">
            <a:avLst/>
          </a:prstGeom>
          <a:ln w="12700">
            <a:miter lim="400000"/>
          </a:ln>
        </p:spPr>
        <p:txBody>
          <a:bodyPr lIns="45718" tIns="45718" rIns="45718" bIns="45718">
            <a:spAutoFit/>
          </a:bodyPr>
          <a:lstStyle>
            <a:lvl1pPr algn="ctr" defTabSz="609600">
              <a:defRPr sz="2100" b="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t>每年读一本书</a:t>
            </a:r>
          </a:p>
        </p:txBody>
      </p:sp>
      <p:grpSp>
        <p:nvGrpSpPr>
          <p:cNvPr id="238" name="成组"/>
          <p:cNvGrpSpPr/>
          <p:nvPr/>
        </p:nvGrpSpPr>
        <p:grpSpPr>
          <a:xfrm>
            <a:off x="10326686" y="3581400"/>
            <a:ext cx="1828803" cy="1828800"/>
            <a:chOff x="0" y="0"/>
            <a:chExt cx="1828801" cy="1828800"/>
          </a:xfrm>
        </p:grpSpPr>
        <p:sp>
          <p:nvSpPr>
            <p:cNvPr id="236" name="圆形"/>
            <p:cNvSpPr/>
            <p:nvPr/>
          </p:nvSpPr>
          <p:spPr>
            <a:xfrm>
              <a:off x="0" y="0"/>
              <a:ext cx="1828802" cy="1828800"/>
            </a:xfrm>
            <a:prstGeom prst="ellipse">
              <a:avLst/>
            </a:prstGeom>
            <a:solidFill>
              <a:srgbClr val="008000"/>
            </a:solidFill>
            <a:ln w="12700" cap="flat">
              <a:noFill/>
              <a:miter lim="400000"/>
            </a:ln>
            <a:effectLst/>
          </p:spPr>
          <p:txBody>
            <a:bodyPr wrap="square" lIns="45718" tIns="45718" rIns="45718" bIns="45718" numCol="1" anchor="ctr">
              <a:noAutofit/>
            </a:bodyPr>
            <a:lstStyle/>
            <a:p>
              <a:pPr algn="ctr" defTabSz="609600">
                <a:defRPr sz="8000" b="0">
                  <a:solidFill>
                    <a:srgbClr val="FFFFFF"/>
                  </a:solidFill>
                  <a:latin typeface="Century Gothic" panose="020B0502020202020204"/>
                  <a:ea typeface="Century Gothic" panose="020B0502020202020204"/>
                  <a:cs typeface="Century Gothic" panose="020B0502020202020204"/>
                  <a:sym typeface="Century Gothic" panose="020B0502020202020204"/>
                </a:defRPr>
              </a:pPr>
            </a:p>
          </p:txBody>
        </p:sp>
        <p:sp>
          <p:nvSpPr>
            <p:cNvPr id="237" name="8"/>
            <p:cNvSpPr txBox="1"/>
            <p:nvPr/>
          </p:nvSpPr>
          <p:spPr>
            <a:xfrm>
              <a:off x="267800" y="246379"/>
              <a:ext cx="1293201" cy="1336039"/>
            </a:xfrm>
            <a:prstGeom prst="rect">
              <a:avLst/>
            </a:prstGeom>
            <a:noFill/>
            <a:ln w="12700" cap="flat">
              <a:noFill/>
              <a:miter lim="400000"/>
            </a:ln>
            <a:effectLst/>
          </p:spPr>
          <p:txBody>
            <a:bodyPr wrap="square" lIns="45718" tIns="45718" rIns="45718" bIns="45718" numCol="1" anchor="ctr">
              <a:spAutoFit/>
            </a:bodyPr>
            <a:lstStyle>
              <a:lvl1pPr algn="ctr" defTabSz="609600">
                <a:defRPr sz="8000" b="0">
                  <a:solidFill>
                    <a:srgbClr val="FFFFFF"/>
                  </a:solidFill>
                  <a:latin typeface="Century Gothic" panose="020B0502020202020204"/>
                  <a:ea typeface="Century Gothic" panose="020B0502020202020204"/>
                  <a:cs typeface="Century Gothic" panose="020B0502020202020204"/>
                  <a:sym typeface="Century Gothic" panose="020B0502020202020204"/>
                </a:defRPr>
              </a:lvl1pPr>
            </a:lstStyle>
            <a:p>
              <a:r>
                <a:t>8</a:t>
              </a:r>
            </a:p>
          </p:txBody>
        </p:sp>
      </p:grpSp>
      <p:sp>
        <p:nvSpPr>
          <p:cNvPr id="239" name="每年跟特殊学生聊一次天"/>
          <p:cNvSpPr txBox="1"/>
          <p:nvPr/>
        </p:nvSpPr>
        <p:spPr>
          <a:xfrm>
            <a:off x="10326686" y="5600700"/>
            <a:ext cx="1863727" cy="828038"/>
          </a:xfrm>
          <a:prstGeom prst="rect">
            <a:avLst/>
          </a:prstGeom>
          <a:ln w="12700">
            <a:miter lim="400000"/>
          </a:ln>
        </p:spPr>
        <p:txBody>
          <a:bodyPr lIns="45718" tIns="45718" rIns="45718" bIns="45718">
            <a:spAutoFit/>
          </a:bodyPr>
          <a:lstStyle>
            <a:lvl1pPr algn="ctr" defTabSz="609600">
              <a:defRPr sz="2100" b="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t>每年跟特殊学生聊一次天</a:t>
            </a:r>
          </a:p>
        </p:txBody>
      </p:sp>
      <p:grpSp>
        <p:nvGrpSpPr>
          <p:cNvPr id="242" name="成组"/>
          <p:cNvGrpSpPr/>
          <p:nvPr/>
        </p:nvGrpSpPr>
        <p:grpSpPr>
          <a:xfrm>
            <a:off x="8021636" y="3638550"/>
            <a:ext cx="1827215" cy="1830391"/>
            <a:chOff x="0" y="0"/>
            <a:chExt cx="1827214" cy="1830390"/>
          </a:xfrm>
        </p:grpSpPr>
        <p:sp>
          <p:nvSpPr>
            <p:cNvPr id="240" name="圆形"/>
            <p:cNvSpPr/>
            <p:nvPr/>
          </p:nvSpPr>
          <p:spPr>
            <a:xfrm>
              <a:off x="-1" y="0"/>
              <a:ext cx="1827216" cy="1830391"/>
            </a:xfrm>
            <a:prstGeom prst="ellipse">
              <a:avLst/>
            </a:prstGeom>
            <a:solidFill>
              <a:srgbClr val="FF0000"/>
            </a:solidFill>
            <a:ln w="12700" cap="flat">
              <a:noFill/>
              <a:miter lim="400000"/>
            </a:ln>
            <a:effectLst/>
          </p:spPr>
          <p:txBody>
            <a:bodyPr wrap="square" lIns="45718" tIns="45718" rIns="45718" bIns="45718" numCol="1" anchor="ctr">
              <a:noAutofit/>
            </a:bodyPr>
            <a:lstStyle/>
            <a:p>
              <a:pPr algn="ctr" defTabSz="609600">
                <a:defRPr sz="8000" b="0">
                  <a:solidFill>
                    <a:srgbClr val="FFFFFF"/>
                  </a:solidFill>
                  <a:latin typeface="Century Gothic" panose="020B0502020202020204"/>
                  <a:ea typeface="Century Gothic" panose="020B0502020202020204"/>
                  <a:cs typeface="Century Gothic" panose="020B0502020202020204"/>
                  <a:sym typeface="Century Gothic" panose="020B0502020202020204"/>
                </a:defRPr>
              </a:pPr>
            </a:p>
          </p:txBody>
        </p:sp>
        <p:sp>
          <p:nvSpPr>
            <p:cNvPr id="241" name="7"/>
            <p:cNvSpPr txBox="1"/>
            <p:nvPr/>
          </p:nvSpPr>
          <p:spPr>
            <a:xfrm>
              <a:off x="267568" y="247173"/>
              <a:ext cx="1292078" cy="1336039"/>
            </a:xfrm>
            <a:prstGeom prst="rect">
              <a:avLst/>
            </a:prstGeom>
            <a:noFill/>
            <a:ln w="12700" cap="flat">
              <a:noFill/>
              <a:miter lim="400000"/>
            </a:ln>
            <a:effectLst/>
          </p:spPr>
          <p:txBody>
            <a:bodyPr wrap="square" lIns="45718" tIns="45718" rIns="45718" bIns="45718" numCol="1" anchor="ctr">
              <a:spAutoFit/>
            </a:bodyPr>
            <a:lstStyle>
              <a:lvl1pPr algn="ctr" defTabSz="609600">
                <a:defRPr sz="8000" b="0">
                  <a:solidFill>
                    <a:srgbClr val="FFFFFF"/>
                  </a:solidFill>
                  <a:latin typeface="Century Gothic" panose="020B0502020202020204"/>
                  <a:ea typeface="Century Gothic" panose="020B0502020202020204"/>
                  <a:cs typeface="Century Gothic" panose="020B0502020202020204"/>
                  <a:sym typeface="Century Gothic" panose="020B0502020202020204"/>
                </a:defRPr>
              </a:lvl1pPr>
            </a:lstStyle>
            <a:p>
              <a:r>
                <a:t>7</a:t>
              </a:r>
            </a:p>
          </p:txBody>
        </p:sp>
      </p:grpSp>
      <p:sp>
        <p:nvSpPr>
          <p:cNvPr id="243" name="每年跟名家聊一次天"/>
          <p:cNvSpPr txBox="1"/>
          <p:nvPr/>
        </p:nvSpPr>
        <p:spPr>
          <a:xfrm>
            <a:off x="7459661" y="5614987"/>
            <a:ext cx="2832102" cy="459739"/>
          </a:xfrm>
          <a:prstGeom prst="rect">
            <a:avLst/>
          </a:prstGeom>
          <a:ln w="12700">
            <a:miter lim="400000"/>
          </a:ln>
        </p:spPr>
        <p:txBody>
          <a:bodyPr lIns="45718" tIns="45718" rIns="45718" bIns="45718">
            <a:spAutoFit/>
          </a:bodyPr>
          <a:lstStyle>
            <a:lvl1pPr algn="ctr" defTabSz="609600">
              <a:defRPr sz="2100" b="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t>每年跟名家聊一次天</a:t>
            </a:r>
          </a:p>
        </p:txBody>
      </p:sp>
      <p:grpSp>
        <p:nvGrpSpPr>
          <p:cNvPr id="246" name="成组"/>
          <p:cNvGrpSpPr/>
          <p:nvPr/>
        </p:nvGrpSpPr>
        <p:grpSpPr>
          <a:xfrm>
            <a:off x="10291761" y="754062"/>
            <a:ext cx="1828803" cy="1830391"/>
            <a:chOff x="0" y="0"/>
            <a:chExt cx="1828801" cy="1830390"/>
          </a:xfrm>
        </p:grpSpPr>
        <p:sp>
          <p:nvSpPr>
            <p:cNvPr id="244" name="圆形"/>
            <p:cNvSpPr/>
            <p:nvPr/>
          </p:nvSpPr>
          <p:spPr>
            <a:xfrm>
              <a:off x="0" y="0"/>
              <a:ext cx="1828802" cy="1830391"/>
            </a:xfrm>
            <a:prstGeom prst="ellipse">
              <a:avLst/>
            </a:prstGeom>
            <a:solidFill>
              <a:srgbClr val="FF0000"/>
            </a:solidFill>
            <a:ln w="12700" cap="flat">
              <a:noFill/>
              <a:miter lim="400000"/>
            </a:ln>
            <a:effectLst/>
          </p:spPr>
          <p:txBody>
            <a:bodyPr wrap="square" lIns="45718" tIns="45718" rIns="45718" bIns="45718" numCol="1" anchor="ctr">
              <a:noAutofit/>
            </a:bodyPr>
            <a:lstStyle/>
            <a:p>
              <a:pPr algn="ctr" defTabSz="609600">
                <a:defRPr sz="8000" b="0">
                  <a:solidFill>
                    <a:srgbClr val="FFFFFF"/>
                  </a:solidFill>
                  <a:latin typeface="Century Gothic" panose="020B0502020202020204"/>
                  <a:ea typeface="Century Gothic" panose="020B0502020202020204"/>
                  <a:cs typeface="Century Gothic" panose="020B0502020202020204"/>
                  <a:sym typeface="Century Gothic" panose="020B0502020202020204"/>
                </a:defRPr>
              </a:pPr>
            </a:p>
          </p:txBody>
        </p:sp>
        <p:sp>
          <p:nvSpPr>
            <p:cNvPr id="245" name="4"/>
            <p:cNvSpPr txBox="1"/>
            <p:nvPr/>
          </p:nvSpPr>
          <p:spPr>
            <a:xfrm>
              <a:off x="267800" y="247173"/>
              <a:ext cx="1293201" cy="1336039"/>
            </a:xfrm>
            <a:prstGeom prst="rect">
              <a:avLst/>
            </a:prstGeom>
            <a:noFill/>
            <a:ln w="12700" cap="flat">
              <a:noFill/>
              <a:miter lim="400000"/>
            </a:ln>
            <a:effectLst/>
          </p:spPr>
          <p:txBody>
            <a:bodyPr wrap="square" lIns="45718" tIns="45718" rIns="45718" bIns="45718" numCol="1" anchor="ctr">
              <a:spAutoFit/>
            </a:bodyPr>
            <a:lstStyle>
              <a:lvl1pPr algn="ctr" defTabSz="609600">
                <a:defRPr sz="8000" b="0">
                  <a:solidFill>
                    <a:srgbClr val="FFFFFF"/>
                  </a:solidFill>
                  <a:latin typeface="Century Gothic" panose="020B0502020202020204"/>
                  <a:ea typeface="Century Gothic" panose="020B0502020202020204"/>
                  <a:cs typeface="Century Gothic" panose="020B0502020202020204"/>
                  <a:sym typeface="Century Gothic" panose="020B0502020202020204"/>
                </a:defRPr>
              </a:lvl1pPr>
            </a:lstStyle>
            <a:p>
              <a:r>
                <a:t>4</a:t>
              </a:r>
            </a:p>
          </p:txBody>
        </p:sp>
      </p:grpSp>
      <p:sp>
        <p:nvSpPr>
          <p:cNvPr id="247" name="每年翻一本杂志"/>
          <p:cNvSpPr txBox="1"/>
          <p:nvPr/>
        </p:nvSpPr>
        <p:spPr>
          <a:xfrm>
            <a:off x="10131425" y="2716211"/>
            <a:ext cx="2058989" cy="459739"/>
          </a:xfrm>
          <a:prstGeom prst="rect">
            <a:avLst/>
          </a:prstGeom>
          <a:ln w="12700">
            <a:miter lim="400000"/>
          </a:ln>
        </p:spPr>
        <p:txBody>
          <a:bodyPr lIns="45718" tIns="45718" rIns="45718" bIns="45718">
            <a:spAutoFit/>
          </a:bodyPr>
          <a:lstStyle>
            <a:lvl1pPr algn="ctr" defTabSz="609600">
              <a:defRPr sz="2100" b="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t>每年翻一本杂志</a:t>
            </a:r>
          </a:p>
        </p:txBody>
      </p:sp>
      <p:sp>
        <p:nvSpPr>
          <p:cNvPr id="248" name="线条"/>
          <p:cNvSpPr/>
          <p:nvPr/>
        </p:nvSpPr>
        <p:spPr>
          <a:xfrm flipV="1">
            <a:off x="10134600" y="742950"/>
            <a:ext cx="0" cy="5270500"/>
          </a:xfrm>
          <a:prstGeom prst="line">
            <a:avLst/>
          </a:prstGeom>
          <a:ln w="28575">
            <a:solidFill>
              <a:srgbClr val="BFBFBF"/>
            </a:solidFill>
          </a:ln>
        </p:spPr>
        <p:txBody>
          <a:bodyPr lIns="45718" tIns="45718" rIns="45718" bIns="45718"/>
          <a:lstStyle/>
          <a:p/>
        </p:txBody>
      </p:sp>
      <p:sp>
        <p:nvSpPr>
          <p:cNvPr id="249" name="八…"/>
          <p:cNvSpPr txBox="1"/>
          <p:nvPr/>
        </p:nvSpPr>
        <p:spPr>
          <a:xfrm>
            <a:off x="111125" y="2122486"/>
            <a:ext cx="863600" cy="4053839"/>
          </a:xfrm>
          <a:prstGeom prst="rect">
            <a:avLst/>
          </a:prstGeom>
          <a:ln w="12700">
            <a:miter lim="400000"/>
          </a:ln>
        </p:spPr>
        <p:txBody>
          <a:bodyPr lIns="45718" tIns="45718" rIns="45718" bIns="45718">
            <a:spAutoFit/>
          </a:bodyPr>
          <a:lstStyle/>
          <a:p>
            <a:pPr defTabSz="609600">
              <a:defRPr sz="5600" b="0">
                <a:solidFill>
                  <a:srgbClr val="009999"/>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t>八</a:t>
            </a:r>
            <a:endParaRPr>
              <a:latin typeface="Century Gothic" panose="020B0502020202020204"/>
              <a:ea typeface="Century Gothic" panose="020B0502020202020204"/>
              <a:cs typeface="Century Gothic" panose="020B0502020202020204"/>
              <a:sym typeface="Century Gothic" panose="020B0502020202020204"/>
            </a:endParaRPr>
          </a:p>
          <a:p>
            <a:pPr defTabSz="609600">
              <a:defRPr sz="5600" b="0">
                <a:solidFill>
                  <a:srgbClr val="009999"/>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t>一</a:t>
            </a:r>
            <a:endParaRPr>
              <a:latin typeface="Century Gothic" panose="020B0502020202020204"/>
              <a:ea typeface="Century Gothic" panose="020B0502020202020204"/>
              <a:cs typeface="Century Gothic" panose="020B0502020202020204"/>
              <a:sym typeface="Century Gothic" panose="020B0502020202020204"/>
            </a:endParaRPr>
          </a:p>
          <a:p>
            <a:pPr defTabSz="609600">
              <a:defRPr sz="5600" b="0">
                <a:solidFill>
                  <a:srgbClr val="009999"/>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t>路</a:t>
            </a:r>
            <a:endParaRPr>
              <a:latin typeface="Century Gothic" panose="020B0502020202020204"/>
              <a:ea typeface="Century Gothic" panose="020B0502020202020204"/>
              <a:cs typeface="Century Gothic" panose="020B0502020202020204"/>
              <a:sym typeface="Century Gothic" panose="020B0502020202020204"/>
            </a:endParaRPr>
          </a:p>
          <a:p>
            <a:pPr defTabSz="609600">
              <a:defRPr sz="5600" b="0">
                <a:solidFill>
                  <a:srgbClr val="009999"/>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t>径</a:t>
            </a:r>
          </a:p>
        </p:txBody>
      </p:sp>
      <p:pic>
        <p:nvPicPr>
          <p:cNvPr id="48" name="Picture 15" descr="PIC_20140705_054627_244_副本"/>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6764" y="47623"/>
            <a:ext cx="2038350" cy="201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200">
        <p:push/>
      </p:transition>
    </mc:Choice>
    <mc:Fallback>
      <p:transition spd="slow">
        <p:push/>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41314" name="Text Box 2"/>
          <p:cNvSpPr txBox="1">
            <a:spLocks noChangeArrowheads="1"/>
          </p:cNvSpPr>
          <p:nvPr/>
        </p:nvSpPr>
        <p:spPr bwMode="auto">
          <a:xfrm>
            <a:off x="-169686" y="1702014"/>
            <a:ext cx="12348986" cy="1920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pPr>
            <a:r>
              <a:rPr lang="zh-CN" altLang="en-US" sz="4795" dirty="0">
                <a:solidFill>
                  <a:schemeClr val="bg1"/>
                </a:solidFill>
                <a:latin typeface="楷体" panose="02010609060101010101" pitchFamily="49" charset="-122"/>
                <a:ea typeface="楷体" panose="02010609060101010101" pitchFamily="49" charset="-122"/>
              </a:rPr>
              <a:t>我最需要学习的内容，我教得最好。</a:t>
            </a:r>
            <a:endParaRPr lang="zh-CN" altLang="en-US" sz="4795" dirty="0">
              <a:solidFill>
                <a:schemeClr val="bg1"/>
              </a:solidFill>
              <a:latin typeface="楷体" panose="02010609060101010101" pitchFamily="49" charset="-122"/>
              <a:ea typeface="楷体" panose="02010609060101010101" pitchFamily="49" charset="-122"/>
            </a:endParaRPr>
          </a:p>
          <a:p>
            <a:pPr algn="ctr" eaLnBrk="1" hangingPunct="1">
              <a:spcBef>
                <a:spcPct val="50000"/>
              </a:spcBef>
            </a:pPr>
            <a:r>
              <a:rPr lang="en-US" altLang="zh-CN" sz="4795" dirty="0">
                <a:solidFill>
                  <a:schemeClr val="bg1"/>
                </a:solidFill>
                <a:latin typeface="楷体" panose="02010609060101010101" pitchFamily="49" charset="-122"/>
                <a:ea typeface="楷体" panose="02010609060101010101" pitchFamily="49" charset="-122"/>
              </a:rPr>
              <a:t>——</a:t>
            </a:r>
            <a:r>
              <a:rPr lang="zh-CN" altLang="en-US" sz="4795" dirty="0">
                <a:solidFill>
                  <a:schemeClr val="bg1"/>
                </a:solidFill>
                <a:latin typeface="楷体" panose="02010609060101010101" pitchFamily="49" charset="-122"/>
                <a:ea typeface="楷体" panose="02010609060101010101" pitchFamily="49" charset="-122"/>
              </a:rPr>
              <a:t>理查巴赫</a:t>
            </a:r>
            <a:r>
              <a:rPr lang="en-US" altLang="zh-CN" sz="4795" dirty="0">
                <a:solidFill>
                  <a:schemeClr val="bg1"/>
                </a:solidFill>
                <a:latin typeface="楷体" panose="02010609060101010101" pitchFamily="49" charset="-122"/>
                <a:ea typeface="楷体" panose="02010609060101010101" pitchFamily="49" charset="-122"/>
              </a:rPr>
              <a:t>《</a:t>
            </a:r>
            <a:r>
              <a:rPr lang="zh-CN" altLang="en-US" sz="4795" dirty="0">
                <a:solidFill>
                  <a:schemeClr val="bg1"/>
                </a:solidFill>
                <a:latin typeface="楷体" panose="02010609060101010101" pitchFamily="49" charset="-122"/>
                <a:ea typeface="楷体" panose="02010609060101010101" pitchFamily="49" charset="-122"/>
              </a:rPr>
              <a:t>错觉</a:t>
            </a:r>
            <a:r>
              <a:rPr lang="en-US" altLang="zh-CN" sz="4795" dirty="0">
                <a:solidFill>
                  <a:schemeClr val="bg1"/>
                </a:solidFill>
                <a:latin typeface="楷体" panose="02010609060101010101" pitchFamily="49" charset="-122"/>
                <a:ea typeface="楷体" panose="02010609060101010101" pitchFamily="49" charset="-122"/>
              </a:rPr>
              <a:t>》1977</a:t>
            </a:r>
            <a:r>
              <a:rPr lang="zh-CN" altLang="en-US" sz="4795" dirty="0">
                <a:solidFill>
                  <a:schemeClr val="bg1"/>
                </a:solidFill>
                <a:latin typeface="楷体" panose="02010609060101010101" pitchFamily="49" charset="-122"/>
                <a:ea typeface="楷体" panose="02010609060101010101" pitchFamily="49" charset="-122"/>
              </a:rPr>
              <a:t>年</a:t>
            </a:r>
            <a:endParaRPr lang="zh-CN" altLang="en-US" sz="4795" dirty="0">
              <a:solidFill>
                <a:schemeClr val="bg1"/>
              </a:solidFill>
              <a:latin typeface="楷体" panose="02010609060101010101" pitchFamily="49" charset="-122"/>
              <a:ea typeface="楷体" panose="02010609060101010101" pitchFamily="49" charset="-122"/>
            </a:endParaRPr>
          </a:p>
        </p:txBody>
      </p:sp>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5664994" y="151179"/>
            <a:ext cx="849312" cy="6555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spcBef>
                <a:spcPct val="50000"/>
              </a:spcBef>
            </a:pPr>
            <a:r>
              <a:rPr lang="zh-CN" altLang="en-US" sz="2800" dirty="0">
                <a:solidFill>
                  <a:schemeClr val="bg1"/>
                </a:solidFill>
                <a:latin typeface="楷体" panose="02010609060101010101" pitchFamily="49" charset="-122"/>
                <a:ea typeface="楷体" panose="02010609060101010101" pitchFamily="49" charset="-122"/>
              </a:rPr>
              <a:t>最好的叫是听</a:t>
            </a:r>
            <a:endParaRPr lang="en-US" altLang="zh-CN" sz="2800" dirty="0">
              <a:solidFill>
                <a:schemeClr val="bg1"/>
              </a:solidFill>
              <a:latin typeface="楷体" panose="02010609060101010101" pitchFamily="49" charset="-122"/>
              <a:ea typeface="楷体" panose="02010609060101010101" pitchFamily="49" charset="-122"/>
            </a:endParaRPr>
          </a:p>
          <a:p>
            <a:pPr algn="ctr" eaLnBrk="1" hangingPunct="1">
              <a:spcBef>
                <a:spcPct val="50000"/>
              </a:spcBef>
            </a:pPr>
            <a:r>
              <a:rPr lang="zh-CN" altLang="en-US" sz="2800" dirty="0">
                <a:solidFill>
                  <a:schemeClr val="bg1"/>
                </a:solidFill>
                <a:latin typeface="楷体" panose="02010609060101010101" pitchFamily="49" charset="-122"/>
                <a:ea typeface="楷体" panose="02010609060101010101" pitchFamily="49" charset="-122"/>
              </a:rPr>
              <a:t>，最好的学是说</a:t>
            </a:r>
            <a:endParaRPr lang="en-US" altLang="zh-CN" sz="2800" dirty="0">
              <a:solidFill>
                <a:schemeClr val="bg1"/>
              </a:solidFill>
              <a:latin typeface="楷体" panose="02010609060101010101" pitchFamily="49" charset="-122"/>
              <a:ea typeface="楷体" panose="02010609060101010101" pitchFamily="49" charset="-122"/>
            </a:endParaRPr>
          </a:p>
          <a:p>
            <a:pPr algn="ctr" eaLnBrk="1" hangingPunct="1">
              <a:spcBef>
                <a:spcPct val="50000"/>
              </a:spcBef>
            </a:pPr>
            <a:r>
              <a:rPr lang="zh-CN" altLang="en-US" sz="2800" dirty="0">
                <a:solidFill>
                  <a:schemeClr val="bg1"/>
                </a:solidFill>
                <a:latin typeface="楷体" panose="02010609060101010101" pitchFamily="49" charset="-122"/>
                <a:ea typeface="楷体" panose="02010609060101010101" pitchFamily="49" charset="-122"/>
              </a:rPr>
              <a:t>。</a:t>
            </a:r>
            <a:endParaRPr lang="en-US" altLang="zh-CN" sz="2800" dirty="0">
              <a:solidFill>
                <a:schemeClr val="bg1"/>
              </a:solidFill>
              <a:latin typeface="楷体" panose="02010609060101010101" pitchFamily="49" charset="-122"/>
              <a:ea typeface="楷体" panose="02010609060101010101" pitchFamily="49" charset="-122"/>
            </a:endParaRPr>
          </a:p>
        </p:txBody>
      </p:sp>
      <p:pic>
        <p:nvPicPr>
          <p:cNvPr id="2" name="图片 1"/>
          <p:cNvPicPr>
            <a:picLocks noChangeAspect="1"/>
          </p:cNvPicPr>
          <p:nvPr/>
        </p:nvPicPr>
        <p:blipFill>
          <a:blip r:embed="rId1"/>
          <a:stretch>
            <a:fillRect/>
          </a:stretch>
        </p:blipFill>
        <p:spPr>
          <a:xfrm>
            <a:off x="2006600" y="1900238"/>
            <a:ext cx="2412746" cy="2417762"/>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2338" name="Rectangle 2"/>
          <p:cNvSpPr>
            <a:spLocks noGrp="1" noChangeArrowheads="1"/>
          </p:cNvSpPr>
          <p:nvPr>
            <p:ph type="title" idx="4294967295"/>
          </p:nvPr>
        </p:nvSpPr>
        <p:spPr bwMode="auto">
          <a:xfrm>
            <a:off x="6233963" y="5298714"/>
            <a:ext cx="5047748" cy="1137051"/>
          </a:xfrm>
          <a:prstGeom prst="rect">
            <a:avLst/>
          </a:prstGeom>
          <a:solidFill>
            <a:srgbClr val="FFFFFF"/>
          </a:solidFill>
          <a:ln>
            <a:solidFill>
              <a:srgbClr val="000000"/>
            </a:solidFill>
            <a:miter lim="800000"/>
          </a:ln>
        </p:spPr>
        <p:txBody>
          <a:bodyPr/>
          <a:lstStyle/>
          <a:p>
            <a:pPr eaLnBrk="1" hangingPunct="1"/>
            <a:r>
              <a:rPr lang="zh-CN" altLang="en-US" sz="3595" b="1">
                <a:solidFill>
                  <a:srgbClr val="FF0000"/>
                </a:solidFill>
                <a:ea typeface="楷体_GB2312" panose="02010609030101010101" pitchFamily="49" charset="-122"/>
              </a:rPr>
              <a:t>课前五分钟演讲</a:t>
            </a:r>
            <a:endParaRPr lang="zh-CN" altLang="en-US" sz="3595" b="1">
              <a:solidFill>
                <a:srgbClr val="FF0000"/>
              </a:solidFill>
              <a:ea typeface="楷体_GB2312" panose="02010609030101010101" pitchFamily="49" charset="-122"/>
            </a:endParaRPr>
          </a:p>
        </p:txBody>
      </p:sp>
      <p:pic>
        <p:nvPicPr>
          <p:cNvPr id="142339" name="Picture 3" descr="学生课前五分钟演讲"/>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261665" y="263651"/>
            <a:ext cx="5656713" cy="3170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0" name="Picture 4" descr="学生课前五分钟演讲鲁迅"/>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1666" y="3500364"/>
            <a:ext cx="5609138" cy="3143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41" name="Rectangle 5"/>
          <p:cNvSpPr>
            <a:spLocks noChangeArrowheads="1"/>
          </p:cNvSpPr>
          <p:nvPr/>
        </p:nvSpPr>
        <p:spPr bwMode="auto">
          <a:xfrm>
            <a:off x="7342688" y="2124495"/>
            <a:ext cx="3307637" cy="2060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indent="236855">
              <a:defRPr>
                <a:solidFill>
                  <a:schemeClr val="tx1"/>
                </a:solidFill>
                <a:latin typeface="Arial" panose="020B0604020202020204" pitchFamily="34" charset="0"/>
                <a:ea typeface="宋体" panose="02010600030101010101" pitchFamily="2" charset="-122"/>
              </a:defRPr>
            </a:lvl1pPr>
            <a:lvl2pPr marL="457200">
              <a:defRPr>
                <a:solidFill>
                  <a:schemeClr val="tx1"/>
                </a:solidFill>
                <a:latin typeface="Arial" panose="020B0604020202020204" pitchFamily="34" charset="0"/>
                <a:ea typeface="宋体" panose="02010600030101010101" pitchFamily="2" charset="-122"/>
              </a:defRPr>
            </a:lvl2pPr>
            <a:lvl3pPr marL="914400">
              <a:defRPr>
                <a:solidFill>
                  <a:schemeClr val="tx1"/>
                </a:solidFill>
                <a:latin typeface="Arial" panose="020B0604020202020204" pitchFamily="34" charset="0"/>
                <a:ea typeface="宋体" panose="02010600030101010101" pitchFamily="2" charset="-122"/>
              </a:defRPr>
            </a:lvl3pPr>
            <a:lvl4pPr marL="1371600">
              <a:defRPr>
                <a:solidFill>
                  <a:schemeClr val="tx1"/>
                </a:solidFill>
                <a:latin typeface="Arial" panose="020B0604020202020204" pitchFamily="34" charset="0"/>
                <a:ea typeface="宋体" panose="02010600030101010101" pitchFamily="2" charset="-122"/>
              </a:defRPr>
            </a:lvl4pPr>
            <a:lvl5pPr marL="1828800">
              <a:defRPr>
                <a:solidFill>
                  <a:schemeClr val="tx1"/>
                </a:solidFill>
                <a:latin typeface="Arial" panose="020B0604020202020204" pitchFamily="34" charset="0"/>
                <a:ea typeface="宋体" panose="02010600030101010101" pitchFamily="2" charset="-122"/>
              </a:defRPr>
            </a:lvl5pPr>
            <a:lvl6pPr indent="1905"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indent="1905"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indent="1905"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indent="1905"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913765"/>
            <a:r>
              <a:rPr lang="zh-CN" altLang="en-US" sz="3195">
                <a:ea typeface="楷体" panose="02010609060101010101" pitchFamily="49" charset="-122"/>
              </a:rPr>
              <a:t>让学生</a:t>
            </a:r>
            <a:r>
              <a:rPr lang="zh-CN" altLang="en-US" sz="3195">
                <a:solidFill>
                  <a:srgbClr val="FE0000"/>
                </a:solidFill>
                <a:ea typeface="楷体" panose="02010609060101010101" pitchFamily="49" charset="-122"/>
              </a:rPr>
              <a:t>动</a:t>
            </a:r>
            <a:r>
              <a:rPr lang="zh-CN" altLang="en-US" sz="3195">
                <a:ea typeface="楷体" panose="02010609060101010101" pitchFamily="49" charset="-122"/>
              </a:rPr>
              <a:t>起来，</a:t>
            </a:r>
            <a:endParaRPr lang="zh-CN" altLang="en-US" sz="3195">
              <a:ea typeface="楷体" panose="02010609060101010101" pitchFamily="49" charset="-122"/>
            </a:endParaRPr>
          </a:p>
          <a:p>
            <a:pPr algn="ctr" defTabSz="913765"/>
            <a:r>
              <a:rPr lang="zh-CN" altLang="en-US" sz="3195">
                <a:ea typeface="楷体" panose="02010609060101010101" pitchFamily="49" charset="-122"/>
              </a:rPr>
              <a:t>让课堂</a:t>
            </a:r>
            <a:r>
              <a:rPr lang="zh-CN" altLang="en-US" sz="3195">
                <a:solidFill>
                  <a:srgbClr val="FE0000"/>
                </a:solidFill>
                <a:ea typeface="楷体" panose="02010609060101010101" pitchFamily="49" charset="-122"/>
              </a:rPr>
              <a:t>活</a:t>
            </a:r>
            <a:r>
              <a:rPr lang="zh-CN" altLang="en-US" sz="3195">
                <a:ea typeface="楷体" panose="02010609060101010101" pitchFamily="49" charset="-122"/>
              </a:rPr>
              <a:t>起来，</a:t>
            </a:r>
            <a:endParaRPr lang="zh-CN" altLang="en-US" sz="3195">
              <a:ea typeface="楷体" panose="02010609060101010101" pitchFamily="49" charset="-122"/>
            </a:endParaRPr>
          </a:p>
          <a:p>
            <a:pPr algn="ctr" defTabSz="913765"/>
            <a:r>
              <a:rPr lang="zh-CN" altLang="en-US" sz="3195">
                <a:ea typeface="楷体" panose="02010609060101010101" pitchFamily="49" charset="-122"/>
              </a:rPr>
              <a:t>让校园</a:t>
            </a:r>
            <a:r>
              <a:rPr lang="zh-CN" altLang="en-US" sz="3195">
                <a:solidFill>
                  <a:srgbClr val="FE0000"/>
                </a:solidFill>
                <a:ea typeface="楷体" panose="02010609060101010101" pitchFamily="49" charset="-122"/>
              </a:rPr>
              <a:t>乐</a:t>
            </a:r>
            <a:r>
              <a:rPr lang="zh-CN" altLang="en-US" sz="3195">
                <a:ea typeface="楷体" panose="02010609060101010101" pitchFamily="49" charset="-122"/>
              </a:rPr>
              <a:t>起来！</a:t>
            </a:r>
            <a:endParaRPr lang="zh-CN" altLang="en-US" sz="3195">
              <a:ea typeface="楷体" panose="02010609060101010101" pitchFamily="49" charset="-122"/>
            </a:endParaRPr>
          </a:p>
          <a:p>
            <a:pPr algn="ctr" defTabSz="913765"/>
            <a:r>
              <a:rPr lang="en-US" altLang="zh-CN" sz="1600"/>
              <a:t>——</a:t>
            </a:r>
            <a:r>
              <a:rPr lang="zh-CN" altLang="en-US" sz="1600"/>
              <a:t>洪劬颉</a:t>
            </a:r>
            <a:r>
              <a:rPr lang="en-US" altLang="zh-CN" sz="1600"/>
              <a:t>《</a:t>
            </a:r>
            <a:r>
              <a:rPr lang="zh-CN" altLang="en-US" sz="1600"/>
              <a:t>走向深度学习</a:t>
            </a:r>
            <a:r>
              <a:rPr lang="en-US" altLang="zh-CN" sz="1600"/>
              <a:t>》</a:t>
            </a:r>
            <a:r>
              <a:rPr lang="zh-CN" altLang="en-US" sz="3195"/>
              <a:t> </a:t>
            </a:r>
            <a:endParaRPr lang="zh-CN" altLang="en-US" sz="3195"/>
          </a:p>
        </p:txBody>
      </p:sp>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3362"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557301" y="-9115"/>
            <a:ext cx="9212182" cy="6863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57058" name="Picture 2" descr="古诗吟诵"/>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116436" y="1221502"/>
            <a:ext cx="8829993" cy="4966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87" name="Rectangle 3"/>
          <p:cNvSpPr>
            <a:spLocks noGrp="1" noChangeArrowheads="1"/>
          </p:cNvSpPr>
          <p:nvPr>
            <p:ph type="title" idx="4294967295"/>
          </p:nvPr>
        </p:nvSpPr>
        <p:spPr bwMode="auto">
          <a:xfrm>
            <a:off x="608965" y="277924"/>
            <a:ext cx="10961370" cy="1141809"/>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eaLnBrk="1" hangingPunct="1"/>
            <a:r>
              <a:rPr lang="zh-CN" altLang="en-US" sz="3595" b="1" dirty="0">
                <a:solidFill>
                  <a:srgbClr val="FF0000"/>
                </a:solidFill>
                <a:ea typeface="楷体_GB2312" panose="02010609030101010101" pitchFamily="49" charset="-122"/>
              </a:rPr>
              <a:t>古诗吟诵</a:t>
            </a:r>
            <a:endParaRPr lang="zh-CN" altLang="en-US" sz="3595" b="1" dirty="0">
              <a:solidFill>
                <a:srgbClr val="FF0000"/>
              </a:solidFill>
              <a:ea typeface="楷体_GB2312" panose="02010609030101010101" pitchFamily="49" charset="-122"/>
            </a:endParaRPr>
          </a:p>
        </p:txBody>
      </p:sp>
      <p:pic>
        <p:nvPicPr>
          <p:cNvPr id="557060" name="Picture 4" descr="刘邦来了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9291" y="1221502"/>
            <a:ext cx="10381532" cy="5172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57058"/>
                                        </p:tgtEl>
                                        <p:attrNameLst>
                                          <p:attrName>style.visibility</p:attrName>
                                        </p:attrNameLst>
                                      </p:cBhvr>
                                      <p:to>
                                        <p:strVal val="visible"/>
                                      </p:to>
                                    </p:set>
                                    <p:animEffect transition="in" filter="blinds(horizontal)">
                                      <p:cBhvr>
                                        <p:cTn id="7" dur="500"/>
                                        <p:tgtEl>
                                          <p:spTgt spid="55705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57060"/>
                                        </p:tgtEl>
                                        <p:attrNameLst>
                                          <p:attrName>style.visibility</p:attrName>
                                        </p:attrNameLst>
                                      </p:cBhvr>
                                      <p:to>
                                        <p:strVal val="visible"/>
                                      </p:to>
                                    </p:set>
                                    <p:animEffect transition="in" filter="blinds(horizontal)">
                                      <p:cBhvr>
                                        <p:cTn id="12" dur="500"/>
                                        <p:tgtEl>
                                          <p:spTgt spid="5570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5410" name="Rectangle 2"/>
          <p:cNvSpPr>
            <a:spLocks noGrp="1" noChangeArrowheads="1"/>
          </p:cNvSpPr>
          <p:nvPr>
            <p:ph type="title" idx="4294967295"/>
          </p:nvPr>
        </p:nvSpPr>
        <p:spPr bwMode="auto">
          <a:xfrm>
            <a:off x="608965" y="277924"/>
            <a:ext cx="10961370" cy="1141809"/>
          </a:xfrm>
          <a:prstGeom prst="rect">
            <a:avLst/>
          </a:prstGeom>
          <a:solidFill>
            <a:srgbClr val="FFFFFF"/>
          </a:solidFill>
          <a:ln>
            <a:solidFill>
              <a:srgbClr val="000000"/>
            </a:solidFill>
            <a:miter lim="800000"/>
          </a:ln>
        </p:spPr>
        <p:txBody>
          <a:bodyPr/>
          <a:lstStyle/>
          <a:p>
            <a:pPr eaLnBrk="1" hangingPunct="1"/>
            <a:r>
              <a:rPr lang="zh-CN" altLang="en-US" sz="3595" b="1">
                <a:solidFill>
                  <a:srgbClr val="FF0000"/>
                </a:solidFill>
                <a:ea typeface="楷体_GB2312" panose="02010609030101010101" pitchFamily="49" charset="-122"/>
              </a:rPr>
              <a:t>戏剧节</a:t>
            </a:r>
            <a:endParaRPr lang="zh-CN" altLang="en-US" sz="3595" b="1">
              <a:solidFill>
                <a:srgbClr val="FF0000"/>
              </a:solidFill>
              <a:ea typeface="楷体_GB2312" panose="02010609030101010101" pitchFamily="49" charset="-122"/>
            </a:endParaRPr>
          </a:p>
        </p:txBody>
      </p:sp>
      <p:pic>
        <p:nvPicPr>
          <p:cNvPr id="145411" name="Picture 3" descr="戏剧节演出2"/>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334615" y="3752513"/>
            <a:ext cx="5513987" cy="3101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12" name="Picture 4" descr="戏剧节演出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1236" y="3644676"/>
            <a:ext cx="5512402" cy="3100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13" name="Picture 5" descr="戏剧节演出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39275" y="1419733"/>
            <a:ext cx="5618654" cy="3159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66" name="0202"/>
          <p:cNvSpPr txBox="1"/>
          <p:nvPr/>
        </p:nvSpPr>
        <p:spPr>
          <a:xfrm>
            <a:off x="466724" y="496376"/>
            <a:ext cx="4994276" cy="2646874"/>
          </a:xfrm>
          <a:prstGeom prst="rect">
            <a:avLst/>
          </a:prstGeom>
          <a:ln w="12700">
            <a:miter lim="400000"/>
          </a:ln>
        </p:spPr>
        <p:txBody>
          <a:bodyPr wrap="square" lIns="45718" tIns="45718" rIns="45718" bIns="45718">
            <a:spAutoFit/>
          </a:bodyPr>
          <a:lstStyle>
            <a:lvl1pPr>
              <a:spcBef>
                <a:spcPts val="5700"/>
              </a:spcBef>
              <a:defRPr sz="9600" b="0">
                <a:solidFill>
                  <a:srgbClr val="CC0000"/>
                </a:solidFill>
                <a:latin typeface="Al Nile"/>
                <a:ea typeface="Al Nile"/>
                <a:cs typeface="Al Nile"/>
                <a:sym typeface="Al Nile"/>
              </a:defRPr>
            </a:lvl1pPr>
          </a:lstStyle>
          <a:p>
            <a:endParaRPr sz="16600" dirty="0"/>
          </a:p>
        </p:txBody>
      </p:sp>
      <p:pic>
        <p:nvPicPr>
          <p:cNvPr id="3" name="图片 2"/>
          <p:cNvPicPr>
            <a:picLocks noChangeAspect="1"/>
          </p:cNvPicPr>
          <p:nvPr/>
        </p:nvPicPr>
        <p:blipFill>
          <a:blip r:embed="rId1"/>
          <a:stretch>
            <a:fillRect/>
          </a:stretch>
        </p:blipFill>
        <p:spPr>
          <a:xfrm>
            <a:off x="1603837" y="1694856"/>
            <a:ext cx="9178923" cy="5163144"/>
          </a:xfrm>
          <a:prstGeom prst="rect">
            <a:avLst/>
          </a:prstGeom>
        </p:spPr>
      </p:pic>
      <p:sp>
        <p:nvSpPr>
          <p:cNvPr id="5" name="矩形 4"/>
          <p:cNvSpPr/>
          <p:nvPr/>
        </p:nvSpPr>
        <p:spPr>
          <a:xfrm>
            <a:off x="1789575" y="372311"/>
            <a:ext cx="9228809" cy="923330"/>
          </a:xfrm>
          <a:prstGeom prst="rect">
            <a:avLst/>
          </a:prstGeom>
          <a:noFill/>
        </p:spPr>
        <p:txBody>
          <a:bodyPr wrap="none" lIns="91440" tIns="45720" rIns="91440" bIns="45720">
            <a:spAutoFit/>
          </a:bodyPr>
          <a:lstStyle/>
          <a:p>
            <a:pPr algn="ctr"/>
            <a:r>
              <a:rPr lang="zh-CN" altLang="en-US" sz="54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怎样才能成为你这样的老师？</a:t>
            </a:r>
            <a:endParaRPr lang="zh-CN" alt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cSld>
  <p:clrMapOvr>
    <a:masterClrMapping/>
  </p:clrMapOvr>
  <mc:AlternateContent xmlns:mc="http://schemas.openxmlformats.org/markup-compatibility/2006">
    <mc:Choice xmlns:p14="http://schemas.microsoft.com/office/powerpoint/2010/main" Requires="p14">
      <p:transition spd="slow" p14:dur="1200">
        <p14:doors dir="vert"/>
      </p:transition>
    </mc:Choice>
    <mc:Fallback>
      <p:transition spd="slow">
        <p:fade/>
      </p:transition>
    </mc:Fallback>
  </mc:AlternateContent>
  <p:timing>
    <p:tnLst>
      <p:par>
        <p:cTn id="1" dur="indefinite" restart="never" fill="hold" nodeType="tmRoot">
          <p:childTnLst>
            <p:seq concurrent="1" nextAc="seek">
              <p:cTn id="2" dur="indefinite" fill="hold"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indefinite" fill="hold"/>
                                        <p:tgtEl>
                                          <p:spTgt spid="66"/>
                                        </p:tgtEl>
                                        <p:attrNameLst>
                                          <p:attrName>style.visibility</p:attrName>
                                        </p:attrNameLst>
                                      </p:cBhvr>
                                      <p:to>
                                        <p:strVal val="visible"/>
                                      </p:to>
                                    </p:set>
                                    <p:animEffect transition="in" filter="dissolve">
                                      <p:cBhvr>
                                        <p:cTn id="7" dur="20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advAuto="0"/>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6434" name="Rectangle 2"/>
          <p:cNvSpPr>
            <a:spLocks noGrp="1" noChangeArrowheads="1"/>
          </p:cNvSpPr>
          <p:nvPr>
            <p:ph type="title" idx="4294967295"/>
          </p:nvPr>
        </p:nvSpPr>
        <p:spPr bwMode="auto">
          <a:xfrm>
            <a:off x="608965" y="277924"/>
            <a:ext cx="10961370" cy="1141809"/>
          </a:xfrm>
          <a:prstGeom prst="rect">
            <a:avLst/>
          </a:prstGeom>
          <a:solidFill>
            <a:srgbClr val="FFFFFF"/>
          </a:solidFill>
          <a:ln>
            <a:solidFill>
              <a:srgbClr val="000000"/>
            </a:solidFill>
            <a:miter lim="800000"/>
          </a:ln>
        </p:spPr>
        <p:txBody>
          <a:bodyPr/>
          <a:lstStyle/>
          <a:p>
            <a:pPr eaLnBrk="1" hangingPunct="1"/>
            <a:r>
              <a:rPr lang="zh-CN" altLang="en-US" sz="3995" b="1">
                <a:solidFill>
                  <a:srgbClr val="FF0000"/>
                </a:solidFill>
                <a:ea typeface="楷体_GB2312" panose="02010609030101010101" pitchFamily="49" charset="-122"/>
              </a:rPr>
              <a:t>“我的老师” 微故事创作大赛</a:t>
            </a:r>
            <a:endParaRPr lang="zh-CN" altLang="en-US" sz="3995" b="1">
              <a:solidFill>
                <a:srgbClr val="FF0000"/>
              </a:solidFill>
              <a:ea typeface="楷体_GB2312" panose="02010609030101010101" pitchFamily="49" charset="-122"/>
            </a:endParaRPr>
          </a:p>
        </p:txBody>
      </p:sp>
      <p:pic>
        <p:nvPicPr>
          <p:cNvPr id="146435" name="Picture 3" descr="IMG_2552"/>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3552296" y="1747737"/>
            <a:ext cx="4487945" cy="467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7458" name="Rectangle 2"/>
          <p:cNvSpPr>
            <a:spLocks noGrp="1" noChangeArrowheads="1"/>
          </p:cNvSpPr>
          <p:nvPr>
            <p:ph type="title" idx="4294967295"/>
          </p:nvPr>
        </p:nvSpPr>
        <p:spPr bwMode="auto">
          <a:xfrm>
            <a:off x="608965" y="277924"/>
            <a:ext cx="10961370" cy="1141809"/>
          </a:xfrm>
          <a:prstGeom prst="rect">
            <a:avLst/>
          </a:prstGeom>
          <a:solidFill>
            <a:srgbClr val="FFFFFF"/>
          </a:solidFill>
          <a:ln>
            <a:solidFill>
              <a:srgbClr val="000000"/>
            </a:solidFill>
            <a:miter lim="800000"/>
          </a:ln>
        </p:spPr>
        <p:txBody>
          <a:bodyPr/>
          <a:lstStyle/>
          <a:p>
            <a:pPr eaLnBrk="1" hangingPunct="1"/>
            <a:r>
              <a:rPr lang="zh-CN" altLang="en-US" sz="3595" b="1">
                <a:solidFill>
                  <a:srgbClr val="FF0000"/>
                </a:solidFill>
                <a:ea typeface="楷体_GB2312" panose="02010609030101010101" pitchFamily="49" charset="-122"/>
              </a:rPr>
              <a:t>在大树下写作</a:t>
            </a:r>
            <a:endParaRPr lang="zh-CN" altLang="en-US" sz="3595" b="1">
              <a:solidFill>
                <a:srgbClr val="FF0000"/>
              </a:solidFill>
              <a:ea typeface="楷体_GB2312" panose="02010609030101010101" pitchFamily="49" charset="-122"/>
            </a:endParaRPr>
          </a:p>
        </p:txBody>
      </p:sp>
      <p:pic>
        <p:nvPicPr>
          <p:cNvPr id="147459" name="Picture 3" descr="在大树下写作-封面 封底"/>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732999" y="1845627"/>
            <a:ext cx="8527095" cy="4570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 name="20170608F4现代快报_brief.jpeg" descr="20170608F4现代快报_brief.jpeg"/>
          <p:cNvPicPr>
            <a:picLocks noChangeAspect="1"/>
          </p:cNvPicPr>
          <p:nvPr/>
        </p:nvPicPr>
        <p:blipFill>
          <a:blip r:embed="rId1"/>
          <a:stretch>
            <a:fillRect/>
          </a:stretch>
        </p:blipFill>
        <p:spPr>
          <a:xfrm>
            <a:off x="1422400" y="-22225"/>
            <a:ext cx="9437690" cy="6880225"/>
          </a:xfrm>
          <a:prstGeom prst="rect">
            <a:avLst/>
          </a:prstGeom>
          <a:ln w="12700">
            <a:miter lim="400000"/>
            <a:headEnd/>
            <a:tailEnd/>
          </a:ln>
        </p:spPr>
      </p:pic>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 name="标题"/>
          <p:cNvSpPr txBox="1">
            <a:spLocks noGrp="1"/>
          </p:cNvSpPr>
          <p:nvPr>
            <p:ph type="title"/>
          </p:nvPr>
        </p:nvSpPr>
        <p:spPr>
          <a:xfrm>
            <a:off x="609599" y="274637"/>
            <a:ext cx="10971215" cy="1143001"/>
          </a:xfrm>
          <a:prstGeom prst="rect">
            <a:avLst/>
          </a:prstGeom>
        </p:spPr>
        <p:txBody>
          <a:bodyPr/>
          <a:lstStyle/>
          <a:p/>
        </p:txBody>
      </p:sp>
      <p:sp>
        <p:nvSpPr>
          <p:cNvPr id="254" name="正文"/>
          <p:cNvSpPr txBox="1">
            <a:spLocks noGrp="1"/>
          </p:cNvSpPr>
          <p:nvPr>
            <p:ph type="body" idx="1"/>
          </p:nvPr>
        </p:nvSpPr>
        <p:spPr>
          <a:xfrm>
            <a:off x="609599" y="1600200"/>
            <a:ext cx="10971215" cy="4525963"/>
          </a:xfrm>
          <a:prstGeom prst="rect">
            <a:avLst/>
          </a:prstGeom>
        </p:spPr>
        <p:txBody>
          <a:bodyPr/>
          <a:lstStyle/>
          <a:p>
            <a:pPr>
              <a:buChar char="•"/>
            </a:pPr>
          </a:p>
        </p:txBody>
      </p:sp>
      <p:pic>
        <p:nvPicPr>
          <p:cNvPr id="255" name="南京晨报.jpeg" descr="南京晨报.jpeg"/>
          <p:cNvPicPr>
            <a:picLocks noChangeAspect="1"/>
          </p:cNvPicPr>
          <p:nvPr/>
        </p:nvPicPr>
        <p:blipFill>
          <a:blip r:embed="rId1"/>
          <a:stretch>
            <a:fillRect/>
          </a:stretch>
        </p:blipFill>
        <p:spPr>
          <a:xfrm>
            <a:off x="827087" y="0"/>
            <a:ext cx="9766301" cy="6865940"/>
          </a:xfrm>
          <a:prstGeom prst="rect">
            <a:avLst/>
          </a:prstGeom>
          <a:ln w="12700">
            <a:miter lim="400000"/>
            <a:headEnd/>
            <a:tailEnd/>
          </a:ln>
        </p:spPr>
      </p:pic>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 name="桥…"/>
          <p:cNvSpPr txBox="1">
            <a:spLocks noGrp="1"/>
          </p:cNvSpPr>
          <p:nvPr>
            <p:ph type="body" idx="1"/>
          </p:nvPr>
        </p:nvSpPr>
        <p:spPr>
          <a:xfrm>
            <a:off x="5186112" y="3423"/>
            <a:ext cx="6523537" cy="6851154"/>
          </a:xfrm>
          <a:prstGeom prst="rect">
            <a:avLst/>
          </a:prstGeom>
        </p:spPr>
        <p:txBody>
          <a:bodyPr/>
          <a:lstStyle/>
          <a:p>
            <a:pPr marL="0" indent="0" algn="ctr" defTabSz="457200">
              <a:spcBef>
                <a:spcPts val="0"/>
              </a:spcBef>
              <a:buSzTx/>
              <a:buNone/>
              <a:defRPr sz="2000">
                <a:solidFill>
                  <a:srgbClr val="FF0000"/>
                </a:solidFill>
                <a:latin typeface="Songti SC Regular"/>
                <a:ea typeface="Songti SC Regular"/>
                <a:cs typeface="Songti SC Regular"/>
                <a:sym typeface="Songti SC Regular"/>
              </a:defRPr>
            </a:pPr>
            <a:r>
              <a:t>桥</a:t>
            </a:r>
            <a:endParaRPr sz="1700">
              <a:solidFill>
                <a:srgbClr val="333333"/>
              </a:solidFill>
              <a:latin typeface="+mj-lt"/>
              <a:ea typeface="+mj-ea"/>
              <a:cs typeface="+mj-cs"/>
              <a:sym typeface="Helvetica Neue"/>
            </a:endParaRPr>
          </a:p>
          <a:p>
            <a:pPr marL="0" indent="0" algn="ctr" defTabSz="457200">
              <a:spcBef>
                <a:spcPts val="0"/>
              </a:spcBef>
              <a:buSzTx/>
              <a:buNone/>
              <a:defRPr sz="1700">
                <a:solidFill>
                  <a:srgbClr val="333333"/>
                </a:solidFill>
                <a:latin typeface="Songti SC Regular"/>
                <a:ea typeface="Songti SC Regular"/>
                <a:cs typeface="Songti SC Regular"/>
                <a:sym typeface="Songti SC Regular"/>
              </a:defRPr>
            </a:pPr>
            <a:r>
              <a:t>洪劬颉</a:t>
            </a:r>
            <a:endParaRPr>
              <a:latin typeface="+mj-lt"/>
              <a:ea typeface="+mj-ea"/>
              <a:cs typeface="+mj-cs"/>
              <a:sym typeface="Helvetica Neue"/>
            </a:endParaRPr>
          </a:p>
          <a:p>
            <a:pPr marL="0" indent="355600" algn="just" defTabSz="457200">
              <a:spcBef>
                <a:spcPts val="0"/>
              </a:spcBef>
              <a:buSzTx/>
              <a:buNone/>
              <a:defRPr sz="1700">
                <a:solidFill>
                  <a:srgbClr val="333333"/>
                </a:solidFill>
                <a:latin typeface="Songti SC Regular"/>
                <a:ea typeface="Songti SC Regular"/>
                <a:cs typeface="Songti SC Regular"/>
                <a:sym typeface="Songti SC Regular"/>
              </a:defRPr>
            </a:pPr>
            <a:r>
              <a:t>一座桥，屹立在路上，如同一个人的等待，它在等待什么？</a:t>
            </a:r>
            <a:endParaRPr>
              <a:latin typeface="+mj-lt"/>
              <a:ea typeface="+mj-ea"/>
              <a:cs typeface="+mj-cs"/>
              <a:sym typeface="Helvetica Neue"/>
            </a:endParaRPr>
          </a:p>
          <a:p>
            <a:pPr marL="0" indent="355600" algn="just" defTabSz="457200">
              <a:spcBef>
                <a:spcPts val="0"/>
              </a:spcBef>
              <a:buSzTx/>
              <a:buNone/>
              <a:defRPr sz="1700">
                <a:solidFill>
                  <a:srgbClr val="333333"/>
                </a:solidFill>
                <a:latin typeface="Songti SC Regular"/>
                <a:ea typeface="Songti SC Regular"/>
                <a:cs typeface="Songti SC Regular"/>
                <a:sym typeface="Songti SC Regular"/>
              </a:defRPr>
            </a:pPr>
            <a:r>
              <a:t>人有人话，物有物语。作为一座桥，形态各异，构造不一。不同的人，对同一事件的表达也不尽相同，形式也不一样。最常见者是用话语表达，用语言来表达自己的情绪和思想。即使是用语言表达，也有各种各样的表达智慧。有时候，直接了当的说比迂回曲折的说效果要好，有时候拐个弯说话却更能让人心悦诚服。</a:t>
            </a:r>
            <a:endParaRPr>
              <a:latin typeface="+mj-lt"/>
              <a:ea typeface="+mj-ea"/>
              <a:cs typeface="+mj-cs"/>
              <a:sym typeface="Helvetica Neue"/>
            </a:endParaRPr>
          </a:p>
          <a:p>
            <a:pPr marL="0" indent="355600" algn="just" defTabSz="457200">
              <a:spcBef>
                <a:spcPts val="0"/>
              </a:spcBef>
              <a:buSzTx/>
              <a:buNone/>
              <a:defRPr sz="1700">
                <a:solidFill>
                  <a:srgbClr val="333333"/>
                </a:solidFill>
                <a:latin typeface="Songti SC Regular"/>
                <a:ea typeface="Songti SC Regular"/>
                <a:cs typeface="Songti SC Regular"/>
                <a:sym typeface="Songti SC Regular"/>
              </a:defRPr>
            </a:pPr>
            <a:r>
              <a:t>但有时候，仅仅靠语言是远远不够的。艺术家往往首先考虑的是艺术形式。譬如说用油画、音乐、雕塑来表达对事件的态度。</a:t>
            </a:r>
            <a:endParaRPr>
              <a:latin typeface="+mj-lt"/>
              <a:ea typeface="+mj-ea"/>
              <a:cs typeface="+mj-cs"/>
              <a:sym typeface="Helvetica Neue"/>
            </a:endParaRPr>
          </a:p>
          <a:p>
            <a:pPr marL="0" indent="355600" algn="just" defTabSz="457200">
              <a:spcBef>
                <a:spcPts val="0"/>
              </a:spcBef>
              <a:buSzTx/>
              <a:buNone/>
              <a:defRPr sz="1700">
                <a:solidFill>
                  <a:srgbClr val="333333"/>
                </a:solidFill>
                <a:latin typeface="Songti SC Regular"/>
                <a:ea typeface="Songti SC Regular"/>
                <a:cs typeface="Songti SC Regular"/>
                <a:sym typeface="Songti SC Regular"/>
              </a:defRPr>
            </a:pPr>
            <a:r>
              <a:t>那么，桥呢？桥，作为一种表达形式，它在表达什么呢？每一座桥，都有一个故事，桥头，站着一个人，在等待着游子归。</a:t>
            </a:r>
            <a:endParaRPr>
              <a:latin typeface="+mj-lt"/>
              <a:ea typeface="+mj-ea"/>
              <a:cs typeface="+mj-cs"/>
              <a:sym typeface="Helvetica Neue"/>
            </a:endParaRPr>
          </a:p>
          <a:p>
            <a:pPr marL="0" indent="355600" algn="just" defTabSz="457200">
              <a:spcBef>
                <a:spcPts val="0"/>
              </a:spcBef>
              <a:buSzTx/>
              <a:buNone/>
              <a:defRPr sz="1700">
                <a:solidFill>
                  <a:srgbClr val="333333"/>
                </a:solidFill>
                <a:latin typeface="Songti SC Regular"/>
                <a:ea typeface="Songti SC Regular"/>
                <a:cs typeface="Songti SC Regular"/>
                <a:sym typeface="Songti SC Regular"/>
              </a:defRPr>
            </a:pPr>
            <a:r>
              <a:t>让我们尽情地想象一下：最初要建桥的那个人，他在想些什么呢？他面对着河，他要到河对岸去，也许他尝试了很多办法，但此时，他想要建一座后来被称为</a:t>
            </a:r>
            <a:r>
              <a:rPr>
                <a:latin typeface="+mj-lt"/>
                <a:ea typeface="+mj-ea"/>
                <a:cs typeface="+mj-cs"/>
                <a:sym typeface="Helvetica Neue"/>
              </a:rPr>
              <a:t>“</a:t>
            </a:r>
            <a:r>
              <a:t>桥</a:t>
            </a:r>
            <a:r>
              <a:rPr>
                <a:latin typeface="+mj-lt"/>
                <a:ea typeface="+mj-ea"/>
                <a:cs typeface="+mj-cs"/>
                <a:sym typeface="Helvetica Neue"/>
              </a:rPr>
              <a:t>”</a:t>
            </a:r>
            <a:r>
              <a:t>的东西。他找来了一根木头，想办法横亘在河面之上，他小心翼翼地尝试着走过这座</a:t>
            </a:r>
            <a:r>
              <a:rPr>
                <a:latin typeface="+mj-lt"/>
                <a:ea typeface="+mj-ea"/>
                <a:cs typeface="+mj-cs"/>
                <a:sym typeface="Helvetica Neue"/>
              </a:rPr>
              <a:t>“</a:t>
            </a:r>
            <a:r>
              <a:t>独木桥</a:t>
            </a:r>
            <a:r>
              <a:rPr>
                <a:latin typeface="+mj-lt"/>
                <a:ea typeface="+mj-ea"/>
                <a:cs typeface="+mj-cs"/>
                <a:sym typeface="Helvetica Neue"/>
              </a:rPr>
              <a:t>”</a:t>
            </a:r>
            <a:r>
              <a:t>，当他走到桥中央时，仍不由得浑身打了一个颤：桥下波光粼粼，晃了一下他的眼，这个圆圆的木头，轻微一颤，差点将他掀到河中去。</a:t>
            </a:r>
          </a:p>
        </p:txBody>
      </p:sp>
      <p:pic>
        <p:nvPicPr>
          <p:cNvPr id="258" name="图像" descr="图像"/>
          <p:cNvPicPr>
            <a:picLocks noChangeAspect="1"/>
          </p:cNvPicPr>
          <p:nvPr/>
        </p:nvPicPr>
        <p:blipFill>
          <a:blip r:embed="rId1"/>
          <a:stretch>
            <a:fillRect/>
          </a:stretch>
        </p:blipFill>
        <p:spPr>
          <a:xfrm>
            <a:off x="287207" y="0"/>
            <a:ext cx="4746886" cy="6858000"/>
          </a:xfrm>
          <a:prstGeom prst="rect">
            <a:avLst/>
          </a:prstGeom>
          <a:ln w="12700">
            <a:miter lim="400000"/>
            <a:headEnd/>
            <a:tailEnd/>
          </a:ln>
        </p:spPr>
      </p:pic>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他惊魂未定的坐在河对岸：怎么才能变得更为稳固，更加安全呢？于是，他想到了在两岸架起了固定的支架，用两根乃至更多的木头编排在一起……当第一个人在河上建起了第一座桥的时候，他肯定不知道他所建造的这个“物”该以什么来命名？他左看，右看，想要给自己的建造其上一个名字，百思不得其解，他干脆跑到远远的地方，一个灵感瞬间攫取了他：。他用树枝，画下了这个字，用语言的形式为他伟大的作品进行了一次命名。…"/>
          <p:cNvSpPr txBox="1">
            <a:spLocks noGrp="1"/>
          </p:cNvSpPr>
          <p:nvPr>
            <p:ph type="body" idx="1"/>
          </p:nvPr>
        </p:nvSpPr>
        <p:spPr>
          <a:xfrm>
            <a:off x="5808445" y="348454"/>
            <a:ext cx="6282304" cy="6386021"/>
          </a:xfrm>
          <a:prstGeom prst="rect">
            <a:avLst/>
          </a:prstGeom>
        </p:spPr>
        <p:txBody>
          <a:bodyPr/>
          <a:lstStyle/>
          <a:p>
            <a:pPr marL="0" indent="355600" algn="just" defTabSz="457200">
              <a:spcBef>
                <a:spcPts val="0"/>
              </a:spcBef>
              <a:buSzTx/>
              <a:buNone/>
              <a:defRPr sz="1700">
                <a:solidFill>
                  <a:srgbClr val="333333"/>
                </a:solidFill>
                <a:latin typeface="Songti SC Regular"/>
                <a:ea typeface="Songti SC Regular"/>
                <a:cs typeface="Songti SC Regular"/>
                <a:sym typeface="Songti SC Regular"/>
              </a:defRPr>
            </a:pPr>
            <a:r>
              <a:t>他惊魂未定的坐在河对岸：怎么才能变得更为稳固，更加安全呢？于是，他想到了在两岸架起了固定的支架，用两根乃至更多的木头编排在一起</a:t>
            </a:r>
            <a:r>
              <a:rPr>
                <a:latin typeface="+mj-lt"/>
                <a:ea typeface="+mj-ea"/>
                <a:cs typeface="+mj-cs"/>
                <a:sym typeface="Helvetica Neue"/>
              </a:rPr>
              <a:t>……</a:t>
            </a:r>
            <a:r>
              <a:t>当第一个人在河上建起了第一座桥的时候，他肯定不知道他所建造的这个</a:t>
            </a:r>
            <a:r>
              <a:rPr>
                <a:latin typeface="+mj-lt"/>
                <a:ea typeface="+mj-ea"/>
                <a:cs typeface="+mj-cs"/>
                <a:sym typeface="Helvetica Neue"/>
              </a:rPr>
              <a:t>“</a:t>
            </a:r>
            <a:r>
              <a:t>物</a:t>
            </a:r>
            <a:r>
              <a:rPr>
                <a:latin typeface="+mj-lt"/>
                <a:ea typeface="+mj-ea"/>
                <a:cs typeface="+mj-cs"/>
                <a:sym typeface="Helvetica Neue"/>
              </a:rPr>
              <a:t>”</a:t>
            </a:r>
            <a:r>
              <a:t>该以什么来命名？他左看，右看，想要给自己的建造其上一个名字，百思不得其解，他干脆跑到远远的地方，一个灵感瞬间攫取了他：。他用树枝，画下了这个字，用语言的形式为他伟大的作品进行了一次命名。</a:t>
            </a:r>
            <a:endParaRPr>
              <a:latin typeface="+mj-lt"/>
              <a:ea typeface="+mj-ea"/>
              <a:cs typeface="+mj-cs"/>
              <a:sym typeface="Helvetica Neue"/>
            </a:endParaRPr>
          </a:p>
          <a:p>
            <a:pPr marL="0" indent="355600" algn="just" defTabSz="457200">
              <a:spcBef>
                <a:spcPts val="0"/>
              </a:spcBef>
              <a:buSzTx/>
              <a:buNone/>
              <a:defRPr sz="1700">
                <a:solidFill>
                  <a:srgbClr val="333333"/>
                </a:solidFill>
                <a:latin typeface="Songti SC Regular"/>
                <a:ea typeface="Songti SC Regular"/>
                <a:cs typeface="Songti SC Regular"/>
                <a:sym typeface="Songti SC Regular"/>
              </a:defRPr>
            </a:pPr>
            <a:r>
              <a:t>可以说，每一座桥，都是伟大的设计，桥，不是目的地，但是是去目的地的必经之地。每一座桥，背后都有一群伟大的人。桥的设计者之所以伟大，是因为他对面对问题的表达不只是解决他自己的，他是存在着公心的。有一句话说的好：过河拆桥。是说自己过了河，就把桥拆掉，不让别人来过河。而桥的设计者是为了让别人更好的过河，不仅仅是更为安全，而且还注重过桥时的心态。从这一点上，我们就不难理解后来的桥，特别注重审美要素，它在展示独特用处之时，也在诠释着独特的美，成为中华传统文化的一个记录着，一直影响着现在。</a:t>
            </a:r>
          </a:p>
        </p:txBody>
      </p:sp>
      <p:pic>
        <p:nvPicPr>
          <p:cNvPr id="261" name="图像" descr="图像"/>
          <p:cNvPicPr>
            <a:picLocks noChangeAspect="1"/>
          </p:cNvPicPr>
          <p:nvPr/>
        </p:nvPicPr>
        <p:blipFill>
          <a:blip r:embed="rId1"/>
          <a:stretch>
            <a:fillRect/>
          </a:stretch>
        </p:blipFill>
        <p:spPr>
          <a:xfrm>
            <a:off x="82550" y="1327150"/>
            <a:ext cx="5766809" cy="4203702"/>
          </a:xfrm>
          <a:prstGeom prst="rect">
            <a:avLst/>
          </a:prstGeom>
          <a:ln w="12700">
            <a:miter lim="400000"/>
            <a:headEnd/>
            <a:tailEnd/>
          </a:ln>
        </p:spPr>
      </p:pic>
    </p:spTree>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京事》记事…"/>
          <p:cNvSpPr txBox="1">
            <a:spLocks noGrp="1"/>
          </p:cNvSpPr>
          <p:nvPr>
            <p:ph type="body" idx="1"/>
          </p:nvPr>
        </p:nvSpPr>
        <p:spPr>
          <a:xfrm>
            <a:off x="3932932" y="177800"/>
            <a:ext cx="8006310" cy="6502400"/>
          </a:xfrm>
          <a:prstGeom prst="rect">
            <a:avLst/>
          </a:prstGeom>
        </p:spPr>
        <p:txBody>
          <a:bodyPr/>
          <a:lstStyle/>
          <a:p>
            <a:pPr marL="0" indent="0" algn="just" defTabSz="429895">
              <a:spcBef>
                <a:spcPts val="0"/>
              </a:spcBef>
              <a:buSzTx/>
              <a:buNone/>
              <a:defRPr sz="1800">
                <a:solidFill>
                  <a:srgbClr val="FF0000"/>
                </a:solidFill>
                <a:latin typeface="Songti SC Bold"/>
                <a:ea typeface="Songti SC Bold"/>
                <a:cs typeface="Songti SC Bold"/>
                <a:sym typeface="Songti SC Bold"/>
              </a:defRPr>
            </a:pPr>
            <a:r>
              <a:t>                                                                                     《京事》记事</a:t>
            </a:r>
            <a:endParaRPr sz="1500" b="1">
              <a:solidFill>
                <a:srgbClr val="333333"/>
              </a:solidFill>
              <a:latin typeface="+mj-lt"/>
              <a:ea typeface="+mj-ea"/>
              <a:cs typeface="+mj-cs"/>
              <a:sym typeface="Helvetica Neue"/>
            </a:endParaRPr>
          </a:p>
          <a:p>
            <a:pPr marL="0" indent="0" algn="ctr" defTabSz="429895">
              <a:spcBef>
                <a:spcPts val="0"/>
              </a:spcBef>
              <a:buSzTx/>
              <a:buNone/>
              <a:defRPr sz="1500">
                <a:solidFill>
                  <a:srgbClr val="333333"/>
                </a:solidFill>
                <a:latin typeface="Songti SC Regular"/>
                <a:ea typeface="Songti SC Regular"/>
                <a:cs typeface="Songti SC Regular"/>
                <a:sym typeface="Songti SC Regular"/>
              </a:defRPr>
            </a:pPr>
            <a:r>
              <a:t>洪劬颉</a:t>
            </a:r>
            <a:endParaRPr>
              <a:latin typeface="+mj-lt"/>
              <a:ea typeface="+mj-ea"/>
              <a:cs typeface="+mj-cs"/>
              <a:sym typeface="Helvetica Neue"/>
            </a:endParaRPr>
          </a:p>
          <a:p>
            <a:pPr marL="0" indent="0" algn="just" defTabSz="429895">
              <a:spcBef>
                <a:spcPts val="0"/>
              </a:spcBef>
              <a:buSzTx/>
              <a:buNone/>
              <a:defRPr sz="1500">
                <a:solidFill>
                  <a:srgbClr val="333333"/>
                </a:solidFill>
                <a:latin typeface="Songti SC Regular"/>
                <a:ea typeface="Songti SC Regular"/>
                <a:cs typeface="Songti SC Regular"/>
                <a:sym typeface="Songti SC Regular"/>
              </a:defRPr>
            </a:pPr>
            <a:r>
              <a:t>京京：</a:t>
            </a:r>
            <a:endParaRPr>
              <a:latin typeface="+mj-lt"/>
              <a:ea typeface="+mj-ea"/>
              <a:cs typeface="+mj-cs"/>
              <a:sym typeface="Helvetica Neue"/>
            </a:endParaRPr>
          </a:p>
          <a:p>
            <a:pPr marL="0" indent="334010" algn="just" defTabSz="429895">
              <a:spcBef>
                <a:spcPts val="0"/>
              </a:spcBef>
              <a:buSzTx/>
              <a:buNone/>
              <a:defRPr sz="1500">
                <a:solidFill>
                  <a:srgbClr val="333333"/>
                </a:solidFill>
                <a:latin typeface="Songti SC Regular"/>
                <a:ea typeface="Songti SC Regular"/>
                <a:cs typeface="Songti SC Regular"/>
                <a:sym typeface="Songti SC Regular"/>
              </a:defRPr>
            </a:pPr>
            <a:r>
              <a:t>爸爸已经很习惯使用笔谈的方式跟你交流，也喜欢用《京事》来记录你的成长。每一年的高考下水作文，我都有一篇写我和你的故事的作文。爸爸用来记录你成长的《京事》，不仅仅记录了你生活的点点滴滴，成为我和你今生今世成长的证据，也得到了爸爸很多朋友的喜欢。他们都建议爸爸好好的整理一下，出一本《京事》呢。</a:t>
            </a:r>
            <a:endParaRPr>
              <a:latin typeface="+mj-lt"/>
              <a:ea typeface="+mj-ea"/>
              <a:cs typeface="+mj-cs"/>
              <a:sym typeface="Helvetica Neue"/>
            </a:endParaRPr>
          </a:p>
          <a:p>
            <a:pPr marL="0" indent="334010" algn="just" defTabSz="429895">
              <a:spcBef>
                <a:spcPts val="0"/>
              </a:spcBef>
              <a:buSzTx/>
              <a:buNone/>
              <a:defRPr sz="1500">
                <a:solidFill>
                  <a:srgbClr val="333333"/>
                </a:solidFill>
                <a:latin typeface="Songti SC Regular"/>
                <a:ea typeface="Songti SC Regular"/>
                <a:cs typeface="Songti SC Regular"/>
                <a:sym typeface="Songti SC Regular"/>
              </a:defRPr>
            </a:pPr>
            <a:r>
              <a:t>但是，爸爸现在还不想，毕竟你现在正在成长着，京事正在生长着，伴随着你的成长，她也在一天一天的长厚。爸爸只想你长成为你想要的样子，而不是我想要你成为的样子。每个生命都是独特的，当你出生后，爸爸第一眼看到你时你的啼哭，那是你向这个世界发出的声音。这个声音，是你对这个世界的表达。我们总是在向世界表达着我们的情感和思想，我们总在不停地说，不停的想要说出新的情思。所以我们学会了要去不断学习。</a:t>
            </a:r>
            <a:endParaRPr>
              <a:latin typeface="+mj-lt"/>
              <a:ea typeface="+mj-ea"/>
              <a:cs typeface="+mj-cs"/>
              <a:sym typeface="Helvetica Neue"/>
            </a:endParaRPr>
          </a:p>
          <a:p>
            <a:pPr marL="0" indent="334010" algn="just" defTabSz="429895">
              <a:spcBef>
                <a:spcPts val="0"/>
              </a:spcBef>
              <a:buSzTx/>
              <a:buNone/>
              <a:defRPr sz="1500">
                <a:solidFill>
                  <a:srgbClr val="333333"/>
                </a:solidFill>
                <a:latin typeface="Songti SC Regular"/>
                <a:ea typeface="Songti SC Regular"/>
                <a:cs typeface="Songti SC Regular"/>
                <a:sym typeface="Songti SC Regular"/>
              </a:defRPr>
            </a:pPr>
            <a:r>
              <a:t>京事所记录的只是我眼中的你，很多文字语焉不详，但是有了这样的文字，把你当时的童言稚语记录下来，能够让我们在历经岁月之后，能够循着依稀的文字足迹，走近记忆深处，找寻到当年成长的模样。</a:t>
            </a:r>
            <a:endParaRPr>
              <a:latin typeface="+mj-lt"/>
              <a:ea typeface="+mj-ea"/>
              <a:cs typeface="+mj-cs"/>
              <a:sym typeface="Helvetica Neue"/>
            </a:endParaRPr>
          </a:p>
          <a:p>
            <a:pPr marL="0" indent="334010" algn="just" defTabSz="429895">
              <a:spcBef>
                <a:spcPts val="0"/>
              </a:spcBef>
              <a:buSzTx/>
              <a:buNone/>
              <a:defRPr sz="1500">
                <a:solidFill>
                  <a:srgbClr val="333333"/>
                </a:solidFill>
                <a:latin typeface="Songti SC Regular"/>
                <a:ea typeface="Songti SC Regular"/>
                <a:cs typeface="Songti SC Regular"/>
                <a:sym typeface="Songti SC Regular"/>
              </a:defRPr>
            </a:pPr>
            <a:r>
              <a:t>无情岁月有味诗。能够透过看似冷冰冰的文字，寻找到文字背后的温情、温暖和温度。爸爸也跟你说过，我们阅读时，要能够令文字在你面前“跳”起来，令我们被文字打动。左拉说：“在读者面前的不是一束印着黑字的白纸，而是一个人，一个读者可以听到他的头脑和心灵在字里行间跳跃着的人。”以后你读京事，你也要从文字中回到生活现场，想象那个写作京事的爸爸在你的对面，让这样的一幅幅画面不断闪现在你的脑海里，成为我们父子之间打打闹闹、亦庄亦谐的烟火气息。</a:t>
            </a:r>
          </a:p>
        </p:txBody>
      </p:sp>
      <p:pic>
        <p:nvPicPr>
          <p:cNvPr id="264" name="图像" descr="图像"/>
          <p:cNvPicPr>
            <a:picLocks noChangeAspect="1"/>
          </p:cNvPicPr>
          <p:nvPr/>
        </p:nvPicPr>
        <p:blipFill>
          <a:blip r:embed="rId1"/>
          <a:stretch>
            <a:fillRect/>
          </a:stretch>
        </p:blipFill>
        <p:spPr>
          <a:xfrm>
            <a:off x="324055" y="139700"/>
            <a:ext cx="3302005" cy="1676400"/>
          </a:xfrm>
          <a:prstGeom prst="rect">
            <a:avLst/>
          </a:prstGeom>
          <a:ln w="12700">
            <a:miter lim="400000"/>
            <a:headEnd/>
            <a:tailEnd/>
          </a:ln>
        </p:spPr>
      </p:pic>
      <p:pic>
        <p:nvPicPr>
          <p:cNvPr id="265" name="图像" descr="图像"/>
          <p:cNvPicPr>
            <a:picLocks noChangeAspect="1"/>
          </p:cNvPicPr>
          <p:nvPr/>
        </p:nvPicPr>
        <p:blipFill>
          <a:blip r:embed="rId2"/>
          <a:stretch>
            <a:fillRect/>
          </a:stretch>
        </p:blipFill>
        <p:spPr>
          <a:xfrm>
            <a:off x="400050" y="1944179"/>
            <a:ext cx="3150017" cy="4482021"/>
          </a:xfrm>
          <a:prstGeom prst="rect">
            <a:avLst/>
          </a:prstGeom>
          <a:ln w="12700">
            <a:miter lim="400000"/>
            <a:headEnd/>
            <a:tailEnd/>
          </a:ln>
        </p:spPr>
      </p:pic>
    </p:spTree>
  </p:cSld>
  <p:clrMapOvr>
    <a:masterClrMapping/>
  </p:clrMapOvr>
  <mc:AlternateContent xmlns:mc="http://schemas.openxmlformats.org/markup-compatibility/2006">
    <mc:Choice xmlns:p14="http://schemas.microsoft.com/office/powerpoint/2010/main" Requires="p14">
      <p:transition spd="slow" p14:dur="1200">
        <p14:flip dir="r"/>
      </p:transition>
    </mc:Choice>
    <mc:Fallback>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 name="京京，你也知道，爸爸主张的是，要学会“智慧地表达自己的智慧”。这种智慧很多时候不是动嘴皮子说说而已，不只是动脑子，耍耍小聪明，任何的小聪明都不能真正解决问题的，更多时候是要“走心”，用心去做。…"/>
          <p:cNvSpPr txBox="1">
            <a:spLocks noGrp="1"/>
          </p:cNvSpPr>
          <p:nvPr>
            <p:ph type="body" idx="1"/>
          </p:nvPr>
        </p:nvSpPr>
        <p:spPr>
          <a:xfrm>
            <a:off x="3932932" y="177800"/>
            <a:ext cx="8006310" cy="6502400"/>
          </a:xfrm>
          <a:prstGeom prst="rect">
            <a:avLst/>
          </a:prstGeom>
        </p:spPr>
        <p:txBody>
          <a:bodyPr/>
          <a:lstStyle/>
          <a:p>
            <a:pPr marL="0" indent="0" algn="just" defTabSz="457200">
              <a:spcBef>
                <a:spcPts val="0"/>
              </a:spcBef>
              <a:buSzTx/>
              <a:buNone/>
              <a:defRPr sz="2000">
                <a:solidFill>
                  <a:srgbClr val="FF0000"/>
                </a:solidFill>
                <a:latin typeface="Songti SC Bold"/>
                <a:ea typeface="Songti SC Bold"/>
                <a:cs typeface="Songti SC Bold"/>
                <a:sym typeface="Songti SC Bold"/>
              </a:defRPr>
            </a:pPr>
            <a:r>
              <a:t>                     </a:t>
            </a:r>
            <a:endParaRPr b="1">
              <a:latin typeface="+mj-lt"/>
              <a:ea typeface="+mj-ea"/>
              <a:cs typeface="+mj-cs"/>
              <a:sym typeface="Helvetica Neue"/>
            </a:endParaRPr>
          </a:p>
          <a:p>
            <a:pPr marL="0" indent="355600" algn="just" defTabSz="457200">
              <a:spcBef>
                <a:spcPts val="0"/>
              </a:spcBef>
              <a:buSzTx/>
              <a:buNone/>
              <a:defRPr sz="1700">
                <a:solidFill>
                  <a:srgbClr val="333333"/>
                </a:solidFill>
                <a:latin typeface="Songti SC Regular"/>
                <a:ea typeface="Songti SC Regular"/>
                <a:cs typeface="Songti SC Regular"/>
                <a:sym typeface="Songti SC Regular"/>
              </a:defRPr>
            </a:pPr>
            <a:r>
              <a:t>京京，你也知道，爸爸主张的是，要学会“智慧地表达自己的智慧”。这种智慧很多时候不是动嘴皮子说说而已，不只是动脑子，耍耍小聪明，任何的小聪明都不能真正解决问题的，更多时候是要“走心”，用心去做。</a:t>
            </a:r>
            <a:endParaRPr>
              <a:latin typeface="+mj-lt"/>
              <a:ea typeface="+mj-ea"/>
              <a:cs typeface="+mj-cs"/>
              <a:sym typeface="Helvetica Neue"/>
            </a:endParaRPr>
          </a:p>
          <a:p>
            <a:pPr marL="0" indent="355600" algn="just" defTabSz="457200">
              <a:spcBef>
                <a:spcPts val="0"/>
              </a:spcBef>
              <a:buSzTx/>
              <a:buNone/>
              <a:defRPr sz="1700">
                <a:solidFill>
                  <a:srgbClr val="333333"/>
                </a:solidFill>
                <a:latin typeface="Songti SC Regular"/>
                <a:ea typeface="Songti SC Regular"/>
                <a:cs typeface="Songti SC Regular"/>
                <a:sym typeface="Songti SC Regular"/>
              </a:defRPr>
            </a:pPr>
            <a:r>
              <a:t>“言为心声。”但有很多事情，是无法通过语言来说的，当我们选择了一种表达方式时，其实我们就是选择了一种生活世界，在这样的一个时空之中我们重新建立起生活的规则与常态。就像因为你的一句话，爸爸把烟戒了。爸爸把烟给戒了，你常常跟我开玩笑：要不要抽根烟啊。你也很高兴再也听不到爸爸咳嗽声了。爸爸用很多人都难以做到的戒烟，跟你证明了一点：“行胜于言。”</a:t>
            </a:r>
            <a:endParaRPr>
              <a:latin typeface="+mj-lt"/>
              <a:ea typeface="+mj-ea"/>
              <a:cs typeface="+mj-cs"/>
              <a:sym typeface="Helvetica Neue"/>
            </a:endParaRPr>
          </a:p>
          <a:p>
            <a:pPr marL="0" indent="355600" algn="just" defTabSz="457200">
              <a:spcBef>
                <a:spcPts val="0"/>
              </a:spcBef>
              <a:buSzTx/>
              <a:buNone/>
              <a:defRPr sz="1700">
                <a:solidFill>
                  <a:srgbClr val="333333"/>
                </a:solidFill>
                <a:latin typeface="Songti SC Regular"/>
                <a:ea typeface="Songti SC Regular"/>
                <a:cs typeface="Songti SC Regular"/>
                <a:sym typeface="Songti SC Regular"/>
              </a:defRPr>
            </a:pPr>
            <a:r>
              <a:t>我们不能做语言的巨人，而做行动的矮子。生活的品位，用菲利浦·克劳士比的话来说就是“符合有魅力的需求”，这需要进行耐人寻味的探寻，因为这是“用心的结果”（罗勃特·</a:t>
            </a:r>
            <a:r>
              <a:rPr>
                <a:latin typeface="+mj-lt"/>
                <a:ea typeface="+mj-ea"/>
                <a:cs typeface="+mj-cs"/>
                <a:sym typeface="Helvetica Neue"/>
              </a:rPr>
              <a:t>M</a:t>
            </a:r>
            <a:r>
              <a:t>·波西格）。我们的生活，需要我们自己去品味，同时也要把这种味道找一个地方存放起来，记录下来。</a:t>
            </a:r>
            <a:endParaRPr>
              <a:latin typeface="+mj-lt"/>
              <a:ea typeface="+mj-ea"/>
              <a:cs typeface="+mj-cs"/>
              <a:sym typeface="Helvetica Neue"/>
            </a:endParaRPr>
          </a:p>
          <a:p>
            <a:pPr marL="0" indent="355600" algn="just" defTabSz="457200">
              <a:spcBef>
                <a:spcPts val="0"/>
              </a:spcBef>
              <a:buSzTx/>
              <a:buNone/>
              <a:defRPr sz="1700">
                <a:solidFill>
                  <a:srgbClr val="333333"/>
                </a:solidFill>
                <a:latin typeface="Songti SC Regular"/>
                <a:ea typeface="Songti SC Regular"/>
                <a:cs typeface="Songti SC Regular"/>
                <a:sym typeface="Songti SC Regular"/>
              </a:defRPr>
            </a:pPr>
            <a:r>
              <a:t>京京，爸爸曾经跟你赏析过一句诗：“在东方似是晨曦初露，乍回身，已是大地明亮。”一切的语言，都是诗，都是经历，都是我们的内心。毕竟，当一句话震撼了我们心灵的时候，我们也在创造着全新的生活。</a:t>
            </a:r>
            <a:endParaRPr>
              <a:latin typeface="+mj-lt"/>
              <a:ea typeface="+mj-ea"/>
              <a:cs typeface="+mj-cs"/>
              <a:sym typeface="Helvetica Neue"/>
            </a:endParaRPr>
          </a:p>
          <a:p>
            <a:pPr marL="0" indent="355600" algn="just" defTabSz="457200">
              <a:spcBef>
                <a:spcPts val="0"/>
              </a:spcBef>
              <a:buSzTx/>
              <a:buNone/>
              <a:defRPr sz="1700">
                <a:solidFill>
                  <a:srgbClr val="333333"/>
                </a:solidFill>
                <a:latin typeface="Songti SC Regular"/>
                <a:ea typeface="Songti SC Regular"/>
                <a:cs typeface="Songti SC Regular"/>
                <a:sym typeface="Songti SC Regular"/>
              </a:defRPr>
            </a:pPr>
            <a:r>
              <a:t>愿明天晨曦初露，大地明亮！</a:t>
            </a:r>
            <a:endParaRPr>
              <a:latin typeface="+mj-lt"/>
              <a:ea typeface="+mj-ea"/>
              <a:cs typeface="+mj-cs"/>
              <a:sym typeface="Helvetica Neue"/>
            </a:endParaRPr>
          </a:p>
          <a:p>
            <a:pPr marL="0" indent="0" algn="just" defTabSz="457200">
              <a:spcBef>
                <a:spcPts val="0"/>
              </a:spcBef>
              <a:buSzTx/>
              <a:buNone/>
              <a:defRPr sz="1700">
                <a:solidFill>
                  <a:srgbClr val="333333"/>
                </a:solidFill>
                <a:latin typeface="+mj-lt"/>
                <a:ea typeface="+mj-ea"/>
                <a:cs typeface="+mj-cs"/>
                <a:sym typeface="Helvetica Neue"/>
              </a:defRPr>
            </a:pPr>
            <a:r>
              <a:t> </a:t>
            </a:r>
          </a:p>
          <a:p>
            <a:pPr marL="0" indent="4711700" algn="just" defTabSz="457200">
              <a:spcBef>
                <a:spcPts val="0"/>
              </a:spcBef>
              <a:buSzTx/>
              <a:buNone/>
              <a:defRPr sz="1700">
                <a:solidFill>
                  <a:srgbClr val="333333"/>
                </a:solidFill>
                <a:latin typeface="Songti SC Regular"/>
                <a:ea typeface="Songti SC Regular"/>
                <a:cs typeface="Songti SC Regular"/>
                <a:sym typeface="Songti SC Regular"/>
              </a:defRPr>
            </a:pPr>
            <a:r>
              <a:t>爸爸</a:t>
            </a:r>
            <a:endParaRPr>
              <a:latin typeface="+mj-lt"/>
              <a:ea typeface="+mj-ea"/>
              <a:cs typeface="+mj-cs"/>
              <a:sym typeface="Helvetica Neue"/>
            </a:endParaRPr>
          </a:p>
          <a:p>
            <a:pPr marL="0" indent="0" algn="just" defTabSz="457200">
              <a:spcBef>
                <a:spcPts val="0"/>
              </a:spcBef>
              <a:buSzTx/>
              <a:buNone/>
              <a:defRPr sz="1700">
                <a:solidFill>
                  <a:srgbClr val="333333"/>
                </a:solidFill>
                <a:latin typeface="+mj-lt"/>
                <a:ea typeface="+mj-ea"/>
                <a:cs typeface="+mj-cs"/>
                <a:sym typeface="Helvetica Neue"/>
              </a:defRPr>
            </a:pPr>
            <a:r>
              <a:t>                                                                         2018</a:t>
            </a:r>
            <a:r>
              <a:rPr>
                <a:latin typeface="Songti SC Regular"/>
                <a:ea typeface="Songti SC Regular"/>
                <a:cs typeface="Songti SC Regular"/>
                <a:sym typeface="Songti SC Regular"/>
              </a:rPr>
              <a:t>年</a:t>
            </a:r>
            <a:r>
              <a:t>6</a:t>
            </a:r>
            <a:r>
              <a:rPr>
                <a:latin typeface="Songti SC Regular"/>
                <a:ea typeface="Songti SC Regular"/>
                <a:cs typeface="Songti SC Regular"/>
                <a:sym typeface="Songti SC Regular"/>
              </a:rPr>
              <a:t>月</a:t>
            </a:r>
            <a:r>
              <a:t>7</a:t>
            </a:r>
            <a:r>
              <a:rPr>
                <a:latin typeface="Songti SC Regular"/>
                <a:ea typeface="Songti SC Regular"/>
                <a:cs typeface="Songti SC Regular"/>
                <a:sym typeface="Songti SC Regular"/>
              </a:rPr>
              <a:t>日</a:t>
            </a:r>
            <a:endParaRPr>
              <a:latin typeface="Songti SC Regular"/>
              <a:ea typeface="Songti SC Regular"/>
              <a:cs typeface="Songti SC Regular"/>
              <a:sym typeface="Songti SC Regular"/>
            </a:endParaRPr>
          </a:p>
        </p:txBody>
      </p:sp>
      <p:pic>
        <p:nvPicPr>
          <p:cNvPr id="268" name="图像" descr="图像"/>
          <p:cNvPicPr>
            <a:picLocks noChangeAspect="1"/>
          </p:cNvPicPr>
          <p:nvPr/>
        </p:nvPicPr>
        <p:blipFill>
          <a:blip r:embed="rId1"/>
          <a:stretch>
            <a:fillRect/>
          </a:stretch>
        </p:blipFill>
        <p:spPr>
          <a:xfrm>
            <a:off x="324055" y="139700"/>
            <a:ext cx="3302005" cy="1676400"/>
          </a:xfrm>
          <a:prstGeom prst="rect">
            <a:avLst/>
          </a:prstGeom>
          <a:ln w="12700">
            <a:miter lim="400000"/>
            <a:headEnd/>
            <a:tailEnd/>
          </a:ln>
        </p:spPr>
      </p:pic>
      <p:pic>
        <p:nvPicPr>
          <p:cNvPr id="269" name="图像" descr="图像"/>
          <p:cNvPicPr>
            <a:picLocks noChangeAspect="1"/>
          </p:cNvPicPr>
          <p:nvPr/>
        </p:nvPicPr>
        <p:blipFill>
          <a:blip r:embed="rId2"/>
          <a:stretch>
            <a:fillRect/>
          </a:stretch>
        </p:blipFill>
        <p:spPr>
          <a:xfrm>
            <a:off x="400050" y="1944179"/>
            <a:ext cx="3150017" cy="4482021"/>
          </a:xfrm>
          <a:prstGeom prst="rect">
            <a:avLst/>
          </a:prstGeom>
          <a:ln w="12700">
            <a:miter lim="400000"/>
            <a:headEnd/>
            <a:tailEnd/>
          </a:ln>
        </p:spPr>
      </p:pic>
    </p:spTree>
  </p:cSld>
  <p:clrMapOvr>
    <a:masterClrMapping/>
  </p:clrMapOvr>
  <p:transition spd="slow">
    <p:wip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1" name="图像" descr="图像"/>
          <p:cNvPicPr>
            <a:picLocks noChangeAspect="1"/>
          </p:cNvPicPr>
          <p:nvPr/>
        </p:nvPicPr>
        <p:blipFill>
          <a:blip r:embed="rId1"/>
          <a:stretch>
            <a:fillRect/>
          </a:stretch>
        </p:blipFill>
        <p:spPr>
          <a:xfrm>
            <a:off x="-13844" y="909625"/>
            <a:ext cx="2925897" cy="4589475"/>
          </a:xfrm>
          <a:prstGeom prst="rect">
            <a:avLst/>
          </a:prstGeom>
          <a:ln w="12700">
            <a:miter lim="400000"/>
            <a:headEnd/>
            <a:tailEnd/>
          </a:ln>
        </p:spPr>
      </p:pic>
      <p:sp>
        <p:nvSpPr>
          <p:cNvPr id="272" name="根…"/>
          <p:cNvSpPr txBox="1"/>
          <p:nvPr/>
        </p:nvSpPr>
        <p:spPr>
          <a:xfrm>
            <a:off x="5558192" y="510056"/>
            <a:ext cx="6198507" cy="6142683"/>
          </a:xfrm>
          <a:prstGeom prst="rect">
            <a:avLst/>
          </a:prstGeom>
          <a:ln w="12700">
            <a:miter lim="400000"/>
          </a:ln>
        </p:spPr>
        <p:txBody>
          <a:bodyPr lIns="45718" tIns="45718" rIns="45718" bIns="45718">
            <a:spAutoFit/>
          </a:bodyPr>
          <a:lstStyle/>
          <a:p>
            <a:pPr indent="355600" algn="ctr" defTabSz="457200">
              <a:defRPr sz="2000" b="0">
                <a:solidFill>
                  <a:srgbClr val="FF0000"/>
                </a:solidFill>
                <a:latin typeface="Songti SC Regular"/>
                <a:ea typeface="Songti SC Regular"/>
                <a:cs typeface="Songti SC Regular"/>
                <a:sym typeface="Songti SC Regular"/>
              </a:defRPr>
            </a:pPr>
            <a:r>
              <a:t>根</a:t>
            </a:r>
            <a:endParaRPr sz="1700">
              <a:solidFill>
                <a:srgbClr val="333333"/>
              </a:solidFill>
              <a:latin typeface="+mj-lt"/>
              <a:ea typeface="+mj-ea"/>
              <a:cs typeface="+mj-cs"/>
              <a:sym typeface="Helvetica Neue"/>
            </a:endParaRPr>
          </a:p>
          <a:p>
            <a:pPr algn="just" defTabSz="457200">
              <a:defRPr sz="1700" b="0">
                <a:solidFill>
                  <a:srgbClr val="333333"/>
                </a:solidFill>
              </a:defRPr>
            </a:pPr>
            <a:r>
              <a:t> </a:t>
            </a:r>
          </a:p>
          <a:p>
            <a:pPr indent="355600" algn="ctr" defTabSz="457200">
              <a:defRPr sz="1700" b="0">
                <a:solidFill>
                  <a:srgbClr val="333333"/>
                </a:solidFill>
                <a:latin typeface="Songti SC Regular"/>
                <a:ea typeface="Songti SC Regular"/>
                <a:cs typeface="Songti SC Regular"/>
                <a:sym typeface="Songti SC Regular"/>
              </a:defRPr>
            </a:pPr>
            <a:r>
              <a:t>洪劬颉</a:t>
            </a:r>
            <a:endParaRPr>
              <a:latin typeface="+mj-lt"/>
              <a:ea typeface="+mj-ea"/>
              <a:cs typeface="+mj-cs"/>
              <a:sym typeface="Helvetica Neue"/>
            </a:endParaRPr>
          </a:p>
          <a:p>
            <a:pPr algn="just" defTabSz="457200">
              <a:defRPr sz="1700" b="0">
                <a:solidFill>
                  <a:srgbClr val="333333"/>
                </a:solidFill>
              </a:defRPr>
            </a:pPr>
            <a:r>
              <a:t> </a:t>
            </a:r>
          </a:p>
          <a:p>
            <a:pPr indent="355600" algn="just" defTabSz="457200">
              <a:defRPr sz="1700" b="0">
                <a:solidFill>
                  <a:srgbClr val="333333"/>
                </a:solidFill>
                <a:latin typeface="Songti SC Regular"/>
                <a:ea typeface="Songti SC Regular"/>
                <a:cs typeface="Songti SC Regular"/>
                <a:sym typeface="Songti SC Regular"/>
              </a:defRPr>
            </a:pPr>
            <a:r>
              <a:t>根叔是做根雕的。</a:t>
            </a:r>
            <a:endParaRPr>
              <a:latin typeface="+mj-lt"/>
              <a:ea typeface="+mj-ea"/>
              <a:cs typeface="+mj-cs"/>
              <a:sym typeface="Helvetica Neue"/>
            </a:endParaRPr>
          </a:p>
          <a:p>
            <a:pPr indent="355600" algn="just" defTabSz="457200">
              <a:defRPr sz="1700" b="0">
                <a:solidFill>
                  <a:srgbClr val="333333"/>
                </a:solidFill>
                <a:latin typeface="Songti SC Regular"/>
                <a:ea typeface="Songti SC Regular"/>
                <a:cs typeface="Songti SC Regular"/>
                <a:sym typeface="Songti SC Regular"/>
              </a:defRPr>
            </a:pPr>
            <a:r>
              <a:t>自我见根叔起，就没有见过根叔不喝酒。根叔雕根时，笔走龙蛇，刀随心走，该留的留，该削的削。</a:t>
            </a:r>
            <a:endParaRPr>
              <a:latin typeface="+mj-lt"/>
              <a:ea typeface="+mj-ea"/>
              <a:cs typeface="+mj-cs"/>
              <a:sym typeface="Helvetica Neue"/>
            </a:endParaRPr>
          </a:p>
          <a:p>
            <a:pPr indent="355600" algn="just" defTabSz="457200">
              <a:defRPr sz="1700" b="0">
                <a:solidFill>
                  <a:srgbClr val="333333"/>
                </a:solidFill>
                <a:latin typeface="Songti SC Regular"/>
                <a:ea typeface="Songti SC Regular"/>
                <a:cs typeface="Songti SC Regular"/>
                <a:sym typeface="Songti SC Regular"/>
              </a:defRPr>
            </a:pPr>
            <a:r>
              <a:t>根叔端起酒壶嘀咕一口酒，将树根转个向，猛力一斫，簌簌落落掉下一片。</a:t>
            </a:r>
            <a:endParaRPr>
              <a:latin typeface="+mj-lt"/>
              <a:ea typeface="+mj-ea"/>
              <a:cs typeface="+mj-cs"/>
              <a:sym typeface="Helvetica Neue"/>
            </a:endParaRPr>
          </a:p>
          <a:p>
            <a:pPr indent="355600" algn="just" defTabSz="457200">
              <a:defRPr sz="1700" b="0">
                <a:solidFill>
                  <a:srgbClr val="333333"/>
                </a:solidFill>
                <a:latin typeface="Songti SC Regular"/>
                <a:ea typeface="Songti SC Regular"/>
                <a:cs typeface="Songti SC Regular"/>
                <a:sym typeface="Songti SC Regular"/>
              </a:defRPr>
            </a:pPr>
            <a:r>
              <a:t>我们都害怕根叔，怕他手中的各种各样的刀，更怕他的说话声，那近乎于一种吼叫。</a:t>
            </a:r>
            <a:endParaRPr>
              <a:latin typeface="+mj-lt"/>
              <a:ea typeface="+mj-ea"/>
              <a:cs typeface="+mj-cs"/>
              <a:sym typeface="Helvetica Neue"/>
            </a:endParaRPr>
          </a:p>
          <a:p>
            <a:pPr indent="355600" algn="just" defTabSz="457200">
              <a:defRPr sz="1700" b="0">
                <a:solidFill>
                  <a:srgbClr val="333333"/>
                </a:solidFill>
                <a:latin typeface="Songti SC Regular"/>
                <a:ea typeface="Songti SC Regular"/>
                <a:cs typeface="Songti SC Regular"/>
                <a:sym typeface="Songti SC Regular"/>
              </a:defRPr>
            </a:pPr>
            <a:r>
              <a:t>根叔是聋子，他听不到外界的声音，他表达愤怒都是用眼睛，和他手中的刀。</a:t>
            </a:r>
            <a:endParaRPr>
              <a:latin typeface="+mj-lt"/>
              <a:ea typeface="+mj-ea"/>
              <a:cs typeface="+mj-cs"/>
              <a:sym typeface="Helvetica Neue"/>
            </a:endParaRPr>
          </a:p>
          <a:p>
            <a:pPr indent="355600" algn="just" defTabSz="457200">
              <a:defRPr sz="1700" b="0">
                <a:solidFill>
                  <a:srgbClr val="333333"/>
                </a:solidFill>
                <a:latin typeface="Songti SC Regular"/>
                <a:ea typeface="Songti SC Regular"/>
                <a:cs typeface="Songti SC Regular"/>
                <a:sym typeface="Songti SC Regular"/>
              </a:defRPr>
            </a:pPr>
            <a:r>
              <a:t>我们还害怕根叔的老婆。</a:t>
            </a:r>
            <a:r>
              <a:rPr>
                <a:latin typeface="+mj-lt"/>
                <a:ea typeface="+mj-ea"/>
                <a:cs typeface="+mj-cs"/>
                <a:sym typeface="Helvetica Neue"/>
              </a:rPr>
              <a:t>60</a:t>
            </a:r>
            <a:r>
              <a:t>年前，根叔带回了这个哑巴，还办了一顿到现在都被提起的酒席。她所有的说话，都是以单音节“啊”的方式出现。</a:t>
            </a:r>
            <a:endParaRPr>
              <a:latin typeface="+mj-lt"/>
              <a:ea typeface="+mj-ea"/>
              <a:cs typeface="+mj-cs"/>
              <a:sym typeface="Helvetica Neue"/>
            </a:endParaRPr>
          </a:p>
          <a:p>
            <a:pPr indent="355600" algn="just" defTabSz="457200">
              <a:defRPr sz="1700" b="0">
                <a:solidFill>
                  <a:srgbClr val="333333"/>
                </a:solidFill>
                <a:latin typeface="Songti SC Regular"/>
                <a:ea typeface="Songti SC Regular"/>
                <a:cs typeface="Songti SC Regular"/>
                <a:sym typeface="Songti SC Regular"/>
              </a:defRPr>
            </a:pPr>
            <a:r>
              <a:t>根叔娶回哑巴后，终于安定下来，不再浪迹天涯。</a:t>
            </a:r>
            <a:endParaRPr>
              <a:latin typeface="+mj-lt"/>
              <a:ea typeface="+mj-ea"/>
              <a:cs typeface="+mj-cs"/>
              <a:sym typeface="Helvetica Neue"/>
            </a:endParaRPr>
          </a:p>
          <a:p>
            <a:pPr indent="355600" algn="just" defTabSz="457200">
              <a:defRPr sz="1700" b="0">
                <a:solidFill>
                  <a:srgbClr val="333333"/>
                </a:solidFill>
                <a:latin typeface="Songti SC Regular"/>
                <a:ea typeface="Songti SC Regular"/>
                <a:cs typeface="Songti SC Regular"/>
                <a:sym typeface="Songti SC Regular"/>
              </a:defRPr>
            </a:pPr>
            <a:r>
              <a:t>都忙着雕根。根雕是他的一切。</a:t>
            </a:r>
            <a:endParaRPr>
              <a:latin typeface="+mj-lt"/>
              <a:ea typeface="+mj-ea"/>
              <a:cs typeface="+mj-cs"/>
              <a:sym typeface="Helvetica Neue"/>
            </a:endParaRPr>
          </a:p>
          <a:p>
            <a:pPr indent="355600" algn="just" defTabSz="457200">
              <a:defRPr sz="1700" b="0">
                <a:solidFill>
                  <a:srgbClr val="333333"/>
                </a:solidFill>
                <a:latin typeface="Songti SC Regular"/>
                <a:ea typeface="Songti SC Regular"/>
                <a:cs typeface="Songti SC Regular"/>
                <a:sym typeface="Songti SC Regular"/>
              </a:defRPr>
            </a:pPr>
            <a:r>
              <a:t>他整天的雕，没日没夜地雕。村里人都说他有点傻，那么美的根雕不待价而沽，全部只换来那口不老的酒。</a:t>
            </a:r>
          </a:p>
        </p:txBody>
      </p:sp>
      <p:pic>
        <p:nvPicPr>
          <p:cNvPr id="273" name="图像" descr="图像"/>
          <p:cNvPicPr>
            <a:picLocks noChangeAspect="1"/>
          </p:cNvPicPr>
          <p:nvPr/>
        </p:nvPicPr>
        <p:blipFill>
          <a:blip r:embed="rId2"/>
          <a:stretch>
            <a:fillRect/>
          </a:stretch>
        </p:blipFill>
        <p:spPr>
          <a:xfrm>
            <a:off x="2847538" y="1127130"/>
            <a:ext cx="2623031" cy="4259077"/>
          </a:xfrm>
          <a:prstGeom prst="rect">
            <a:avLst/>
          </a:prstGeom>
          <a:ln w="12700">
            <a:miter lim="400000"/>
            <a:headEnd/>
            <a:tailEnd/>
          </a:ln>
        </p:spPr>
      </p:pic>
    </p:spTree>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 name="图像" descr="图像"/>
          <p:cNvPicPr>
            <a:picLocks noChangeAspect="1"/>
          </p:cNvPicPr>
          <p:nvPr/>
        </p:nvPicPr>
        <p:blipFill>
          <a:blip r:embed="rId1"/>
          <a:stretch>
            <a:fillRect/>
          </a:stretch>
        </p:blipFill>
        <p:spPr>
          <a:xfrm>
            <a:off x="335796" y="114300"/>
            <a:ext cx="4217909" cy="6858000"/>
          </a:xfrm>
          <a:prstGeom prst="rect">
            <a:avLst/>
          </a:prstGeom>
          <a:ln w="12700">
            <a:miter lim="400000"/>
            <a:headEnd/>
            <a:tailEnd/>
          </a:ln>
        </p:spPr>
      </p:pic>
      <p:pic>
        <p:nvPicPr>
          <p:cNvPr id="276" name="图像" descr="图像"/>
          <p:cNvPicPr>
            <a:picLocks noChangeAspect="1"/>
          </p:cNvPicPr>
          <p:nvPr/>
        </p:nvPicPr>
        <p:blipFill>
          <a:blip r:embed="rId2"/>
          <a:stretch>
            <a:fillRect/>
          </a:stretch>
        </p:blipFill>
        <p:spPr>
          <a:xfrm>
            <a:off x="7101529" y="-38100"/>
            <a:ext cx="4916455" cy="7162800"/>
          </a:xfrm>
          <a:prstGeom prst="rect">
            <a:avLst/>
          </a:prstGeom>
          <a:ln w="12700">
            <a:miter lim="400000"/>
            <a:headEnd/>
            <a:tailEnd/>
          </a:ln>
        </p:spPr>
      </p:pic>
      <p:pic>
        <p:nvPicPr>
          <p:cNvPr id="277" name="图像" descr="图像"/>
          <p:cNvPicPr>
            <a:picLocks noChangeAspect="1"/>
          </p:cNvPicPr>
          <p:nvPr/>
        </p:nvPicPr>
        <p:blipFill>
          <a:blip r:embed="rId3"/>
          <a:stretch>
            <a:fillRect/>
          </a:stretch>
        </p:blipFill>
        <p:spPr>
          <a:xfrm>
            <a:off x="4375150" y="-74433"/>
            <a:ext cx="2610560" cy="1782585"/>
          </a:xfrm>
          <a:prstGeom prst="rect">
            <a:avLst/>
          </a:prstGeom>
          <a:ln w="12700">
            <a:miter lim="400000"/>
            <a:headEnd/>
            <a:tailEnd/>
          </a:ln>
        </p:spPr>
      </p:pic>
      <p:pic>
        <p:nvPicPr>
          <p:cNvPr id="278" name="图像" descr="图像"/>
          <p:cNvPicPr>
            <a:picLocks noChangeAspect="1"/>
          </p:cNvPicPr>
          <p:nvPr/>
        </p:nvPicPr>
        <p:blipFill>
          <a:blip r:embed="rId4"/>
          <a:stretch>
            <a:fillRect/>
          </a:stretch>
        </p:blipFill>
        <p:spPr>
          <a:xfrm>
            <a:off x="4285510" y="2096330"/>
            <a:ext cx="2789840" cy="2893938"/>
          </a:xfrm>
          <a:prstGeom prst="rect">
            <a:avLst/>
          </a:prstGeom>
          <a:ln w="12700">
            <a:miter lim="400000"/>
            <a:headEnd/>
            <a:tailEnd/>
          </a:ln>
        </p:spPr>
      </p:pic>
      <p:pic>
        <p:nvPicPr>
          <p:cNvPr id="279" name="图像" descr="图像"/>
          <p:cNvPicPr>
            <a:picLocks noChangeAspect="1"/>
          </p:cNvPicPr>
          <p:nvPr/>
        </p:nvPicPr>
        <p:blipFill>
          <a:blip r:embed="rId5"/>
          <a:stretch>
            <a:fillRect/>
          </a:stretch>
        </p:blipFill>
        <p:spPr>
          <a:xfrm>
            <a:off x="4375150" y="5259756"/>
            <a:ext cx="2610560" cy="1344245"/>
          </a:xfrm>
          <a:prstGeom prst="rect">
            <a:avLst/>
          </a:prstGeom>
          <a:ln w="12700">
            <a:miter lim="400000"/>
            <a:headEnd/>
            <a:tailEnd/>
          </a:ln>
        </p:spPr>
      </p:pic>
      <p:sp>
        <p:nvSpPr>
          <p:cNvPr id="280" name="线条"/>
          <p:cNvSpPr/>
          <p:nvPr/>
        </p:nvSpPr>
        <p:spPr>
          <a:xfrm>
            <a:off x="4392338" y="1511298"/>
            <a:ext cx="5245310" cy="4"/>
          </a:xfrm>
          <a:prstGeom prst="line">
            <a:avLst/>
          </a:prstGeom>
          <a:ln w="25400">
            <a:solidFill>
              <a:schemeClr val="accent1"/>
            </a:solidFill>
            <a:tailEnd type="triangle"/>
          </a:ln>
          <a:effectLst>
            <a:outerShdw blurRad="38100" dist="20000" dir="5400000" rotWithShape="0">
              <a:srgbClr val="000000">
                <a:alpha val="38000"/>
              </a:srgbClr>
            </a:outerShdw>
          </a:effectLst>
        </p:spPr>
        <p:txBody>
          <a:bodyPr lIns="45718" tIns="45718" rIns="45718" bIns="45718"/>
          <a:lstStyle/>
          <a:p/>
        </p:txBody>
      </p:sp>
    </p:spTree>
  </p:cSld>
  <p:clrMapOvr>
    <a:masterClrMapping/>
  </p:clrMapOvr>
  <p:transition spd="slow">
    <p:blinds dir="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2758527" y="540222"/>
            <a:ext cx="5662169" cy="5777555"/>
          </a:xfrm>
          <a:prstGeom prst="rect">
            <a:avLst/>
          </a:prstGeom>
        </p:spPr>
      </p:pic>
    </p:spTree>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 name="标题"/>
          <p:cNvSpPr txBox="1">
            <a:spLocks noGrp="1"/>
          </p:cNvSpPr>
          <p:nvPr>
            <p:ph type="title"/>
          </p:nvPr>
        </p:nvSpPr>
        <p:spPr>
          <a:xfrm>
            <a:off x="609599" y="274637"/>
            <a:ext cx="10971215" cy="1143001"/>
          </a:xfrm>
          <a:prstGeom prst="rect">
            <a:avLst/>
          </a:prstGeom>
        </p:spPr>
        <p:txBody>
          <a:bodyPr/>
          <a:lstStyle/>
          <a:p/>
        </p:txBody>
      </p:sp>
      <p:sp>
        <p:nvSpPr>
          <p:cNvPr id="283" name="正文"/>
          <p:cNvSpPr txBox="1">
            <a:spLocks noGrp="1"/>
          </p:cNvSpPr>
          <p:nvPr>
            <p:ph type="body" idx="1"/>
          </p:nvPr>
        </p:nvSpPr>
        <p:spPr>
          <a:xfrm>
            <a:off x="609599" y="1600200"/>
            <a:ext cx="10971215" cy="4525963"/>
          </a:xfrm>
          <a:prstGeom prst="rect">
            <a:avLst/>
          </a:prstGeom>
        </p:spPr>
        <p:txBody>
          <a:bodyPr/>
          <a:lstStyle/>
          <a:p>
            <a:pPr>
              <a:buChar char="•"/>
            </a:pPr>
          </a:p>
        </p:txBody>
      </p:sp>
      <p:pic>
        <p:nvPicPr>
          <p:cNvPr id="284" name="人民网.png" descr="人民网.png"/>
          <p:cNvPicPr>
            <a:picLocks noChangeAspect="1"/>
          </p:cNvPicPr>
          <p:nvPr/>
        </p:nvPicPr>
        <p:blipFill>
          <a:blip r:embed="rId1"/>
          <a:stretch>
            <a:fillRect/>
          </a:stretch>
        </p:blipFill>
        <p:spPr>
          <a:xfrm>
            <a:off x="930275" y="0"/>
            <a:ext cx="10036175" cy="6894515"/>
          </a:xfrm>
          <a:prstGeom prst="rect">
            <a:avLst/>
          </a:prstGeom>
          <a:ln w="12700">
            <a:miter lim="400000"/>
            <a:headEnd/>
            <a:tailEnd/>
          </a:ln>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 name="洪sir，你好！你说朝前走，前方是天亮。我想问：何时是天亮？"/>
          <p:cNvSpPr txBox="1">
            <a:spLocks noGrp="1"/>
          </p:cNvSpPr>
          <p:nvPr>
            <p:ph type="body" sz="half" idx="1"/>
          </p:nvPr>
        </p:nvSpPr>
        <p:spPr>
          <a:xfrm>
            <a:off x="3886200" y="0"/>
            <a:ext cx="4191000" cy="6858000"/>
          </a:xfrm>
          <a:prstGeom prst="rect">
            <a:avLst/>
          </a:prstGeom>
          <a:solidFill>
            <a:srgbClr val="000000"/>
          </a:solidFill>
        </p:spPr>
        <p:txBody>
          <a:bodyPr/>
          <a:lstStyle/>
          <a:p>
            <a:pPr>
              <a:buSzTx/>
              <a:buNone/>
            </a:pPr>
            <a:r>
              <a:t>    </a:t>
            </a:r>
          </a:p>
          <a:p>
            <a:pPr>
              <a:spcBef>
                <a:spcPts val="1200"/>
              </a:spcBef>
              <a:buSzTx/>
              <a:buNone/>
              <a:defRPr sz="5400">
                <a:solidFill>
                  <a:srgbClr val="FFFFFF"/>
                </a:solidFill>
                <a:latin typeface="Kaiti SC Bold"/>
                <a:ea typeface="Kaiti SC Bold"/>
                <a:cs typeface="Kaiti SC Bold"/>
                <a:sym typeface="Kaiti SC Bold"/>
              </a:defRPr>
            </a:pPr>
            <a:r>
              <a:t>    洪sir，你好！你说朝前走，前方是天亮。我想问：何时是天亮？</a:t>
            </a:r>
          </a:p>
        </p:txBody>
      </p:sp>
    </p:spTree>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 name="何时是天亮？…"/>
          <p:cNvSpPr txBox="1">
            <a:spLocks noGrp="1"/>
          </p:cNvSpPr>
          <p:nvPr>
            <p:ph type="body" idx="1"/>
          </p:nvPr>
        </p:nvSpPr>
        <p:spPr>
          <a:xfrm>
            <a:off x="165594" y="173285"/>
            <a:ext cx="5321419" cy="6511429"/>
          </a:xfrm>
          <a:prstGeom prst="rect">
            <a:avLst/>
          </a:prstGeom>
        </p:spPr>
        <p:txBody>
          <a:bodyPr/>
          <a:lstStyle/>
          <a:p>
            <a:pPr marL="0" indent="472440" algn="just" defTabSz="425450">
              <a:spcBef>
                <a:spcPts val="0"/>
              </a:spcBef>
              <a:buSzTx/>
              <a:buNone/>
              <a:defRPr sz="1800">
                <a:solidFill>
                  <a:srgbClr val="333333"/>
                </a:solidFill>
                <a:latin typeface="PingFang SC Semibold"/>
                <a:ea typeface="PingFang SC Semibold"/>
                <a:cs typeface="PingFang SC Semibold"/>
                <a:sym typeface="PingFang SC Semibold"/>
              </a:defRPr>
            </a:pPr>
            <a:r>
              <a:t>何时是天亮？</a:t>
            </a:r>
          </a:p>
          <a:p>
            <a:pPr marL="0" indent="0" defTabSz="425450">
              <a:spcBef>
                <a:spcPts val="0"/>
              </a:spcBef>
              <a:buSzTx/>
              <a:buNone/>
              <a:defRPr sz="1800">
                <a:solidFill>
                  <a:srgbClr val="333333"/>
                </a:solidFill>
                <a:latin typeface="PingFang SC Regular"/>
                <a:ea typeface="PingFang SC Regular"/>
                <a:cs typeface="PingFang SC Regular"/>
                <a:sym typeface="PingFang SC Regular"/>
              </a:defRPr>
            </a:pPr>
            <a:r>
              <a:t>洪劬颉</a:t>
            </a:r>
          </a:p>
          <a:p>
            <a:pPr marL="0" indent="0" defTabSz="425450">
              <a:spcBef>
                <a:spcPts val="0"/>
              </a:spcBef>
              <a:buSzTx/>
              <a:buNone/>
              <a:defRPr sz="1800">
                <a:solidFill>
                  <a:srgbClr val="333333"/>
                </a:solidFill>
                <a:latin typeface="PingFang SC Regular"/>
                <a:ea typeface="PingFang SC Regular"/>
                <a:cs typeface="PingFang SC Regular"/>
                <a:sym typeface="PingFang SC Regular"/>
              </a:defRPr>
            </a:pPr>
            <a:r>
              <a:t>我一下子吓得坐了起来。再次把手机短信一字一字地读了出来：</a:t>
            </a:r>
          </a:p>
          <a:p>
            <a:pPr marL="0" indent="0" defTabSz="425450">
              <a:spcBef>
                <a:spcPts val="0"/>
              </a:spcBef>
              <a:buSzTx/>
              <a:buNone/>
              <a:defRPr sz="1800">
                <a:solidFill>
                  <a:srgbClr val="333333"/>
                </a:solidFill>
                <a:latin typeface="PingFang SC Regular"/>
                <a:ea typeface="PingFang SC Regular"/>
                <a:cs typeface="PingFang SC Regular"/>
                <a:sym typeface="PingFang SC Regular"/>
              </a:defRPr>
            </a:pPr>
            <a:r>
              <a:t>“洪sir，你好！你说朝前走，前方是天亮。我想问：何时是天亮？”</a:t>
            </a:r>
          </a:p>
          <a:p>
            <a:pPr marL="0" indent="0" defTabSz="425450">
              <a:spcBef>
                <a:spcPts val="0"/>
              </a:spcBef>
              <a:buSzTx/>
              <a:buNone/>
              <a:defRPr sz="1800">
                <a:solidFill>
                  <a:srgbClr val="333333"/>
                </a:solidFill>
                <a:latin typeface="PingFang SC Regular"/>
                <a:ea typeface="PingFang SC Regular"/>
                <a:cs typeface="PingFang SC Regular"/>
                <a:sym typeface="PingFang SC Regular"/>
              </a:defRPr>
            </a:pPr>
            <a:r>
              <a:t>我看看窗外，天空黑黢黢的一片，夜正深，深到万籁俱寂，浓翳蔽日。手机上时间显示为2:02。</a:t>
            </a:r>
          </a:p>
          <a:p>
            <a:pPr marL="0" indent="0" defTabSz="425450">
              <a:spcBef>
                <a:spcPts val="0"/>
              </a:spcBef>
              <a:buSzTx/>
              <a:buNone/>
              <a:defRPr sz="1800">
                <a:solidFill>
                  <a:srgbClr val="333333"/>
                </a:solidFill>
                <a:latin typeface="PingFang SC Regular"/>
                <a:ea typeface="PingFang SC Regular"/>
                <a:cs typeface="PingFang SC Regular"/>
                <a:sym typeface="PingFang SC Regular"/>
              </a:defRPr>
            </a:pPr>
            <a:r>
              <a:t>“怎么这么迟，发短信来啊？”我再次把短信一字一顿地读了一遍，“洪sir，你好！你说朝前走，前方是天亮。我想问：何时是天亮？”</a:t>
            </a:r>
          </a:p>
          <a:p>
            <a:pPr marL="0" indent="0" defTabSz="425450">
              <a:spcBef>
                <a:spcPts val="0"/>
              </a:spcBef>
              <a:buSzTx/>
              <a:buNone/>
              <a:defRPr sz="1800">
                <a:solidFill>
                  <a:srgbClr val="333333"/>
                </a:solidFill>
                <a:latin typeface="PingFang SC Regular"/>
                <a:ea typeface="PingFang SC Regular"/>
                <a:cs typeface="PingFang SC Regular"/>
                <a:sym typeface="PingFang SC Regular"/>
              </a:defRPr>
            </a:pPr>
            <a:r>
              <a:t>摆在我面前的是两条路：回，还是不回。但是，每一条路都是死路，都不是朝向那天亮之明光的路。</a:t>
            </a:r>
          </a:p>
          <a:p>
            <a:pPr marL="0" indent="0" defTabSz="425450">
              <a:spcBef>
                <a:spcPts val="0"/>
              </a:spcBef>
              <a:buSzTx/>
              <a:buNone/>
              <a:defRPr sz="1800">
                <a:solidFill>
                  <a:srgbClr val="333333"/>
                </a:solidFill>
                <a:latin typeface="PingFang SC Regular"/>
                <a:ea typeface="PingFang SC Regular"/>
                <a:cs typeface="PingFang SC Regular"/>
                <a:sym typeface="PingFang SC Regular"/>
              </a:defRPr>
            </a:pPr>
            <a:r>
              <a:t>回，我担心：天亮之后，等候我的是警察，他们问我：“洪老师，你在夜里收到这样的短信，怎么能劝他不要瞎想呢？”是啊，要是我回短信的话，除了“不要瞎想”“早点睡觉”一类不痛不痒的话，还能说些什么呢？而往往，很多时候正是这些不痛不痒的话才让问题真正的成为了问题。</a:t>
            </a:r>
          </a:p>
        </p:txBody>
      </p:sp>
      <p:sp>
        <p:nvSpPr>
          <p:cNvPr id="289" name="世间的事情，往往总是用语言难以说清道明的，但我们偏偏还想尽一切的办法去说。…"/>
          <p:cNvSpPr txBox="1"/>
          <p:nvPr/>
        </p:nvSpPr>
        <p:spPr>
          <a:xfrm>
            <a:off x="5760937" y="182879"/>
            <a:ext cx="6249494" cy="6136637"/>
          </a:xfrm>
          <a:prstGeom prst="rect">
            <a:avLst/>
          </a:prstGeom>
          <a:ln w="12700">
            <a:miter lim="400000"/>
          </a:ln>
        </p:spPr>
        <p:txBody>
          <a:bodyPr lIns="45718" tIns="45718" rIns="45718" bIns="45718">
            <a:spAutoFit/>
          </a:bodyPr>
          <a:lstStyle/>
          <a:p>
            <a:pPr defTabSz="457200">
              <a:defRPr sz="2000" b="0">
                <a:solidFill>
                  <a:srgbClr val="333333"/>
                </a:solidFill>
                <a:latin typeface="PingFang SC Regular"/>
                <a:ea typeface="PingFang SC Regular"/>
                <a:cs typeface="PingFang SC Regular"/>
                <a:sym typeface="PingFang SC Regular"/>
              </a:defRPr>
            </a:pPr>
            <a:r>
              <a:t>世间的事情，往往总是用语言难以说清道明的，但我们偏偏还想尽一切的办法去说。</a:t>
            </a:r>
          </a:p>
          <a:p>
            <a:pPr defTabSz="457200">
              <a:defRPr sz="2000" b="0">
                <a:solidFill>
                  <a:srgbClr val="333333"/>
                </a:solidFill>
                <a:latin typeface="PingFang SC Regular"/>
                <a:ea typeface="PingFang SC Regular"/>
                <a:cs typeface="PingFang SC Regular"/>
                <a:sym typeface="PingFang SC Regular"/>
              </a:defRPr>
            </a:pPr>
            <a:r>
              <a:t>不回，我也有担心，我担心的是，孩子的爸爸妈妈一脸无奈地看着我，字字顿顿地说：“洪老师，你是孩子那么信任的人，你接了短信，怎么就没有想回个短信劝劝他……”</a:t>
            </a:r>
          </a:p>
          <a:p>
            <a:pPr defTabSz="457200">
              <a:defRPr sz="2000" b="0">
                <a:solidFill>
                  <a:srgbClr val="333333"/>
                </a:solidFill>
                <a:latin typeface="PingFang SC Regular"/>
                <a:ea typeface="PingFang SC Regular"/>
                <a:cs typeface="PingFang SC Regular"/>
                <a:sym typeface="PingFang SC Regular"/>
              </a:defRPr>
            </a:pPr>
            <a:r>
              <a:t>我怎么回呢？我回：“不要瞎想”，事实上，他已经瞎想了；我回：“早点睡觉”，事实上，他已经睡不着觉了。</a:t>
            </a:r>
          </a:p>
          <a:p>
            <a:pPr defTabSz="457200">
              <a:defRPr sz="2000" b="0">
                <a:solidFill>
                  <a:srgbClr val="333333"/>
                </a:solidFill>
                <a:latin typeface="PingFang SC Regular"/>
                <a:ea typeface="PingFang SC Regular"/>
                <a:cs typeface="PingFang SC Regular"/>
                <a:sym typeface="PingFang SC Regular"/>
              </a:defRPr>
            </a:pPr>
            <a:r>
              <a:t>人生，面临的问题很多，只要有“面”，“对”的全都是问题。面对问题，我们该如何办？“世界上没有解决不了的问题，当一个问题真的到了无法可想的时候，那只能承认自己两个字：一个是笨，一个是懒。”爱因斯坦这句话告诉我们解决问题是何等的重要，我由此引申出了智慧教育，何谓智慧教育？即教会学生在最短时间内对解决问题的最佳路径做出选择。</a:t>
            </a:r>
          </a:p>
          <a:p>
            <a:pPr defTabSz="457200">
              <a:defRPr sz="2000" b="0">
                <a:solidFill>
                  <a:srgbClr val="333333"/>
                </a:solidFill>
                <a:latin typeface="PingFang SC Regular"/>
                <a:ea typeface="PingFang SC Regular"/>
                <a:cs typeface="PingFang SC Regular"/>
                <a:sym typeface="PingFang SC Regular"/>
              </a:defRPr>
            </a:pPr>
            <a:r>
              <a:t>“何时是天亮？”</a:t>
            </a:r>
          </a:p>
          <a:p>
            <a:pPr defTabSz="457200">
              <a:defRPr sz="2000" b="0">
                <a:solidFill>
                  <a:srgbClr val="333333"/>
                </a:solidFill>
                <a:latin typeface="PingFang SC Regular"/>
                <a:ea typeface="PingFang SC Regular"/>
                <a:cs typeface="PingFang SC Regular"/>
                <a:sym typeface="PingFang SC Regular"/>
              </a:defRPr>
            </a:pPr>
            <a:r>
              <a:t>教师的责任心，让我决定必须要回一条短信。回什么？</a:t>
            </a:r>
          </a:p>
        </p:txBody>
      </p:sp>
    </p:spTree>
  </p:cSld>
  <p:clrMapOvr>
    <a:masterClrMapping/>
  </p:clrMapOvr>
  <mc:AlternateContent xmlns:mc="http://schemas.openxmlformats.org/markup-compatibility/2006">
    <mc:Choice xmlns:p14="http://schemas.microsoft.com/office/powerpoint/2010/main" Requires="p14">
      <p:transition spd="slow">
        <p14:prism dir="d"/>
      </p:transition>
    </mc:Choice>
    <mc:Fallback>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 name="一夜而已"/>
          <p:cNvSpPr txBox="1">
            <a:spLocks noGrp="1"/>
          </p:cNvSpPr>
          <p:nvPr>
            <p:ph type="body" idx="1"/>
          </p:nvPr>
        </p:nvSpPr>
        <p:spPr>
          <a:xfrm>
            <a:off x="-1" y="1236660"/>
            <a:ext cx="12190415" cy="4060830"/>
          </a:xfrm>
          <a:prstGeom prst="rect">
            <a:avLst/>
          </a:prstGeom>
          <a:solidFill>
            <a:srgbClr val="000000"/>
          </a:solidFill>
        </p:spPr>
        <p:txBody>
          <a:bodyPr/>
          <a:lstStyle>
            <a:lvl1pPr algn="ctr">
              <a:spcBef>
                <a:spcPts val="3400"/>
              </a:spcBef>
              <a:buSzTx/>
              <a:buNone/>
              <a:defRPr sz="14200">
                <a:solidFill>
                  <a:srgbClr val="FFFFFF"/>
                </a:solidFill>
                <a:latin typeface="Kaiti SC Regular"/>
                <a:ea typeface="Kaiti SC Regular"/>
                <a:cs typeface="Kaiti SC Regular"/>
                <a:sym typeface="Kaiti SC Regular"/>
              </a:defRPr>
            </a:lvl1pPr>
          </a:lstStyle>
          <a:p>
            <a:r>
              <a:t>一夜而已</a:t>
            </a:r>
          </a:p>
        </p:txBody>
      </p:sp>
    </p:spTree>
  </p:cSld>
  <p:clrMapOvr>
    <a:masterClrMapping/>
  </p:clrMapOvr>
  <mc:AlternateContent xmlns:mc="http://schemas.openxmlformats.org/markup-compatibility/2006">
    <mc:Choice xmlns:p14="http://schemas.microsoft.com/office/powerpoint/2010/main" Requires="p14">
      <p:transition spd="slow" p14:dur="1200">
        <p14:warp dir="in"/>
      </p:transition>
    </mc:Choice>
    <mc:Fallback>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 name="洪sir，你好！你说朝前走，前方是天亮。我想问：何时是天亮？"/>
          <p:cNvSpPr/>
          <p:nvPr/>
        </p:nvSpPr>
        <p:spPr>
          <a:xfrm>
            <a:off x="1066800" y="380997"/>
            <a:ext cx="5867400" cy="2644137"/>
          </a:xfrm>
          <a:prstGeom prst="rect">
            <a:avLst/>
          </a:prstGeom>
          <a:solidFill>
            <a:srgbClr val="00FF00"/>
          </a:solidFill>
          <a:ln w="12700">
            <a:miter lim="400000"/>
          </a:ln>
        </p:spPr>
        <p:txBody>
          <a:bodyPr lIns="45718" tIns="45718" rIns="45718" bIns="45718">
            <a:spAutoFit/>
          </a:bodyPr>
          <a:lstStyle/>
          <a:p>
            <a:pPr>
              <a:defRPr sz="4800" b="0">
                <a:latin typeface="Kaiti SC Regular"/>
                <a:ea typeface="Kaiti SC Regular"/>
                <a:cs typeface="Kaiti SC Regular"/>
                <a:sym typeface="Kaiti SC Regular"/>
              </a:defRPr>
            </a:pPr>
            <a:r>
              <a:t>洪</a:t>
            </a:r>
            <a:r>
              <a:rPr>
                <a:latin typeface="Al Nile"/>
                <a:ea typeface="Al Nile"/>
                <a:cs typeface="Al Nile"/>
                <a:sym typeface="Al Nile"/>
              </a:rPr>
              <a:t>sir</a:t>
            </a:r>
            <a:r>
              <a:t>，你好！你说朝前走，前方是天亮。我想问：何时是天亮？</a:t>
            </a:r>
          </a:p>
        </p:txBody>
      </p:sp>
      <p:sp>
        <p:nvSpPr>
          <p:cNvPr id="294" name="问："/>
          <p:cNvSpPr/>
          <p:nvPr/>
        </p:nvSpPr>
        <p:spPr>
          <a:xfrm>
            <a:off x="0" y="380999"/>
            <a:ext cx="1018537" cy="726437"/>
          </a:xfrm>
          <a:prstGeom prst="rect">
            <a:avLst/>
          </a:prstGeom>
          <a:solidFill>
            <a:srgbClr val="000000"/>
          </a:solidFill>
          <a:ln w="12700">
            <a:miter lim="400000"/>
          </a:ln>
        </p:spPr>
        <p:txBody>
          <a:bodyPr wrap="none" lIns="45718" tIns="45718" rIns="45718" bIns="45718">
            <a:spAutoFit/>
          </a:bodyPr>
          <a:lstStyle>
            <a:lvl1pPr>
              <a:defRPr sz="3600" b="0">
                <a:latin typeface="Kaiti SC Regular"/>
                <a:ea typeface="Kaiti SC Regular"/>
                <a:cs typeface="Kaiti SC Regular"/>
                <a:sym typeface="Kaiti SC Regular"/>
              </a:defRPr>
            </a:lvl1pPr>
          </a:lstStyle>
          <a:p>
            <a:r>
              <a:t>问：</a:t>
            </a:r>
          </a:p>
        </p:txBody>
      </p:sp>
      <p:sp>
        <p:nvSpPr>
          <p:cNvPr id="295" name="一夜而已"/>
          <p:cNvSpPr/>
          <p:nvPr/>
        </p:nvSpPr>
        <p:spPr>
          <a:xfrm>
            <a:off x="5943600" y="3657600"/>
            <a:ext cx="5410200" cy="942337"/>
          </a:xfrm>
          <a:prstGeom prst="rect">
            <a:avLst/>
          </a:prstGeom>
          <a:solidFill>
            <a:srgbClr val="00FF00"/>
          </a:solidFill>
          <a:ln w="12700">
            <a:miter lim="400000"/>
          </a:ln>
        </p:spPr>
        <p:txBody>
          <a:bodyPr lIns="45718" tIns="45718" rIns="45718" bIns="45718">
            <a:spAutoFit/>
          </a:bodyPr>
          <a:lstStyle>
            <a:lvl1pPr>
              <a:defRPr sz="4800" b="0">
                <a:latin typeface="Kaiti SC Regular"/>
                <a:ea typeface="Kaiti SC Regular"/>
                <a:cs typeface="Kaiti SC Regular"/>
                <a:sym typeface="Kaiti SC Regular"/>
              </a:defRPr>
            </a:lvl1pPr>
          </a:lstStyle>
          <a:p>
            <a:r>
              <a:t>一夜而已</a:t>
            </a:r>
          </a:p>
        </p:txBody>
      </p:sp>
      <p:sp>
        <p:nvSpPr>
          <p:cNvPr id="296" name="矩形"/>
          <p:cNvSpPr/>
          <p:nvPr/>
        </p:nvSpPr>
        <p:spPr>
          <a:xfrm>
            <a:off x="11091860" y="3657600"/>
            <a:ext cx="1098553" cy="823913"/>
          </a:xfrm>
          <a:prstGeom prst="rect">
            <a:avLst/>
          </a:prstGeom>
          <a:solidFill>
            <a:srgbClr val="FF0000"/>
          </a:solidFill>
          <a:ln w="12700">
            <a:miter lim="400000"/>
          </a:ln>
        </p:spPr>
        <p:txBody>
          <a:bodyPr lIns="45718" tIns="45718" rIns="45718" bIns="45718"/>
          <a:lstStyle/>
          <a:p>
            <a:pPr>
              <a:defRPr sz="4800" b="0">
                <a:latin typeface="Al Nile"/>
                <a:ea typeface="Al Nile"/>
                <a:cs typeface="Al Nile"/>
                <a:sym typeface="Al Nile"/>
              </a:defRPr>
            </a:pPr>
          </a:p>
        </p:txBody>
      </p:sp>
    </p:spTree>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8" name="“一夜而已”…"/>
          <p:cNvSpPr txBox="1">
            <a:spLocks noGrp="1"/>
          </p:cNvSpPr>
          <p:nvPr>
            <p:ph type="body" idx="1"/>
          </p:nvPr>
        </p:nvSpPr>
        <p:spPr>
          <a:xfrm>
            <a:off x="5266678" y="0"/>
            <a:ext cx="6775617" cy="6858000"/>
          </a:xfrm>
          <a:prstGeom prst="rect">
            <a:avLst/>
          </a:prstGeom>
        </p:spPr>
        <p:txBody>
          <a:bodyPr/>
          <a:lstStyle/>
          <a:p>
            <a:pPr marL="0" indent="0" defTabSz="434340">
              <a:spcBef>
                <a:spcPts val="0"/>
              </a:spcBef>
              <a:buSzTx/>
              <a:buNone/>
              <a:defRPr sz="1900">
                <a:solidFill>
                  <a:srgbClr val="333333"/>
                </a:solidFill>
                <a:latin typeface="PingFang SC Regular"/>
                <a:ea typeface="PingFang SC Regular"/>
                <a:cs typeface="PingFang SC Regular"/>
                <a:sym typeface="PingFang SC Regular"/>
              </a:defRPr>
            </a:pPr>
            <a:r>
              <a:t>“一夜而已”</a:t>
            </a:r>
          </a:p>
          <a:p>
            <a:pPr marL="0" indent="0" defTabSz="434340">
              <a:spcBef>
                <a:spcPts val="0"/>
              </a:spcBef>
              <a:buSzTx/>
              <a:buNone/>
              <a:defRPr sz="1900">
                <a:solidFill>
                  <a:srgbClr val="333333"/>
                </a:solidFill>
                <a:latin typeface="PingFang SC Regular"/>
                <a:ea typeface="PingFang SC Regular"/>
                <a:cs typeface="PingFang SC Regular"/>
                <a:sym typeface="PingFang SC Regular"/>
              </a:defRPr>
            </a:pPr>
            <a:r>
              <a:t>没有“。”，也没有“！”，一切的标点符号，此时，都有可能变成表情达意的符号，或如火焰，或如匕首，而这么一点心理暗示都不能有。在他的手机屏幕上将出现如下的文字：</a:t>
            </a:r>
          </a:p>
          <a:p>
            <a:pPr marL="0" indent="0" defTabSz="434340">
              <a:spcBef>
                <a:spcPts val="0"/>
              </a:spcBef>
              <a:buSzTx/>
              <a:buNone/>
              <a:defRPr sz="1900">
                <a:solidFill>
                  <a:srgbClr val="333333"/>
                </a:solidFill>
                <a:latin typeface="PingFang SC Regular"/>
                <a:ea typeface="PingFang SC Regular"/>
                <a:cs typeface="PingFang SC Regular"/>
                <a:sym typeface="PingFang SC Regular"/>
              </a:defRPr>
            </a:pPr>
            <a:r>
              <a:t>                 洪sir，你好！你说朝前</a:t>
            </a:r>
          </a:p>
          <a:p>
            <a:pPr marL="0" indent="0" defTabSz="434340">
              <a:spcBef>
                <a:spcPts val="0"/>
              </a:spcBef>
              <a:buSzTx/>
              <a:buNone/>
              <a:defRPr sz="1900">
                <a:solidFill>
                  <a:srgbClr val="333333"/>
                </a:solidFill>
                <a:latin typeface="PingFang SC Regular"/>
                <a:ea typeface="PingFang SC Regular"/>
                <a:cs typeface="PingFang SC Regular"/>
                <a:sym typeface="PingFang SC Regular"/>
              </a:defRPr>
            </a:pPr>
            <a:r>
              <a:t>                 走，前方是天亮。我想</a:t>
            </a:r>
          </a:p>
          <a:p>
            <a:pPr marL="0" indent="0" defTabSz="434340">
              <a:spcBef>
                <a:spcPts val="0"/>
              </a:spcBef>
              <a:buSzTx/>
              <a:buNone/>
              <a:defRPr sz="1900">
                <a:solidFill>
                  <a:srgbClr val="333333"/>
                </a:solidFill>
                <a:latin typeface="PingFang SC Regular"/>
                <a:ea typeface="PingFang SC Regular"/>
                <a:cs typeface="PingFang SC Regular"/>
                <a:sym typeface="PingFang SC Regular"/>
              </a:defRPr>
            </a:pPr>
            <a:r>
              <a:t>                 问：何时是天亮？</a:t>
            </a:r>
          </a:p>
          <a:p>
            <a:pPr marL="0" indent="0" defTabSz="434340">
              <a:spcBef>
                <a:spcPts val="0"/>
              </a:spcBef>
              <a:buSzTx/>
              <a:buNone/>
              <a:defRPr sz="1900">
                <a:solidFill>
                  <a:srgbClr val="333333"/>
                </a:solidFill>
                <a:latin typeface="PingFang SC Regular"/>
                <a:ea typeface="PingFang SC Regular"/>
                <a:cs typeface="PingFang SC Regular"/>
                <a:sym typeface="PingFang SC Regular"/>
              </a:defRPr>
            </a:pPr>
            <a:r>
              <a:t>                                                  一夜而已</a:t>
            </a:r>
          </a:p>
          <a:p>
            <a:pPr marL="0" indent="0" defTabSz="434340">
              <a:spcBef>
                <a:spcPts val="0"/>
              </a:spcBef>
              <a:buSzTx/>
              <a:buNone/>
              <a:defRPr sz="1900">
                <a:solidFill>
                  <a:srgbClr val="333333"/>
                </a:solidFill>
                <a:latin typeface="PingFang SC Regular"/>
                <a:ea typeface="PingFang SC Regular"/>
                <a:cs typeface="PingFang SC Regular"/>
                <a:sym typeface="PingFang SC Regular"/>
              </a:defRPr>
            </a:pPr>
          </a:p>
          <a:p>
            <a:pPr marL="0" indent="0" defTabSz="434340">
              <a:spcBef>
                <a:spcPts val="0"/>
              </a:spcBef>
              <a:buSzTx/>
              <a:buNone/>
              <a:defRPr sz="1900">
                <a:solidFill>
                  <a:srgbClr val="333333"/>
                </a:solidFill>
                <a:latin typeface="PingFang SC Regular"/>
                <a:ea typeface="PingFang SC Regular"/>
                <a:cs typeface="PingFang SC Regular"/>
                <a:sym typeface="PingFang SC Regular"/>
              </a:defRPr>
            </a:pPr>
            <a:r>
              <a:t>这一夜的觉自然是无法睡了，我不知道面临着我的将会是什么。翌日五时许，便站在了教学楼前的平台上，看来来往往的学生，机械的打着招呼，我在那个瞬间，一下子读懂了鲁迅《祝福》中写祥林嫂的那句：“只有那眼珠间或一轮，还可以表示她是一个活物。”一直到这个孩子走到我的面前，提着的心一下子放到了底。他交给我一个信封，写了满满十页的信，其中第一段结尾处分明写着：</a:t>
            </a:r>
          </a:p>
          <a:p>
            <a:pPr marL="0" indent="0" defTabSz="434340">
              <a:spcBef>
                <a:spcPts val="0"/>
              </a:spcBef>
              <a:buSzTx/>
              <a:buNone/>
              <a:defRPr sz="1900">
                <a:solidFill>
                  <a:schemeClr val="accent2"/>
                </a:solidFill>
                <a:latin typeface="PingFang SC Regular"/>
                <a:ea typeface="PingFang SC Regular"/>
                <a:cs typeface="PingFang SC Regular"/>
                <a:sym typeface="PingFang SC Regular"/>
              </a:defRPr>
            </a:pPr>
            <a:r>
              <a:t>……没想到一分钟不到，便收到洪sir的回信：“一夜而已”，“一夜而已”仿佛如陶渊明《桃花源记》中“林尽水源，便得一山，山有小口，仿佛若有光”一样刺穿了我内心的阴霾。</a:t>
            </a:r>
          </a:p>
          <a:p>
            <a:pPr marL="0" indent="0" defTabSz="434340">
              <a:spcBef>
                <a:spcPts val="0"/>
              </a:spcBef>
              <a:buSzTx/>
              <a:buNone/>
              <a:defRPr sz="1900">
                <a:solidFill>
                  <a:srgbClr val="333333"/>
                </a:solidFill>
                <a:latin typeface="PingFang SC Regular"/>
                <a:ea typeface="PingFang SC Regular"/>
                <a:cs typeface="PingFang SC Regular"/>
                <a:sym typeface="PingFang SC Regular"/>
              </a:defRPr>
            </a:pPr>
            <a:r>
              <a:t>                                      交汇点记者 王拓</a:t>
            </a:r>
          </a:p>
        </p:txBody>
      </p:sp>
      <p:pic>
        <p:nvPicPr>
          <p:cNvPr id="299" name="图像" descr="图像"/>
          <p:cNvPicPr>
            <a:picLocks noChangeAspect="1"/>
          </p:cNvPicPr>
          <p:nvPr/>
        </p:nvPicPr>
        <p:blipFill>
          <a:blip r:embed="rId1"/>
          <a:stretch>
            <a:fillRect/>
          </a:stretch>
        </p:blipFill>
        <p:spPr>
          <a:xfrm>
            <a:off x="-25400" y="0"/>
            <a:ext cx="5143500" cy="6858000"/>
          </a:xfrm>
          <a:prstGeom prst="rect">
            <a:avLst/>
          </a:prstGeom>
          <a:ln w="12700">
            <a:miter lim="400000"/>
            <a:headEnd/>
            <a:tailEnd/>
          </a:ln>
        </p:spPr>
      </p:pic>
    </p:spTree>
  </p:cSld>
  <p:clrMapOvr>
    <a:masterClrMapping/>
  </p:clrMapOvr>
  <mc:AlternateContent xmlns:mc="http://schemas.openxmlformats.org/markup-compatibility/2006">
    <mc:Choice xmlns:p14="http://schemas.microsoft.com/office/powerpoint/2010/main" Requires="p14">
      <p:transition spd="slow" p14:dur="1200">
        <p14:warp/>
      </p:transition>
    </mc:Choice>
    <mc:Fallback>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 name="标题"/>
          <p:cNvSpPr txBox="1">
            <a:spLocks noGrp="1"/>
          </p:cNvSpPr>
          <p:nvPr>
            <p:ph type="title"/>
          </p:nvPr>
        </p:nvSpPr>
        <p:spPr>
          <a:xfrm>
            <a:off x="609599" y="274637"/>
            <a:ext cx="10971215" cy="1143001"/>
          </a:xfrm>
          <a:prstGeom prst="rect">
            <a:avLst/>
          </a:prstGeom>
        </p:spPr>
        <p:txBody>
          <a:bodyPr/>
          <a:lstStyle/>
          <a:p/>
        </p:txBody>
      </p:sp>
      <p:sp>
        <p:nvSpPr>
          <p:cNvPr id="302" name="正文"/>
          <p:cNvSpPr txBox="1">
            <a:spLocks noGrp="1"/>
          </p:cNvSpPr>
          <p:nvPr>
            <p:ph type="body" idx="1"/>
          </p:nvPr>
        </p:nvSpPr>
        <p:spPr>
          <a:xfrm>
            <a:off x="609599" y="1600200"/>
            <a:ext cx="10971215" cy="4525963"/>
          </a:xfrm>
          <a:prstGeom prst="rect">
            <a:avLst/>
          </a:prstGeom>
        </p:spPr>
        <p:txBody>
          <a:bodyPr/>
          <a:lstStyle/>
          <a:p/>
        </p:txBody>
      </p:sp>
      <p:pic>
        <p:nvPicPr>
          <p:cNvPr id="303" name="图像" descr="图像"/>
          <p:cNvPicPr>
            <a:picLocks noChangeAspect="1"/>
          </p:cNvPicPr>
          <p:nvPr/>
        </p:nvPicPr>
        <p:blipFill>
          <a:blip r:embed="rId1"/>
          <a:stretch>
            <a:fillRect/>
          </a:stretch>
        </p:blipFill>
        <p:spPr>
          <a:xfrm>
            <a:off x="-179213" y="-449798"/>
            <a:ext cx="12537727" cy="8625958"/>
          </a:xfrm>
          <a:prstGeom prst="rect">
            <a:avLst/>
          </a:prstGeom>
          <a:ln w="12700">
            <a:miter lim="400000"/>
            <a:headEnd/>
            <a:tailEnd/>
          </a:ln>
        </p:spPr>
      </p:pic>
      <p:sp>
        <p:nvSpPr>
          <p:cNvPr id="304" name="仿佛若有光"/>
          <p:cNvSpPr txBox="1"/>
          <p:nvPr/>
        </p:nvSpPr>
        <p:spPr>
          <a:xfrm>
            <a:off x="225652" y="3027678"/>
            <a:ext cx="2644137" cy="802637"/>
          </a:xfrm>
          <a:prstGeom prst="rect">
            <a:avLst/>
          </a:prstGeom>
          <a:ln w="12700">
            <a:miter lim="400000"/>
          </a:ln>
        </p:spPr>
        <p:txBody>
          <a:bodyPr wrap="none" lIns="45718" tIns="45718" rIns="45718" bIns="45718">
            <a:spAutoFit/>
          </a:bodyPr>
          <a:lstStyle>
            <a:lvl1pPr>
              <a:defRPr sz="4000" b="0">
                <a:solidFill>
                  <a:srgbClr val="A7A7A7"/>
                </a:solidFill>
                <a:latin typeface="Songti SC Bold"/>
                <a:ea typeface="Songti SC Bold"/>
                <a:cs typeface="Songti SC Bold"/>
                <a:sym typeface="Songti SC Bold"/>
              </a:defRPr>
            </a:lvl1pPr>
          </a:lstStyle>
          <a:p>
            <a:r>
              <a:t>仿佛若有光</a:t>
            </a:r>
          </a:p>
        </p:txBody>
      </p:sp>
    </p:spTree>
  </p:cSld>
  <p:clrMapOvr>
    <a:masterClrMapping/>
  </p:clrMapOvr>
  <p:transition spd="slow">
    <p:dissolve/>
  </p:transition>
  <p:timing>
    <p:tnLst>
      <p:par>
        <p:cTn id="1" dur="indefinite" restart="never" fill="hold" nodeType="tmRoot">
          <p:childTnLst>
            <p:seq concurrent="1" nextAc="seek">
              <p:cTn id="2" dur="indefinite" fill="hold"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indefinite" fill="hold"/>
                                        <p:tgtEl>
                                          <p:spTgt spid="304"/>
                                        </p:tgtEl>
                                        <p:attrNameLst>
                                          <p:attrName>style.visibility</p:attrName>
                                        </p:attrNameLst>
                                      </p:cBhvr>
                                      <p:to>
                                        <p:strVal val="visible"/>
                                      </p:to>
                                    </p:set>
                                    <p:animEffect transition="in" filter="box(out)">
                                      <p:cBhvr>
                                        <p:cTn id="7" dur="1500"/>
                                        <p:tgtEl>
                                          <p:spTgt spid="3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4" grpId="0" animBg="1" advAuto="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11465432415auto" descr="11465432415auto"/>
          <p:cNvPicPr>
            <a:picLocks noChangeAspect="1"/>
          </p:cNvPicPr>
          <p:nvPr/>
        </p:nvPicPr>
        <p:blipFill>
          <a:blip r:embed="rId1"/>
          <a:stretch>
            <a:fillRect/>
          </a:stretch>
        </p:blipFill>
        <p:spPr>
          <a:xfrm>
            <a:off x="-323850" y="-72232"/>
            <a:ext cx="12503150" cy="7002464"/>
          </a:xfrm>
          <a:prstGeom prst="rect">
            <a:avLst/>
          </a:prstGeom>
          <a:ln w="12700">
            <a:miter lim="400000"/>
            <a:headEnd/>
            <a:tailEnd/>
          </a:ln>
        </p:spPr>
      </p:pic>
      <p:pic>
        <p:nvPicPr>
          <p:cNvPr id="61" name="PIC_20140705_054627_244_副本" descr="PIC_20140705_054627_244_副本"/>
          <p:cNvPicPr>
            <a:picLocks noChangeAspect="1"/>
          </p:cNvPicPr>
          <p:nvPr/>
        </p:nvPicPr>
        <p:blipFill>
          <a:blip r:embed="rId2"/>
          <a:stretch>
            <a:fillRect/>
          </a:stretch>
        </p:blipFill>
        <p:spPr>
          <a:xfrm>
            <a:off x="103822" y="906462"/>
            <a:ext cx="1905002" cy="1884364"/>
          </a:xfrm>
          <a:prstGeom prst="rect">
            <a:avLst/>
          </a:prstGeom>
          <a:ln w="12700">
            <a:miter lim="400000"/>
            <a:headEnd/>
            <a:tailEnd/>
          </a:ln>
        </p:spPr>
      </p:pic>
      <p:sp>
        <p:nvSpPr>
          <p:cNvPr id="5" name="副标题 4"/>
          <p:cNvSpPr>
            <a:spLocks noGrp="1"/>
          </p:cNvSpPr>
          <p:nvPr>
            <p:ph type="subTitle" idx="1"/>
          </p:nvPr>
        </p:nvSpPr>
        <p:spPr>
          <a:xfrm>
            <a:off x="2188210" y="1488440"/>
            <a:ext cx="8053070" cy="551815"/>
          </a:xfrm>
        </p:spPr>
        <p:txBody>
          <a:bodyPr>
            <a:noAutofit/>
          </a:bodyPr>
          <a:lstStyle/>
          <a:p>
            <a:r>
              <a:rPr lang="zh-CN" altLang="en-US" sz="2800" dirty="0">
                <a:solidFill>
                  <a:schemeClr val="bg1"/>
                </a:solidFill>
              </a:rPr>
              <a:t>好的教育就是师生之间创造好的故事的教育</a:t>
            </a:r>
            <a:endParaRPr lang="zh-CN" altLang="en-US" sz="2800" dirty="0">
              <a:solidFill>
                <a:schemeClr val="bg1"/>
              </a:solidFill>
            </a:endParaRPr>
          </a:p>
        </p:txBody>
      </p:sp>
      <p:sp>
        <p:nvSpPr>
          <p:cNvPr id="4" name="标题 3"/>
          <p:cNvSpPr>
            <a:spLocks noGrp="1"/>
          </p:cNvSpPr>
          <p:nvPr>
            <p:ph type="ctrTitle"/>
          </p:nvPr>
        </p:nvSpPr>
        <p:spPr>
          <a:xfrm>
            <a:off x="1138555" y="574040"/>
            <a:ext cx="7698740" cy="941705"/>
          </a:xfrm>
        </p:spPr>
        <p:txBody>
          <a:bodyPr>
            <a:noAutofit/>
          </a:bodyPr>
          <a:lstStyle/>
          <a:p>
            <a:r>
              <a:rPr lang="en-US" altLang="zh-CN" sz="4000" dirty="0">
                <a:solidFill>
                  <a:schemeClr val="bg1"/>
                </a:solidFill>
              </a:rPr>
              <a:t>    </a:t>
            </a:r>
            <a:r>
              <a:rPr lang="zh-CN" altLang="en-US" sz="4000" dirty="0">
                <a:solidFill>
                  <a:schemeClr val="bg1"/>
                </a:solidFill>
              </a:rPr>
              <a:t>创造我们都喜欢的教育故事</a:t>
            </a:r>
            <a:endParaRPr lang="zh-CN" altLang="en-US" sz="4000" dirty="0">
              <a:solidFill>
                <a:schemeClr val="bg1"/>
              </a:solidFill>
            </a:endParaRPr>
          </a:p>
        </p:txBody>
      </p:sp>
      <p:sp>
        <p:nvSpPr>
          <p:cNvPr id="6" name="文本占位符 5"/>
          <p:cNvSpPr>
            <a:spLocks noGrp="1"/>
          </p:cNvSpPr>
          <p:nvPr>
            <p:ph type="body" sz="quarter" idx="10"/>
          </p:nvPr>
        </p:nvSpPr>
        <p:spPr>
          <a:xfrm>
            <a:off x="2141583" y="2040030"/>
            <a:ext cx="2949575" cy="296271"/>
          </a:xfrm>
        </p:spPr>
        <p:txBody>
          <a:bodyPr>
            <a:noAutofit/>
          </a:bodyPr>
          <a:lstStyle/>
          <a:p>
            <a:r>
              <a:rPr lang="zh-CN" altLang="en-US" sz="2800" dirty="0">
                <a:solidFill>
                  <a:schemeClr val="bg1"/>
                </a:solidFill>
              </a:rPr>
              <a:t>洪劬颉</a:t>
            </a:r>
            <a:endParaRPr lang="zh-CN" altLang="en-US" sz="2800" dirty="0">
              <a:solidFill>
                <a:schemeClr val="bg1"/>
              </a:solidFill>
            </a:endParaRPr>
          </a:p>
        </p:txBody>
      </p:sp>
      <p:sp>
        <p:nvSpPr>
          <p:cNvPr id="7" name="文本占位符 6"/>
          <p:cNvSpPr>
            <a:spLocks noGrp="1"/>
          </p:cNvSpPr>
          <p:nvPr/>
        </p:nvSpPr>
        <p:spPr>
          <a:xfrm>
            <a:off x="4078605" y="2174240"/>
            <a:ext cx="6817360" cy="296545"/>
          </a:xfrm>
          <a:prstGeom prst="rect">
            <a:avLst/>
          </a:prstGeom>
        </p:spPr>
        <p:txBody>
          <a:bodyPr vert="horz" lIns="91440" tIns="45720" rIns="91440" bIns="45720" rtlCol="0" anchor="ctr">
            <a:noAutofit/>
          </a:bodyPr>
          <a:lstStyle>
            <a:lvl1pPr marL="0" indent="0" algn="l" defTabSz="913765" rtl="0" eaLnBrk="1" latinLnBrk="0" hangingPunct="1">
              <a:lnSpc>
                <a:spcPct val="90000"/>
              </a:lnSpc>
              <a:spcBef>
                <a:spcPts val="1000"/>
              </a:spcBef>
              <a:buFont typeface="Arial" panose="020B0604020202020204" pitchFamily="34" charset="0"/>
              <a:buNone/>
              <a:defRPr sz="1500" b="0" kern="1200">
                <a:solidFill>
                  <a:schemeClr val="bg1"/>
                </a:solidFill>
                <a:latin typeface="+mn-lt"/>
                <a:ea typeface="+mn-ea"/>
                <a:cs typeface="+mn-cs"/>
              </a:defRPr>
            </a:lvl1pPr>
            <a:lvl2pPr marL="457200" indent="0" algn="l" defTabSz="913765"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2pPr>
            <a:lvl3pPr marL="914400" indent="0" algn="l" defTabSz="913765"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3pPr>
            <a:lvl4pPr marL="1371600" indent="0" algn="l" defTabSz="913765"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828800" indent="0" algn="l" defTabSz="913765"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800">
                <a:solidFill>
                  <a:schemeClr val="bg1"/>
                </a:solidFill>
              </a:rPr>
              <a:t>南京市教育科学研究所</a:t>
            </a:r>
            <a:endParaRPr lang="zh-CN" altLang="en-US" sz="2800">
              <a:solidFill>
                <a:schemeClr val="bg1"/>
              </a:solidFill>
            </a:endParaRPr>
          </a:p>
        </p:txBody>
      </p:sp>
      <p:cxnSp>
        <p:nvCxnSpPr>
          <p:cNvPr id="2" name="肘形连接符 1"/>
          <p:cNvCxnSpPr/>
          <p:nvPr/>
        </p:nvCxnSpPr>
        <p:spPr>
          <a:xfrm>
            <a:off x="6354445" y="-984885"/>
            <a:ext cx="3175" cy="3175"/>
          </a:xfrm>
          <a:prstGeom prst="bentConnector3">
            <a:avLst/>
          </a:prstGeom>
          <a:noFill/>
          <a:ln w="25400" cap="flat">
            <a:solidFill>
              <a:schemeClr val="accent1"/>
            </a:solidFill>
            <a:prstDash val="solid"/>
            <a:round/>
            <a:headEnd type="arrow"/>
            <a:tailEnd type="arrow"/>
          </a:ln>
          <a:effectLst>
            <a:outerShdw blurRad="63500" dist="53881" dir="13500000" rotWithShape="0">
              <a:srgbClr val="EEECE1">
                <a:alpha val="50000"/>
              </a:srgbClr>
            </a:outerShdw>
          </a:effectLst>
        </p:spPr>
        <p:style>
          <a:lnRef idx="0">
            <a:scrgbClr r="0" g="0" b="0"/>
          </a:lnRef>
          <a:fillRef idx="0">
            <a:scrgbClr r="0" g="0" b="0"/>
          </a:fillRef>
          <a:effectRef idx="0">
            <a:scrgbClr r="0" g="0" b="0"/>
          </a:effectRef>
          <a:fontRef idx="none"/>
        </p:style>
      </p:cxnSp>
      <p:pic>
        <p:nvPicPr>
          <p:cNvPr id="3" name="图片 2"/>
          <p:cNvPicPr>
            <a:picLocks noChangeAspect="1"/>
          </p:cNvPicPr>
          <p:nvPr/>
        </p:nvPicPr>
        <p:blipFill>
          <a:blip r:embed="rId3"/>
          <a:stretch>
            <a:fillRect/>
          </a:stretch>
        </p:blipFill>
        <p:spPr>
          <a:xfrm>
            <a:off x="2274571" y="2564540"/>
            <a:ext cx="3144746" cy="4293460"/>
          </a:xfrm>
          <a:prstGeom prst="rect">
            <a:avLst/>
          </a:prstGeom>
        </p:spPr>
      </p:pic>
      <p:sp>
        <p:nvSpPr>
          <p:cNvPr id="8" name="AutoShape 2" descr="https://img3.doubanio.com/view/note/l/public/p36697581.webp"/>
          <p:cNvSpPr>
            <a:spLocks noChangeAspect="1" noChangeArrowheads="1"/>
          </p:cNvSpPr>
          <p:nvPr/>
        </p:nvSpPr>
        <p:spPr bwMode="auto">
          <a:xfrm>
            <a:off x="5775325"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pic>
        <p:nvPicPr>
          <p:cNvPr id="9" name="图片 8"/>
          <p:cNvPicPr>
            <a:picLocks noChangeAspect="1"/>
          </p:cNvPicPr>
          <p:nvPr/>
        </p:nvPicPr>
        <p:blipFill>
          <a:blip r:embed="rId4"/>
          <a:stretch>
            <a:fillRect/>
          </a:stretch>
        </p:blipFill>
        <p:spPr>
          <a:xfrm>
            <a:off x="5685064" y="2553778"/>
            <a:ext cx="3510706" cy="429346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12" name="椭圆形"/>
          <p:cNvSpPr/>
          <p:nvPr/>
        </p:nvSpPr>
        <p:spPr>
          <a:xfrm>
            <a:off x="-4872038" y="-225425"/>
            <a:ext cx="7358065" cy="7232650"/>
          </a:xfrm>
          <a:prstGeom prst="ellipse">
            <a:avLst/>
          </a:prstGeom>
          <a:solidFill>
            <a:srgbClr val="808080"/>
          </a:solidFill>
          <a:ln w="12700">
            <a:miter lim="400000"/>
          </a:ln>
        </p:spPr>
        <p:txBody>
          <a:bodyPr lIns="45718" tIns="45718" rIns="45718" bIns="45718" anchor="ctr"/>
          <a:lstStyle/>
          <a:p>
            <a:pPr algn="ctr" defTabSz="609600">
              <a:defRPr sz="8000" b="0">
                <a:solidFill>
                  <a:srgbClr val="FFFFFF"/>
                </a:solidFill>
                <a:latin typeface="Century Gothic" panose="020B0502020202020204"/>
                <a:ea typeface="Century Gothic" panose="020B0502020202020204"/>
                <a:cs typeface="Century Gothic" panose="020B0502020202020204"/>
                <a:sym typeface="Century Gothic" panose="020B0502020202020204"/>
              </a:defRPr>
            </a:pPr>
          </a:p>
        </p:txBody>
      </p:sp>
      <p:sp>
        <p:nvSpPr>
          <p:cNvPr id="313" name="八…"/>
          <p:cNvSpPr txBox="1"/>
          <p:nvPr/>
        </p:nvSpPr>
        <p:spPr>
          <a:xfrm>
            <a:off x="168275" y="2065336"/>
            <a:ext cx="863600" cy="4053839"/>
          </a:xfrm>
          <a:prstGeom prst="rect">
            <a:avLst/>
          </a:prstGeom>
          <a:ln w="12700">
            <a:miter lim="400000"/>
          </a:ln>
        </p:spPr>
        <p:txBody>
          <a:bodyPr lIns="45718" tIns="45718" rIns="45718" bIns="45718">
            <a:spAutoFit/>
          </a:bodyPr>
          <a:lstStyle/>
          <a:p>
            <a:pPr defTabSz="609600">
              <a:defRPr sz="5600" b="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t>八</a:t>
            </a:r>
            <a:endParaRPr>
              <a:latin typeface="Century Gothic" panose="020B0502020202020204"/>
              <a:ea typeface="Century Gothic" panose="020B0502020202020204"/>
              <a:cs typeface="Century Gothic" panose="020B0502020202020204"/>
              <a:sym typeface="Century Gothic" panose="020B0502020202020204"/>
            </a:endParaRPr>
          </a:p>
          <a:p>
            <a:pPr defTabSz="609600">
              <a:defRPr sz="5600" b="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t>一</a:t>
            </a:r>
            <a:endParaRPr>
              <a:latin typeface="Century Gothic" panose="020B0502020202020204"/>
              <a:ea typeface="Century Gothic" panose="020B0502020202020204"/>
              <a:cs typeface="Century Gothic" panose="020B0502020202020204"/>
              <a:sym typeface="Century Gothic" panose="020B0502020202020204"/>
            </a:endParaRPr>
          </a:p>
          <a:p>
            <a:pPr defTabSz="609600">
              <a:defRPr sz="5600" b="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t>路</a:t>
            </a:r>
            <a:endParaRPr>
              <a:latin typeface="Century Gothic" panose="020B0502020202020204"/>
              <a:ea typeface="Century Gothic" panose="020B0502020202020204"/>
              <a:cs typeface="Century Gothic" panose="020B0502020202020204"/>
              <a:sym typeface="Century Gothic" panose="020B0502020202020204"/>
            </a:endParaRPr>
          </a:p>
          <a:p>
            <a:pPr defTabSz="609600">
              <a:defRPr sz="5600" b="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t>径</a:t>
            </a:r>
          </a:p>
        </p:txBody>
      </p:sp>
      <p:sp>
        <p:nvSpPr>
          <p:cNvPr id="314" name="线条"/>
          <p:cNvSpPr/>
          <p:nvPr/>
        </p:nvSpPr>
        <p:spPr>
          <a:xfrm flipH="1" flipV="1">
            <a:off x="2668587" y="3390898"/>
            <a:ext cx="9525003" cy="4"/>
          </a:xfrm>
          <a:prstGeom prst="line">
            <a:avLst/>
          </a:prstGeom>
          <a:ln w="28575">
            <a:solidFill>
              <a:srgbClr val="BFBFBF"/>
            </a:solidFill>
          </a:ln>
        </p:spPr>
        <p:txBody>
          <a:bodyPr lIns="45718" tIns="45718" rIns="45718" bIns="45718"/>
          <a:lstStyle/>
          <a:p/>
        </p:txBody>
      </p:sp>
      <p:grpSp>
        <p:nvGrpSpPr>
          <p:cNvPr id="317" name="成组"/>
          <p:cNvGrpSpPr/>
          <p:nvPr/>
        </p:nvGrpSpPr>
        <p:grpSpPr>
          <a:xfrm>
            <a:off x="5156198" y="755650"/>
            <a:ext cx="2489203" cy="5270500"/>
            <a:chOff x="-1" y="0"/>
            <a:chExt cx="2489201" cy="5270500"/>
          </a:xfrm>
        </p:grpSpPr>
        <p:sp>
          <p:nvSpPr>
            <p:cNvPr id="315" name="线条"/>
            <p:cNvSpPr/>
            <p:nvPr/>
          </p:nvSpPr>
          <p:spPr>
            <a:xfrm flipV="1">
              <a:off x="-2" y="0"/>
              <a:ext cx="4" cy="5270500"/>
            </a:xfrm>
            <a:prstGeom prst="line">
              <a:avLst/>
            </a:prstGeom>
            <a:noFill/>
            <a:ln w="28575" cap="flat">
              <a:solidFill>
                <a:srgbClr val="BFBFBF"/>
              </a:solidFill>
              <a:prstDash val="solid"/>
              <a:round/>
            </a:ln>
            <a:effectLst/>
          </p:spPr>
          <p:txBody>
            <a:bodyPr wrap="square" lIns="45718" tIns="45718" rIns="45718" bIns="45718" numCol="1" anchor="t">
              <a:noAutofit/>
            </a:bodyPr>
            <a:lstStyle/>
            <a:p/>
          </p:txBody>
        </p:sp>
        <p:sp>
          <p:nvSpPr>
            <p:cNvPr id="316" name="线条"/>
            <p:cNvSpPr/>
            <p:nvPr/>
          </p:nvSpPr>
          <p:spPr>
            <a:xfrm flipV="1">
              <a:off x="2489200" y="0"/>
              <a:ext cx="1" cy="5270500"/>
            </a:xfrm>
            <a:prstGeom prst="line">
              <a:avLst/>
            </a:prstGeom>
            <a:noFill/>
            <a:ln w="28575" cap="flat">
              <a:solidFill>
                <a:srgbClr val="BFBFBF"/>
              </a:solidFill>
              <a:prstDash val="solid"/>
              <a:round/>
            </a:ln>
            <a:effectLst/>
          </p:spPr>
          <p:txBody>
            <a:bodyPr wrap="square" lIns="45718" tIns="45718" rIns="45718" bIns="45718" numCol="1" anchor="t">
              <a:noAutofit/>
            </a:bodyPr>
            <a:lstStyle/>
            <a:p/>
          </p:txBody>
        </p:sp>
      </p:grpSp>
      <p:grpSp>
        <p:nvGrpSpPr>
          <p:cNvPr id="320" name="成组"/>
          <p:cNvGrpSpPr/>
          <p:nvPr/>
        </p:nvGrpSpPr>
        <p:grpSpPr>
          <a:xfrm>
            <a:off x="2895600" y="761999"/>
            <a:ext cx="1828800" cy="1828801"/>
            <a:chOff x="0" y="0"/>
            <a:chExt cx="1828800" cy="1828800"/>
          </a:xfrm>
        </p:grpSpPr>
        <p:sp>
          <p:nvSpPr>
            <p:cNvPr id="318" name="圆形"/>
            <p:cNvSpPr/>
            <p:nvPr/>
          </p:nvSpPr>
          <p:spPr>
            <a:xfrm>
              <a:off x="0" y="-1"/>
              <a:ext cx="1828800" cy="1828801"/>
            </a:xfrm>
            <a:prstGeom prst="ellipse">
              <a:avLst/>
            </a:prstGeom>
            <a:solidFill>
              <a:srgbClr val="008000"/>
            </a:solidFill>
            <a:ln w="12700" cap="flat">
              <a:noFill/>
              <a:miter lim="400000"/>
            </a:ln>
            <a:effectLst/>
          </p:spPr>
          <p:txBody>
            <a:bodyPr wrap="square" lIns="45718" tIns="45718" rIns="45718" bIns="45718" numCol="1" anchor="ctr">
              <a:noAutofit/>
            </a:bodyPr>
            <a:lstStyle/>
            <a:p>
              <a:pPr algn="ctr" defTabSz="609600">
                <a:defRPr sz="8000" b="0">
                  <a:solidFill>
                    <a:srgbClr val="FFFFFF"/>
                  </a:solidFill>
                  <a:latin typeface="Century Gothic" panose="020B0502020202020204"/>
                  <a:ea typeface="Century Gothic" panose="020B0502020202020204"/>
                  <a:cs typeface="Century Gothic" panose="020B0502020202020204"/>
                  <a:sym typeface="Century Gothic" panose="020B0502020202020204"/>
                </a:defRPr>
              </a:pPr>
            </a:p>
          </p:txBody>
        </p:sp>
        <p:sp>
          <p:nvSpPr>
            <p:cNvPr id="319" name="1"/>
            <p:cNvSpPr txBox="1"/>
            <p:nvPr/>
          </p:nvSpPr>
          <p:spPr>
            <a:xfrm>
              <a:off x="267799" y="246379"/>
              <a:ext cx="1293201" cy="1336039"/>
            </a:xfrm>
            <a:prstGeom prst="rect">
              <a:avLst/>
            </a:prstGeom>
            <a:noFill/>
            <a:ln w="12700" cap="flat">
              <a:noFill/>
              <a:miter lim="400000"/>
            </a:ln>
            <a:effectLst/>
          </p:spPr>
          <p:txBody>
            <a:bodyPr wrap="square" lIns="45718" tIns="45718" rIns="45718" bIns="45718" numCol="1" anchor="ctr">
              <a:spAutoFit/>
            </a:bodyPr>
            <a:lstStyle>
              <a:lvl1pPr algn="ctr" defTabSz="609600">
                <a:defRPr sz="8000" b="0">
                  <a:solidFill>
                    <a:srgbClr val="FFFFFF"/>
                  </a:solidFill>
                  <a:latin typeface="Century Gothic" panose="020B0502020202020204"/>
                  <a:ea typeface="Century Gothic" panose="020B0502020202020204"/>
                  <a:cs typeface="Century Gothic" panose="020B0502020202020204"/>
                  <a:sym typeface="Century Gothic" panose="020B0502020202020204"/>
                </a:defRPr>
              </a:lvl1pPr>
            </a:lstStyle>
            <a:p>
              <a:r>
                <a:t>1</a:t>
              </a:r>
            </a:p>
          </p:txBody>
        </p:sp>
      </p:grpSp>
      <p:grpSp>
        <p:nvGrpSpPr>
          <p:cNvPr id="323" name="成组"/>
          <p:cNvGrpSpPr/>
          <p:nvPr/>
        </p:nvGrpSpPr>
        <p:grpSpPr>
          <a:xfrm>
            <a:off x="5486400" y="761999"/>
            <a:ext cx="1828800" cy="1828801"/>
            <a:chOff x="0" y="0"/>
            <a:chExt cx="1828800" cy="1828800"/>
          </a:xfrm>
        </p:grpSpPr>
        <p:sp>
          <p:nvSpPr>
            <p:cNvPr id="321" name="圆形"/>
            <p:cNvSpPr/>
            <p:nvPr/>
          </p:nvSpPr>
          <p:spPr>
            <a:xfrm>
              <a:off x="0" y="-1"/>
              <a:ext cx="1828800" cy="1828801"/>
            </a:xfrm>
            <a:prstGeom prst="ellipse">
              <a:avLst/>
            </a:prstGeom>
            <a:solidFill>
              <a:srgbClr val="FF0000"/>
            </a:solidFill>
            <a:ln w="12700" cap="flat">
              <a:noFill/>
              <a:miter lim="400000"/>
            </a:ln>
            <a:effectLst/>
          </p:spPr>
          <p:txBody>
            <a:bodyPr wrap="square" lIns="45718" tIns="45718" rIns="45718" bIns="45718" numCol="1" anchor="ctr">
              <a:noAutofit/>
            </a:bodyPr>
            <a:lstStyle/>
            <a:p>
              <a:pPr algn="ctr" defTabSz="609600">
                <a:defRPr sz="8000" b="0">
                  <a:solidFill>
                    <a:srgbClr val="FFFFFF"/>
                  </a:solidFill>
                  <a:latin typeface="Century Gothic" panose="020B0502020202020204"/>
                  <a:ea typeface="Century Gothic" panose="020B0502020202020204"/>
                  <a:cs typeface="Century Gothic" panose="020B0502020202020204"/>
                  <a:sym typeface="Century Gothic" panose="020B0502020202020204"/>
                </a:defRPr>
              </a:pPr>
            </a:p>
          </p:txBody>
        </p:sp>
        <p:sp>
          <p:nvSpPr>
            <p:cNvPr id="322" name="2"/>
            <p:cNvSpPr txBox="1"/>
            <p:nvPr/>
          </p:nvSpPr>
          <p:spPr>
            <a:xfrm>
              <a:off x="267799" y="246379"/>
              <a:ext cx="1293201" cy="1336039"/>
            </a:xfrm>
            <a:prstGeom prst="rect">
              <a:avLst/>
            </a:prstGeom>
            <a:noFill/>
            <a:ln w="12700" cap="flat">
              <a:noFill/>
              <a:miter lim="400000"/>
            </a:ln>
            <a:effectLst/>
          </p:spPr>
          <p:txBody>
            <a:bodyPr wrap="square" lIns="45718" tIns="45718" rIns="45718" bIns="45718" numCol="1" anchor="ctr">
              <a:spAutoFit/>
            </a:bodyPr>
            <a:lstStyle>
              <a:lvl1pPr algn="ctr" defTabSz="609600">
                <a:defRPr sz="8000" b="0">
                  <a:solidFill>
                    <a:srgbClr val="FFFFFF"/>
                  </a:solidFill>
                  <a:latin typeface="Century Gothic" panose="020B0502020202020204"/>
                  <a:ea typeface="Century Gothic" panose="020B0502020202020204"/>
                  <a:cs typeface="Century Gothic" panose="020B0502020202020204"/>
                  <a:sym typeface="Century Gothic" panose="020B0502020202020204"/>
                </a:defRPr>
              </a:lvl1pPr>
            </a:lstStyle>
            <a:p>
              <a:r>
                <a:t>2</a:t>
              </a:r>
            </a:p>
          </p:txBody>
        </p:sp>
      </p:grpSp>
      <p:grpSp>
        <p:nvGrpSpPr>
          <p:cNvPr id="326" name="成组"/>
          <p:cNvGrpSpPr/>
          <p:nvPr/>
        </p:nvGrpSpPr>
        <p:grpSpPr>
          <a:xfrm>
            <a:off x="8021636" y="755649"/>
            <a:ext cx="1827215" cy="1828801"/>
            <a:chOff x="0" y="0"/>
            <a:chExt cx="1827214" cy="1828800"/>
          </a:xfrm>
        </p:grpSpPr>
        <p:sp>
          <p:nvSpPr>
            <p:cNvPr id="324" name="圆形"/>
            <p:cNvSpPr/>
            <p:nvPr/>
          </p:nvSpPr>
          <p:spPr>
            <a:xfrm>
              <a:off x="-1" y="-1"/>
              <a:ext cx="1827216" cy="1828801"/>
            </a:xfrm>
            <a:prstGeom prst="ellipse">
              <a:avLst/>
            </a:prstGeom>
            <a:solidFill>
              <a:srgbClr val="E65B4F"/>
            </a:solidFill>
            <a:ln w="12700" cap="flat">
              <a:noFill/>
              <a:miter lim="400000"/>
            </a:ln>
            <a:effectLst/>
          </p:spPr>
          <p:txBody>
            <a:bodyPr wrap="square" lIns="45718" tIns="45718" rIns="45718" bIns="45718" numCol="1" anchor="ctr">
              <a:noAutofit/>
            </a:bodyPr>
            <a:lstStyle/>
            <a:p>
              <a:pPr algn="ctr" defTabSz="609600">
                <a:defRPr sz="8000" b="0">
                  <a:solidFill>
                    <a:srgbClr val="FFFFFF"/>
                  </a:solidFill>
                  <a:latin typeface="Century Gothic" panose="020B0502020202020204"/>
                  <a:ea typeface="Century Gothic" panose="020B0502020202020204"/>
                  <a:cs typeface="Century Gothic" panose="020B0502020202020204"/>
                  <a:sym typeface="Century Gothic" panose="020B0502020202020204"/>
                </a:defRPr>
              </a:pPr>
            </a:p>
          </p:txBody>
        </p:sp>
        <p:sp>
          <p:nvSpPr>
            <p:cNvPr id="325" name="3"/>
            <p:cNvSpPr txBox="1"/>
            <p:nvPr/>
          </p:nvSpPr>
          <p:spPr>
            <a:xfrm>
              <a:off x="267568" y="246379"/>
              <a:ext cx="1292078" cy="1336039"/>
            </a:xfrm>
            <a:prstGeom prst="rect">
              <a:avLst/>
            </a:prstGeom>
            <a:noFill/>
            <a:ln w="12700" cap="flat">
              <a:noFill/>
              <a:miter lim="400000"/>
            </a:ln>
            <a:effectLst/>
          </p:spPr>
          <p:txBody>
            <a:bodyPr wrap="square" lIns="45718" tIns="45718" rIns="45718" bIns="45718" numCol="1" anchor="ctr">
              <a:spAutoFit/>
            </a:bodyPr>
            <a:lstStyle>
              <a:lvl1pPr algn="ctr" defTabSz="609600">
                <a:defRPr sz="8000" b="0">
                  <a:solidFill>
                    <a:srgbClr val="FFFFFF"/>
                  </a:solidFill>
                  <a:latin typeface="Century Gothic" panose="020B0502020202020204"/>
                  <a:ea typeface="Century Gothic" panose="020B0502020202020204"/>
                  <a:cs typeface="Century Gothic" panose="020B0502020202020204"/>
                  <a:sym typeface="Century Gothic" panose="020B0502020202020204"/>
                </a:defRPr>
              </a:lvl1pPr>
            </a:lstStyle>
            <a:p>
              <a:r>
                <a:t>3</a:t>
              </a:r>
            </a:p>
          </p:txBody>
        </p:sp>
      </p:grpSp>
      <p:grpSp>
        <p:nvGrpSpPr>
          <p:cNvPr id="329" name="成组"/>
          <p:cNvGrpSpPr/>
          <p:nvPr/>
        </p:nvGrpSpPr>
        <p:grpSpPr>
          <a:xfrm>
            <a:off x="2921000" y="3638550"/>
            <a:ext cx="1828800" cy="1830391"/>
            <a:chOff x="0" y="0"/>
            <a:chExt cx="1828800" cy="1830390"/>
          </a:xfrm>
        </p:grpSpPr>
        <p:sp>
          <p:nvSpPr>
            <p:cNvPr id="327" name="圆形"/>
            <p:cNvSpPr/>
            <p:nvPr/>
          </p:nvSpPr>
          <p:spPr>
            <a:xfrm>
              <a:off x="0" y="0"/>
              <a:ext cx="1828800" cy="1830391"/>
            </a:xfrm>
            <a:prstGeom prst="ellipse">
              <a:avLst/>
            </a:prstGeom>
            <a:solidFill>
              <a:srgbClr val="FF0000"/>
            </a:solidFill>
            <a:ln w="12700" cap="flat">
              <a:noFill/>
              <a:miter lim="400000"/>
            </a:ln>
            <a:effectLst/>
          </p:spPr>
          <p:txBody>
            <a:bodyPr wrap="square" lIns="45718" tIns="45718" rIns="45718" bIns="45718" numCol="1" anchor="ctr">
              <a:noAutofit/>
            </a:bodyPr>
            <a:lstStyle/>
            <a:p>
              <a:pPr algn="ctr" defTabSz="609600">
                <a:defRPr sz="8000" b="0">
                  <a:solidFill>
                    <a:srgbClr val="FFFFFF"/>
                  </a:solidFill>
                  <a:latin typeface="Century Gothic" panose="020B0502020202020204"/>
                  <a:ea typeface="Century Gothic" panose="020B0502020202020204"/>
                  <a:cs typeface="Century Gothic" panose="020B0502020202020204"/>
                  <a:sym typeface="Century Gothic" panose="020B0502020202020204"/>
                </a:defRPr>
              </a:pPr>
            </a:p>
          </p:txBody>
        </p:sp>
        <p:sp>
          <p:nvSpPr>
            <p:cNvPr id="328" name="5"/>
            <p:cNvSpPr txBox="1"/>
            <p:nvPr/>
          </p:nvSpPr>
          <p:spPr>
            <a:xfrm>
              <a:off x="267799" y="247173"/>
              <a:ext cx="1293201" cy="1336039"/>
            </a:xfrm>
            <a:prstGeom prst="rect">
              <a:avLst/>
            </a:prstGeom>
            <a:noFill/>
            <a:ln w="12700" cap="flat">
              <a:noFill/>
              <a:miter lim="400000"/>
            </a:ln>
            <a:effectLst/>
          </p:spPr>
          <p:txBody>
            <a:bodyPr wrap="square" lIns="45718" tIns="45718" rIns="45718" bIns="45718" numCol="1" anchor="ctr">
              <a:spAutoFit/>
            </a:bodyPr>
            <a:lstStyle>
              <a:lvl1pPr algn="ctr" defTabSz="609600">
                <a:defRPr sz="8000" b="0">
                  <a:solidFill>
                    <a:srgbClr val="FFFFFF"/>
                  </a:solidFill>
                  <a:latin typeface="Century Gothic" panose="020B0502020202020204"/>
                  <a:ea typeface="Century Gothic" panose="020B0502020202020204"/>
                  <a:cs typeface="Century Gothic" panose="020B0502020202020204"/>
                  <a:sym typeface="Century Gothic" panose="020B0502020202020204"/>
                </a:defRPr>
              </a:lvl1pPr>
            </a:lstStyle>
            <a:p>
              <a:r>
                <a:t>5</a:t>
              </a:r>
            </a:p>
          </p:txBody>
        </p:sp>
      </p:grpSp>
      <p:grpSp>
        <p:nvGrpSpPr>
          <p:cNvPr id="332" name="成组"/>
          <p:cNvGrpSpPr/>
          <p:nvPr/>
        </p:nvGrpSpPr>
        <p:grpSpPr>
          <a:xfrm>
            <a:off x="5470525" y="3638550"/>
            <a:ext cx="1828800" cy="1830391"/>
            <a:chOff x="0" y="0"/>
            <a:chExt cx="1828800" cy="1830390"/>
          </a:xfrm>
        </p:grpSpPr>
        <p:sp>
          <p:nvSpPr>
            <p:cNvPr id="330" name="圆形"/>
            <p:cNvSpPr/>
            <p:nvPr/>
          </p:nvSpPr>
          <p:spPr>
            <a:xfrm>
              <a:off x="0" y="0"/>
              <a:ext cx="1828800" cy="1830391"/>
            </a:xfrm>
            <a:prstGeom prst="ellipse">
              <a:avLst/>
            </a:prstGeom>
            <a:solidFill>
              <a:srgbClr val="008000"/>
            </a:solidFill>
            <a:ln w="12700" cap="flat">
              <a:noFill/>
              <a:miter lim="400000"/>
            </a:ln>
            <a:effectLst/>
          </p:spPr>
          <p:txBody>
            <a:bodyPr wrap="square" lIns="45718" tIns="45718" rIns="45718" bIns="45718" numCol="1" anchor="ctr">
              <a:noAutofit/>
            </a:bodyPr>
            <a:lstStyle/>
            <a:p>
              <a:pPr algn="ctr" defTabSz="609600">
                <a:defRPr sz="8000" b="0">
                  <a:solidFill>
                    <a:srgbClr val="FFFFFF"/>
                  </a:solidFill>
                  <a:latin typeface="Century Gothic" panose="020B0502020202020204"/>
                  <a:ea typeface="Century Gothic" panose="020B0502020202020204"/>
                  <a:cs typeface="Century Gothic" panose="020B0502020202020204"/>
                  <a:sym typeface="Century Gothic" panose="020B0502020202020204"/>
                </a:defRPr>
              </a:pPr>
            </a:p>
          </p:txBody>
        </p:sp>
        <p:sp>
          <p:nvSpPr>
            <p:cNvPr id="331" name="6"/>
            <p:cNvSpPr txBox="1"/>
            <p:nvPr/>
          </p:nvSpPr>
          <p:spPr>
            <a:xfrm>
              <a:off x="267799" y="247173"/>
              <a:ext cx="1293201" cy="1336039"/>
            </a:xfrm>
            <a:prstGeom prst="rect">
              <a:avLst/>
            </a:prstGeom>
            <a:noFill/>
            <a:ln w="12700" cap="flat">
              <a:noFill/>
              <a:miter lim="400000"/>
            </a:ln>
            <a:effectLst/>
          </p:spPr>
          <p:txBody>
            <a:bodyPr wrap="square" lIns="45718" tIns="45718" rIns="45718" bIns="45718" numCol="1" anchor="ctr">
              <a:spAutoFit/>
            </a:bodyPr>
            <a:lstStyle>
              <a:lvl1pPr algn="ctr" defTabSz="609600">
                <a:defRPr sz="8000" b="0">
                  <a:solidFill>
                    <a:srgbClr val="FFFFFF"/>
                  </a:solidFill>
                  <a:latin typeface="Century Gothic" panose="020B0502020202020204"/>
                  <a:ea typeface="Century Gothic" panose="020B0502020202020204"/>
                  <a:cs typeface="Century Gothic" panose="020B0502020202020204"/>
                  <a:sym typeface="Century Gothic" panose="020B0502020202020204"/>
                </a:defRPr>
              </a:lvl1pPr>
            </a:lstStyle>
            <a:p>
              <a:r>
                <a:t>6</a:t>
              </a:r>
            </a:p>
          </p:txBody>
        </p:sp>
      </p:grpSp>
      <p:grpSp>
        <p:nvGrpSpPr>
          <p:cNvPr id="335" name="成组"/>
          <p:cNvGrpSpPr/>
          <p:nvPr/>
        </p:nvGrpSpPr>
        <p:grpSpPr>
          <a:xfrm>
            <a:off x="8021636" y="3638550"/>
            <a:ext cx="1827215" cy="1830391"/>
            <a:chOff x="0" y="0"/>
            <a:chExt cx="1827214" cy="1830390"/>
          </a:xfrm>
        </p:grpSpPr>
        <p:sp>
          <p:nvSpPr>
            <p:cNvPr id="333" name="圆形"/>
            <p:cNvSpPr/>
            <p:nvPr/>
          </p:nvSpPr>
          <p:spPr>
            <a:xfrm>
              <a:off x="-1" y="0"/>
              <a:ext cx="1827216" cy="1830391"/>
            </a:xfrm>
            <a:prstGeom prst="ellipse">
              <a:avLst/>
            </a:prstGeom>
            <a:solidFill>
              <a:srgbClr val="1187B1"/>
            </a:solidFill>
            <a:ln w="12700" cap="flat">
              <a:noFill/>
              <a:miter lim="400000"/>
            </a:ln>
            <a:effectLst/>
          </p:spPr>
          <p:txBody>
            <a:bodyPr wrap="square" lIns="45718" tIns="45718" rIns="45718" bIns="45718" numCol="1" anchor="ctr">
              <a:noAutofit/>
            </a:bodyPr>
            <a:lstStyle/>
            <a:p>
              <a:pPr algn="ctr" defTabSz="609600">
                <a:defRPr sz="8000" b="0">
                  <a:solidFill>
                    <a:srgbClr val="FFFFFF"/>
                  </a:solidFill>
                  <a:latin typeface="Century Gothic" panose="020B0502020202020204"/>
                  <a:ea typeface="Century Gothic" panose="020B0502020202020204"/>
                  <a:cs typeface="Century Gothic" panose="020B0502020202020204"/>
                  <a:sym typeface="Century Gothic" panose="020B0502020202020204"/>
                </a:defRPr>
              </a:pPr>
            </a:p>
          </p:txBody>
        </p:sp>
        <p:sp>
          <p:nvSpPr>
            <p:cNvPr id="334" name="6"/>
            <p:cNvSpPr txBox="1"/>
            <p:nvPr/>
          </p:nvSpPr>
          <p:spPr>
            <a:xfrm>
              <a:off x="267568" y="247173"/>
              <a:ext cx="1292078" cy="1336039"/>
            </a:xfrm>
            <a:prstGeom prst="rect">
              <a:avLst/>
            </a:prstGeom>
            <a:noFill/>
            <a:ln w="12700" cap="flat">
              <a:noFill/>
              <a:miter lim="400000"/>
            </a:ln>
            <a:effectLst/>
          </p:spPr>
          <p:txBody>
            <a:bodyPr wrap="square" lIns="45718" tIns="45718" rIns="45718" bIns="45718" numCol="1" anchor="ctr">
              <a:spAutoFit/>
            </a:bodyPr>
            <a:lstStyle>
              <a:lvl1pPr algn="ctr" defTabSz="609600">
                <a:defRPr sz="8000" b="0">
                  <a:solidFill>
                    <a:srgbClr val="FFFFFF"/>
                  </a:solidFill>
                  <a:latin typeface="Century Gothic" panose="020B0502020202020204"/>
                  <a:ea typeface="Century Gothic" panose="020B0502020202020204"/>
                  <a:cs typeface="Century Gothic" panose="020B0502020202020204"/>
                  <a:sym typeface="Century Gothic" panose="020B0502020202020204"/>
                </a:defRPr>
              </a:lvl1pPr>
            </a:lstStyle>
            <a:p>
              <a:r>
                <a:t>6</a:t>
              </a:r>
            </a:p>
          </p:txBody>
        </p:sp>
      </p:grpSp>
      <p:sp>
        <p:nvSpPr>
          <p:cNvPr id="336" name="每年发表一篇文章"/>
          <p:cNvSpPr txBox="1"/>
          <p:nvPr/>
        </p:nvSpPr>
        <p:spPr>
          <a:xfrm>
            <a:off x="2668586" y="2774950"/>
            <a:ext cx="2487614" cy="459738"/>
          </a:xfrm>
          <a:prstGeom prst="rect">
            <a:avLst/>
          </a:prstGeom>
          <a:ln w="12700">
            <a:miter lim="400000"/>
          </a:ln>
        </p:spPr>
        <p:txBody>
          <a:bodyPr lIns="45718" tIns="45718" rIns="45718" bIns="45718">
            <a:spAutoFit/>
          </a:bodyPr>
          <a:lstStyle>
            <a:lvl1pPr algn="ctr" defTabSz="609600">
              <a:defRPr sz="2100" b="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t>每年发表一篇文章</a:t>
            </a:r>
          </a:p>
        </p:txBody>
      </p:sp>
      <p:sp>
        <p:nvSpPr>
          <p:cNvPr id="337" name="每学期写一篇文章"/>
          <p:cNvSpPr txBox="1"/>
          <p:nvPr/>
        </p:nvSpPr>
        <p:spPr>
          <a:xfrm>
            <a:off x="5156200" y="2774950"/>
            <a:ext cx="2489200" cy="459738"/>
          </a:xfrm>
          <a:prstGeom prst="rect">
            <a:avLst/>
          </a:prstGeom>
          <a:ln w="12700">
            <a:miter lim="400000"/>
          </a:ln>
        </p:spPr>
        <p:txBody>
          <a:bodyPr lIns="45718" tIns="45718" rIns="45718" bIns="45718">
            <a:spAutoFit/>
          </a:bodyPr>
          <a:lstStyle>
            <a:lvl1pPr algn="ctr" defTabSz="609600">
              <a:defRPr sz="2100" b="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t>每学期写一篇文章</a:t>
            </a:r>
          </a:p>
        </p:txBody>
      </p:sp>
      <p:sp>
        <p:nvSpPr>
          <p:cNvPr id="338" name="每年做一次创意活动"/>
          <p:cNvSpPr txBox="1"/>
          <p:nvPr/>
        </p:nvSpPr>
        <p:spPr>
          <a:xfrm>
            <a:off x="2147886" y="5600700"/>
            <a:ext cx="3008314" cy="459738"/>
          </a:xfrm>
          <a:prstGeom prst="rect">
            <a:avLst/>
          </a:prstGeom>
          <a:ln w="12700">
            <a:miter lim="400000"/>
          </a:ln>
        </p:spPr>
        <p:txBody>
          <a:bodyPr lIns="45718" tIns="45718" rIns="45718" bIns="45718">
            <a:spAutoFit/>
          </a:bodyPr>
          <a:lstStyle>
            <a:lvl1pPr algn="ctr" defTabSz="609600">
              <a:defRPr sz="2100" b="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t>每年做一次创意活动</a:t>
            </a:r>
          </a:p>
        </p:txBody>
      </p:sp>
      <p:sp>
        <p:nvSpPr>
          <p:cNvPr id="339" name="每年上一节公开课"/>
          <p:cNvSpPr txBox="1"/>
          <p:nvPr/>
        </p:nvSpPr>
        <p:spPr>
          <a:xfrm>
            <a:off x="5156200" y="5600700"/>
            <a:ext cx="2489200" cy="459738"/>
          </a:xfrm>
          <a:prstGeom prst="rect">
            <a:avLst/>
          </a:prstGeom>
          <a:ln w="12700">
            <a:miter lim="400000"/>
          </a:ln>
        </p:spPr>
        <p:txBody>
          <a:bodyPr lIns="45718" tIns="45718" rIns="45718" bIns="45718">
            <a:spAutoFit/>
          </a:bodyPr>
          <a:lstStyle>
            <a:lvl1pPr algn="ctr" defTabSz="609600">
              <a:defRPr sz="2100" b="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t>每年上一节公开课</a:t>
            </a:r>
          </a:p>
        </p:txBody>
      </p:sp>
      <p:grpSp>
        <p:nvGrpSpPr>
          <p:cNvPr id="342" name="成组"/>
          <p:cNvGrpSpPr/>
          <p:nvPr/>
        </p:nvGrpSpPr>
        <p:grpSpPr>
          <a:xfrm>
            <a:off x="8021636" y="755649"/>
            <a:ext cx="1827215" cy="1828801"/>
            <a:chOff x="0" y="0"/>
            <a:chExt cx="1827214" cy="1828800"/>
          </a:xfrm>
        </p:grpSpPr>
        <p:sp>
          <p:nvSpPr>
            <p:cNvPr id="340" name="圆形"/>
            <p:cNvSpPr/>
            <p:nvPr/>
          </p:nvSpPr>
          <p:spPr>
            <a:xfrm>
              <a:off x="-1" y="-1"/>
              <a:ext cx="1827216" cy="1828801"/>
            </a:xfrm>
            <a:prstGeom prst="ellipse">
              <a:avLst/>
            </a:prstGeom>
            <a:solidFill>
              <a:srgbClr val="008000"/>
            </a:solidFill>
            <a:ln w="12700" cap="flat">
              <a:noFill/>
              <a:miter lim="400000"/>
            </a:ln>
            <a:effectLst/>
          </p:spPr>
          <p:txBody>
            <a:bodyPr wrap="square" lIns="45718" tIns="45718" rIns="45718" bIns="45718" numCol="1" anchor="ctr">
              <a:noAutofit/>
            </a:bodyPr>
            <a:lstStyle/>
            <a:p>
              <a:pPr algn="ctr" defTabSz="609600">
                <a:defRPr sz="8000" b="0">
                  <a:solidFill>
                    <a:srgbClr val="FFFFFF"/>
                  </a:solidFill>
                  <a:latin typeface="Century Gothic" panose="020B0502020202020204"/>
                  <a:ea typeface="Century Gothic" panose="020B0502020202020204"/>
                  <a:cs typeface="Century Gothic" panose="020B0502020202020204"/>
                  <a:sym typeface="Century Gothic" panose="020B0502020202020204"/>
                </a:defRPr>
              </a:pPr>
            </a:p>
          </p:txBody>
        </p:sp>
        <p:sp>
          <p:nvSpPr>
            <p:cNvPr id="341" name="3"/>
            <p:cNvSpPr txBox="1"/>
            <p:nvPr/>
          </p:nvSpPr>
          <p:spPr>
            <a:xfrm>
              <a:off x="267568" y="246379"/>
              <a:ext cx="1292078" cy="1336039"/>
            </a:xfrm>
            <a:prstGeom prst="rect">
              <a:avLst/>
            </a:prstGeom>
            <a:noFill/>
            <a:ln w="12700" cap="flat">
              <a:noFill/>
              <a:miter lim="400000"/>
            </a:ln>
            <a:effectLst/>
          </p:spPr>
          <p:txBody>
            <a:bodyPr wrap="square" lIns="45718" tIns="45718" rIns="45718" bIns="45718" numCol="1" anchor="ctr">
              <a:spAutoFit/>
            </a:bodyPr>
            <a:lstStyle>
              <a:lvl1pPr algn="ctr" defTabSz="609600">
                <a:defRPr sz="8000" b="0">
                  <a:solidFill>
                    <a:srgbClr val="FFFFFF"/>
                  </a:solidFill>
                  <a:latin typeface="Century Gothic" panose="020B0502020202020204"/>
                  <a:ea typeface="Century Gothic" panose="020B0502020202020204"/>
                  <a:cs typeface="Century Gothic" panose="020B0502020202020204"/>
                  <a:sym typeface="Century Gothic" panose="020B0502020202020204"/>
                </a:defRPr>
              </a:lvl1pPr>
            </a:lstStyle>
            <a:p>
              <a:r>
                <a:t>3</a:t>
              </a:r>
            </a:p>
          </p:txBody>
        </p:sp>
      </p:grpSp>
      <p:sp>
        <p:nvSpPr>
          <p:cNvPr id="343" name="每年读一本书"/>
          <p:cNvSpPr txBox="1"/>
          <p:nvPr/>
        </p:nvSpPr>
        <p:spPr>
          <a:xfrm>
            <a:off x="7986711" y="2774950"/>
            <a:ext cx="1862139" cy="459738"/>
          </a:xfrm>
          <a:prstGeom prst="rect">
            <a:avLst/>
          </a:prstGeom>
          <a:ln w="12700">
            <a:miter lim="400000"/>
          </a:ln>
        </p:spPr>
        <p:txBody>
          <a:bodyPr lIns="45718" tIns="45718" rIns="45718" bIns="45718">
            <a:spAutoFit/>
          </a:bodyPr>
          <a:lstStyle>
            <a:lvl1pPr algn="ctr" defTabSz="609600">
              <a:defRPr sz="2100" b="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t>每年读一本书</a:t>
            </a:r>
          </a:p>
        </p:txBody>
      </p:sp>
      <p:grpSp>
        <p:nvGrpSpPr>
          <p:cNvPr id="346" name="成组"/>
          <p:cNvGrpSpPr/>
          <p:nvPr/>
        </p:nvGrpSpPr>
        <p:grpSpPr>
          <a:xfrm>
            <a:off x="10326686" y="3581400"/>
            <a:ext cx="1828803" cy="1828800"/>
            <a:chOff x="0" y="0"/>
            <a:chExt cx="1828801" cy="1828800"/>
          </a:xfrm>
        </p:grpSpPr>
        <p:sp>
          <p:nvSpPr>
            <p:cNvPr id="344" name="圆形"/>
            <p:cNvSpPr/>
            <p:nvPr/>
          </p:nvSpPr>
          <p:spPr>
            <a:xfrm>
              <a:off x="0" y="0"/>
              <a:ext cx="1828802" cy="1828800"/>
            </a:xfrm>
            <a:prstGeom prst="ellipse">
              <a:avLst/>
            </a:prstGeom>
            <a:solidFill>
              <a:srgbClr val="008000"/>
            </a:solidFill>
            <a:ln w="12700" cap="flat">
              <a:noFill/>
              <a:miter lim="400000"/>
            </a:ln>
            <a:effectLst/>
          </p:spPr>
          <p:txBody>
            <a:bodyPr wrap="square" lIns="45718" tIns="45718" rIns="45718" bIns="45718" numCol="1" anchor="ctr">
              <a:noAutofit/>
            </a:bodyPr>
            <a:lstStyle/>
            <a:p>
              <a:pPr algn="ctr" defTabSz="609600">
                <a:defRPr sz="8000" b="0">
                  <a:solidFill>
                    <a:srgbClr val="FFFFFF"/>
                  </a:solidFill>
                  <a:latin typeface="Century Gothic" panose="020B0502020202020204"/>
                  <a:ea typeface="Century Gothic" panose="020B0502020202020204"/>
                  <a:cs typeface="Century Gothic" panose="020B0502020202020204"/>
                  <a:sym typeface="Century Gothic" panose="020B0502020202020204"/>
                </a:defRPr>
              </a:pPr>
            </a:p>
          </p:txBody>
        </p:sp>
        <p:sp>
          <p:nvSpPr>
            <p:cNvPr id="345" name="8"/>
            <p:cNvSpPr txBox="1"/>
            <p:nvPr/>
          </p:nvSpPr>
          <p:spPr>
            <a:xfrm>
              <a:off x="267800" y="246379"/>
              <a:ext cx="1293201" cy="1336039"/>
            </a:xfrm>
            <a:prstGeom prst="rect">
              <a:avLst/>
            </a:prstGeom>
            <a:noFill/>
            <a:ln w="12700" cap="flat">
              <a:noFill/>
              <a:miter lim="400000"/>
            </a:ln>
            <a:effectLst/>
          </p:spPr>
          <p:txBody>
            <a:bodyPr wrap="square" lIns="45718" tIns="45718" rIns="45718" bIns="45718" numCol="1" anchor="ctr">
              <a:spAutoFit/>
            </a:bodyPr>
            <a:lstStyle>
              <a:lvl1pPr algn="ctr" defTabSz="609600">
                <a:defRPr sz="8000" b="0">
                  <a:solidFill>
                    <a:srgbClr val="FFFFFF"/>
                  </a:solidFill>
                  <a:latin typeface="Century Gothic" panose="020B0502020202020204"/>
                  <a:ea typeface="Century Gothic" panose="020B0502020202020204"/>
                  <a:cs typeface="Century Gothic" panose="020B0502020202020204"/>
                  <a:sym typeface="Century Gothic" panose="020B0502020202020204"/>
                </a:defRPr>
              </a:lvl1pPr>
            </a:lstStyle>
            <a:p>
              <a:r>
                <a:t>8</a:t>
              </a:r>
            </a:p>
          </p:txBody>
        </p:sp>
      </p:grpSp>
      <p:sp>
        <p:nvSpPr>
          <p:cNvPr id="347" name="每年跟特殊学生聊一次天"/>
          <p:cNvSpPr txBox="1"/>
          <p:nvPr/>
        </p:nvSpPr>
        <p:spPr>
          <a:xfrm>
            <a:off x="10326686" y="5600700"/>
            <a:ext cx="1863727" cy="828038"/>
          </a:xfrm>
          <a:prstGeom prst="rect">
            <a:avLst/>
          </a:prstGeom>
          <a:ln w="12700">
            <a:miter lim="400000"/>
          </a:ln>
        </p:spPr>
        <p:txBody>
          <a:bodyPr lIns="45718" tIns="45718" rIns="45718" bIns="45718">
            <a:spAutoFit/>
          </a:bodyPr>
          <a:lstStyle>
            <a:lvl1pPr algn="ctr" defTabSz="609600">
              <a:defRPr sz="2100" b="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t>每年跟特殊学生聊一次天</a:t>
            </a:r>
          </a:p>
        </p:txBody>
      </p:sp>
      <p:grpSp>
        <p:nvGrpSpPr>
          <p:cNvPr id="350" name="成组"/>
          <p:cNvGrpSpPr/>
          <p:nvPr/>
        </p:nvGrpSpPr>
        <p:grpSpPr>
          <a:xfrm>
            <a:off x="8021636" y="3638550"/>
            <a:ext cx="1827215" cy="1830391"/>
            <a:chOff x="0" y="0"/>
            <a:chExt cx="1827214" cy="1830390"/>
          </a:xfrm>
        </p:grpSpPr>
        <p:sp>
          <p:nvSpPr>
            <p:cNvPr id="348" name="圆形"/>
            <p:cNvSpPr/>
            <p:nvPr/>
          </p:nvSpPr>
          <p:spPr>
            <a:xfrm>
              <a:off x="-1" y="0"/>
              <a:ext cx="1827216" cy="1830391"/>
            </a:xfrm>
            <a:prstGeom prst="ellipse">
              <a:avLst/>
            </a:prstGeom>
            <a:solidFill>
              <a:srgbClr val="FF0000"/>
            </a:solidFill>
            <a:ln w="12700" cap="flat">
              <a:noFill/>
              <a:miter lim="400000"/>
            </a:ln>
            <a:effectLst/>
          </p:spPr>
          <p:txBody>
            <a:bodyPr wrap="square" lIns="45718" tIns="45718" rIns="45718" bIns="45718" numCol="1" anchor="ctr">
              <a:noAutofit/>
            </a:bodyPr>
            <a:lstStyle/>
            <a:p>
              <a:pPr algn="ctr" defTabSz="609600">
                <a:defRPr sz="8000" b="0">
                  <a:solidFill>
                    <a:srgbClr val="FFFFFF"/>
                  </a:solidFill>
                  <a:latin typeface="Century Gothic" panose="020B0502020202020204"/>
                  <a:ea typeface="Century Gothic" panose="020B0502020202020204"/>
                  <a:cs typeface="Century Gothic" panose="020B0502020202020204"/>
                  <a:sym typeface="Century Gothic" panose="020B0502020202020204"/>
                </a:defRPr>
              </a:pPr>
            </a:p>
          </p:txBody>
        </p:sp>
        <p:sp>
          <p:nvSpPr>
            <p:cNvPr id="349" name="7"/>
            <p:cNvSpPr txBox="1"/>
            <p:nvPr/>
          </p:nvSpPr>
          <p:spPr>
            <a:xfrm>
              <a:off x="267568" y="247173"/>
              <a:ext cx="1292078" cy="1336039"/>
            </a:xfrm>
            <a:prstGeom prst="rect">
              <a:avLst/>
            </a:prstGeom>
            <a:noFill/>
            <a:ln w="12700" cap="flat">
              <a:noFill/>
              <a:miter lim="400000"/>
            </a:ln>
            <a:effectLst/>
          </p:spPr>
          <p:txBody>
            <a:bodyPr wrap="square" lIns="45718" tIns="45718" rIns="45718" bIns="45718" numCol="1" anchor="ctr">
              <a:spAutoFit/>
            </a:bodyPr>
            <a:lstStyle>
              <a:lvl1pPr algn="ctr" defTabSz="609600">
                <a:defRPr sz="8000" b="0">
                  <a:solidFill>
                    <a:srgbClr val="FFFFFF"/>
                  </a:solidFill>
                  <a:latin typeface="Century Gothic" panose="020B0502020202020204"/>
                  <a:ea typeface="Century Gothic" panose="020B0502020202020204"/>
                  <a:cs typeface="Century Gothic" panose="020B0502020202020204"/>
                  <a:sym typeface="Century Gothic" panose="020B0502020202020204"/>
                </a:defRPr>
              </a:lvl1pPr>
            </a:lstStyle>
            <a:p>
              <a:r>
                <a:t>7</a:t>
              </a:r>
            </a:p>
          </p:txBody>
        </p:sp>
      </p:grpSp>
      <p:sp>
        <p:nvSpPr>
          <p:cNvPr id="351" name="每年跟名家聊一次天"/>
          <p:cNvSpPr txBox="1"/>
          <p:nvPr/>
        </p:nvSpPr>
        <p:spPr>
          <a:xfrm>
            <a:off x="7459661" y="5614987"/>
            <a:ext cx="2832102" cy="459739"/>
          </a:xfrm>
          <a:prstGeom prst="rect">
            <a:avLst/>
          </a:prstGeom>
          <a:ln w="12700">
            <a:miter lim="400000"/>
          </a:ln>
        </p:spPr>
        <p:txBody>
          <a:bodyPr lIns="45718" tIns="45718" rIns="45718" bIns="45718">
            <a:spAutoFit/>
          </a:bodyPr>
          <a:lstStyle>
            <a:lvl1pPr algn="ctr" defTabSz="609600">
              <a:defRPr sz="2100" b="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t>每年跟名家聊一次天</a:t>
            </a:r>
          </a:p>
        </p:txBody>
      </p:sp>
      <p:grpSp>
        <p:nvGrpSpPr>
          <p:cNvPr id="354" name="成组"/>
          <p:cNvGrpSpPr/>
          <p:nvPr/>
        </p:nvGrpSpPr>
        <p:grpSpPr>
          <a:xfrm>
            <a:off x="10291761" y="754062"/>
            <a:ext cx="1828803" cy="1830391"/>
            <a:chOff x="0" y="0"/>
            <a:chExt cx="1828801" cy="1830390"/>
          </a:xfrm>
        </p:grpSpPr>
        <p:sp>
          <p:nvSpPr>
            <p:cNvPr id="352" name="圆形"/>
            <p:cNvSpPr/>
            <p:nvPr/>
          </p:nvSpPr>
          <p:spPr>
            <a:xfrm>
              <a:off x="0" y="0"/>
              <a:ext cx="1828802" cy="1830391"/>
            </a:xfrm>
            <a:prstGeom prst="ellipse">
              <a:avLst/>
            </a:prstGeom>
            <a:solidFill>
              <a:srgbClr val="FF0000"/>
            </a:solidFill>
            <a:ln w="12700" cap="flat">
              <a:noFill/>
              <a:miter lim="400000"/>
            </a:ln>
            <a:effectLst/>
          </p:spPr>
          <p:txBody>
            <a:bodyPr wrap="square" lIns="45718" tIns="45718" rIns="45718" bIns="45718" numCol="1" anchor="ctr">
              <a:noAutofit/>
            </a:bodyPr>
            <a:lstStyle/>
            <a:p>
              <a:pPr algn="ctr" defTabSz="609600">
                <a:defRPr sz="8000" b="0">
                  <a:solidFill>
                    <a:srgbClr val="FFFFFF"/>
                  </a:solidFill>
                  <a:latin typeface="Century Gothic" panose="020B0502020202020204"/>
                  <a:ea typeface="Century Gothic" panose="020B0502020202020204"/>
                  <a:cs typeface="Century Gothic" panose="020B0502020202020204"/>
                  <a:sym typeface="Century Gothic" panose="020B0502020202020204"/>
                </a:defRPr>
              </a:pPr>
            </a:p>
          </p:txBody>
        </p:sp>
        <p:sp>
          <p:nvSpPr>
            <p:cNvPr id="353" name="4"/>
            <p:cNvSpPr txBox="1"/>
            <p:nvPr/>
          </p:nvSpPr>
          <p:spPr>
            <a:xfrm>
              <a:off x="267800" y="247173"/>
              <a:ext cx="1293201" cy="1336039"/>
            </a:xfrm>
            <a:prstGeom prst="rect">
              <a:avLst/>
            </a:prstGeom>
            <a:noFill/>
            <a:ln w="12700" cap="flat">
              <a:noFill/>
              <a:miter lim="400000"/>
            </a:ln>
            <a:effectLst/>
          </p:spPr>
          <p:txBody>
            <a:bodyPr wrap="square" lIns="45718" tIns="45718" rIns="45718" bIns="45718" numCol="1" anchor="ctr">
              <a:spAutoFit/>
            </a:bodyPr>
            <a:lstStyle>
              <a:lvl1pPr algn="ctr" defTabSz="609600">
                <a:defRPr sz="8000" b="0">
                  <a:solidFill>
                    <a:srgbClr val="FFFFFF"/>
                  </a:solidFill>
                  <a:latin typeface="Century Gothic" panose="020B0502020202020204"/>
                  <a:ea typeface="Century Gothic" panose="020B0502020202020204"/>
                  <a:cs typeface="Century Gothic" panose="020B0502020202020204"/>
                  <a:sym typeface="Century Gothic" panose="020B0502020202020204"/>
                </a:defRPr>
              </a:lvl1pPr>
            </a:lstStyle>
            <a:p>
              <a:r>
                <a:t>4</a:t>
              </a:r>
            </a:p>
          </p:txBody>
        </p:sp>
      </p:grpSp>
      <p:sp>
        <p:nvSpPr>
          <p:cNvPr id="355" name="每年翻一本杂志"/>
          <p:cNvSpPr txBox="1"/>
          <p:nvPr/>
        </p:nvSpPr>
        <p:spPr>
          <a:xfrm>
            <a:off x="10131425" y="2716211"/>
            <a:ext cx="2058989" cy="459739"/>
          </a:xfrm>
          <a:prstGeom prst="rect">
            <a:avLst/>
          </a:prstGeom>
          <a:ln w="12700">
            <a:miter lim="400000"/>
          </a:ln>
        </p:spPr>
        <p:txBody>
          <a:bodyPr lIns="45718" tIns="45718" rIns="45718" bIns="45718">
            <a:spAutoFit/>
          </a:bodyPr>
          <a:lstStyle>
            <a:lvl1pPr algn="ctr" defTabSz="609600">
              <a:defRPr sz="2100" b="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t>每年翻一本杂志</a:t>
            </a:r>
          </a:p>
        </p:txBody>
      </p:sp>
      <p:sp>
        <p:nvSpPr>
          <p:cNvPr id="356" name="线条"/>
          <p:cNvSpPr/>
          <p:nvPr/>
        </p:nvSpPr>
        <p:spPr>
          <a:xfrm flipV="1">
            <a:off x="10134600" y="742950"/>
            <a:ext cx="0" cy="5270500"/>
          </a:xfrm>
          <a:prstGeom prst="line">
            <a:avLst/>
          </a:prstGeom>
          <a:ln w="28575">
            <a:solidFill>
              <a:srgbClr val="BFBFBF"/>
            </a:solidFill>
          </a:ln>
        </p:spPr>
        <p:txBody>
          <a:bodyPr lIns="45718" tIns="45718" rIns="45718" bIns="45718"/>
          <a:lstStyle/>
          <a:p/>
        </p:txBody>
      </p:sp>
      <p:sp>
        <p:nvSpPr>
          <p:cNvPr id="357" name="八…"/>
          <p:cNvSpPr txBox="1"/>
          <p:nvPr/>
        </p:nvSpPr>
        <p:spPr>
          <a:xfrm>
            <a:off x="111125" y="2122486"/>
            <a:ext cx="863600" cy="4053839"/>
          </a:xfrm>
          <a:prstGeom prst="rect">
            <a:avLst/>
          </a:prstGeom>
          <a:ln w="12700">
            <a:miter lim="400000"/>
          </a:ln>
        </p:spPr>
        <p:txBody>
          <a:bodyPr lIns="45718" tIns="45718" rIns="45718" bIns="45718">
            <a:spAutoFit/>
          </a:bodyPr>
          <a:lstStyle/>
          <a:p>
            <a:pPr defTabSz="609600">
              <a:defRPr sz="5600" b="0">
                <a:solidFill>
                  <a:srgbClr val="009999"/>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t>八</a:t>
            </a:r>
            <a:endParaRPr>
              <a:latin typeface="Century Gothic" panose="020B0502020202020204"/>
              <a:ea typeface="Century Gothic" panose="020B0502020202020204"/>
              <a:cs typeface="Century Gothic" panose="020B0502020202020204"/>
              <a:sym typeface="Century Gothic" panose="020B0502020202020204"/>
            </a:endParaRPr>
          </a:p>
          <a:p>
            <a:pPr defTabSz="609600">
              <a:defRPr sz="5600" b="0">
                <a:solidFill>
                  <a:srgbClr val="009999"/>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t>一</a:t>
            </a:r>
            <a:endParaRPr>
              <a:latin typeface="Century Gothic" panose="020B0502020202020204"/>
              <a:ea typeface="Century Gothic" panose="020B0502020202020204"/>
              <a:cs typeface="Century Gothic" panose="020B0502020202020204"/>
              <a:sym typeface="Century Gothic" panose="020B0502020202020204"/>
            </a:endParaRPr>
          </a:p>
          <a:p>
            <a:pPr defTabSz="609600">
              <a:defRPr sz="5600" b="0">
                <a:solidFill>
                  <a:srgbClr val="009999"/>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t>路</a:t>
            </a:r>
            <a:endParaRPr>
              <a:latin typeface="Century Gothic" panose="020B0502020202020204"/>
              <a:ea typeface="Century Gothic" panose="020B0502020202020204"/>
              <a:cs typeface="Century Gothic" panose="020B0502020202020204"/>
              <a:sym typeface="Century Gothic" panose="020B0502020202020204"/>
            </a:endParaRPr>
          </a:p>
          <a:p>
            <a:pPr defTabSz="609600">
              <a:defRPr sz="5600" b="0">
                <a:solidFill>
                  <a:srgbClr val="009999"/>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t>径</a:t>
            </a:r>
          </a:p>
        </p:txBody>
      </p:sp>
      <p:pic>
        <p:nvPicPr>
          <p:cNvPr id="48" name="Picture 15" descr="PIC_20140705_054627_244_副本"/>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6764" y="47623"/>
            <a:ext cx="2038350" cy="201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9762" name="Rectangle 2"/>
          <p:cNvSpPr>
            <a:spLocks noGrp="1" noChangeArrowheads="1"/>
          </p:cNvSpPr>
          <p:nvPr>
            <p:ph type="body" idx="1"/>
          </p:nvPr>
        </p:nvSpPr>
        <p:spPr>
          <a:xfrm>
            <a:off x="609045" y="1559044"/>
            <a:ext cx="11207050" cy="609044"/>
          </a:xfrm>
        </p:spPr>
        <p:txBody>
          <a:bodyPr/>
          <a:lstStyle/>
          <a:p>
            <a:pPr>
              <a:buFontTx/>
              <a:buNone/>
            </a:pPr>
            <a:r>
              <a:rPr lang="zh-CN" altLang="en-US"/>
              <a:t>学生是什么？</a:t>
            </a:r>
            <a:endParaRPr lang="zh-CN" altLang="en-US"/>
          </a:p>
        </p:txBody>
      </p:sp>
      <p:sp>
        <p:nvSpPr>
          <p:cNvPr id="629764" name="Rectangle 4"/>
          <p:cNvSpPr>
            <a:spLocks noChangeArrowheads="1"/>
          </p:cNvSpPr>
          <p:nvPr/>
        </p:nvSpPr>
        <p:spPr bwMode="auto">
          <a:xfrm>
            <a:off x="609045" y="2366345"/>
            <a:ext cx="10961212" cy="1568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zh-CN" sz="3195" b="0">
                <a:ea typeface="宋体" panose="02010600030101010101" pitchFamily="2" charset="-122"/>
              </a:rPr>
              <a:t>——1.</a:t>
            </a:r>
            <a:r>
              <a:rPr lang="zh-CN" altLang="en-US" sz="3195" b="0">
                <a:ea typeface="宋体" panose="02010600030101010101" pitchFamily="2" charset="-122"/>
              </a:rPr>
              <a:t>学生是人；</a:t>
            </a:r>
            <a:endParaRPr lang="zh-CN" altLang="en-US" sz="3195" b="0">
              <a:ea typeface="宋体" panose="02010600030101010101" pitchFamily="2" charset="-122"/>
            </a:endParaRPr>
          </a:p>
          <a:p>
            <a:r>
              <a:rPr lang="en-US" altLang="zh-CN" sz="3195" b="0">
                <a:ea typeface="宋体" panose="02010600030101010101" pitchFamily="2" charset="-122"/>
              </a:rPr>
              <a:t>——2.</a:t>
            </a:r>
            <a:r>
              <a:rPr lang="zh-CN" altLang="en-US" sz="3195" b="0">
                <a:ea typeface="宋体" panose="02010600030101010101" pitchFamily="2" charset="-122"/>
              </a:rPr>
              <a:t>学生是一个有未完成梦想的人；</a:t>
            </a:r>
            <a:endParaRPr lang="zh-CN" altLang="en-US" sz="3195" b="0">
              <a:ea typeface="宋体" panose="02010600030101010101" pitchFamily="2" charset="-122"/>
            </a:endParaRPr>
          </a:p>
          <a:p>
            <a:r>
              <a:rPr lang="en-US" altLang="zh-CN" sz="3195" b="0">
                <a:ea typeface="宋体" panose="02010600030101010101" pitchFamily="2" charset="-122"/>
              </a:rPr>
              <a:t>——3.</a:t>
            </a:r>
            <a:r>
              <a:rPr lang="zh-CN" altLang="en-US" sz="3195" b="0">
                <a:ea typeface="宋体" panose="02010600030101010101" pitchFamily="2" charset="-122"/>
              </a:rPr>
              <a:t>学生是一个不断可以激发其智慧地完成其梦想的人。 </a:t>
            </a:r>
            <a:endParaRPr lang="zh-CN" altLang="en-US" sz="3195" b="0">
              <a:ea typeface="宋体" panose="02010600030101010101" pitchFamily="2" charset="-122"/>
            </a:endParaRPr>
          </a:p>
        </p:txBody>
      </p:sp>
      <p:sp>
        <p:nvSpPr>
          <p:cNvPr id="629769" name="Text Box 9"/>
          <p:cNvSpPr txBox="1">
            <a:spLocks noChangeArrowheads="1"/>
          </p:cNvSpPr>
          <p:nvPr/>
        </p:nvSpPr>
        <p:spPr bwMode="auto">
          <a:xfrm>
            <a:off x="609045" y="4656605"/>
            <a:ext cx="7248262" cy="1798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1">
                <a:solidFill>
                  <a:schemeClr val="tx1"/>
                </a:solidFill>
                <a:latin typeface="Arial" panose="020B0604020202020204" pitchFamily="34" charset="0"/>
                <a:ea typeface="宋体" panose="02010600030101010101" pitchFamily="2" charset="-122"/>
              </a:defRPr>
            </a:lvl1pPr>
            <a:lvl2pPr marL="455930" indent="1905" eaLnBrk="0" hangingPunct="0">
              <a:defRPr sz="2400" b="1">
                <a:solidFill>
                  <a:schemeClr val="tx1"/>
                </a:solidFill>
                <a:latin typeface="Arial" panose="020B0604020202020204" pitchFamily="34" charset="0"/>
                <a:ea typeface="宋体" panose="02010600030101010101" pitchFamily="2" charset="-122"/>
              </a:defRPr>
            </a:lvl2pPr>
            <a:lvl3pPr marL="913130" indent="1905" eaLnBrk="0" hangingPunct="0">
              <a:defRPr sz="2400" b="1">
                <a:solidFill>
                  <a:schemeClr val="tx1"/>
                </a:solidFill>
                <a:latin typeface="Arial" panose="020B0604020202020204" pitchFamily="34" charset="0"/>
                <a:ea typeface="宋体" panose="02010600030101010101" pitchFamily="2" charset="-122"/>
              </a:defRPr>
            </a:lvl3pPr>
            <a:lvl4pPr marL="1370330" indent="1905" eaLnBrk="0" hangingPunct="0">
              <a:defRPr sz="2400" b="1">
                <a:solidFill>
                  <a:schemeClr val="tx1"/>
                </a:solidFill>
                <a:latin typeface="Arial" panose="020B0604020202020204" pitchFamily="34" charset="0"/>
                <a:ea typeface="宋体" panose="02010600030101010101" pitchFamily="2" charset="-122"/>
              </a:defRPr>
            </a:lvl4pPr>
            <a:lvl5pPr marL="1827530" indent="1905" eaLnBrk="0" hangingPunct="0">
              <a:defRPr sz="2400" b="1">
                <a:solidFill>
                  <a:schemeClr val="tx1"/>
                </a:solidFill>
                <a:latin typeface="Arial" panose="020B0604020202020204" pitchFamily="34" charset="0"/>
                <a:ea typeface="宋体" panose="02010600030101010101" pitchFamily="2" charset="-122"/>
              </a:defRPr>
            </a:lvl5pPr>
            <a:lvl6pPr marL="2284730" indent="1905"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6pPr>
            <a:lvl7pPr marL="2741930" indent="1905"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7pPr>
            <a:lvl8pPr marL="3199130" indent="1905"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8pPr>
            <a:lvl9pPr marL="3656330" indent="1905" eaLnBrk="0" fontAlgn="base" hangingPunct="0">
              <a:spcBef>
                <a:spcPct val="0"/>
              </a:spcBef>
              <a:spcAft>
                <a:spcPct val="0"/>
              </a:spcAft>
              <a:defRPr sz="2400" b="1">
                <a:solidFill>
                  <a:schemeClr val="tx1"/>
                </a:solidFill>
                <a:latin typeface="Arial" panose="020B0604020202020204" pitchFamily="34" charset="0"/>
                <a:ea typeface="宋体" panose="02010600030101010101" pitchFamily="2" charset="-122"/>
              </a:defRPr>
            </a:lvl9pPr>
          </a:lstStyle>
          <a:p>
            <a:pPr eaLnBrk="1" hangingPunct="1"/>
            <a:r>
              <a:rPr lang="zh-CN" altLang="en-US" sz="2795" b="0"/>
              <a:t>一、学生能做的一定要让学生去做</a:t>
            </a:r>
            <a:endParaRPr lang="zh-CN" altLang="en-US" sz="2795" b="0"/>
          </a:p>
          <a:p>
            <a:pPr eaLnBrk="1" hangingPunct="1"/>
            <a:r>
              <a:rPr lang="zh-CN" altLang="en-US" sz="2795" b="0"/>
              <a:t>二、学生能说的一定要让学生去说</a:t>
            </a:r>
            <a:endParaRPr lang="zh-CN" altLang="en-US" sz="2795" b="0"/>
          </a:p>
          <a:p>
            <a:pPr eaLnBrk="1" hangingPunct="1"/>
            <a:r>
              <a:rPr lang="zh-CN" altLang="en-US" sz="2795" b="0"/>
              <a:t>三、学生能解决的要让学生去解决        </a:t>
            </a:r>
            <a:endParaRPr lang="zh-CN" altLang="en-US" sz="2795" b="0"/>
          </a:p>
          <a:p>
            <a:pPr eaLnBrk="1" hangingPunct="1"/>
            <a:r>
              <a:rPr lang="zh-CN" altLang="en-US" sz="2795" b="0"/>
              <a:t>四、学生能找的办法要让学生去找</a:t>
            </a:r>
            <a:endParaRPr lang="zh-CN" altLang="en-US" sz="2795" b="0"/>
          </a:p>
        </p:txBody>
      </p:sp>
      <p:sp>
        <p:nvSpPr>
          <p:cNvPr id="629770" name="Text Box 10"/>
          <p:cNvSpPr txBox="1">
            <a:spLocks noChangeArrowheads="1"/>
          </p:cNvSpPr>
          <p:nvPr/>
        </p:nvSpPr>
        <p:spPr bwMode="auto">
          <a:xfrm>
            <a:off x="675659" y="4199822"/>
            <a:ext cx="4567832" cy="461345"/>
          </a:xfrm>
          <a:prstGeom prst="rect">
            <a:avLst/>
          </a:prstGeom>
          <a:solidFill>
            <a:srgbClr val="33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zh-CN" altLang="en-US" sz="2400"/>
              <a:t>如何理解学生、支持学生？</a:t>
            </a:r>
            <a:endParaRPr lang="en-US" altLang="zh-CN" sz="2400"/>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3897271" y="1099679"/>
            <a:ext cx="8282029" cy="4658641"/>
          </a:xfrm>
          <a:prstGeom prst="rect">
            <a:avLst/>
          </a:prstGeom>
        </p:spPr>
      </p:pic>
      <p:pic>
        <p:nvPicPr>
          <p:cNvPr id="4" name="图片 3"/>
          <p:cNvPicPr>
            <a:picLocks noChangeAspect="1"/>
          </p:cNvPicPr>
          <p:nvPr/>
        </p:nvPicPr>
        <p:blipFill>
          <a:blip r:embed="rId2"/>
          <a:stretch>
            <a:fillRect/>
          </a:stretch>
        </p:blipFill>
        <p:spPr>
          <a:xfrm>
            <a:off x="0" y="1499958"/>
            <a:ext cx="3781033" cy="3858084"/>
          </a:xfrm>
          <a:prstGeom prst="rect">
            <a:avLst/>
          </a:prstGeom>
        </p:spPr>
      </p:pic>
    </p:spTree>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02" name="Rectangle 2"/>
          <p:cNvSpPr>
            <a:spLocks noGrp="1" noChangeArrowheads="1"/>
          </p:cNvSpPr>
          <p:nvPr>
            <p:ph type="body" idx="4294967295"/>
          </p:nvPr>
        </p:nvSpPr>
        <p:spPr>
          <a:xfrm>
            <a:off x="1" y="3126"/>
            <a:ext cx="12179300" cy="6851748"/>
          </a:xfrm>
          <a:noFill/>
          <a:ln w="25400">
            <a:solidFill>
              <a:srgbClr val="00FF00"/>
            </a:solidFill>
            <a:miter lim="800000"/>
          </a:ln>
        </p:spPr>
        <p:txBody>
          <a:bodyPr/>
          <a:lstStyle/>
          <a:p>
            <a:pPr algn="ctr">
              <a:buFontTx/>
              <a:buNone/>
            </a:pPr>
            <a:endParaRPr lang="zh-CN" altLang="en-US">
              <a:latin typeface="华文中宋" panose="02010600040101010101" pitchFamily="2" charset="-122"/>
              <a:ea typeface="华文中宋" panose="02010600040101010101" pitchFamily="2" charset="-122"/>
            </a:endParaRPr>
          </a:p>
          <a:p>
            <a:pPr algn="ctr">
              <a:buFontTx/>
              <a:buNone/>
            </a:pPr>
            <a:r>
              <a:rPr lang="zh-CN" altLang="en-US" sz="3595">
                <a:latin typeface="黑体" panose="02010609060101010101" pitchFamily="49" charset="-122"/>
                <a:ea typeface="黑体" panose="02010609060101010101" pitchFamily="49" charset="-122"/>
              </a:rPr>
              <a:t>满江红  夔州催王伯礼侍御寻梅之集</a:t>
            </a:r>
            <a:endParaRPr lang="zh-CN" altLang="en-US" sz="3595">
              <a:latin typeface="黑体" panose="02010609060101010101" pitchFamily="49" charset="-122"/>
              <a:ea typeface="黑体" panose="02010609060101010101" pitchFamily="49" charset="-122"/>
            </a:endParaRPr>
          </a:p>
          <a:p>
            <a:pPr algn="ctr">
              <a:lnSpc>
                <a:spcPct val="50000"/>
              </a:lnSpc>
              <a:buFontTx/>
              <a:buNone/>
            </a:pPr>
            <a:endParaRPr lang="zh-CN" altLang="en-US" sz="3595">
              <a:latin typeface="黑体" panose="02010609060101010101" pitchFamily="49" charset="-122"/>
              <a:ea typeface="黑体" panose="02010609060101010101" pitchFamily="49" charset="-122"/>
            </a:endParaRPr>
          </a:p>
          <a:p>
            <a:pPr algn="ctr">
              <a:lnSpc>
                <a:spcPct val="50000"/>
              </a:lnSpc>
              <a:buFontTx/>
              <a:buNone/>
            </a:pPr>
            <a:r>
              <a:rPr lang="zh-CN" altLang="en-US">
                <a:latin typeface="华文中宋" panose="02010600040101010101" pitchFamily="2" charset="-122"/>
                <a:ea typeface="华文中宋" panose="02010600040101010101" pitchFamily="2" charset="-122"/>
              </a:rPr>
              <a:t>宋</a:t>
            </a:r>
            <a:r>
              <a:rPr lang="en-US" altLang="zh-CN">
                <a:latin typeface="华文中宋" panose="02010600040101010101" pitchFamily="2" charset="-122"/>
                <a:ea typeface="华文中宋" panose="02010600040101010101" pitchFamily="2" charset="-122"/>
              </a:rPr>
              <a:t>•</a:t>
            </a:r>
            <a:r>
              <a:rPr lang="zh-CN" altLang="en-US">
                <a:latin typeface="华文中宋" panose="02010600040101010101" pitchFamily="2" charset="-122"/>
                <a:ea typeface="华文中宋" panose="02010600040101010101" pitchFamily="2" charset="-122"/>
              </a:rPr>
              <a:t>陆游</a:t>
            </a:r>
            <a:endParaRPr lang="zh-CN" altLang="en-US">
              <a:latin typeface="华文中宋" panose="02010600040101010101" pitchFamily="2" charset="-122"/>
              <a:ea typeface="华文中宋" panose="02010600040101010101" pitchFamily="2" charset="-122"/>
            </a:endParaRPr>
          </a:p>
          <a:p>
            <a:pPr algn="ctr">
              <a:lnSpc>
                <a:spcPct val="50000"/>
              </a:lnSpc>
              <a:buFontTx/>
              <a:buNone/>
            </a:pPr>
            <a:endParaRPr lang="zh-CN" altLang="en-US">
              <a:latin typeface="华文中宋" panose="02010600040101010101" pitchFamily="2" charset="-122"/>
              <a:ea typeface="华文中宋" panose="02010600040101010101" pitchFamily="2" charset="-122"/>
            </a:endParaRPr>
          </a:p>
          <a:p>
            <a:pPr>
              <a:buFontTx/>
              <a:buNone/>
            </a:pPr>
            <a:r>
              <a:rPr lang="zh-CN" altLang="en-US">
                <a:latin typeface="华文中宋" panose="02010600040101010101" pitchFamily="2" charset="-122"/>
                <a:ea typeface="华文中宋" panose="02010600040101010101" pitchFamily="2" charset="-122"/>
              </a:rPr>
              <a:t>         </a:t>
            </a:r>
            <a:r>
              <a:rPr lang="zh-CN" altLang="en-US" sz="3395">
                <a:latin typeface="华文中宋" panose="02010600040101010101" pitchFamily="2" charset="-122"/>
                <a:ea typeface="华文中宋" panose="02010600040101010101" pitchFamily="2" charset="-122"/>
              </a:rPr>
              <a:t>疏蕊幽香，禁不过、晚寒愁绝。那更是、巴东江上，楚山千叠。敧帽闲寻西瀼路，亸鞭笑向南枝说。恐使君、归去上銮坡，孤风月。</a:t>
            </a:r>
            <a:endParaRPr lang="zh-CN" altLang="en-US" sz="3395">
              <a:latin typeface="华文中宋" panose="02010600040101010101" pitchFamily="2" charset="-122"/>
              <a:ea typeface="华文中宋" panose="02010600040101010101" pitchFamily="2" charset="-122"/>
            </a:endParaRPr>
          </a:p>
          <a:p>
            <a:pPr>
              <a:buFontTx/>
              <a:buNone/>
            </a:pPr>
            <a:r>
              <a:rPr lang="zh-CN" altLang="en-US" sz="3395">
                <a:latin typeface="华文中宋" panose="02010600040101010101" pitchFamily="2" charset="-122"/>
                <a:ea typeface="华文中宋" panose="02010600040101010101" pitchFamily="2" charset="-122"/>
              </a:rPr>
              <a:t>         清镜里，悲华发。山驿外，溪桥侧。凄然回首处，凤凰城阙。憔悴如今谁领略，飘零已是无颜色。问行厨、何日唤宾僚，犹堪折。</a:t>
            </a:r>
            <a:endParaRPr lang="zh-CN" altLang="en-US" sz="3395">
              <a:latin typeface="华文中宋" panose="02010600040101010101" pitchFamily="2" charset="-122"/>
              <a:ea typeface="华文中宋" panose="02010600040101010101" pitchFamily="2" charset="-122"/>
            </a:endParaRPr>
          </a:p>
        </p:txBody>
      </p:sp>
    </p:spTree>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3826" name="Rectangle 2"/>
          <p:cNvSpPr>
            <a:spLocks noGrp="1" noChangeArrowheads="1"/>
          </p:cNvSpPr>
          <p:nvPr>
            <p:ph type="body" idx="4294967295"/>
          </p:nvPr>
        </p:nvSpPr>
        <p:spPr>
          <a:xfrm>
            <a:off x="1" y="3126"/>
            <a:ext cx="12179300" cy="6851748"/>
          </a:xfrm>
          <a:noFill/>
          <a:ln w="25400">
            <a:solidFill>
              <a:srgbClr val="00FF00"/>
            </a:solidFill>
            <a:miter lim="800000"/>
          </a:ln>
        </p:spPr>
        <p:txBody>
          <a:bodyPr/>
          <a:lstStyle/>
          <a:p>
            <a:pPr algn="ctr">
              <a:buFontTx/>
              <a:buNone/>
            </a:pPr>
            <a:endParaRPr lang="zh-CN" altLang="en-US">
              <a:latin typeface="华文中宋" panose="02010600040101010101" pitchFamily="2" charset="-122"/>
              <a:ea typeface="华文中宋" panose="02010600040101010101" pitchFamily="2" charset="-122"/>
            </a:endParaRPr>
          </a:p>
          <a:p>
            <a:pPr algn="ctr">
              <a:buFontTx/>
              <a:buNone/>
            </a:pPr>
            <a:r>
              <a:rPr lang="zh-CN" altLang="en-US" sz="3595">
                <a:latin typeface="黑体" panose="02010609060101010101" pitchFamily="49" charset="-122"/>
                <a:ea typeface="黑体" panose="02010609060101010101" pitchFamily="49" charset="-122"/>
              </a:rPr>
              <a:t>满江红  夔州催王伯礼</a:t>
            </a:r>
            <a:r>
              <a:rPr lang="zh-CN" altLang="en-US" sz="3595">
                <a:solidFill>
                  <a:srgbClr val="FF0000"/>
                </a:solidFill>
                <a:latin typeface="黑体" panose="02010609060101010101" pitchFamily="49" charset="-122"/>
                <a:ea typeface="黑体" panose="02010609060101010101" pitchFamily="49" charset="-122"/>
              </a:rPr>
              <a:t>侍御</a:t>
            </a:r>
            <a:r>
              <a:rPr lang="zh-CN" altLang="en-US" sz="3595">
                <a:latin typeface="黑体" panose="02010609060101010101" pitchFamily="49" charset="-122"/>
                <a:ea typeface="黑体" panose="02010609060101010101" pitchFamily="49" charset="-122"/>
              </a:rPr>
              <a:t>寻梅之</a:t>
            </a:r>
            <a:r>
              <a:rPr lang="zh-CN" altLang="en-US" sz="3595">
                <a:solidFill>
                  <a:srgbClr val="FF0000"/>
                </a:solidFill>
                <a:latin typeface="黑体" panose="02010609060101010101" pitchFamily="49" charset="-122"/>
                <a:ea typeface="黑体" panose="02010609060101010101" pitchFamily="49" charset="-122"/>
              </a:rPr>
              <a:t>集</a:t>
            </a:r>
            <a:endParaRPr lang="zh-CN" altLang="en-US" sz="3595">
              <a:solidFill>
                <a:srgbClr val="FF0000"/>
              </a:solidFill>
              <a:latin typeface="黑体" panose="02010609060101010101" pitchFamily="49" charset="-122"/>
              <a:ea typeface="黑体" panose="02010609060101010101" pitchFamily="49" charset="-122"/>
            </a:endParaRPr>
          </a:p>
          <a:p>
            <a:pPr algn="ctr">
              <a:lnSpc>
                <a:spcPct val="50000"/>
              </a:lnSpc>
              <a:buFontTx/>
              <a:buNone/>
            </a:pPr>
            <a:endParaRPr lang="zh-CN" altLang="en-US" sz="3595">
              <a:latin typeface="黑体" panose="02010609060101010101" pitchFamily="49" charset="-122"/>
              <a:ea typeface="黑体" panose="02010609060101010101" pitchFamily="49" charset="-122"/>
            </a:endParaRPr>
          </a:p>
          <a:p>
            <a:pPr algn="ctr">
              <a:lnSpc>
                <a:spcPct val="50000"/>
              </a:lnSpc>
              <a:buFontTx/>
              <a:buNone/>
            </a:pPr>
            <a:r>
              <a:rPr lang="zh-CN" altLang="en-US">
                <a:latin typeface="华文中宋" panose="02010600040101010101" pitchFamily="2" charset="-122"/>
                <a:ea typeface="华文中宋" panose="02010600040101010101" pitchFamily="2" charset="-122"/>
              </a:rPr>
              <a:t>宋</a:t>
            </a:r>
            <a:r>
              <a:rPr lang="en-US" altLang="zh-CN">
                <a:latin typeface="华文中宋" panose="02010600040101010101" pitchFamily="2" charset="-122"/>
                <a:ea typeface="华文中宋" panose="02010600040101010101" pitchFamily="2" charset="-122"/>
              </a:rPr>
              <a:t>•</a:t>
            </a:r>
            <a:r>
              <a:rPr lang="zh-CN" altLang="en-US">
                <a:latin typeface="华文中宋" panose="02010600040101010101" pitchFamily="2" charset="-122"/>
                <a:ea typeface="华文中宋" panose="02010600040101010101" pitchFamily="2" charset="-122"/>
              </a:rPr>
              <a:t>陆游</a:t>
            </a:r>
            <a:endParaRPr lang="zh-CN" altLang="en-US">
              <a:latin typeface="华文中宋" panose="02010600040101010101" pitchFamily="2" charset="-122"/>
              <a:ea typeface="华文中宋" panose="02010600040101010101" pitchFamily="2" charset="-122"/>
            </a:endParaRPr>
          </a:p>
          <a:p>
            <a:pPr algn="ctr">
              <a:lnSpc>
                <a:spcPct val="50000"/>
              </a:lnSpc>
              <a:buFontTx/>
              <a:buNone/>
            </a:pPr>
            <a:endParaRPr lang="zh-CN" altLang="en-US">
              <a:latin typeface="华文中宋" panose="02010600040101010101" pitchFamily="2" charset="-122"/>
              <a:ea typeface="华文中宋" panose="02010600040101010101" pitchFamily="2" charset="-122"/>
            </a:endParaRPr>
          </a:p>
          <a:p>
            <a:pPr>
              <a:buFontTx/>
              <a:buNone/>
            </a:pPr>
            <a:r>
              <a:rPr lang="zh-CN" altLang="en-US">
                <a:latin typeface="华文中宋" panose="02010600040101010101" pitchFamily="2" charset="-122"/>
                <a:ea typeface="华文中宋" panose="02010600040101010101" pitchFamily="2" charset="-122"/>
              </a:rPr>
              <a:t>         </a:t>
            </a:r>
            <a:r>
              <a:rPr lang="zh-CN" altLang="en-US" sz="3395">
                <a:latin typeface="华文中宋" panose="02010600040101010101" pitchFamily="2" charset="-122"/>
                <a:ea typeface="华文中宋" panose="02010600040101010101" pitchFamily="2" charset="-122"/>
              </a:rPr>
              <a:t>疏蕊幽香，禁不过、晚寒愁绝。那更是、巴东江上，楚山千叠。</a:t>
            </a:r>
            <a:r>
              <a:rPr lang="zh-CN" altLang="en-US" sz="3395">
                <a:solidFill>
                  <a:srgbClr val="FF0000"/>
                </a:solidFill>
                <a:latin typeface="华文中宋" panose="02010600040101010101" pitchFamily="2" charset="-122"/>
                <a:ea typeface="华文中宋" panose="02010600040101010101" pitchFamily="2" charset="-122"/>
              </a:rPr>
              <a:t>敧</a:t>
            </a:r>
            <a:r>
              <a:rPr lang="zh-CN" altLang="en-US" sz="3395">
                <a:latin typeface="华文中宋" panose="02010600040101010101" pitchFamily="2" charset="-122"/>
                <a:ea typeface="华文中宋" panose="02010600040101010101" pitchFamily="2" charset="-122"/>
              </a:rPr>
              <a:t>帽闲寻西</a:t>
            </a:r>
            <a:r>
              <a:rPr lang="zh-CN" altLang="en-US" sz="3395">
                <a:solidFill>
                  <a:srgbClr val="FF0000"/>
                </a:solidFill>
                <a:latin typeface="华文中宋" panose="02010600040101010101" pitchFamily="2" charset="-122"/>
                <a:ea typeface="华文中宋" panose="02010600040101010101" pitchFamily="2" charset="-122"/>
              </a:rPr>
              <a:t>瀼</a:t>
            </a:r>
            <a:r>
              <a:rPr lang="zh-CN" altLang="en-US" sz="3395">
                <a:latin typeface="华文中宋" panose="02010600040101010101" pitchFamily="2" charset="-122"/>
                <a:ea typeface="华文中宋" panose="02010600040101010101" pitchFamily="2" charset="-122"/>
              </a:rPr>
              <a:t>路，</a:t>
            </a:r>
            <a:r>
              <a:rPr lang="zh-CN" altLang="en-US" sz="3395">
                <a:solidFill>
                  <a:srgbClr val="FF0000"/>
                </a:solidFill>
                <a:latin typeface="华文中宋" panose="02010600040101010101" pitchFamily="2" charset="-122"/>
                <a:ea typeface="华文中宋" panose="02010600040101010101" pitchFamily="2" charset="-122"/>
              </a:rPr>
              <a:t>亸</a:t>
            </a:r>
            <a:r>
              <a:rPr lang="zh-CN" altLang="en-US" sz="3395">
                <a:latin typeface="华文中宋" panose="02010600040101010101" pitchFamily="2" charset="-122"/>
                <a:ea typeface="华文中宋" panose="02010600040101010101" pitchFamily="2" charset="-122"/>
              </a:rPr>
              <a:t>鞭笑向南枝</a:t>
            </a:r>
            <a:r>
              <a:rPr lang="zh-CN" altLang="en-US" sz="3395">
                <a:solidFill>
                  <a:srgbClr val="FF0000"/>
                </a:solidFill>
                <a:latin typeface="华文中宋" panose="02010600040101010101" pitchFamily="2" charset="-122"/>
                <a:ea typeface="华文中宋" panose="02010600040101010101" pitchFamily="2" charset="-122"/>
              </a:rPr>
              <a:t>说</a:t>
            </a:r>
            <a:r>
              <a:rPr lang="zh-CN" altLang="en-US" sz="3395">
                <a:latin typeface="华文中宋" panose="02010600040101010101" pitchFamily="2" charset="-122"/>
                <a:ea typeface="华文中宋" panose="02010600040101010101" pitchFamily="2" charset="-122"/>
              </a:rPr>
              <a:t>。恐使君、归去上</a:t>
            </a:r>
            <a:r>
              <a:rPr lang="zh-CN" altLang="en-US" sz="3395">
                <a:solidFill>
                  <a:srgbClr val="FF0000"/>
                </a:solidFill>
                <a:latin typeface="华文中宋" panose="02010600040101010101" pitchFamily="2" charset="-122"/>
                <a:ea typeface="华文中宋" panose="02010600040101010101" pitchFamily="2" charset="-122"/>
              </a:rPr>
              <a:t>銮</a:t>
            </a:r>
            <a:r>
              <a:rPr lang="zh-CN" altLang="en-US" sz="3395">
                <a:latin typeface="华文中宋" panose="02010600040101010101" pitchFamily="2" charset="-122"/>
                <a:ea typeface="华文中宋" panose="02010600040101010101" pitchFamily="2" charset="-122"/>
              </a:rPr>
              <a:t>坡，孤风月。</a:t>
            </a:r>
            <a:endParaRPr lang="zh-CN" altLang="en-US" sz="3395">
              <a:latin typeface="华文中宋" panose="02010600040101010101" pitchFamily="2" charset="-122"/>
              <a:ea typeface="华文中宋" panose="02010600040101010101" pitchFamily="2" charset="-122"/>
            </a:endParaRPr>
          </a:p>
          <a:p>
            <a:pPr>
              <a:buFontTx/>
              <a:buNone/>
            </a:pPr>
            <a:r>
              <a:rPr lang="zh-CN" altLang="en-US" sz="3395">
                <a:latin typeface="华文中宋" panose="02010600040101010101" pitchFamily="2" charset="-122"/>
                <a:ea typeface="华文中宋" panose="02010600040101010101" pitchFamily="2" charset="-122"/>
              </a:rPr>
              <a:t>         清镜里，悲华发。山驿外，溪桥侧。凄然回首处，</a:t>
            </a:r>
            <a:r>
              <a:rPr lang="zh-CN" altLang="en-US" sz="3395">
                <a:solidFill>
                  <a:srgbClr val="FF0000"/>
                </a:solidFill>
                <a:latin typeface="华文中宋" panose="02010600040101010101" pitchFamily="2" charset="-122"/>
                <a:ea typeface="华文中宋" panose="02010600040101010101" pitchFamily="2" charset="-122"/>
              </a:rPr>
              <a:t>凤凰城阙</a:t>
            </a:r>
            <a:r>
              <a:rPr lang="zh-CN" altLang="en-US" sz="3395">
                <a:latin typeface="华文中宋" panose="02010600040101010101" pitchFamily="2" charset="-122"/>
                <a:ea typeface="华文中宋" panose="02010600040101010101" pitchFamily="2" charset="-122"/>
              </a:rPr>
              <a:t>。憔悴如今谁领略，飘零已是无颜色。问</a:t>
            </a:r>
            <a:r>
              <a:rPr lang="zh-CN" altLang="en-US" sz="3395">
                <a:solidFill>
                  <a:srgbClr val="FF0000"/>
                </a:solidFill>
                <a:latin typeface="华文中宋" panose="02010600040101010101" pitchFamily="2" charset="-122"/>
                <a:ea typeface="华文中宋" panose="02010600040101010101" pitchFamily="2" charset="-122"/>
              </a:rPr>
              <a:t>行厨</a:t>
            </a:r>
            <a:r>
              <a:rPr lang="zh-CN" altLang="en-US" sz="3395">
                <a:latin typeface="华文中宋" panose="02010600040101010101" pitchFamily="2" charset="-122"/>
                <a:ea typeface="华文中宋" panose="02010600040101010101" pitchFamily="2" charset="-122"/>
              </a:rPr>
              <a:t>、何日唤</a:t>
            </a:r>
            <a:r>
              <a:rPr lang="zh-CN" altLang="en-US" sz="3395">
                <a:solidFill>
                  <a:srgbClr val="FF0000"/>
                </a:solidFill>
                <a:latin typeface="华文中宋" panose="02010600040101010101" pitchFamily="2" charset="-122"/>
                <a:ea typeface="华文中宋" panose="02010600040101010101" pitchFamily="2" charset="-122"/>
              </a:rPr>
              <a:t>宾僚</a:t>
            </a:r>
            <a:r>
              <a:rPr lang="zh-CN" altLang="en-US" sz="3395">
                <a:latin typeface="华文中宋" panose="02010600040101010101" pitchFamily="2" charset="-122"/>
                <a:ea typeface="华文中宋" panose="02010600040101010101" pitchFamily="2" charset="-122"/>
              </a:rPr>
              <a:t>，犹</a:t>
            </a:r>
            <a:r>
              <a:rPr lang="zh-CN" altLang="en-US" sz="3395">
                <a:solidFill>
                  <a:srgbClr val="FF0000"/>
                </a:solidFill>
                <a:latin typeface="华文中宋" panose="02010600040101010101" pitchFamily="2" charset="-122"/>
                <a:ea typeface="华文中宋" panose="02010600040101010101" pitchFamily="2" charset="-122"/>
              </a:rPr>
              <a:t>堪折。</a:t>
            </a:r>
            <a:endParaRPr lang="zh-CN" altLang="en-US" sz="3395">
              <a:solidFill>
                <a:srgbClr val="FF0000"/>
              </a:solidFill>
              <a:latin typeface="华文中宋" panose="02010600040101010101" pitchFamily="2" charset="-122"/>
              <a:ea typeface="华文中宋" panose="02010600040101010101" pitchFamily="2" charset="-122"/>
            </a:endParaRPr>
          </a:p>
        </p:txBody>
      </p:sp>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4850" name="Rectangle 2"/>
          <p:cNvSpPr>
            <a:spLocks noGrp="1" noChangeArrowheads="1"/>
          </p:cNvSpPr>
          <p:nvPr>
            <p:ph type="body" idx="1"/>
          </p:nvPr>
        </p:nvSpPr>
        <p:spPr>
          <a:xfrm>
            <a:off x="1" y="1990451"/>
            <a:ext cx="12179300" cy="1942914"/>
          </a:xfrm>
          <a:solidFill>
            <a:srgbClr val="008000"/>
          </a:solidFill>
        </p:spPr>
        <p:txBody>
          <a:bodyPr/>
          <a:lstStyle/>
          <a:p>
            <a:pPr algn="ctr">
              <a:buFontTx/>
              <a:buNone/>
            </a:pPr>
            <a:r>
              <a:rPr lang="zh-CN" altLang="en-US" sz="7195">
                <a:solidFill>
                  <a:schemeClr val="bg1"/>
                </a:solidFill>
                <a:latin typeface="黑体" panose="02010609060101010101" pitchFamily="49" charset="-122"/>
                <a:ea typeface="黑体" panose="02010609060101010101" pitchFamily="49" charset="-122"/>
              </a:rPr>
              <a:t>如何读懂一首词？</a:t>
            </a:r>
            <a:endParaRPr lang="zh-CN" altLang="en-US" sz="7195">
              <a:solidFill>
                <a:schemeClr val="bg1"/>
              </a:solidFill>
              <a:latin typeface="黑体" panose="02010609060101010101" pitchFamily="49" charset="-122"/>
              <a:ea typeface="黑体" panose="02010609060101010101" pitchFamily="49" charset="-122"/>
            </a:endParaRPr>
          </a:p>
          <a:p>
            <a:pPr algn="ctr">
              <a:buFontTx/>
              <a:buNone/>
            </a:pPr>
            <a:r>
              <a:rPr lang="zh-CN" altLang="en-US" sz="2795" b="1">
                <a:solidFill>
                  <a:schemeClr val="bg1"/>
                </a:solidFill>
                <a:latin typeface="楷体" panose="02010609060101010101" pitchFamily="49" charset="-122"/>
                <a:ea typeface="楷体" panose="02010609060101010101" pitchFamily="49" charset="-122"/>
              </a:rPr>
              <a:t>以陆游</a:t>
            </a:r>
            <a:r>
              <a:rPr lang="en-US" altLang="zh-CN" sz="2795" b="1">
                <a:solidFill>
                  <a:schemeClr val="bg1"/>
                </a:solidFill>
                <a:latin typeface="楷体" panose="02010609060101010101" pitchFamily="49" charset="-122"/>
                <a:ea typeface="楷体" panose="02010609060101010101" pitchFamily="49" charset="-122"/>
              </a:rPr>
              <a:t>《</a:t>
            </a:r>
            <a:r>
              <a:rPr lang="zh-CN" altLang="en-US" sz="2795" b="1">
                <a:solidFill>
                  <a:schemeClr val="bg1"/>
                </a:solidFill>
                <a:latin typeface="楷体" panose="02010609060101010101" pitchFamily="49" charset="-122"/>
                <a:ea typeface="楷体" panose="02010609060101010101" pitchFamily="49" charset="-122"/>
              </a:rPr>
              <a:t>满江红  夔州催王伯礼侍御寻梅之集</a:t>
            </a:r>
            <a:r>
              <a:rPr lang="en-US" altLang="zh-CN" sz="2795" b="1">
                <a:solidFill>
                  <a:schemeClr val="bg1"/>
                </a:solidFill>
                <a:latin typeface="楷体" panose="02010609060101010101" pitchFamily="49" charset="-122"/>
                <a:ea typeface="楷体" panose="02010609060101010101" pitchFamily="49" charset="-122"/>
              </a:rPr>
              <a:t>》</a:t>
            </a:r>
            <a:r>
              <a:rPr lang="zh-CN" altLang="en-US" sz="2795" b="1">
                <a:solidFill>
                  <a:schemeClr val="bg1"/>
                </a:solidFill>
                <a:latin typeface="楷体" panose="02010609060101010101" pitchFamily="49" charset="-122"/>
                <a:ea typeface="楷体" panose="02010609060101010101" pitchFamily="49" charset="-122"/>
              </a:rPr>
              <a:t>为例</a:t>
            </a:r>
            <a:endParaRPr lang="zh-CN" altLang="en-US" sz="2795" b="1">
              <a:solidFill>
                <a:schemeClr val="bg1"/>
              </a:solidFill>
              <a:latin typeface="楷体" panose="02010609060101010101" pitchFamily="49" charset="-122"/>
              <a:ea typeface="楷体" panose="02010609060101010101" pitchFamily="49" charset="-122"/>
            </a:endParaRPr>
          </a:p>
          <a:p>
            <a:pPr algn="ctr">
              <a:buFontTx/>
              <a:buNone/>
            </a:pPr>
            <a:endParaRPr lang="zh-CN" altLang="en-US" sz="2795" b="1">
              <a:solidFill>
                <a:schemeClr val="bg1"/>
              </a:solidFill>
              <a:latin typeface="楷体" panose="02010609060101010101" pitchFamily="49" charset="-122"/>
              <a:ea typeface="楷体" panose="02010609060101010101" pitchFamily="49" charset="-122"/>
            </a:endParaRPr>
          </a:p>
        </p:txBody>
      </p:sp>
      <p:sp>
        <p:nvSpPr>
          <p:cNvPr id="974851" name="Rectangle 3"/>
          <p:cNvSpPr>
            <a:spLocks noChangeArrowheads="1"/>
          </p:cNvSpPr>
          <p:nvPr/>
        </p:nvSpPr>
        <p:spPr bwMode="auto">
          <a:xfrm>
            <a:off x="1294220" y="4220442"/>
            <a:ext cx="7900725" cy="460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pPr>
            <a:r>
              <a:rPr lang="zh-CN" altLang="en-US" sz="2400">
                <a:latin typeface="楷体" panose="02010609060101010101" pitchFamily="49" charset="-122"/>
              </a:rPr>
              <a:t>南京市教育科学研究所   洪劬颉    电话：</a:t>
            </a:r>
            <a:r>
              <a:rPr lang="en-US" altLang="zh-CN" sz="2400">
                <a:latin typeface="楷体" panose="02010609060101010101" pitchFamily="49" charset="-122"/>
              </a:rPr>
              <a:t>18652077177</a:t>
            </a:r>
            <a:endParaRPr lang="en-US" altLang="zh-CN" sz="2400">
              <a:latin typeface="楷体" panose="02010609060101010101" pitchFamily="49" charset="-122"/>
            </a:endParaRPr>
          </a:p>
        </p:txBody>
      </p:sp>
      <p:sp>
        <p:nvSpPr>
          <p:cNvPr id="974852" name="Text Box 4"/>
          <p:cNvSpPr txBox="1">
            <a:spLocks noChangeArrowheads="1"/>
          </p:cNvSpPr>
          <p:nvPr/>
        </p:nvSpPr>
        <p:spPr bwMode="auto">
          <a:xfrm>
            <a:off x="4647135" y="6282310"/>
            <a:ext cx="3552758" cy="461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zh-CN" altLang="en-US" sz="2400">
                <a:solidFill>
                  <a:srgbClr val="CC0000"/>
                </a:solidFill>
              </a:rPr>
              <a:t>智慧语文工作室</a:t>
            </a:r>
            <a:endParaRPr lang="zh-CN" altLang="en-US" sz="2400">
              <a:solidFill>
                <a:srgbClr val="CC0000"/>
              </a:solidFill>
            </a:endParaRPr>
          </a:p>
        </p:txBody>
      </p:sp>
      <p:pic>
        <p:nvPicPr>
          <p:cNvPr id="974853" name="Picture 5" descr="F69)LJB%X_2(5)$STQ[4ON9"/>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0139637" y="5343367"/>
            <a:ext cx="1800170" cy="1322768"/>
          </a:xfrm>
          <a:prstGeom prst="rect">
            <a:avLst/>
          </a:prstGeom>
          <a:noFill/>
          <a:extLst>
            <a:ext uri="{909E8E84-426E-40DD-AFC4-6F175D3DCCD1}">
              <a14:hiddenFill xmlns:a14="http://schemas.microsoft.com/office/drawing/2010/main">
                <a:solidFill>
                  <a:srgbClr val="FFFFFF"/>
                </a:solidFill>
              </a14:hiddenFill>
            </a:ext>
          </a:extLst>
        </p:spPr>
      </p:pic>
      <p:pic>
        <p:nvPicPr>
          <p:cNvPr id="974854" name="Picture 6" descr="PIC_20140705_054627_244_副本"/>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407" y="5298957"/>
            <a:ext cx="1827133" cy="13560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5874" name="Rectangle 2"/>
          <p:cNvSpPr>
            <a:spLocks noGrp="1" noChangeArrowheads="1"/>
          </p:cNvSpPr>
          <p:nvPr>
            <p:ph type="body" idx="4294967295"/>
          </p:nvPr>
        </p:nvSpPr>
        <p:spPr>
          <a:xfrm>
            <a:off x="1" y="3126"/>
            <a:ext cx="12179300" cy="6851748"/>
          </a:xfrm>
          <a:noFill/>
          <a:ln w="25400">
            <a:solidFill>
              <a:srgbClr val="00FF00"/>
            </a:solidFill>
            <a:miter lim="800000"/>
          </a:ln>
        </p:spPr>
        <p:txBody>
          <a:bodyPr/>
          <a:lstStyle/>
          <a:p>
            <a:pPr algn="ctr">
              <a:buFontTx/>
              <a:buNone/>
            </a:pPr>
            <a:endParaRPr lang="zh-CN" altLang="en-US">
              <a:latin typeface="华文中宋" panose="02010600040101010101" pitchFamily="2" charset="-122"/>
              <a:ea typeface="华文中宋" panose="02010600040101010101" pitchFamily="2" charset="-122"/>
            </a:endParaRPr>
          </a:p>
          <a:p>
            <a:pPr algn="ctr">
              <a:buFontTx/>
              <a:buNone/>
            </a:pPr>
            <a:r>
              <a:rPr lang="zh-CN" altLang="en-US" sz="3595">
                <a:latin typeface="黑体" panose="02010609060101010101" pitchFamily="49" charset="-122"/>
                <a:ea typeface="黑体" panose="02010609060101010101" pitchFamily="49" charset="-122"/>
              </a:rPr>
              <a:t>满江红  夔州催王伯礼</a:t>
            </a:r>
            <a:r>
              <a:rPr lang="zh-CN" altLang="en-US" sz="3595">
                <a:solidFill>
                  <a:srgbClr val="FF0000"/>
                </a:solidFill>
                <a:latin typeface="黑体" panose="02010609060101010101" pitchFamily="49" charset="-122"/>
                <a:ea typeface="黑体" panose="02010609060101010101" pitchFamily="49" charset="-122"/>
              </a:rPr>
              <a:t>侍御</a:t>
            </a:r>
            <a:r>
              <a:rPr lang="zh-CN" altLang="en-US" sz="3595">
                <a:latin typeface="黑体" panose="02010609060101010101" pitchFamily="49" charset="-122"/>
                <a:ea typeface="黑体" panose="02010609060101010101" pitchFamily="49" charset="-122"/>
              </a:rPr>
              <a:t>寻梅之</a:t>
            </a:r>
            <a:r>
              <a:rPr lang="zh-CN" altLang="en-US" sz="3595">
                <a:solidFill>
                  <a:srgbClr val="FF0000"/>
                </a:solidFill>
                <a:latin typeface="黑体" panose="02010609060101010101" pitchFamily="49" charset="-122"/>
                <a:ea typeface="黑体" panose="02010609060101010101" pitchFamily="49" charset="-122"/>
              </a:rPr>
              <a:t>集</a:t>
            </a:r>
            <a:endParaRPr lang="zh-CN" altLang="en-US" sz="3595">
              <a:solidFill>
                <a:srgbClr val="FF0000"/>
              </a:solidFill>
              <a:latin typeface="黑体" panose="02010609060101010101" pitchFamily="49" charset="-122"/>
              <a:ea typeface="黑体" panose="02010609060101010101" pitchFamily="49" charset="-122"/>
            </a:endParaRPr>
          </a:p>
          <a:p>
            <a:pPr algn="ctr">
              <a:lnSpc>
                <a:spcPct val="50000"/>
              </a:lnSpc>
              <a:buFontTx/>
              <a:buNone/>
            </a:pPr>
            <a:endParaRPr lang="zh-CN" altLang="en-US" sz="3595">
              <a:latin typeface="黑体" panose="02010609060101010101" pitchFamily="49" charset="-122"/>
              <a:ea typeface="黑体" panose="02010609060101010101" pitchFamily="49" charset="-122"/>
            </a:endParaRPr>
          </a:p>
          <a:p>
            <a:pPr algn="ctr">
              <a:lnSpc>
                <a:spcPct val="50000"/>
              </a:lnSpc>
              <a:buFontTx/>
              <a:buNone/>
            </a:pPr>
            <a:r>
              <a:rPr lang="zh-CN" altLang="en-US">
                <a:latin typeface="华文中宋" panose="02010600040101010101" pitchFamily="2" charset="-122"/>
                <a:ea typeface="华文中宋" panose="02010600040101010101" pitchFamily="2" charset="-122"/>
              </a:rPr>
              <a:t>宋</a:t>
            </a:r>
            <a:r>
              <a:rPr lang="en-US" altLang="zh-CN">
                <a:latin typeface="华文中宋" panose="02010600040101010101" pitchFamily="2" charset="-122"/>
                <a:ea typeface="华文中宋" panose="02010600040101010101" pitchFamily="2" charset="-122"/>
              </a:rPr>
              <a:t>•</a:t>
            </a:r>
            <a:r>
              <a:rPr lang="zh-CN" altLang="en-US">
                <a:latin typeface="华文中宋" panose="02010600040101010101" pitchFamily="2" charset="-122"/>
                <a:ea typeface="华文中宋" panose="02010600040101010101" pitchFamily="2" charset="-122"/>
              </a:rPr>
              <a:t>陆游</a:t>
            </a:r>
            <a:endParaRPr lang="zh-CN" altLang="en-US">
              <a:latin typeface="华文中宋" panose="02010600040101010101" pitchFamily="2" charset="-122"/>
              <a:ea typeface="华文中宋" panose="02010600040101010101" pitchFamily="2" charset="-122"/>
            </a:endParaRPr>
          </a:p>
          <a:p>
            <a:pPr algn="ctr">
              <a:lnSpc>
                <a:spcPct val="50000"/>
              </a:lnSpc>
              <a:buFontTx/>
              <a:buNone/>
            </a:pPr>
            <a:endParaRPr lang="zh-CN" altLang="en-US">
              <a:latin typeface="华文中宋" panose="02010600040101010101" pitchFamily="2" charset="-122"/>
              <a:ea typeface="华文中宋" panose="02010600040101010101" pitchFamily="2" charset="-122"/>
            </a:endParaRPr>
          </a:p>
          <a:p>
            <a:pPr>
              <a:buFontTx/>
              <a:buNone/>
            </a:pPr>
            <a:r>
              <a:rPr lang="zh-CN" altLang="en-US">
                <a:latin typeface="华文中宋" panose="02010600040101010101" pitchFamily="2" charset="-122"/>
                <a:ea typeface="华文中宋" panose="02010600040101010101" pitchFamily="2" charset="-122"/>
              </a:rPr>
              <a:t>         </a:t>
            </a:r>
            <a:r>
              <a:rPr lang="zh-CN" altLang="en-US" sz="3395">
                <a:latin typeface="华文中宋" panose="02010600040101010101" pitchFamily="2" charset="-122"/>
                <a:ea typeface="华文中宋" panose="02010600040101010101" pitchFamily="2" charset="-122"/>
              </a:rPr>
              <a:t>疏蕊幽香，禁不过、晚寒愁绝。那更是、巴东江上，楚山千叠。</a:t>
            </a:r>
            <a:r>
              <a:rPr lang="zh-CN" altLang="en-US" sz="3395">
                <a:solidFill>
                  <a:srgbClr val="FF0000"/>
                </a:solidFill>
                <a:latin typeface="华文中宋" panose="02010600040101010101" pitchFamily="2" charset="-122"/>
                <a:ea typeface="华文中宋" panose="02010600040101010101" pitchFamily="2" charset="-122"/>
              </a:rPr>
              <a:t>敧</a:t>
            </a:r>
            <a:r>
              <a:rPr lang="zh-CN" altLang="en-US" sz="3395">
                <a:latin typeface="华文中宋" panose="02010600040101010101" pitchFamily="2" charset="-122"/>
                <a:ea typeface="华文中宋" panose="02010600040101010101" pitchFamily="2" charset="-122"/>
              </a:rPr>
              <a:t>帽闲寻西</a:t>
            </a:r>
            <a:r>
              <a:rPr lang="zh-CN" altLang="en-US" sz="3395">
                <a:solidFill>
                  <a:srgbClr val="FF0000"/>
                </a:solidFill>
                <a:latin typeface="华文中宋" panose="02010600040101010101" pitchFamily="2" charset="-122"/>
                <a:ea typeface="华文中宋" panose="02010600040101010101" pitchFamily="2" charset="-122"/>
              </a:rPr>
              <a:t>瀼</a:t>
            </a:r>
            <a:r>
              <a:rPr lang="zh-CN" altLang="en-US" sz="3395">
                <a:latin typeface="华文中宋" panose="02010600040101010101" pitchFamily="2" charset="-122"/>
                <a:ea typeface="华文中宋" panose="02010600040101010101" pitchFamily="2" charset="-122"/>
              </a:rPr>
              <a:t>路，</a:t>
            </a:r>
            <a:r>
              <a:rPr lang="zh-CN" altLang="en-US" sz="3395">
                <a:solidFill>
                  <a:srgbClr val="FF0000"/>
                </a:solidFill>
                <a:latin typeface="华文中宋" panose="02010600040101010101" pitchFamily="2" charset="-122"/>
                <a:ea typeface="华文中宋" panose="02010600040101010101" pitchFamily="2" charset="-122"/>
              </a:rPr>
              <a:t>亸</a:t>
            </a:r>
            <a:r>
              <a:rPr lang="zh-CN" altLang="en-US" sz="3395">
                <a:latin typeface="华文中宋" panose="02010600040101010101" pitchFamily="2" charset="-122"/>
                <a:ea typeface="华文中宋" panose="02010600040101010101" pitchFamily="2" charset="-122"/>
              </a:rPr>
              <a:t>鞭笑向南枝</a:t>
            </a:r>
            <a:r>
              <a:rPr lang="zh-CN" altLang="en-US" sz="3395">
                <a:solidFill>
                  <a:srgbClr val="FF0000"/>
                </a:solidFill>
                <a:latin typeface="华文中宋" panose="02010600040101010101" pitchFamily="2" charset="-122"/>
                <a:ea typeface="华文中宋" panose="02010600040101010101" pitchFamily="2" charset="-122"/>
              </a:rPr>
              <a:t>说</a:t>
            </a:r>
            <a:r>
              <a:rPr lang="zh-CN" altLang="en-US" sz="3395">
                <a:latin typeface="华文中宋" panose="02010600040101010101" pitchFamily="2" charset="-122"/>
                <a:ea typeface="华文中宋" panose="02010600040101010101" pitchFamily="2" charset="-122"/>
              </a:rPr>
              <a:t>。恐使君、归去上</a:t>
            </a:r>
            <a:r>
              <a:rPr lang="zh-CN" altLang="en-US" sz="3395">
                <a:solidFill>
                  <a:srgbClr val="FF0000"/>
                </a:solidFill>
                <a:latin typeface="华文中宋" panose="02010600040101010101" pitchFamily="2" charset="-122"/>
                <a:ea typeface="华文中宋" panose="02010600040101010101" pitchFamily="2" charset="-122"/>
              </a:rPr>
              <a:t>銮</a:t>
            </a:r>
            <a:r>
              <a:rPr lang="zh-CN" altLang="en-US" sz="3395">
                <a:latin typeface="华文中宋" panose="02010600040101010101" pitchFamily="2" charset="-122"/>
                <a:ea typeface="华文中宋" panose="02010600040101010101" pitchFamily="2" charset="-122"/>
              </a:rPr>
              <a:t>坡，孤风月。</a:t>
            </a:r>
            <a:endParaRPr lang="zh-CN" altLang="en-US" sz="3395">
              <a:latin typeface="华文中宋" panose="02010600040101010101" pitchFamily="2" charset="-122"/>
              <a:ea typeface="华文中宋" panose="02010600040101010101" pitchFamily="2" charset="-122"/>
            </a:endParaRPr>
          </a:p>
          <a:p>
            <a:pPr>
              <a:buFontTx/>
              <a:buNone/>
            </a:pPr>
            <a:r>
              <a:rPr lang="zh-CN" altLang="en-US" sz="3395">
                <a:latin typeface="华文中宋" panose="02010600040101010101" pitchFamily="2" charset="-122"/>
                <a:ea typeface="华文中宋" panose="02010600040101010101" pitchFamily="2" charset="-122"/>
              </a:rPr>
              <a:t>         清镜里，悲华发。山驿外，溪桥侧。凄然回首处，</a:t>
            </a:r>
            <a:r>
              <a:rPr lang="zh-CN" altLang="en-US" sz="3395">
                <a:solidFill>
                  <a:srgbClr val="FF0000"/>
                </a:solidFill>
                <a:latin typeface="华文中宋" panose="02010600040101010101" pitchFamily="2" charset="-122"/>
                <a:ea typeface="华文中宋" panose="02010600040101010101" pitchFamily="2" charset="-122"/>
              </a:rPr>
              <a:t>凤凰城阙</a:t>
            </a:r>
            <a:r>
              <a:rPr lang="zh-CN" altLang="en-US" sz="3395">
                <a:latin typeface="华文中宋" panose="02010600040101010101" pitchFamily="2" charset="-122"/>
                <a:ea typeface="华文中宋" panose="02010600040101010101" pitchFamily="2" charset="-122"/>
              </a:rPr>
              <a:t>。憔悴如今谁领略，飘零已是无颜色。问</a:t>
            </a:r>
            <a:r>
              <a:rPr lang="zh-CN" altLang="en-US" sz="3395">
                <a:solidFill>
                  <a:srgbClr val="FF0000"/>
                </a:solidFill>
                <a:latin typeface="华文中宋" panose="02010600040101010101" pitchFamily="2" charset="-122"/>
                <a:ea typeface="华文中宋" panose="02010600040101010101" pitchFamily="2" charset="-122"/>
              </a:rPr>
              <a:t>行厨</a:t>
            </a:r>
            <a:r>
              <a:rPr lang="zh-CN" altLang="en-US" sz="3395">
                <a:latin typeface="华文中宋" panose="02010600040101010101" pitchFamily="2" charset="-122"/>
                <a:ea typeface="华文中宋" panose="02010600040101010101" pitchFamily="2" charset="-122"/>
              </a:rPr>
              <a:t>、何日唤</a:t>
            </a:r>
            <a:r>
              <a:rPr lang="zh-CN" altLang="en-US" sz="3395">
                <a:solidFill>
                  <a:srgbClr val="FF0000"/>
                </a:solidFill>
                <a:latin typeface="华文中宋" panose="02010600040101010101" pitchFamily="2" charset="-122"/>
                <a:ea typeface="华文中宋" panose="02010600040101010101" pitchFamily="2" charset="-122"/>
              </a:rPr>
              <a:t>宾僚</a:t>
            </a:r>
            <a:r>
              <a:rPr lang="zh-CN" altLang="en-US" sz="3395">
                <a:latin typeface="华文中宋" panose="02010600040101010101" pitchFamily="2" charset="-122"/>
                <a:ea typeface="华文中宋" panose="02010600040101010101" pitchFamily="2" charset="-122"/>
              </a:rPr>
              <a:t>，犹</a:t>
            </a:r>
            <a:r>
              <a:rPr lang="zh-CN" altLang="en-US" sz="3395">
                <a:solidFill>
                  <a:srgbClr val="FF0000"/>
                </a:solidFill>
                <a:latin typeface="华文中宋" panose="02010600040101010101" pitchFamily="2" charset="-122"/>
                <a:ea typeface="华文中宋" panose="02010600040101010101" pitchFamily="2" charset="-122"/>
              </a:rPr>
              <a:t>堪折。</a:t>
            </a:r>
            <a:endParaRPr lang="zh-CN" altLang="en-US" sz="3395">
              <a:solidFill>
                <a:srgbClr val="FF0000"/>
              </a:solidFill>
              <a:latin typeface="华文中宋" panose="02010600040101010101" pitchFamily="2" charset="-122"/>
              <a:ea typeface="华文中宋" panose="02010600040101010101" pitchFamily="2" charset="-122"/>
            </a:endParaRPr>
          </a:p>
        </p:txBody>
      </p:sp>
    </p:spTree>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6898" name="Rectangle 2"/>
          <p:cNvSpPr>
            <a:spLocks noGrp="1" noChangeArrowheads="1"/>
          </p:cNvSpPr>
          <p:nvPr>
            <p:ph type="title"/>
          </p:nvPr>
        </p:nvSpPr>
        <p:spPr/>
        <p:txBody>
          <a:bodyPr>
            <a:normAutofit fontScale="90000"/>
          </a:bodyPr>
          <a:lstStyle/>
          <a:p>
            <a:endParaRPr lang="zh-CN" altLang="en-US"/>
          </a:p>
        </p:txBody>
      </p:sp>
      <p:sp>
        <p:nvSpPr>
          <p:cNvPr id="976899" name="Rectangle 3"/>
          <p:cNvSpPr>
            <a:spLocks noGrp="1" noChangeArrowheads="1"/>
          </p:cNvSpPr>
          <p:nvPr>
            <p:ph type="body" idx="1"/>
          </p:nvPr>
        </p:nvSpPr>
        <p:spPr>
          <a:xfrm>
            <a:off x="1" y="5083254"/>
            <a:ext cx="12179300" cy="1294219"/>
          </a:xfrm>
          <a:solidFill>
            <a:srgbClr val="008000"/>
          </a:solidFill>
        </p:spPr>
        <p:txBody>
          <a:bodyPr/>
          <a:lstStyle/>
          <a:p>
            <a:pPr>
              <a:lnSpc>
                <a:spcPct val="90000"/>
              </a:lnSpc>
            </a:pPr>
            <a:r>
              <a:rPr lang="zh-CN" altLang="en-US" sz="2795">
                <a:solidFill>
                  <a:schemeClr val="bg1"/>
                </a:solidFill>
                <a:ea typeface="黑体" panose="02010609060101010101" pitchFamily="49" charset="-122"/>
              </a:rPr>
              <a:t>龙榆生</a:t>
            </a:r>
            <a:r>
              <a:rPr lang="en-US" altLang="zh-CN" sz="2795">
                <a:solidFill>
                  <a:schemeClr val="bg1"/>
                </a:solidFill>
                <a:ea typeface="黑体" panose="02010609060101010101" pitchFamily="49" charset="-122"/>
              </a:rPr>
              <a:t>《</a:t>
            </a:r>
            <a:r>
              <a:rPr lang="zh-CN" altLang="en-US" sz="2795">
                <a:solidFill>
                  <a:schemeClr val="bg1"/>
                </a:solidFill>
                <a:ea typeface="黑体" panose="02010609060101010101" pitchFamily="49" charset="-122"/>
              </a:rPr>
              <a:t>唐宋词格律</a:t>
            </a:r>
            <a:r>
              <a:rPr lang="en-US" altLang="zh-CN" sz="2795">
                <a:solidFill>
                  <a:schemeClr val="bg1"/>
                </a:solidFill>
                <a:ea typeface="黑体" panose="02010609060101010101" pitchFamily="49" charset="-122"/>
              </a:rPr>
              <a:t>》</a:t>
            </a:r>
            <a:r>
              <a:rPr lang="zh-CN" altLang="en-US" sz="2795">
                <a:solidFill>
                  <a:schemeClr val="bg1"/>
                </a:solidFill>
                <a:ea typeface="黑体" panose="02010609060101010101" pitchFamily="49" charset="-122"/>
              </a:rPr>
              <a:t>对</a:t>
            </a:r>
            <a:r>
              <a:rPr lang="en-US" altLang="zh-CN" sz="2795">
                <a:solidFill>
                  <a:schemeClr val="bg1"/>
                </a:solidFill>
                <a:ea typeface="黑体" panose="02010609060101010101" pitchFamily="49" charset="-122"/>
              </a:rPr>
              <a:t>《</a:t>
            </a:r>
            <a:r>
              <a:rPr lang="zh-CN" altLang="en-US" sz="2795">
                <a:solidFill>
                  <a:schemeClr val="bg1"/>
                </a:solidFill>
                <a:ea typeface="黑体" panose="02010609060101010101" pitchFamily="49" charset="-122"/>
              </a:rPr>
              <a:t>满江红</a:t>
            </a:r>
            <a:r>
              <a:rPr lang="en-US" altLang="zh-CN" sz="2795">
                <a:solidFill>
                  <a:schemeClr val="bg1"/>
                </a:solidFill>
                <a:ea typeface="黑体" panose="02010609060101010101" pitchFamily="49" charset="-122"/>
              </a:rPr>
              <a:t>》</a:t>
            </a:r>
            <a:r>
              <a:rPr lang="zh-CN" altLang="en-US" sz="2795">
                <a:solidFill>
                  <a:schemeClr val="bg1"/>
                </a:solidFill>
                <a:ea typeface="黑体" panose="02010609060101010101" pitchFamily="49" charset="-122"/>
              </a:rPr>
              <a:t>调的用韵与声情评价道：</a:t>
            </a:r>
            <a:r>
              <a:rPr lang="zh-CN" altLang="en-US" sz="2795">
                <a:solidFill>
                  <a:schemeClr val="bg1"/>
                </a:solidFill>
                <a:latin typeface="黑体" panose="02010609060101010101" pitchFamily="49" charset="-122"/>
                <a:ea typeface="黑体" panose="02010609060101010101" pitchFamily="49" charset="-122"/>
              </a:rPr>
              <a:t>“</a:t>
            </a:r>
            <a:r>
              <a:rPr lang="zh-CN" altLang="en-US" sz="2795">
                <a:solidFill>
                  <a:schemeClr val="bg1"/>
                </a:solidFill>
                <a:ea typeface="黑体" panose="02010609060101010101" pitchFamily="49" charset="-122"/>
              </a:rPr>
              <a:t>一般例用入声韵。声情激越，宜抒豪壮情感与恢张襟抱。</a:t>
            </a:r>
            <a:r>
              <a:rPr lang="zh-CN" altLang="en-US" sz="2795">
                <a:solidFill>
                  <a:schemeClr val="bg1"/>
                </a:solidFill>
                <a:latin typeface="黑体" panose="02010609060101010101" pitchFamily="49" charset="-122"/>
                <a:ea typeface="黑体" panose="02010609060101010101" pitchFamily="49" charset="-122"/>
              </a:rPr>
              <a:t>”</a:t>
            </a:r>
            <a:endParaRPr lang="zh-CN" altLang="en-US" sz="2795">
              <a:solidFill>
                <a:schemeClr val="bg1"/>
              </a:solidFill>
              <a:ea typeface="黑体" panose="02010609060101010101" pitchFamily="49" charset="-122"/>
            </a:endParaRPr>
          </a:p>
        </p:txBody>
      </p:sp>
      <p:pic>
        <p:nvPicPr>
          <p:cNvPr id="976900"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39495" y="336198"/>
            <a:ext cx="11747893" cy="4407641"/>
          </a:xfrm>
          <a:prstGeom prst="rect">
            <a:avLst/>
          </a:prstGeom>
          <a:noFill/>
          <a:ln w="50800">
            <a:solidFill>
              <a:srgbClr val="00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7922" name="Rectangle 2"/>
          <p:cNvSpPr>
            <a:spLocks noGrp="1" noChangeArrowheads="1"/>
          </p:cNvSpPr>
          <p:nvPr>
            <p:ph type="title"/>
          </p:nvPr>
        </p:nvSpPr>
        <p:spPr/>
        <p:txBody>
          <a:bodyPr>
            <a:normAutofit fontScale="90000"/>
          </a:bodyPr>
          <a:lstStyle/>
          <a:p>
            <a:endParaRPr lang="zh-CN" altLang="en-US"/>
          </a:p>
        </p:txBody>
      </p:sp>
      <p:sp>
        <p:nvSpPr>
          <p:cNvPr id="977923" name="Rectangle 3"/>
          <p:cNvSpPr>
            <a:spLocks noGrp="1" noChangeArrowheads="1"/>
          </p:cNvSpPr>
          <p:nvPr>
            <p:ph type="body" idx="1"/>
          </p:nvPr>
        </p:nvSpPr>
        <p:spPr/>
        <p:txBody>
          <a:bodyPr/>
          <a:lstStyle/>
          <a:p>
            <a:endParaRPr lang="zh-CN" altLang="en-US"/>
          </a:p>
        </p:txBody>
      </p:sp>
      <p:pic>
        <p:nvPicPr>
          <p:cNvPr id="977924" name="Picture 4" descr="4108927053464044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 y="3126"/>
            <a:ext cx="12179300" cy="685333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8946" name="Rectangle 2"/>
          <p:cNvSpPr>
            <a:spLocks noGrp="1" noChangeArrowheads="1"/>
          </p:cNvSpPr>
          <p:nvPr>
            <p:ph type="title"/>
          </p:nvPr>
        </p:nvSpPr>
        <p:spPr/>
        <p:txBody>
          <a:bodyPr>
            <a:normAutofit fontScale="90000"/>
          </a:bodyPr>
          <a:lstStyle/>
          <a:p>
            <a:endParaRPr lang="zh-CN" altLang="en-US"/>
          </a:p>
        </p:txBody>
      </p:sp>
      <p:sp>
        <p:nvSpPr>
          <p:cNvPr id="978947" name="Rectangle 3"/>
          <p:cNvSpPr>
            <a:spLocks noGrp="1" noChangeArrowheads="1"/>
          </p:cNvSpPr>
          <p:nvPr>
            <p:ph type="body" idx="1"/>
          </p:nvPr>
        </p:nvSpPr>
        <p:spPr/>
        <p:txBody>
          <a:bodyPr/>
          <a:lstStyle/>
          <a:p>
            <a:endParaRPr lang="zh-CN" altLang="en-US"/>
          </a:p>
        </p:txBody>
      </p:sp>
      <p:pic>
        <p:nvPicPr>
          <p:cNvPr id="978948" name="Picture 4" descr="40283165730336488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 y="1539"/>
            <a:ext cx="12179300" cy="685333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997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851723" y="3126"/>
            <a:ext cx="9137251" cy="6834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79971" name="Text Box 3"/>
          <p:cNvSpPr txBox="1">
            <a:spLocks noChangeArrowheads="1"/>
          </p:cNvSpPr>
          <p:nvPr/>
        </p:nvSpPr>
        <p:spPr bwMode="auto">
          <a:xfrm>
            <a:off x="612056" y="1054680"/>
            <a:ext cx="1107226" cy="4244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p>
            <a:pPr>
              <a:spcBef>
                <a:spcPct val="50000"/>
              </a:spcBef>
            </a:pPr>
            <a:r>
              <a:rPr lang="zh-CN" altLang="en-US" sz="5995" b="0">
                <a:ea typeface="黑体" panose="02010609060101010101" pitchFamily="49" charset="-122"/>
              </a:rPr>
              <a:t>想象性还原</a:t>
            </a:r>
            <a:endParaRPr lang="zh-CN" altLang="en-US" sz="5995" b="0">
              <a:ea typeface="黑体" panose="02010609060101010101" pitchFamily="49" charset="-122"/>
            </a:endParaRPr>
          </a:p>
        </p:txBody>
      </p:sp>
    </p:spTree>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099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780352" y="3126"/>
            <a:ext cx="9137250" cy="6834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6" name="图像" descr="图像"/>
          <p:cNvPicPr>
            <a:picLocks noChangeAspect="1"/>
          </p:cNvPicPr>
          <p:nvPr/>
        </p:nvPicPr>
        <p:blipFill>
          <a:blip r:embed="rId1"/>
          <a:stretch>
            <a:fillRect/>
          </a:stretch>
        </p:blipFill>
        <p:spPr>
          <a:xfrm>
            <a:off x="1321061" y="-61461"/>
            <a:ext cx="2359415" cy="2596605"/>
          </a:xfrm>
          <a:prstGeom prst="rect">
            <a:avLst/>
          </a:prstGeom>
          <a:ln w="12700">
            <a:miter lim="400000"/>
            <a:headEnd/>
            <a:tailEnd/>
          </a:ln>
        </p:spPr>
      </p:pic>
      <p:pic>
        <p:nvPicPr>
          <p:cNvPr id="307" name="图像" descr="图像"/>
          <p:cNvPicPr>
            <a:picLocks noChangeAspect="1"/>
          </p:cNvPicPr>
          <p:nvPr/>
        </p:nvPicPr>
        <p:blipFill>
          <a:blip r:embed="rId2"/>
          <a:stretch>
            <a:fillRect/>
          </a:stretch>
        </p:blipFill>
        <p:spPr>
          <a:xfrm>
            <a:off x="1321061" y="2141970"/>
            <a:ext cx="2359415" cy="2596605"/>
          </a:xfrm>
          <a:prstGeom prst="rect">
            <a:avLst/>
          </a:prstGeom>
          <a:ln w="12700">
            <a:miter lim="400000"/>
            <a:headEnd/>
            <a:tailEnd/>
          </a:ln>
        </p:spPr>
      </p:pic>
      <p:pic>
        <p:nvPicPr>
          <p:cNvPr id="308" name="图像" descr="图像"/>
          <p:cNvPicPr>
            <a:picLocks noChangeAspect="1"/>
          </p:cNvPicPr>
          <p:nvPr/>
        </p:nvPicPr>
        <p:blipFill>
          <a:blip r:embed="rId3"/>
          <a:stretch>
            <a:fillRect/>
          </a:stretch>
        </p:blipFill>
        <p:spPr>
          <a:xfrm>
            <a:off x="1292053" y="4322857"/>
            <a:ext cx="2359416" cy="2596604"/>
          </a:xfrm>
          <a:prstGeom prst="rect">
            <a:avLst/>
          </a:prstGeom>
          <a:ln w="12700">
            <a:miter lim="400000"/>
            <a:headEnd/>
            <a:tailEnd/>
          </a:ln>
        </p:spPr>
      </p:pic>
      <p:pic>
        <p:nvPicPr>
          <p:cNvPr id="309" name="图像" descr="图像"/>
          <p:cNvPicPr>
            <a:picLocks noChangeAspect="1"/>
          </p:cNvPicPr>
          <p:nvPr/>
        </p:nvPicPr>
        <p:blipFill>
          <a:blip r:embed="rId4"/>
          <a:stretch>
            <a:fillRect/>
          </a:stretch>
        </p:blipFill>
        <p:spPr>
          <a:xfrm>
            <a:off x="7923584" y="1297301"/>
            <a:ext cx="4182088" cy="4602509"/>
          </a:xfrm>
          <a:prstGeom prst="rect">
            <a:avLst/>
          </a:prstGeom>
          <a:ln w="12700">
            <a:miter lim="400000"/>
            <a:headEnd/>
            <a:tailEnd/>
          </a:ln>
        </p:spPr>
      </p:pic>
      <p:pic>
        <p:nvPicPr>
          <p:cNvPr id="310" name="图像" descr="图像"/>
          <p:cNvPicPr>
            <a:picLocks noChangeAspect="1"/>
          </p:cNvPicPr>
          <p:nvPr/>
        </p:nvPicPr>
        <p:blipFill>
          <a:blip r:embed="rId5"/>
          <a:stretch>
            <a:fillRect/>
          </a:stretch>
        </p:blipFill>
        <p:spPr>
          <a:xfrm>
            <a:off x="3709182" y="1306672"/>
            <a:ext cx="4182088" cy="4602510"/>
          </a:xfrm>
          <a:prstGeom prst="rect">
            <a:avLst/>
          </a:prstGeom>
          <a:ln w="12700">
            <a:miter lim="400000"/>
            <a:headEnd/>
            <a:tailEnd/>
          </a:ln>
        </p:spPr>
      </p:pic>
    </p:spTree>
  </p:cSld>
  <p:clrMapOvr>
    <a:masterClrMapping/>
  </p:clrMapOvr>
  <mc:AlternateContent xmlns:mc="http://schemas.openxmlformats.org/markup-compatibility/2006">
    <mc:Choice xmlns:p14="http://schemas.microsoft.com/office/powerpoint/2010/main" Requires="p14">
      <p:transition spd="slow" p14:dur="1200">
        <p:push dir="r"/>
      </p:transition>
    </mc:Choice>
    <mc:Fallback>
      <p:transition spd="slow">
        <p:push dir="r"/>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166835" y="2395965"/>
            <a:ext cx="2024808" cy="2066070"/>
          </a:xfrm>
          <a:prstGeom prst="rect">
            <a:avLst/>
          </a:prstGeom>
        </p:spPr>
      </p:pic>
      <p:pic>
        <p:nvPicPr>
          <p:cNvPr id="6" name="图片 5"/>
          <p:cNvPicPr>
            <a:picLocks noChangeAspect="1"/>
          </p:cNvPicPr>
          <p:nvPr/>
        </p:nvPicPr>
        <p:blipFill>
          <a:blip r:embed="rId2"/>
          <a:stretch>
            <a:fillRect/>
          </a:stretch>
        </p:blipFill>
        <p:spPr>
          <a:xfrm>
            <a:off x="2191641" y="1238275"/>
            <a:ext cx="9416121" cy="1157690"/>
          </a:xfrm>
          <a:prstGeom prst="rect">
            <a:avLst/>
          </a:prstGeom>
        </p:spPr>
      </p:pic>
      <p:pic>
        <p:nvPicPr>
          <p:cNvPr id="3" name="图片 2"/>
          <p:cNvPicPr>
            <a:picLocks noChangeAspect="1"/>
          </p:cNvPicPr>
          <p:nvPr/>
        </p:nvPicPr>
        <p:blipFill>
          <a:blip r:embed="rId3"/>
          <a:stretch>
            <a:fillRect/>
          </a:stretch>
        </p:blipFill>
        <p:spPr>
          <a:xfrm>
            <a:off x="2191642" y="3449374"/>
            <a:ext cx="9416121" cy="2377357"/>
          </a:xfrm>
          <a:prstGeom prst="rect">
            <a:avLst/>
          </a:prstGeom>
        </p:spPr>
      </p:pic>
    </p:spTree>
  </p:cSld>
  <p:clrMapOvr>
    <a:masterClrMapping/>
  </p:clrMapOvr>
  <p:transition spd="med"/>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312" name="椭圆形"/>
          <p:cNvSpPr/>
          <p:nvPr/>
        </p:nvSpPr>
        <p:spPr>
          <a:xfrm>
            <a:off x="-4872038" y="-225425"/>
            <a:ext cx="7358065" cy="7232650"/>
          </a:xfrm>
          <a:prstGeom prst="ellipse">
            <a:avLst/>
          </a:prstGeom>
          <a:solidFill>
            <a:srgbClr val="808080"/>
          </a:solidFill>
          <a:ln w="12700">
            <a:miter lim="400000"/>
          </a:ln>
        </p:spPr>
        <p:txBody>
          <a:bodyPr lIns="45718" tIns="45718" rIns="45718" bIns="45718" anchor="ctr"/>
          <a:lstStyle/>
          <a:p>
            <a:pPr algn="ctr" defTabSz="609600">
              <a:defRPr sz="8000" b="0">
                <a:solidFill>
                  <a:srgbClr val="FFFFFF"/>
                </a:solidFill>
                <a:latin typeface="Century Gothic" panose="020B0502020202020204"/>
                <a:ea typeface="Century Gothic" panose="020B0502020202020204"/>
                <a:cs typeface="Century Gothic" panose="020B0502020202020204"/>
                <a:sym typeface="Century Gothic" panose="020B0502020202020204"/>
              </a:defRPr>
            </a:pPr>
          </a:p>
        </p:txBody>
      </p:sp>
      <p:sp>
        <p:nvSpPr>
          <p:cNvPr id="313" name="八…"/>
          <p:cNvSpPr txBox="1"/>
          <p:nvPr/>
        </p:nvSpPr>
        <p:spPr>
          <a:xfrm>
            <a:off x="168275" y="2065336"/>
            <a:ext cx="863600" cy="4053839"/>
          </a:xfrm>
          <a:prstGeom prst="rect">
            <a:avLst/>
          </a:prstGeom>
          <a:ln w="12700">
            <a:miter lim="400000"/>
          </a:ln>
        </p:spPr>
        <p:txBody>
          <a:bodyPr lIns="45718" tIns="45718" rIns="45718" bIns="45718">
            <a:spAutoFit/>
          </a:bodyPr>
          <a:lstStyle/>
          <a:p>
            <a:pPr defTabSz="609600">
              <a:defRPr sz="5600" b="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t>八</a:t>
            </a:r>
            <a:endParaRPr>
              <a:latin typeface="Century Gothic" panose="020B0502020202020204"/>
              <a:ea typeface="Century Gothic" panose="020B0502020202020204"/>
              <a:cs typeface="Century Gothic" panose="020B0502020202020204"/>
              <a:sym typeface="Century Gothic" panose="020B0502020202020204"/>
            </a:endParaRPr>
          </a:p>
          <a:p>
            <a:pPr defTabSz="609600">
              <a:defRPr sz="5600" b="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t>一</a:t>
            </a:r>
            <a:endParaRPr>
              <a:latin typeface="Century Gothic" panose="020B0502020202020204"/>
              <a:ea typeface="Century Gothic" panose="020B0502020202020204"/>
              <a:cs typeface="Century Gothic" panose="020B0502020202020204"/>
              <a:sym typeface="Century Gothic" panose="020B0502020202020204"/>
            </a:endParaRPr>
          </a:p>
          <a:p>
            <a:pPr defTabSz="609600">
              <a:defRPr sz="5600" b="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t>路</a:t>
            </a:r>
            <a:endParaRPr>
              <a:latin typeface="Century Gothic" panose="020B0502020202020204"/>
              <a:ea typeface="Century Gothic" panose="020B0502020202020204"/>
              <a:cs typeface="Century Gothic" panose="020B0502020202020204"/>
              <a:sym typeface="Century Gothic" panose="020B0502020202020204"/>
            </a:endParaRPr>
          </a:p>
          <a:p>
            <a:pPr defTabSz="609600">
              <a:defRPr sz="5600" b="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t>径</a:t>
            </a:r>
          </a:p>
        </p:txBody>
      </p:sp>
      <p:sp>
        <p:nvSpPr>
          <p:cNvPr id="314" name="线条"/>
          <p:cNvSpPr/>
          <p:nvPr/>
        </p:nvSpPr>
        <p:spPr>
          <a:xfrm flipH="1" flipV="1">
            <a:off x="2668587" y="3390898"/>
            <a:ext cx="9525003" cy="4"/>
          </a:xfrm>
          <a:prstGeom prst="line">
            <a:avLst/>
          </a:prstGeom>
          <a:ln w="28575">
            <a:solidFill>
              <a:srgbClr val="BFBFBF"/>
            </a:solidFill>
          </a:ln>
        </p:spPr>
        <p:txBody>
          <a:bodyPr lIns="45718" tIns="45718" rIns="45718" bIns="45718"/>
          <a:lstStyle/>
          <a:p/>
        </p:txBody>
      </p:sp>
      <p:grpSp>
        <p:nvGrpSpPr>
          <p:cNvPr id="317" name="成组"/>
          <p:cNvGrpSpPr/>
          <p:nvPr/>
        </p:nvGrpSpPr>
        <p:grpSpPr>
          <a:xfrm>
            <a:off x="5156198" y="755650"/>
            <a:ext cx="2489203" cy="5270500"/>
            <a:chOff x="-1" y="0"/>
            <a:chExt cx="2489201" cy="5270500"/>
          </a:xfrm>
        </p:grpSpPr>
        <p:sp>
          <p:nvSpPr>
            <p:cNvPr id="315" name="线条"/>
            <p:cNvSpPr/>
            <p:nvPr/>
          </p:nvSpPr>
          <p:spPr>
            <a:xfrm flipV="1">
              <a:off x="-2" y="0"/>
              <a:ext cx="4" cy="5270500"/>
            </a:xfrm>
            <a:prstGeom prst="line">
              <a:avLst/>
            </a:prstGeom>
            <a:noFill/>
            <a:ln w="28575" cap="flat">
              <a:solidFill>
                <a:srgbClr val="BFBFBF"/>
              </a:solidFill>
              <a:prstDash val="solid"/>
              <a:round/>
            </a:ln>
            <a:effectLst/>
          </p:spPr>
          <p:txBody>
            <a:bodyPr wrap="square" lIns="45718" tIns="45718" rIns="45718" bIns="45718" numCol="1" anchor="t">
              <a:noAutofit/>
            </a:bodyPr>
            <a:lstStyle/>
            <a:p/>
          </p:txBody>
        </p:sp>
        <p:sp>
          <p:nvSpPr>
            <p:cNvPr id="316" name="线条"/>
            <p:cNvSpPr/>
            <p:nvPr/>
          </p:nvSpPr>
          <p:spPr>
            <a:xfrm flipV="1">
              <a:off x="2489200" y="0"/>
              <a:ext cx="1" cy="5270500"/>
            </a:xfrm>
            <a:prstGeom prst="line">
              <a:avLst/>
            </a:prstGeom>
            <a:noFill/>
            <a:ln w="28575" cap="flat">
              <a:solidFill>
                <a:srgbClr val="BFBFBF"/>
              </a:solidFill>
              <a:prstDash val="solid"/>
              <a:round/>
            </a:ln>
            <a:effectLst/>
          </p:spPr>
          <p:txBody>
            <a:bodyPr wrap="square" lIns="45718" tIns="45718" rIns="45718" bIns="45718" numCol="1" anchor="t">
              <a:noAutofit/>
            </a:bodyPr>
            <a:lstStyle/>
            <a:p/>
          </p:txBody>
        </p:sp>
      </p:grpSp>
      <p:grpSp>
        <p:nvGrpSpPr>
          <p:cNvPr id="320" name="成组"/>
          <p:cNvGrpSpPr/>
          <p:nvPr/>
        </p:nvGrpSpPr>
        <p:grpSpPr>
          <a:xfrm>
            <a:off x="2895600" y="761999"/>
            <a:ext cx="1828800" cy="1828801"/>
            <a:chOff x="0" y="0"/>
            <a:chExt cx="1828800" cy="1828800"/>
          </a:xfrm>
        </p:grpSpPr>
        <p:sp>
          <p:nvSpPr>
            <p:cNvPr id="318" name="圆形"/>
            <p:cNvSpPr/>
            <p:nvPr/>
          </p:nvSpPr>
          <p:spPr>
            <a:xfrm>
              <a:off x="0" y="-1"/>
              <a:ext cx="1828800" cy="1828801"/>
            </a:xfrm>
            <a:prstGeom prst="ellipse">
              <a:avLst/>
            </a:prstGeom>
            <a:solidFill>
              <a:srgbClr val="008000"/>
            </a:solidFill>
            <a:ln w="12700" cap="flat">
              <a:noFill/>
              <a:miter lim="400000"/>
            </a:ln>
            <a:effectLst/>
          </p:spPr>
          <p:txBody>
            <a:bodyPr wrap="square" lIns="45718" tIns="45718" rIns="45718" bIns="45718" numCol="1" anchor="ctr">
              <a:noAutofit/>
            </a:bodyPr>
            <a:lstStyle/>
            <a:p>
              <a:pPr algn="ctr" defTabSz="609600">
                <a:defRPr sz="8000" b="0">
                  <a:solidFill>
                    <a:srgbClr val="FFFFFF"/>
                  </a:solidFill>
                  <a:latin typeface="Century Gothic" panose="020B0502020202020204"/>
                  <a:ea typeface="Century Gothic" panose="020B0502020202020204"/>
                  <a:cs typeface="Century Gothic" panose="020B0502020202020204"/>
                  <a:sym typeface="Century Gothic" panose="020B0502020202020204"/>
                </a:defRPr>
              </a:pPr>
            </a:p>
          </p:txBody>
        </p:sp>
        <p:sp>
          <p:nvSpPr>
            <p:cNvPr id="319" name="1"/>
            <p:cNvSpPr txBox="1"/>
            <p:nvPr/>
          </p:nvSpPr>
          <p:spPr>
            <a:xfrm>
              <a:off x="267799" y="246379"/>
              <a:ext cx="1293201" cy="1336039"/>
            </a:xfrm>
            <a:prstGeom prst="rect">
              <a:avLst/>
            </a:prstGeom>
            <a:noFill/>
            <a:ln w="12700" cap="flat">
              <a:noFill/>
              <a:miter lim="400000"/>
            </a:ln>
            <a:effectLst/>
          </p:spPr>
          <p:txBody>
            <a:bodyPr wrap="square" lIns="45718" tIns="45718" rIns="45718" bIns="45718" numCol="1" anchor="ctr">
              <a:spAutoFit/>
            </a:bodyPr>
            <a:lstStyle>
              <a:lvl1pPr algn="ctr" defTabSz="609600">
                <a:defRPr sz="8000" b="0">
                  <a:solidFill>
                    <a:srgbClr val="FFFFFF"/>
                  </a:solidFill>
                  <a:latin typeface="Century Gothic" panose="020B0502020202020204"/>
                  <a:ea typeface="Century Gothic" panose="020B0502020202020204"/>
                  <a:cs typeface="Century Gothic" panose="020B0502020202020204"/>
                  <a:sym typeface="Century Gothic" panose="020B0502020202020204"/>
                </a:defRPr>
              </a:lvl1pPr>
            </a:lstStyle>
            <a:p>
              <a:r>
                <a:t>1</a:t>
              </a:r>
            </a:p>
          </p:txBody>
        </p:sp>
      </p:grpSp>
      <p:grpSp>
        <p:nvGrpSpPr>
          <p:cNvPr id="323" name="成组"/>
          <p:cNvGrpSpPr/>
          <p:nvPr/>
        </p:nvGrpSpPr>
        <p:grpSpPr>
          <a:xfrm>
            <a:off x="5486400" y="761999"/>
            <a:ext cx="1828800" cy="1828801"/>
            <a:chOff x="0" y="0"/>
            <a:chExt cx="1828800" cy="1828800"/>
          </a:xfrm>
        </p:grpSpPr>
        <p:sp>
          <p:nvSpPr>
            <p:cNvPr id="321" name="圆形"/>
            <p:cNvSpPr/>
            <p:nvPr/>
          </p:nvSpPr>
          <p:spPr>
            <a:xfrm>
              <a:off x="0" y="-1"/>
              <a:ext cx="1828800" cy="1828801"/>
            </a:xfrm>
            <a:prstGeom prst="ellipse">
              <a:avLst/>
            </a:prstGeom>
            <a:solidFill>
              <a:srgbClr val="FF0000"/>
            </a:solidFill>
            <a:ln w="12700" cap="flat">
              <a:noFill/>
              <a:miter lim="400000"/>
            </a:ln>
            <a:effectLst/>
          </p:spPr>
          <p:txBody>
            <a:bodyPr wrap="square" lIns="45718" tIns="45718" rIns="45718" bIns="45718" numCol="1" anchor="ctr">
              <a:noAutofit/>
            </a:bodyPr>
            <a:lstStyle/>
            <a:p>
              <a:pPr algn="ctr" defTabSz="609600">
                <a:defRPr sz="8000" b="0">
                  <a:solidFill>
                    <a:srgbClr val="FFFFFF"/>
                  </a:solidFill>
                  <a:latin typeface="Century Gothic" panose="020B0502020202020204"/>
                  <a:ea typeface="Century Gothic" panose="020B0502020202020204"/>
                  <a:cs typeface="Century Gothic" panose="020B0502020202020204"/>
                  <a:sym typeface="Century Gothic" panose="020B0502020202020204"/>
                </a:defRPr>
              </a:pPr>
            </a:p>
          </p:txBody>
        </p:sp>
        <p:sp>
          <p:nvSpPr>
            <p:cNvPr id="322" name="2"/>
            <p:cNvSpPr txBox="1"/>
            <p:nvPr/>
          </p:nvSpPr>
          <p:spPr>
            <a:xfrm>
              <a:off x="267799" y="246379"/>
              <a:ext cx="1293201" cy="1336039"/>
            </a:xfrm>
            <a:prstGeom prst="rect">
              <a:avLst/>
            </a:prstGeom>
            <a:noFill/>
            <a:ln w="12700" cap="flat">
              <a:noFill/>
              <a:miter lim="400000"/>
            </a:ln>
            <a:effectLst/>
          </p:spPr>
          <p:txBody>
            <a:bodyPr wrap="square" lIns="45718" tIns="45718" rIns="45718" bIns="45718" numCol="1" anchor="ctr">
              <a:spAutoFit/>
            </a:bodyPr>
            <a:lstStyle>
              <a:lvl1pPr algn="ctr" defTabSz="609600">
                <a:defRPr sz="8000" b="0">
                  <a:solidFill>
                    <a:srgbClr val="FFFFFF"/>
                  </a:solidFill>
                  <a:latin typeface="Century Gothic" panose="020B0502020202020204"/>
                  <a:ea typeface="Century Gothic" panose="020B0502020202020204"/>
                  <a:cs typeface="Century Gothic" panose="020B0502020202020204"/>
                  <a:sym typeface="Century Gothic" panose="020B0502020202020204"/>
                </a:defRPr>
              </a:lvl1pPr>
            </a:lstStyle>
            <a:p>
              <a:r>
                <a:t>2</a:t>
              </a:r>
            </a:p>
          </p:txBody>
        </p:sp>
      </p:grpSp>
      <p:grpSp>
        <p:nvGrpSpPr>
          <p:cNvPr id="326" name="成组"/>
          <p:cNvGrpSpPr/>
          <p:nvPr/>
        </p:nvGrpSpPr>
        <p:grpSpPr>
          <a:xfrm>
            <a:off x="8021636" y="755649"/>
            <a:ext cx="1827215" cy="1828801"/>
            <a:chOff x="0" y="0"/>
            <a:chExt cx="1827214" cy="1828800"/>
          </a:xfrm>
        </p:grpSpPr>
        <p:sp>
          <p:nvSpPr>
            <p:cNvPr id="324" name="圆形"/>
            <p:cNvSpPr/>
            <p:nvPr/>
          </p:nvSpPr>
          <p:spPr>
            <a:xfrm>
              <a:off x="-1" y="-1"/>
              <a:ext cx="1827216" cy="1828801"/>
            </a:xfrm>
            <a:prstGeom prst="ellipse">
              <a:avLst/>
            </a:prstGeom>
            <a:solidFill>
              <a:srgbClr val="E65B4F"/>
            </a:solidFill>
            <a:ln w="12700" cap="flat">
              <a:noFill/>
              <a:miter lim="400000"/>
            </a:ln>
            <a:effectLst/>
          </p:spPr>
          <p:txBody>
            <a:bodyPr wrap="square" lIns="45718" tIns="45718" rIns="45718" bIns="45718" numCol="1" anchor="ctr">
              <a:noAutofit/>
            </a:bodyPr>
            <a:lstStyle/>
            <a:p>
              <a:pPr algn="ctr" defTabSz="609600">
                <a:defRPr sz="8000" b="0">
                  <a:solidFill>
                    <a:srgbClr val="FFFFFF"/>
                  </a:solidFill>
                  <a:latin typeface="Century Gothic" panose="020B0502020202020204"/>
                  <a:ea typeface="Century Gothic" panose="020B0502020202020204"/>
                  <a:cs typeface="Century Gothic" panose="020B0502020202020204"/>
                  <a:sym typeface="Century Gothic" panose="020B0502020202020204"/>
                </a:defRPr>
              </a:pPr>
            </a:p>
          </p:txBody>
        </p:sp>
        <p:sp>
          <p:nvSpPr>
            <p:cNvPr id="325" name="3"/>
            <p:cNvSpPr txBox="1"/>
            <p:nvPr/>
          </p:nvSpPr>
          <p:spPr>
            <a:xfrm>
              <a:off x="267568" y="246379"/>
              <a:ext cx="1292078" cy="1336039"/>
            </a:xfrm>
            <a:prstGeom prst="rect">
              <a:avLst/>
            </a:prstGeom>
            <a:noFill/>
            <a:ln w="12700" cap="flat">
              <a:noFill/>
              <a:miter lim="400000"/>
            </a:ln>
            <a:effectLst/>
          </p:spPr>
          <p:txBody>
            <a:bodyPr wrap="square" lIns="45718" tIns="45718" rIns="45718" bIns="45718" numCol="1" anchor="ctr">
              <a:spAutoFit/>
            </a:bodyPr>
            <a:lstStyle>
              <a:lvl1pPr algn="ctr" defTabSz="609600">
                <a:defRPr sz="8000" b="0">
                  <a:solidFill>
                    <a:srgbClr val="FFFFFF"/>
                  </a:solidFill>
                  <a:latin typeface="Century Gothic" panose="020B0502020202020204"/>
                  <a:ea typeface="Century Gothic" panose="020B0502020202020204"/>
                  <a:cs typeface="Century Gothic" panose="020B0502020202020204"/>
                  <a:sym typeface="Century Gothic" panose="020B0502020202020204"/>
                </a:defRPr>
              </a:lvl1pPr>
            </a:lstStyle>
            <a:p>
              <a:r>
                <a:t>3</a:t>
              </a:r>
            </a:p>
          </p:txBody>
        </p:sp>
      </p:grpSp>
      <p:grpSp>
        <p:nvGrpSpPr>
          <p:cNvPr id="329" name="成组"/>
          <p:cNvGrpSpPr/>
          <p:nvPr/>
        </p:nvGrpSpPr>
        <p:grpSpPr>
          <a:xfrm>
            <a:off x="2921000" y="3638550"/>
            <a:ext cx="1828800" cy="1830391"/>
            <a:chOff x="0" y="0"/>
            <a:chExt cx="1828800" cy="1830390"/>
          </a:xfrm>
        </p:grpSpPr>
        <p:sp>
          <p:nvSpPr>
            <p:cNvPr id="327" name="圆形"/>
            <p:cNvSpPr/>
            <p:nvPr/>
          </p:nvSpPr>
          <p:spPr>
            <a:xfrm>
              <a:off x="0" y="0"/>
              <a:ext cx="1828800" cy="1830391"/>
            </a:xfrm>
            <a:prstGeom prst="ellipse">
              <a:avLst/>
            </a:prstGeom>
            <a:solidFill>
              <a:srgbClr val="FF0000"/>
            </a:solidFill>
            <a:ln w="12700" cap="flat">
              <a:noFill/>
              <a:miter lim="400000"/>
            </a:ln>
            <a:effectLst/>
          </p:spPr>
          <p:txBody>
            <a:bodyPr wrap="square" lIns="45718" tIns="45718" rIns="45718" bIns="45718" numCol="1" anchor="ctr">
              <a:noAutofit/>
            </a:bodyPr>
            <a:lstStyle/>
            <a:p>
              <a:pPr algn="ctr" defTabSz="609600">
                <a:defRPr sz="8000" b="0">
                  <a:solidFill>
                    <a:srgbClr val="FFFFFF"/>
                  </a:solidFill>
                  <a:latin typeface="Century Gothic" panose="020B0502020202020204"/>
                  <a:ea typeface="Century Gothic" panose="020B0502020202020204"/>
                  <a:cs typeface="Century Gothic" panose="020B0502020202020204"/>
                  <a:sym typeface="Century Gothic" panose="020B0502020202020204"/>
                </a:defRPr>
              </a:pPr>
            </a:p>
          </p:txBody>
        </p:sp>
        <p:sp>
          <p:nvSpPr>
            <p:cNvPr id="328" name="5"/>
            <p:cNvSpPr txBox="1"/>
            <p:nvPr/>
          </p:nvSpPr>
          <p:spPr>
            <a:xfrm>
              <a:off x="267799" y="247173"/>
              <a:ext cx="1293201" cy="1336039"/>
            </a:xfrm>
            <a:prstGeom prst="rect">
              <a:avLst/>
            </a:prstGeom>
            <a:noFill/>
            <a:ln w="12700" cap="flat">
              <a:noFill/>
              <a:miter lim="400000"/>
            </a:ln>
            <a:effectLst/>
          </p:spPr>
          <p:txBody>
            <a:bodyPr wrap="square" lIns="45718" tIns="45718" rIns="45718" bIns="45718" numCol="1" anchor="ctr">
              <a:spAutoFit/>
            </a:bodyPr>
            <a:lstStyle>
              <a:lvl1pPr algn="ctr" defTabSz="609600">
                <a:defRPr sz="8000" b="0">
                  <a:solidFill>
                    <a:srgbClr val="FFFFFF"/>
                  </a:solidFill>
                  <a:latin typeface="Century Gothic" panose="020B0502020202020204"/>
                  <a:ea typeface="Century Gothic" panose="020B0502020202020204"/>
                  <a:cs typeface="Century Gothic" panose="020B0502020202020204"/>
                  <a:sym typeface="Century Gothic" panose="020B0502020202020204"/>
                </a:defRPr>
              </a:lvl1pPr>
            </a:lstStyle>
            <a:p>
              <a:r>
                <a:t>5</a:t>
              </a:r>
            </a:p>
          </p:txBody>
        </p:sp>
      </p:grpSp>
      <p:grpSp>
        <p:nvGrpSpPr>
          <p:cNvPr id="332" name="成组"/>
          <p:cNvGrpSpPr/>
          <p:nvPr/>
        </p:nvGrpSpPr>
        <p:grpSpPr>
          <a:xfrm>
            <a:off x="5470525" y="3638550"/>
            <a:ext cx="1828800" cy="1830391"/>
            <a:chOff x="0" y="0"/>
            <a:chExt cx="1828800" cy="1830390"/>
          </a:xfrm>
        </p:grpSpPr>
        <p:sp>
          <p:nvSpPr>
            <p:cNvPr id="330" name="圆形"/>
            <p:cNvSpPr/>
            <p:nvPr/>
          </p:nvSpPr>
          <p:spPr>
            <a:xfrm>
              <a:off x="0" y="0"/>
              <a:ext cx="1828800" cy="1830391"/>
            </a:xfrm>
            <a:prstGeom prst="ellipse">
              <a:avLst/>
            </a:prstGeom>
            <a:solidFill>
              <a:srgbClr val="008000"/>
            </a:solidFill>
            <a:ln w="12700" cap="flat">
              <a:noFill/>
              <a:miter lim="400000"/>
            </a:ln>
            <a:effectLst/>
          </p:spPr>
          <p:txBody>
            <a:bodyPr wrap="square" lIns="45718" tIns="45718" rIns="45718" bIns="45718" numCol="1" anchor="ctr">
              <a:noAutofit/>
            </a:bodyPr>
            <a:lstStyle/>
            <a:p>
              <a:pPr algn="ctr" defTabSz="609600">
                <a:defRPr sz="8000" b="0">
                  <a:solidFill>
                    <a:srgbClr val="FFFFFF"/>
                  </a:solidFill>
                  <a:latin typeface="Century Gothic" panose="020B0502020202020204"/>
                  <a:ea typeface="Century Gothic" panose="020B0502020202020204"/>
                  <a:cs typeface="Century Gothic" panose="020B0502020202020204"/>
                  <a:sym typeface="Century Gothic" panose="020B0502020202020204"/>
                </a:defRPr>
              </a:pPr>
            </a:p>
          </p:txBody>
        </p:sp>
        <p:sp>
          <p:nvSpPr>
            <p:cNvPr id="331" name="6"/>
            <p:cNvSpPr txBox="1"/>
            <p:nvPr/>
          </p:nvSpPr>
          <p:spPr>
            <a:xfrm>
              <a:off x="267799" y="247173"/>
              <a:ext cx="1293201" cy="1336039"/>
            </a:xfrm>
            <a:prstGeom prst="rect">
              <a:avLst/>
            </a:prstGeom>
            <a:noFill/>
            <a:ln w="12700" cap="flat">
              <a:noFill/>
              <a:miter lim="400000"/>
            </a:ln>
            <a:effectLst/>
          </p:spPr>
          <p:txBody>
            <a:bodyPr wrap="square" lIns="45718" tIns="45718" rIns="45718" bIns="45718" numCol="1" anchor="ctr">
              <a:spAutoFit/>
            </a:bodyPr>
            <a:lstStyle>
              <a:lvl1pPr algn="ctr" defTabSz="609600">
                <a:defRPr sz="8000" b="0">
                  <a:solidFill>
                    <a:srgbClr val="FFFFFF"/>
                  </a:solidFill>
                  <a:latin typeface="Century Gothic" panose="020B0502020202020204"/>
                  <a:ea typeface="Century Gothic" panose="020B0502020202020204"/>
                  <a:cs typeface="Century Gothic" panose="020B0502020202020204"/>
                  <a:sym typeface="Century Gothic" panose="020B0502020202020204"/>
                </a:defRPr>
              </a:lvl1pPr>
            </a:lstStyle>
            <a:p>
              <a:r>
                <a:t>6</a:t>
              </a:r>
            </a:p>
          </p:txBody>
        </p:sp>
      </p:grpSp>
      <p:grpSp>
        <p:nvGrpSpPr>
          <p:cNvPr id="335" name="成组"/>
          <p:cNvGrpSpPr/>
          <p:nvPr/>
        </p:nvGrpSpPr>
        <p:grpSpPr>
          <a:xfrm>
            <a:off x="8021636" y="3638550"/>
            <a:ext cx="1827215" cy="1830391"/>
            <a:chOff x="0" y="0"/>
            <a:chExt cx="1827214" cy="1830390"/>
          </a:xfrm>
        </p:grpSpPr>
        <p:sp>
          <p:nvSpPr>
            <p:cNvPr id="333" name="圆形"/>
            <p:cNvSpPr/>
            <p:nvPr/>
          </p:nvSpPr>
          <p:spPr>
            <a:xfrm>
              <a:off x="-1" y="0"/>
              <a:ext cx="1827216" cy="1830391"/>
            </a:xfrm>
            <a:prstGeom prst="ellipse">
              <a:avLst/>
            </a:prstGeom>
            <a:solidFill>
              <a:srgbClr val="1187B1"/>
            </a:solidFill>
            <a:ln w="12700" cap="flat">
              <a:noFill/>
              <a:miter lim="400000"/>
            </a:ln>
            <a:effectLst/>
          </p:spPr>
          <p:txBody>
            <a:bodyPr wrap="square" lIns="45718" tIns="45718" rIns="45718" bIns="45718" numCol="1" anchor="ctr">
              <a:noAutofit/>
            </a:bodyPr>
            <a:lstStyle/>
            <a:p>
              <a:pPr algn="ctr" defTabSz="609600">
                <a:defRPr sz="8000" b="0">
                  <a:solidFill>
                    <a:srgbClr val="FFFFFF"/>
                  </a:solidFill>
                  <a:latin typeface="Century Gothic" panose="020B0502020202020204"/>
                  <a:ea typeface="Century Gothic" panose="020B0502020202020204"/>
                  <a:cs typeface="Century Gothic" panose="020B0502020202020204"/>
                  <a:sym typeface="Century Gothic" panose="020B0502020202020204"/>
                </a:defRPr>
              </a:pPr>
            </a:p>
          </p:txBody>
        </p:sp>
        <p:sp>
          <p:nvSpPr>
            <p:cNvPr id="334" name="6"/>
            <p:cNvSpPr txBox="1"/>
            <p:nvPr/>
          </p:nvSpPr>
          <p:spPr>
            <a:xfrm>
              <a:off x="267568" y="247173"/>
              <a:ext cx="1292078" cy="1336039"/>
            </a:xfrm>
            <a:prstGeom prst="rect">
              <a:avLst/>
            </a:prstGeom>
            <a:noFill/>
            <a:ln w="12700" cap="flat">
              <a:noFill/>
              <a:miter lim="400000"/>
            </a:ln>
            <a:effectLst/>
          </p:spPr>
          <p:txBody>
            <a:bodyPr wrap="square" lIns="45718" tIns="45718" rIns="45718" bIns="45718" numCol="1" anchor="ctr">
              <a:spAutoFit/>
            </a:bodyPr>
            <a:lstStyle>
              <a:lvl1pPr algn="ctr" defTabSz="609600">
                <a:defRPr sz="8000" b="0">
                  <a:solidFill>
                    <a:srgbClr val="FFFFFF"/>
                  </a:solidFill>
                  <a:latin typeface="Century Gothic" panose="020B0502020202020204"/>
                  <a:ea typeface="Century Gothic" panose="020B0502020202020204"/>
                  <a:cs typeface="Century Gothic" panose="020B0502020202020204"/>
                  <a:sym typeface="Century Gothic" panose="020B0502020202020204"/>
                </a:defRPr>
              </a:lvl1pPr>
            </a:lstStyle>
            <a:p>
              <a:r>
                <a:t>6</a:t>
              </a:r>
            </a:p>
          </p:txBody>
        </p:sp>
      </p:grpSp>
      <p:sp>
        <p:nvSpPr>
          <p:cNvPr id="336" name="每年发表一篇文章"/>
          <p:cNvSpPr txBox="1"/>
          <p:nvPr/>
        </p:nvSpPr>
        <p:spPr>
          <a:xfrm>
            <a:off x="2668586" y="2774950"/>
            <a:ext cx="2487614" cy="459738"/>
          </a:xfrm>
          <a:prstGeom prst="rect">
            <a:avLst/>
          </a:prstGeom>
          <a:ln w="12700">
            <a:miter lim="400000"/>
          </a:ln>
        </p:spPr>
        <p:txBody>
          <a:bodyPr lIns="45718" tIns="45718" rIns="45718" bIns="45718">
            <a:spAutoFit/>
          </a:bodyPr>
          <a:lstStyle>
            <a:lvl1pPr algn="ctr" defTabSz="609600">
              <a:defRPr sz="2100" b="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t>每年发表一篇文章</a:t>
            </a:r>
          </a:p>
        </p:txBody>
      </p:sp>
      <p:sp>
        <p:nvSpPr>
          <p:cNvPr id="337" name="每学期写一篇文章"/>
          <p:cNvSpPr txBox="1"/>
          <p:nvPr/>
        </p:nvSpPr>
        <p:spPr>
          <a:xfrm>
            <a:off x="5156200" y="2774950"/>
            <a:ext cx="2489200" cy="459738"/>
          </a:xfrm>
          <a:prstGeom prst="rect">
            <a:avLst/>
          </a:prstGeom>
          <a:ln w="12700">
            <a:miter lim="400000"/>
          </a:ln>
        </p:spPr>
        <p:txBody>
          <a:bodyPr lIns="45718" tIns="45718" rIns="45718" bIns="45718">
            <a:spAutoFit/>
          </a:bodyPr>
          <a:lstStyle>
            <a:lvl1pPr algn="ctr" defTabSz="609600">
              <a:defRPr sz="2100" b="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t>每学期写一篇文章</a:t>
            </a:r>
          </a:p>
        </p:txBody>
      </p:sp>
      <p:sp>
        <p:nvSpPr>
          <p:cNvPr id="338" name="每年做一次创意活动"/>
          <p:cNvSpPr txBox="1"/>
          <p:nvPr/>
        </p:nvSpPr>
        <p:spPr>
          <a:xfrm>
            <a:off x="2147886" y="5600700"/>
            <a:ext cx="3008314" cy="459738"/>
          </a:xfrm>
          <a:prstGeom prst="rect">
            <a:avLst/>
          </a:prstGeom>
          <a:ln w="12700">
            <a:miter lim="400000"/>
          </a:ln>
        </p:spPr>
        <p:txBody>
          <a:bodyPr lIns="45718" tIns="45718" rIns="45718" bIns="45718">
            <a:spAutoFit/>
          </a:bodyPr>
          <a:lstStyle>
            <a:lvl1pPr algn="ctr" defTabSz="609600">
              <a:defRPr sz="2100" b="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t>每年做一次创意活动</a:t>
            </a:r>
          </a:p>
        </p:txBody>
      </p:sp>
      <p:sp>
        <p:nvSpPr>
          <p:cNvPr id="339" name="每年上一节公开课"/>
          <p:cNvSpPr txBox="1"/>
          <p:nvPr/>
        </p:nvSpPr>
        <p:spPr>
          <a:xfrm>
            <a:off x="5156200" y="5600700"/>
            <a:ext cx="2489200" cy="459738"/>
          </a:xfrm>
          <a:prstGeom prst="rect">
            <a:avLst/>
          </a:prstGeom>
          <a:ln w="12700">
            <a:miter lim="400000"/>
          </a:ln>
        </p:spPr>
        <p:txBody>
          <a:bodyPr lIns="45718" tIns="45718" rIns="45718" bIns="45718">
            <a:spAutoFit/>
          </a:bodyPr>
          <a:lstStyle>
            <a:lvl1pPr algn="ctr" defTabSz="609600">
              <a:defRPr sz="2100" b="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t>每年上一节公开课</a:t>
            </a:r>
          </a:p>
        </p:txBody>
      </p:sp>
      <p:grpSp>
        <p:nvGrpSpPr>
          <p:cNvPr id="342" name="成组"/>
          <p:cNvGrpSpPr/>
          <p:nvPr/>
        </p:nvGrpSpPr>
        <p:grpSpPr>
          <a:xfrm>
            <a:off x="8021636" y="755649"/>
            <a:ext cx="1827215" cy="1828801"/>
            <a:chOff x="0" y="0"/>
            <a:chExt cx="1827214" cy="1828800"/>
          </a:xfrm>
        </p:grpSpPr>
        <p:sp>
          <p:nvSpPr>
            <p:cNvPr id="340" name="圆形"/>
            <p:cNvSpPr/>
            <p:nvPr/>
          </p:nvSpPr>
          <p:spPr>
            <a:xfrm>
              <a:off x="-1" y="-1"/>
              <a:ext cx="1827216" cy="1828801"/>
            </a:xfrm>
            <a:prstGeom prst="ellipse">
              <a:avLst/>
            </a:prstGeom>
            <a:solidFill>
              <a:srgbClr val="008000"/>
            </a:solidFill>
            <a:ln w="12700" cap="flat">
              <a:noFill/>
              <a:miter lim="400000"/>
            </a:ln>
            <a:effectLst/>
          </p:spPr>
          <p:txBody>
            <a:bodyPr wrap="square" lIns="45718" tIns="45718" rIns="45718" bIns="45718" numCol="1" anchor="ctr">
              <a:noAutofit/>
            </a:bodyPr>
            <a:lstStyle/>
            <a:p>
              <a:pPr algn="ctr" defTabSz="609600">
                <a:defRPr sz="8000" b="0">
                  <a:solidFill>
                    <a:srgbClr val="FFFFFF"/>
                  </a:solidFill>
                  <a:latin typeface="Century Gothic" panose="020B0502020202020204"/>
                  <a:ea typeface="Century Gothic" panose="020B0502020202020204"/>
                  <a:cs typeface="Century Gothic" panose="020B0502020202020204"/>
                  <a:sym typeface="Century Gothic" panose="020B0502020202020204"/>
                </a:defRPr>
              </a:pPr>
            </a:p>
          </p:txBody>
        </p:sp>
        <p:sp>
          <p:nvSpPr>
            <p:cNvPr id="341" name="3"/>
            <p:cNvSpPr txBox="1"/>
            <p:nvPr/>
          </p:nvSpPr>
          <p:spPr>
            <a:xfrm>
              <a:off x="267568" y="246379"/>
              <a:ext cx="1292078" cy="1336039"/>
            </a:xfrm>
            <a:prstGeom prst="rect">
              <a:avLst/>
            </a:prstGeom>
            <a:noFill/>
            <a:ln w="12700" cap="flat">
              <a:noFill/>
              <a:miter lim="400000"/>
            </a:ln>
            <a:effectLst/>
          </p:spPr>
          <p:txBody>
            <a:bodyPr wrap="square" lIns="45718" tIns="45718" rIns="45718" bIns="45718" numCol="1" anchor="ctr">
              <a:spAutoFit/>
            </a:bodyPr>
            <a:lstStyle>
              <a:lvl1pPr algn="ctr" defTabSz="609600">
                <a:defRPr sz="8000" b="0">
                  <a:solidFill>
                    <a:srgbClr val="FFFFFF"/>
                  </a:solidFill>
                  <a:latin typeface="Century Gothic" panose="020B0502020202020204"/>
                  <a:ea typeface="Century Gothic" panose="020B0502020202020204"/>
                  <a:cs typeface="Century Gothic" panose="020B0502020202020204"/>
                  <a:sym typeface="Century Gothic" panose="020B0502020202020204"/>
                </a:defRPr>
              </a:lvl1pPr>
            </a:lstStyle>
            <a:p>
              <a:r>
                <a:t>3</a:t>
              </a:r>
            </a:p>
          </p:txBody>
        </p:sp>
      </p:grpSp>
      <p:sp>
        <p:nvSpPr>
          <p:cNvPr id="343" name="每年读一本书"/>
          <p:cNvSpPr txBox="1"/>
          <p:nvPr/>
        </p:nvSpPr>
        <p:spPr>
          <a:xfrm>
            <a:off x="7986711" y="2774950"/>
            <a:ext cx="1862139" cy="459738"/>
          </a:xfrm>
          <a:prstGeom prst="rect">
            <a:avLst/>
          </a:prstGeom>
          <a:ln w="12700">
            <a:miter lim="400000"/>
          </a:ln>
        </p:spPr>
        <p:txBody>
          <a:bodyPr lIns="45718" tIns="45718" rIns="45718" bIns="45718">
            <a:spAutoFit/>
          </a:bodyPr>
          <a:lstStyle>
            <a:lvl1pPr algn="ctr" defTabSz="609600">
              <a:defRPr sz="2100" b="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t>每年读一本书</a:t>
            </a:r>
          </a:p>
        </p:txBody>
      </p:sp>
      <p:grpSp>
        <p:nvGrpSpPr>
          <p:cNvPr id="346" name="成组"/>
          <p:cNvGrpSpPr/>
          <p:nvPr/>
        </p:nvGrpSpPr>
        <p:grpSpPr>
          <a:xfrm>
            <a:off x="10326686" y="3581400"/>
            <a:ext cx="1828803" cy="1828800"/>
            <a:chOff x="0" y="0"/>
            <a:chExt cx="1828801" cy="1828800"/>
          </a:xfrm>
        </p:grpSpPr>
        <p:sp>
          <p:nvSpPr>
            <p:cNvPr id="344" name="圆形"/>
            <p:cNvSpPr/>
            <p:nvPr/>
          </p:nvSpPr>
          <p:spPr>
            <a:xfrm>
              <a:off x="0" y="0"/>
              <a:ext cx="1828802" cy="1828800"/>
            </a:xfrm>
            <a:prstGeom prst="ellipse">
              <a:avLst/>
            </a:prstGeom>
            <a:solidFill>
              <a:srgbClr val="008000"/>
            </a:solidFill>
            <a:ln w="12700" cap="flat">
              <a:noFill/>
              <a:miter lim="400000"/>
            </a:ln>
            <a:effectLst/>
          </p:spPr>
          <p:txBody>
            <a:bodyPr wrap="square" lIns="45718" tIns="45718" rIns="45718" bIns="45718" numCol="1" anchor="ctr">
              <a:noAutofit/>
            </a:bodyPr>
            <a:lstStyle/>
            <a:p>
              <a:pPr algn="ctr" defTabSz="609600">
                <a:defRPr sz="8000" b="0">
                  <a:solidFill>
                    <a:srgbClr val="FFFFFF"/>
                  </a:solidFill>
                  <a:latin typeface="Century Gothic" panose="020B0502020202020204"/>
                  <a:ea typeface="Century Gothic" panose="020B0502020202020204"/>
                  <a:cs typeface="Century Gothic" panose="020B0502020202020204"/>
                  <a:sym typeface="Century Gothic" panose="020B0502020202020204"/>
                </a:defRPr>
              </a:pPr>
            </a:p>
          </p:txBody>
        </p:sp>
        <p:sp>
          <p:nvSpPr>
            <p:cNvPr id="345" name="8"/>
            <p:cNvSpPr txBox="1"/>
            <p:nvPr/>
          </p:nvSpPr>
          <p:spPr>
            <a:xfrm>
              <a:off x="267800" y="246379"/>
              <a:ext cx="1293201" cy="1336039"/>
            </a:xfrm>
            <a:prstGeom prst="rect">
              <a:avLst/>
            </a:prstGeom>
            <a:noFill/>
            <a:ln w="12700" cap="flat">
              <a:noFill/>
              <a:miter lim="400000"/>
            </a:ln>
            <a:effectLst/>
          </p:spPr>
          <p:txBody>
            <a:bodyPr wrap="square" lIns="45718" tIns="45718" rIns="45718" bIns="45718" numCol="1" anchor="ctr">
              <a:spAutoFit/>
            </a:bodyPr>
            <a:lstStyle>
              <a:lvl1pPr algn="ctr" defTabSz="609600">
                <a:defRPr sz="8000" b="0">
                  <a:solidFill>
                    <a:srgbClr val="FFFFFF"/>
                  </a:solidFill>
                  <a:latin typeface="Century Gothic" panose="020B0502020202020204"/>
                  <a:ea typeface="Century Gothic" panose="020B0502020202020204"/>
                  <a:cs typeface="Century Gothic" panose="020B0502020202020204"/>
                  <a:sym typeface="Century Gothic" panose="020B0502020202020204"/>
                </a:defRPr>
              </a:lvl1pPr>
            </a:lstStyle>
            <a:p>
              <a:r>
                <a:t>8</a:t>
              </a:r>
            </a:p>
          </p:txBody>
        </p:sp>
      </p:grpSp>
      <p:sp>
        <p:nvSpPr>
          <p:cNvPr id="347" name="每年跟特殊学生聊一次天"/>
          <p:cNvSpPr txBox="1"/>
          <p:nvPr/>
        </p:nvSpPr>
        <p:spPr>
          <a:xfrm>
            <a:off x="10326686" y="5600700"/>
            <a:ext cx="1863727" cy="828038"/>
          </a:xfrm>
          <a:prstGeom prst="rect">
            <a:avLst/>
          </a:prstGeom>
          <a:ln w="12700">
            <a:miter lim="400000"/>
          </a:ln>
        </p:spPr>
        <p:txBody>
          <a:bodyPr lIns="45718" tIns="45718" rIns="45718" bIns="45718">
            <a:spAutoFit/>
          </a:bodyPr>
          <a:lstStyle>
            <a:lvl1pPr algn="ctr" defTabSz="609600">
              <a:defRPr sz="2100" b="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t>每年跟特殊学生聊一次天</a:t>
            </a:r>
          </a:p>
        </p:txBody>
      </p:sp>
      <p:grpSp>
        <p:nvGrpSpPr>
          <p:cNvPr id="350" name="成组"/>
          <p:cNvGrpSpPr/>
          <p:nvPr/>
        </p:nvGrpSpPr>
        <p:grpSpPr>
          <a:xfrm>
            <a:off x="8021636" y="3638550"/>
            <a:ext cx="1827215" cy="1830391"/>
            <a:chOff x="0" y="0"/>
            <a:chExt cx="1827214" cy="1830390"/>
          </a:xfrm>
        </p:grpSpPr>
        <p:sp>
          <p:nvSpPr>
            <p:cNvPr id="348" name="圆形"/>
            <p:cNvSpPr/>
            <p:nvPr/>
          </p:nvSpPr>
          <p:spPr>
            <a:xfrm>
              <a:off x="-1" y="0"/>
              <a:ext cx="1827216" cy="1830391"/>
            </a:xfrm>
            <a:prstGeom prst="ellipse">
              <a:avLst/>
            </a:prstGeom>
            <a:solidFill>
              <a:srgbClr val="FF0000"/>
            </a:solidFill>
            <a:ln w="12700" cap="flat">
              <a:noFill/>
              <a:miter lim="400000"/>
            </a:ln>
            <a:effectLst/>
          </p:spPr>
          <p:txBody>
            <a:bodyPr wrap="square" lIns="45718" tIns="45718" rIns="45718" bIns="45718" numCol="1" anchor="ctr">
              <a:noAutofit/>
            </a:bodyPr>
            <a:lstStyle/>
            <a:p>
              <a:pPr algn="ctr" defTabSz="609600">
                <a:defRPr sz="8000" b="0">
                  <a:solidFill>
                    <a:srgbClr val="FFFFFF"/>
                  </a:solidFill>
                  <a:latin typeface="Century Gothic" panose="020B0502020202020204"/>
                  <a:ea typeface="Century Gothic" panose="020B0502020202020204"/>
                  <a:cs typeface="Century Gothic" panose="020B0502020202020204"/>
                  <a:sym typeface="Century Gothic" panose="020B0502020202020204"/>
                </a:defRPr>
              </a:pPr>
            </a:p>
          </p:txBody>
        </p:sp>
        <p:sp>
          <p:nvSpPr>
            <p:cNvPr id="349" name="7"/>
            <p:cNvSpPr txBox="1"/>
            <p:nvPr/>
          </p:nvSpPr>
          <p:spPr>
            <a:xfrm>
              <a:off x="267568" y="247173"/>
              <a:ext cx="1292078" cy="1336039"/>
            </a:xfrm>
            <a:prstGeom prst="rect">
              <a:avLst/>
            </a:prstGeom>
            <a:noFill/>
            <a:ln w="12700" cap="flat">
              <a:noFill/>
              <a:miter lim="400000"/>
            </a:ln>
            <a:effectLst/>
          </p:spPr>
          <p:txBody>
            <a:bodyPr wrap="square" lIns="45718" tIns="45718" rIns="45718" bIns="45718" numCol="1" anchor="ctr">
              <a:spAutoFit/>
            </a:bodyPr>
            <a:lstStyle>
              <a:lvl1pPr algn="ctr" defTabSz="609600">
                <a:defRPr sz="8000" b="0">
                  <a:solidFill>
                    <a:srgbClr val="FFFFFF"/>
                  </a:solidFill>
                  <a:latin typeface="Century Gothic" panose="020B0502020202020204"/>
                  <a:ea typeface="Century Gothic" panose="020B0502020202020204"/>
                  <a:cs typeface="Century Gothic" panose="020B0502020202020204"/>
                  <a:sym typeface="Century Gothic" panose="020B0502020202020204"/>
                </a:defRPr>
              </a:lvl1pPr>
            </a:lstStyle>
            <a:p>
              <a:r>
                <a:t>7</a:t>
              </a:r>
            </a:p>
          </p:txBody>
        </p:sp>
      </p:grpSp>
      <p:sp>
        <p:nvSpPr>
          <p:cNvPr id="351" name="每年跟名家聊一次天"/>
          <p:cNvSpPr txBox="1"/>
          <p:nvPr/>
        </p:nvSpPr>
        <p:spPr>
          <a:xfrm>
            <a:off x="7459661" y="5614987"/>
            <a:ext cx="2832102" cy="459739"/>
          </a:xfrm>
          <a:prstGeom prst="rect">
            <a:avLst/>
          </a:prstGeom>
          <a:ln w="12700">
            <a:miter lim="400000"/>
          </a:ln>
        </p:spPr>
        <p:txBody>
          <a:bodyPr lIns="45718" tIns="45718" rIns="45718" bIns="45718">
            <a:spAutoFit/>
          </a:bodyPr>
          <a:lstStyle>
            <a:lvl1pPr algn="ctr" defTabSz="609600">
              <a:defRPr sz="2100" b="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t>每年跟名家聊一次天</a:t>
            </a:r>
          </a:p>
        </p:txBody>
      </p:sp>
      <p:grpSp>
        <p:nvGrpSpPr>
          <p:cNvPr id="354" name="成组"/>
          <p:cNvGrpSpPr/>
          <p:nvPr/>
        </p:nvGrpSpPr>
        <p:grpSpPr>
          <a:xfrm>
            <a:off x="10291761" y="754062"/>
            <a:ext cx="1828803" cy="1830391"/>
            <a:chOff x="0" y="0"/>
            <a:chExt cx="1828801" cy="1830390"/>
          </a:xfrm>
        </p:grpSpPr>
        <p:sp>
          <p:nvSpPr>
            <p:cNvPr id="352" name="圆形"/>
            <p:cNvSpPr/>
            <p:nvPr/>
          </p:nvSpPr>
          <p:spPr>
            <a:xfrm>
              <a:off x="0" y="0"/>
              <a:ext cx="1828802" cy="1830391"/>
            </a:xfrm>
            <a:prstGeom prst="ellipse">
              <a:avLst/>
            </a:prstGeom>
            <a:solidFill>
              <a:srgbClr val="FF0000"/>
            </a:solidFill>
            <a:ln w="12700" cap="flat">
              <a:noFill/>
              <a:miter lim="400000"/>
            </a:ln>
            <a:effectLst/>
          </p:spPr>
          <p:txBody>
            <a:bodyPr wrap="square" lIns="45718" tIns="45718" rIns="45718" bIns="45718" numCol="1" anchor="ctr">
              <a:noAutofit/>
            </a:bodyPr>
            <a:lstStyle/>
            <a:p>
              <a:pPr algn="ctr" defTabSz="609600">
                <a:defRPr sz="8000" b="0">
                  <a:solidFill>
                    <a:srgbClr val="FFFFFF"/>
                  </a:solidFill>
                  <a:latin typeface="Century Gothic" panose="020B0502020202020204"/>
                  <a:ea typeface="Century Gothic" panose="020B0502020202020204"/>
                  <a:cs typeface="Century Gothic" panose="020B0502020202020204"/>
                  <a:sym typeface="Century Gothic" panose="020B0502020202020204"/>
                </a:defRPr>
              </a:pPr>
            </a:p>
          </p:txBody>
        </p:sp>
        <p:sp>
          <p:nvSpPr>
            <p:cNvPr id="353" name="4"/>
            <p:cNvSpPr txBox="1"/>
            <p:nvPr/>
          </p:nvSpPr>
          <p:spPr>
            <a:xfrm>
              <a:off x="267800" y="247173"/>
              <a:ext cx="1293201" cy="1336039"/>
            </a:xfrm>
            <a:prstGeom prst="rect">
              <a:avLst/>
            </a:prstGeom>
            <a:noFill/>
            <a:ln w="12700" cap="flat">
              <a:noFill/>
              <a:miter lim="400000"/>
            </a:ln>
            <a:effectLst/>
          </p:spPr>
          <p:txBody>
            <a:bodyPr wrap="square" lIns="45718" tIns="45718" rIns="45718" bIns="45718" numCol="1" anchor="ctr">
              <a:spAutoFit/>
            </a:bodyPr>
            <a:lstStyle>
              <a:lvl1pPr algn="ctr" defTabSz="609600">
                <a:defRPr sz="8000" b="0">
                  <a:solidFill>
                    <a:srgbClr val="FFFFFF"/>
                  </a:solidFill>
                  <a:latin typeface="Century Gothic" panose="020B0502020202020204"/>
                  <a:ea typeface="Century Gothic" panose="020B0502020202020204"/>
                  <a:cs typeface="Century Gothic" panose="020B0502020202020204"/>
                  <a:sym typeface="Century Gothic" panose="020B0502020202020204"/>
                </a:defRPr>
              </a:lvl1pPr>
            </a:lstStyle>
            <a:p>
              <a:r>
                <a:t>4</a:t>
              </a:r>
            </a:p>
          </p:txBody>
        </p:sp>
      </p:grpSp>
      <p:sp>
        <p:nvSpPr>
          <p:cNvPr id="355" name="每年翻一本杂志"/>
          <p:cNvSpPr txBox="1"/>
          <p:nvPr/>
        </p:nvSpPr>
        <p:spPr>
          <a:xfrm>
            <a:off x="10131425" y="2716211"/>
            <a:ext cx="2058989" cy="459739"/>
          </a:xfrm>
          <a:prstGeom prst="rect">
            <a:avLst/>
          </a:prstGeom>
          <a:ln w="12700">
            <a:miter lim="400000"/>
          </a:ln>
        </p:spPr>
        <p:txBody>
          <a:bodyPr lIns="45718" tIns="45718" rIns="45718" bIns="45718">
            <a:spAutoFit/>
          </a:bodyPr>
          <a:lstStyle>
            <a:lvl1pPr algn="ctr" defTabSz="609600">
              <a:defRPr sz="2100" b="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t>每年翻一本杂志</a:t>
            </a:r>
          </a:p>
        </p:txBody>
      </p:sp>
      <p:sp>
        <p:nvSpPr>
          <p:cNvPr id="356" name="线条"/>
          <p:cNvSpPr/>
          <p:nvPr/>
        </p:nvSpPr>
        <p:spPr>
          <a:xfrm flipV="1">
            <a:off x="10134600" y="742950"/>
            <a:ext cx="0" cy="5270500"/>
          </a:xfrm>
          <a:prstGeom prst="line">
            <a:avLst/>
          </a:prstGeom>
          <a:ln w="28575">
            <a:solidFill>
              <a:srgbClr val="BFBFBF"/>
            </a:solidFill>
          </a:ln>
        </p:spPr>
        <p:txBody>
          <a:bodyPr lIns="45718" tIns="45718" rIns="45718" bIns="45718"/>
          <a:lstStyle/>
          <a:p/>
        </p:txBody>
      </p:sp>
      <p:sp>
        <p:nvSpPr>
          <p:cNvPr id="357" name="八…"/>
          <p:cNvSpPr txBox="1"/>
          <p:nvPr/>
        </p:nvSpPr>
        <p:spPr>
          <a:xfrm>
            <a:off x="111125" y="2122486"/>
            <a:ext cx="863600" cy="4053839"/>
          </a:xfrm>
          <a:prstGeom prst="rect">
            <a:avLst/>
          </a:prstGeom>
          <a:ln w="12700">
            <a:miter lim="400000"/>
          </a:ln>
        </p:spPr>
        <p:txBody>
          <a:bodyPr lIns="45718" tIns="45718" rIns="45718" bIns="45718">
            <a:spAutoFit/>
          </a:bodyPr>
          <a:lstStyle/>
          <a:p>
            <a:pPr defTabSz="609600">
              <a:defRPr sz="5600" b="0">
                <a:solidFill>
                  <a:srgbClr val="009999"/>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t>八</a:t>
            </a:r>
            <a:endParaRPr>
              <a:latin typeface="Century Gothic" panose="020B0502020202020204"/>
              <a:ea typeface="Century Gothic" panose="020B0502020202020204"/>
              <a:cs typeface="Century Gothic" panose="020B0502020202020204"/>
              <a:sym typeface="Century Gothic" panose="020B0502020202020204"/>
            </a:endParaRPr>
          </a:p>
          <a:p>
            <a:pPr defTabSz="609600">
              <a:defRPr sz="5600" b="0">
                <a:solidFill>
                  <a:srgbClr val="009999"/>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t>一</a:t>
            </a:r>
            <a:endParaRPr>
              <a:latin typeface="Century Gothic" panose="020B0502020202020204"/>
              <a:ea typeface="Century Gothic" panose="020B0502020202020204"/>
              <a:cs typeface="Century Gothic" panose="020B0502020202020204"/>
              <a:sym typeface="Century Gothic" panose="020B0502020202020204"/>
            </a:endParaRPr>
          </a:p>
          <a:p>
            <a:pPr defTabSz="609600">
              <a:defRPr sz="5600" b="0">
                <a:solidFill>
                  <a:srgbClr val="009999"/>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t>路</a:t>
            </a:r>
            <a:endParaRPr>
              <a:latin typeface="Century Gothic" panose="020B0502020202020204"/>
              <a:ea typeface="Century Gothic" panose="020B0502020202020204"/>
              <a:cs typeface="Century Gothic" panose="020B0502020202020204"/>
              <a:sym typeface="Century Gothic" panose="020B0502020202020204"/>
            </a:endParaRPr>
          </a:p>
          <a:p>
            <a:pPr defTabSz="609600">
              <a:defRPr sz="5600" b="0">
                <a:solidFill>
                  <a:srgbClr val="009999"/>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t>径</a:t>
            </a:r>
          </a:p>
        </p:txBody>
      </p:sp>
      <p:pic>
        <p:nvPicPr>
          <p:cNvPr id="48" name="Picture 15" descr="PIC_20140705_054627_244_副本"/>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6764" y="54550"/>
            <a:ext cx="2038350" cy="201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1" name="成组"/>
          <p:cNvGrpSpPr/>
          <p:nvPr/>
        </p:nvGrpSpPr>
        <p:grpSpPr>
          <a:xfrm>
            <a:off x="-71364" y="-5943"/>
            <a:ext cx="12245338" cy="6860374"/>
            <a:chOff x="0" y="0"/>
            <a:chExt cx="12245336" cy="6860372"/>
          </a:xfrm>
        </p:grpSpPr>
        <p:pic>
          <p:nvPicPr>
            <p:cNvPr id="359" name="C:\Documents and Settings\Administrator\桌面\素材CNN sccnn.com 388XXC2.jpg" descr="C:\Documents and Settings\Administrator\桌面\素材CNN sccnn.com 388XXC2.jpg"/>
            <p:cNvPicPr>
              <a:picLocks noChangeAspect="1"/>
            </p:cNvPicPr>
            <p:nvPr/>
          </p:nvPicPr>
          <p:blipFill>
            <a:blip r:embed="rId1"/>
            <a:srcRect l="1214" t="10842" b="5043"/>
            <a:stretch>
              <a:fillRect/>
            </a:stretch>
          </p:blipFill>
          <p:spPr>
            <a:xfrm>
              <a:off x="0" y="0"/>
              <a:ext cx="12213228" cy="6848297"/>
            </a:xfrm>
            <a:prstGeom prst="rect">
              <a:avLst/>
            </a:prstGeom>
            <a:ln w="12700" cap="flat">
              <a:noFill/>
              <a:miter lim="400000"/>
              <a:headEnd/>
              <a:tailEnd/>
            </a:ln>
            <a:effectLst/>
          </p:spPr>
        </p:pic>
        <p:pic>
          <p:nvPicPr>
            <p:cNvPr id="360" name="image.png" descr="image.png"/>
            <p:cNvPicPr>
              <a:picLocks noChangeAspect="1"/>
            </p:cNvPicPr>
            <p:nvPr/>
          </p:nvPicPr>
          <p:blipFill>
            <a:blip r:embed="rId2"/>
            <a:stretch>
              <a:fillRect/>
            </a:stretch>
          </p:blipFill>
          <p:spPr>
            <a:xfrm>
              <a:off x="22067" y="504"/>
              <a:ext cx="12223271" cy="6859870"/>
            </a:xfrm>
            <a:prstGeom prst="rect">
              <a:avLst/>
            </a:prstGeom>
            <a:ln w="12700" cap="flat">
              <a:noFill/>
              <a:miter lim="400000"/>
              <a:headEnd/>
              <a:tailEnd/>
            </a:ln>
            <a:effectLst/>
          </p:spPr>
        </p:pic>
      </p:grpSp>
      <p:grpSp>
        <p:nvGrpSpPr>
          <p:cNvPr id="364" name="成组"/>
          <p:cNvGrpSpPr/>
          <p:nvPr/>
        </p:nvGrpSpPr>
        <p:grpSpPr>
          <a:xfrm>
            <a:off x="-71365" y="6572146"/>
            <a:ext cx="12250666" cy="282284"/>
            <a:chOff x="0" y="0"/>
            <a:chExt cx="12250665" cy="282282"/>
          </a:xfrm>
        </p:grpSpPr>
        <p:sp>
          <p:nvSpPr>
            <p:cNvPr id="362" name="线条"/>
            <p:cNvSpPr/>
            <p:nvPr/>
          </p:nvSpPr>
          <p:spPr>
            <a:xfrm>
              <a:off x="12683" y="-1"/>
              <a:ext cx="12214728" cy="1"/>
            </a:xfrm>
            <a:prstGeom prst="line">
              <a:avLst/>
            </a:prstGeom>
            <a:noFill/>
            <a:ln w="3175" cap="flat">
              <a:solidFill>
                <a:srgbClr val="C00000"/>
              </a:solidFill>
              <a:prstDash val="solid"/>
              <a:round/>
            </a:ln>
            <a:effectLst/>
          </p:spPr>
          <p:txBody>
            <a:bodyPr wrap="square" lIns="45718" tIns="45718" rIns="45718" bIns="45718" numCol="1" anchor="t">
              <a:noAutofit/>
            </a:bodyPr>
            <a:lstStyle/>
            <a:p/>
          </p:txBody>
        </p:sp>
        <p:sp>
          <p:nvSpPr>
            <p:cNvPr id="363" name="矩形"/>
            <p:cNvSpPr/>
            <p:nvPr/>
          </p:nvSpPr>
          <p:spPr>
            <a:xfrm>
              <a:off x="-1" y="19030"/>
              <a:ext cx="12250666" cy="263253"/>
            </a:xfrm>
            <a:prstGeom prst="rect">
              <a:avLst/>
            </a:prstGeom>
            <a:solidFill>
              <a:srgbClr val="C00000"/>
            </a:solidFill>
            <a:ln w="12700" cap="flat">
              <a:noFill/>
              <a:miter lim="400000"/>
            </a:ln>
            <a:effectLst>
              <a:outerShdw blurRad="50800" dist="25400" dir="2700000" rotWithShape="0">
                <a:srgbClr val="000000">
                  <a:alpha val="38999"/>
                </a:srgbClr>
              </a:outerShdw>
            </a:effectLst>
          </p:spPr>
          <p:txBody>
            <a:bodyPr wrap="square" lIns="45718" tIns="45718" rIns="45718" bIns="45718" numCol="1" anchor="ctr">
              <a:noAutofit/>
            </a:bodyPr>
            <a:lstStyle/>
            <a:p>
              <a:pPr algn="ctr">
                <a:defRPr sz="1800" b="0">
                  <a:solidFill>
                    <a:srgbClr val="760000"/>
                  </a:solidFill>
                  <a:latin typeface="Arial" panose="020B0604020202020204"/>
                  <a:ea typeface="Arial" panose="020B0604020202020204"/>
                  <a:cs typeface="Arial" panose="020B0604020202020204"/>
                  <a:sym typeface="Arial" panose="020B0604020202020204"/>
                </a:defRPr>
              </a:pPr>
            </a:p>
          </p:txBody>
        </p:sp>
      </p:grpSp>
      <p:grpSp>
        <p:nvGrpSpPr>
          <p:cNvPr id="370" name="成组"/>
          <p:cNvGrpSpPr/>
          <p:nvPr/>
        </p:nvGrpSpPr>
        <p:grpSpPr>
          <a:xfrm>
            <a:off x="464652" y="1500609"/>
            <a:ext cx="3831482" cy="2564317"/>
            <a:chOff x="0" y="0"/>
            <a:chExt cx="3831481" cy="2564315"/>
          </a:xfrm>
        </p:grpSpPr>
        <p:grpSp>
          <p:nvGrpSpPr>
            <p:cNvPr id="368" name="成组"/>
            <p:cNvGrpSpPr/>
            <p:nvPr/>
          </p:nvGrpSpPr>
          <p:grpSpPr>
            <a:xfrm>
              <a:off x="924662" y="402197"/>
              <a:ext cx="2906820" cy="1351445"/>
              <a:chOff x="0" y="0"/>
              <a:chExt cx="2906819" cy="1351444"/>
            </a:xfrm>
          </p:grpSpPr>
          <p:sp>
            <p:nvSpPr>
              <p:cNvPr id="365" name="矩形"/>
              <p:cNvSpPr/>
              <p:nvPr/>
            </p:nvSpPr>
            <p:spPr>
              <a:xfrm>
                <a:off x="0" y="120551"/>
                <a:ext cx="1361663" cy="1230894"/>
              </a:xfrm>
              <a:prstGeom prst="rect">
                <a:avLst/>
              </a:prstGeom>
              <a:solidFill>
                <a:srgbClr val="C00000"/>
              </a:solidFill>
              <a:ln w="12700" cap="flat">
                <a:noFill/>
                <a:miter lim="400000"/>
              </a:ln>
              <a:effectLst/>
            </p:spPr>
            <p:txBody>
              <a:bodyPr wrap="square" lIns="45718" tIns="45718" rIns="45718" bIns="45718" numCol="1" anchor="ctr">
                <a:noAutofit/>
              </a:bodyPr>
              <a:lstStyle/>
              <a:p>
                <a:pPr algn="ctr">
                  <a:defRPr sz="1800" b="0">
                    <a:solidFill>
                      <a:srgbClr val="FFFFFF"/>
                    </a:solidFill>
                    <a:latin typeface="Arial" panose="020B0604020202020204"/>
                    <a:ea typeface="Arial" panose="020B0604020202020204"/>
                    <a:cs typeface="Arial" panose="020B0604020202020204"/>
                    <a:sym typeface="Arial" panose="020B0604020202020204"/>
                  </a:defRPr>
                </a:pPr>
              </a:p>
            </p:txBody>
          </p:sp>
          <p:sp>
            <p:nvSpPr>
              <p:cNvPr id="366" name="目  录"/>
              <p:cNvSpPr txBox="1"/>
              <p:nvPr/>
            </p:nvSpPr>
            <p:spPr>
              <a:xfrm>
                <a:off x="1244842" y="-1"/>
                <a:ext cx="1661978" cy="942245"/>
              </a:xfrm>
              <a:prstGeom prst="rect">
                <a:avLst/>
              </a:prstGeom>
              <a:noFill/>
              <a:ln w="12700" cap="flat">
                <a:noFill/>
                <a:miter lim="400000"/>
              </a:ln>
              <a:effectLst/>
            </p:spPr>
            <p:txBody>
              <a:bodyPr wrap="none" lIns="45672" tIns="45672" rIns="45672" bIns="45672" numCol="1" anchor="t">
                <a:spAutoFit/>
              </a:bodyPr>
              <a:lstStyle>
                <a:lvl1pPr>
                  <a:defRPr sz="4800" b="0">
                    <a:solidFill>
                      <a:srgbClr val="404040"/>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t>目  录</a:t>
                </a:r>
              </a:p>
            </p:txBody>
          </p:sp>
          <p:sp>
            <p:nvSpPr>
              <p:cNvPr id="367" name="ONTENTS"/>
              <p:cNvSpPr txBox="1"/>
              <p:nvPr/>
            </p:nvSpPr>
            <p:spPr>
              <a:xfrm>
                <a:off x="1249600" y="832756"/>
                <a:ext cx="1560328" cy="436974"/>
              </a:xfrm>
              <a:prstGeom prst="rect">
                <a:avLst/>
              </a:prstGeom>
              <a:noFill/>
              <a:ln w="12700" cap="flat">
                <a:noFill/>
                <a:miter lim="400000"/>
              </a:ln>
              <a:effectLst/>
            </p:spPr>
            <p:txBody>
              <a:bodyPr wrap="none" lIns="45672" tIns="45672" rIns="45672" bIns="45672" numCol="1" anchor="t">
                <a:spAutoFit/>
              </a:bodyPr>
              <a:lstStyle>
                <a:lvl1pPr>
                  <a:defRPr>
                    <a:solidFill>
                      <a:srgbClr val="C00000"/>
                    </a:solidFill>
                    <a:latin typeface="Arial" panose="020B0604020202020204"/>
                    <a:ea typeface="Arial" panose="020B0604020202020204"/>
                    <a:cs typeface="Arial" panose="020B0604020202020204"/>
                    <a:sym typeface="Arial" panose="020B0604020202020204"/>
                  </a:defRPr>
                </a:lvl1pPr>
              </a:lstStyle>
              <a:p>
                <a:r>
                  <a:t>ONTENTS</a:t>
                </a:r>
              </a:p>
            </p:txBody>
          </p:sp>
        </p:grpSp>
        <p:pic>
          <p:nvPicPr>
            <p:cNvPr id="369" name="image.png" descr="image.png"/>
            <p:cNvPicPr>
              <a:picLocks noChangeAspect="1"/>
            </p:cNvPicPr>
            <p:nvPr/>
          </p:nvPicPr>
          <p:blipFill>
            <a:blip r:embed="rId3"/>
            <a:stretch>
              <a:fillRect/>
            </a:stretch>
          </p:blipFill>
          <p:spPr>
            <a:xfrm>
              <a:off x="0" y="0"/>
              <a:ext cx="3125906" cy="2564316"/>
            </a:xfrm>
            <a:prstGeom prst="rect">
              <a:avLst/>
            </a:prstGeom>
            <a:ln w="12700" cap="flat">
              <a:noFill/>
              <a:miter lim="400000"/>
              <a:headEnd/>
              <a:tailEnd/>
            </a:ln>
            <a:effectLst/>
          </p:spPr>
        </p:pic>
      </p:grpSp>
      <p:grpSp>
        <p:nvGrpSpPr>
          <p:cNvPr id="375" name="成组"/>
          <p:cNvGrpSpPr/>
          <p:nvPr/>
        </p:nvGrpSpPr>
        <p:grpSpPr>
          <a:xfrm>
            <a:off x="5480683" y="1982707"/>
            <a:ext cx="5425185" cy="656543"/>
            <a:chOff x="0" y="0"/>
            <a:chExt cx="5425183" cy="656542"/>
          </a:xfrm>
        </p:grpSpPr>
        <p:sp>
          <p:nvSpPr>
            <p:cNvPr id="371" name="矩形"/>
            <p:cNvSpPr/>
            <p:nvPr/>
          </p:nvSpPr>
          <p:spPr>
            <a:xfrm>
              <a:off x="-1" y="57090"/>
              <a:ext cx="5425185" cy="599452"/>
            </a:xfrm>
            <a:prstGeom prst="rect">
              <a:avLst/>
            </a:prstGeom>
            <a:solidFill>
              <a:srgbClr val="C00000"/>
            </a:solidFill>
            <a:ln w="12700" cap="flat">
              <a:noFill/>
              <a:miter lim="400000"/>
            </a:ln>
            <a:effectLst>
              <a:outerShdw blurRad="50800" dist="25400" dir="2700000" rotWithShape="0">
                <a:srgbClr val="000000">
                  <a:alpha val="38999"/>
                </a:srgbClr>
              </a:outerShdw>
            </a:effectLst>
          </p:spPr>
          <p:txBody>
            <a:bodyPr wrap="square" lIns="45718" tIns="45718" rIns="45718" bIns="45718" numCol="1" anchor="ctr">
              <a:noAutofit/>
            </a:bodyPr>
            <a:lstStyle/>
            <a:p>
              <a:pPr algn="ctr">
                <a:defRPr sz="1600" b="0">
                  <a:latin typeface="华文楷体" panose="02010600040101010101" charset="-122"/>
                  <a:ea typeface="华文楷体" panose="02010600040101010101" charset="-122"/>
                  <a:cs typeface="华文楷体" panose="02010600040101010101" charset="-122"/>
                  <a:sym typeface="华文楷体" panose="02010600040101010101" charset="-122"/>
                </a:defRPr>
              </a:pPr>
            </a:p>
          </p:txBody>
        </p:sp>
        <p:pic>
          <p:nvPicPr>
            <p:cNvPr id="372" name="image.png" descr="image.png"/>
            <p:cNvPicPr>
              <a:picLocks noChangeAspect="1"/>
            </p:cNvPicPr>
            <p:nvPr/>
          </p:nvPicPr>
          <p:blipFill>
            <a:blip r:embed="rId4"/>
            <a:stretch>
              <a:fillRect/>
            </a:stretch>
          </p:blipFill>
          <p:spPr>
            <a:xfrm>
              <a:off x="165927" y="111452"/>
              <a:ext cx="503364" cy="505443"/>
            </a:xfrm>
            <a:prstGeom prst="rect">
              <a:avLst/>
            </a:prstGeom>
            <a:ln w="12700" cap="flat">
              <a:noFill/>
              <a:miter lim="400000"/>
              <a:headEnd/>
              <a:tailEnd/>
            </a:ln>
            <a:effectLst/>
          </p:spPr>
        </p:pic>
        <p:sp>
          <p:nvSpPr>
            <p:cNvPr id="373" name="1"/>
            <p:cNvSpPr txBox="1"/>
            <p:nvPr/>
          </p:nvSpPr>
          <p:spPr>
            <a:xfrm>
              <a:off x="46512" y="-1"/>
              <a:ext cx="801305" cy="396145"/>
            </a:xfrm>
            <a:prstGeom prst="rect">
              <a:avLst/>
            </a:prstGeom>
            <a:noFill/>
            <a:ln w="12700" cap="flat">
              <a:noFill/>
              <a:miter lim="400000"/>
            </a:ln>
            <a:effectLst/>
          </p:spPr>
          <p:txBody>
            <a:bodyPr wrap="square" lIns="45672" tIns="45672" rIns="45672" bIns="45672" numCol="1" anchor="t">
              <a:spAutoFit/>
            </a:bodyPr>
            <a:lstStyle>
              <a:lvl1pPr algn="ctr">
                <a:lnSpc>
                  <a:spcPct val="150000"/>
                </a:lnSpc>
                <a:defRPr sz="2000" b="0">
                  <a:solidFill>
                    <a:srgbClr val="262626"/>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t>1</a:t>
              </a:r>
            </a:p>
          </p:txBody>
        </p:sp>
        <p:sp>
          <p:nvSpPr>
            <p:cNvPr id="374" name="为什么要研究？"/>
            <p:cNvSpPr txBox="1"/>
            <p:nvPr/>
          </p:nvSpPr>
          <p:spPr>
            <a:xfrm>
              <a:off x="1514482" y="114181"/>
              <a:ext cx="1374045" cy="446945"/>
            </a:xfrm>
            <a:prstGeom prst="rect">
              <a:avLst/>
            </a:prstGeom>
            <a:noFill/>
            <a:ln w="12700" cap="flat">
              <a:noFill/>
              <a:miter lim="400000"/>
            </a:ln>
            <a:effectLst/>
          </p:spPr>
          <p:txBody>
            <a:bodyPr wrap="none" lIns="45672" tIns="45672" rIns="45672" bIns="45672" numCol="1" anchor="t">
              <a:spAutoFit/>
            </a:bodyPr>
            <a:lstStyle>
              <a:lvl1pPr>
                <a:defRPr sz="2000">
                  <a:effectLst>
                    <a:outerShdw blurRad="12700" dist="25400" dir="2700000" rotWithShape="0">
                      <a:srgbClr val="DDDDDD"/>
                    </a:outerShdw>
                  </a:effectLst>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t>为谁而写？</a:t>
              </a:r>
            </a:p>
          </p:txBody>
        </p:sp>
      </p:grpSp>
      <p:grpSp>
        <p:nvGrpSpPr>
          <p:cNvPr id="380" name="成组"/>
          <p:cNvGrpSpPr/>
          <p:nvPr/>
        </p:nvGrpSpPr>
        <p:grpSpPr>
          <a:xfrm>
            <a:off x="5513986" y="2781972"/>
            <a:ext cx="5426771" cy="656545"/>
            <a:chOff x="0" y="-1"/>
            <a:chExt cx="5426769" cy="656543"/>
          </a:xfrm>
        </p:grpSpPr>
        <p:sp>
          <p:nvSpPr>
            <p:cNvPr id="376" name="矩形"/>
            <p:cNvSpPr/>
            <p:nvPr/>
          </p:nvSpPr>
          <p:spPr>
            <a:xfrm>
              <a:off x="-1" y="57090"/>
              <a:ext cx="5426770" cy="599453"/>
            </a:xfrm>
            <a:prstGeom prst="rect">
              <a:avLst/>
            </a:prstGeom>
            <a:solidFill>
              <a:srgbClr val="C00000"/>
            </a:solidFill>
            <a:ln w="12700" cap="flat">
              <a:noFill/>
              <a:miter lim="400000"/>
            </a:ln>
            <a:effectLst>
              <a:outerShdw blurRad="50800" dist="25400" dir="2700000" rotWithShape="0">
                <a:srgbClr val="000000">
                  <a:alpha val="38999"/>
                </a:srgbClr>
              </a:outerShdw>
            </a:effectLst>
          </p:spPr>
          <p:txBody>
            <a:bodyPr wrap="square" lIns="45718" tIns="45718" rIns="45718" bIns="45718" numCol="1" anchor="ctr">
              <a:noAutofit/>
            </a:bodyPr>
            <a:lstStyle/>
            <a:p>
              <a:pPr algn="ctr">
                <a:defRPr sz="1600" b="0">
                  <a:latin typeface="华文楷体" panose="02010600040101010101" charset="-122"/>
                  <a:ea typeface="华文楷体" panose="02010600040101010101" charset="-122"/>
                  <a:cs typeface="华文楷体" panose="02010600040101010101" charset="-122"/>
                  <a:sym typeface="华文楷体" panose="02010600040101010101" charset="-122"/>
                </a:defRPr>
              </a:pPr>
            </a:p>
          </p:txBody>
        </p:sp>
        <p:pic>
          <p:nvPicPr>
            <p:cNvPr id="377" name="image.png" descr="image.png"/>
            <p:cNvPicPr>
              <a:picLocks noChangeAspect="1"/>
            </p:cNvPicPr>
            <p:nvPr/>
          </p:nvPicPr>
          <p:blipFill>
            <a:blip r:embed="rId4"/>
            <a:stretch>
              <a:fillRect/>
            </a:stretch>
          </p:blipFill>
          <p:spPr>
            <a:xfrm>
              <a:off x="165975" y="110945"/>
              <a:ext cx="503512" cy="505444"/>
            </a:xfrm>
            <a:prstGeom prst="rect">
              <a:avLst/>
            </a:prstGeom>
            <a:ln w="12700" cap="flat">
              <a:noFill/>
              <a:miter lim="400000"/>
              <a:headEnd/>
              <a:tailEnd/>
            </a:ln>
            <a:effectLst/>
          </p:spPr>
        </p:pic>
        <p:sp>
          <p:nvSpPr>
            <p:cNvPr id="378" name="2"/>
            <p:cNvSpPr txBox="1"/>
            <p:nvPr/>
          </p:nvSpPr>
          <p:spPr>
            <a:xfrm>
              <a:off x="45989" y="-2"/>
              <a:ext cx="802439" cy="396145"/>
            </a:xfrm>
            <a:prstGeom prst="rect">
              <a:avLst/>
            </a:prstGeom>
            <a:noFill/>
            <a:ln w="12700" cap="flat">
              <a:noFill/>
              <a:miter lim="400000"/>
            </a:ln>
            <a:effectLst/>
          </p:spPr>
          <p:txBody>
            <a:bodyPr wrap="square" lIns="45672" tIns="45672" rIns="45672" bIns="45672" numCol="1" anchor="t">
              <a:spAutoFit/>
            </a:bodyPr>
            <a:lstStyle>
              <a:lvl1pPr algn="ctr">
                <a:lnSpc>
                  <a:spcPct val="150000"/>
                </a:lnSpc>
                <a:defRPr sz="2000" b="0">
                  <a:solidFill>
                    <a:srgbClr val="262626"/>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t>2</a:t>
              </a:r>
            </a:p>
          </p:txBody>
        </p:sp>
        <p:sp>
          <p:nvSpPr>
            <p:cNvPr id="379" name="为什么要写作？"/>
            <p:cNvSpPr txBox="1"/>
            <p:nvPr/>
          </p:nvSpPr>
          <p:spPr>
            <a:xfrm>
              <a:off x="1514483" y="95151"/>
              <a:ext cx="1374045" cy="446945"/>
            </a:xfrm>
            <a:prstGeom prst="rect">
              <a:avLst/>
            </a:prstGeom>
            <a:noFill/>
            <a:ln w="12700" cap="flat">
              <a:noFill/>
              <a:miter lim="400000"/>
            </a:ln>
            <a:effectLst/>
          </p:spPr>
          <p:txBody>
            <a:bodyPr wrap="none" lIns="45672" tIns="45672" rIns="45672" bIns="45672" numCol="1" anchor="t">
              <a:spAutoFit/>
            </a:bodyPr>
            <a:lstStyle>
              <a:lvl1pPr>
                <a:defRPr sz="2000">
                  <a:solidFill>
                    <a:srgbClr val="FFFFFF"/>
                  </a:solidFill>
                  <a:effectLst>
                    <a:outerShdw blurRad="12700" dist="25400" dir="2700000" rotWithShape="0">
                      <a:srgbClr val="DDDDDD"/>
                    </a:outerShdw>
                  </a:effectLst>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t>写些什么？</a:t>
              </a:r>
            </a:p>
          </p:txBody>
        </p:sp>
      </p:grpSp>
      <p:grpSp>
        <p:nvGrpSpPr>
          <p:cNvPr id="383" name="成组"/>
          <p:cNvGrpSpPr/>
          <p:nvPr/>
        </p:nvGrpSpPr>
        <p:grpSpPr>
          <a:xfrm>
            <a:off x="5146069" y="2004909"/>
            <a:ext cx="85640" cy="4838420"/>
            <a:chOff x="-1" y="0"/>
            <a:chExt cx="85638" cy="4838419"/>
          </a:xfrm>
        </p:grpSpPr>
        <p:sp>
          <p:nvSpPr>
            <p:cNvPr id="381" name="线条"/>
            <p:cNvSpPr/>
            <p:nvPr/>
          </p:nvSpPr>
          <p:spPr>
            <a:xfrm flipH="1">
              <a:off x="-2" y="0"/>
              <a:ext cx="4" cy="4838420"/>
            </a:xfrm>
            <a:prstGeom prst="line">
              <a:avLst/>
            </a:prstGeom>
            <a:noFill/>
            <a:ln w="25400" cap="flat">
              <a:solidFill>
                <a:srgbClr val="404040"/>
              </a:solidFill>
              <a:prstDash val="solid"/>
              <a:round/>
            </a:ln>
            <a:effectLst/>
          </p:spPr>
          <p:txBody>
            <a:bodyPr wrap="square" lIns="45718" tIns="45718" rIns="45718" bIns="45718" numCol="1" anchor="t">
              <a:noAutofit/>
            </a:bodyPr>
            <a:lstStyle/>
            <a:p/>
          </p:txBody>
        </p:sp>
        <p:sp>
          <p:nvSpPr>
            <p:cNvPr id="382" name="线条"/>
            <p:cNvSpPr/>
            <p:nvPr/>
          </p:nvSpPr>
          <p:spPr>
            <a:xfrm flipH="1">
              <a:off x="85637" y="0"/>
              <a:ext cx="1" cy="4820977"/>
            </a:xfrm>
            <a:prstGeom prst="line">
              <a:avLst/>
            </a:prstGeom>
            <a:noFill/>
            <a:ln w="3175" cap="flat">
              <a:solidFill>
                <a:srgbClr val="262626"/>
              </a:solidFill>
              <a:prstDash val="solid"/>
              <a:round/>
            </a:ln>
            <a:effectLst/>
          </p:spPr>
          <p:txBody>
            <a:bodyPr wrap="square" lIns="45718" tIns="45718" rIns="45718" bIns="45718" numCol="1" anchor="t">
              <a:noAutofit/>
            </a:bodyPr>
            <a:lstStyle/>
            <a:p/>
          </p:txBody>
        </p:sp>
      </p:grpSp>
      <p:grpSp>
        <p:nvGrpSpPr>
          <p:cNvPr id="386" name="成组"/>
          <p:cNvGrpSpPr/>
          <p:nvPr/>
        </p:nvGrpSpPr>
        <p:grpSpPr>
          <a:xfrm>
            <a:off x="5150826" y="1971606"/>
            <a:ext cx="84054" cy="2142481"/>
            <a:chOff x="-1" y="0"/>
            <a:chExt cx="84053" cy="2142479"/>
          </a:xfrm>
        </p:grpSpPr>
        <p:sp>
          <p:nvSpPr>
            <p:cNvPr id="384" name="线条"/>
            <p:cNvSpPr/>
            <p:nvPr/>
          </p:nvSpPr>
          <p:spPr>
            <a:xfrm flipH="1">
              <a:off x="-2" y="0"/>
              <a:ext cx="4" cy="2142480"/>
            </a:xfrm>
            <a:prstGeom prst="line">
              <a:avLst/>
            </a:prstGeom>
            <a:noFill/>
            <a:ln w="25400" cap="flat">
              <a:solidFill>
                <a:srgbClr val="404040"/>
              </a:solidFill>
              <a:prstDash val="solid"/>
              <a:round/>
            </a:ln>
            <a:effectLst/>
          </p:spPr>
          <p:txBody>
            <a:bodyPr wrap="square" lIns="45718" tIns="45718" rIns="45718" bIns="45718" numCol="1" anchor="t">
              <a:noAutofit/>
            </a:bodyPr>
            <a:lstStyle/>
            <a:p/>
          </p:txBody>
        </p:sp>
        <p:sp>
          <p:nvSpPr>
            <p:cNvPr id="385" name="线条"/>
            <p:cNvSpPr/>
            <p:nvPr/>
          </p:nvSpPr>
          <p:spPr>
            <a:xfrm flipH="1">
              <a:off x="84050" y="0"/>
              <a:ext cx="3" cy="2134552"/>
            </a:xfrm>
            <a:prstGeom prst="line">
              <a:avLst/>
            </a:prstGeom>
            <a:noFill/>
            <a:ln w="3175" cap="flat">
              <a:solidFill>
                <a:srgbClr val="262626"/>
              </a:solidFill>
              <a:prstDash val="solid"/>
              <a:round/>
            </a:ln>
            <a:effectLst/>
          </p:spPr>
          <p:txBody>
            <a:bodyPr wrap="square" lIns="45718" tIns="45718" rIns="45718" bIns="45718" numCol="1" anchor="t">
              <a:noAutofit/>
            </a:bodyPr>
            <a:lstStyle/>
            <a:p/>
          </p:txBody>
        </p:sp>
      </p:grpSp>
      <p:grpSp>
        <p:nvGrpSpPr>
          <p:cNvPr id="391" name="成组"/>
          <p:cNvGrpSpPr/>
          <p:nvPr/>
        </p:nvGrpSpPr>
        <p:grpSpPr>
          <a:xfrm>
            <a:off x="5480683" y="3581240"/>
            <a:ext cx="5425185" cy="654957"/>
            <a:chOff x="0" y="0"/>
            <a:chExt cx="5425183" cy="654956"/>
          </a:xfrm>
        </p:grpSpPr>
        <p:sp>
          <p:nvSpPr>
            <p:cNvPr id="387" name="矩形"/>
            <p:cNvSpPr/>
            <p:nvPr/>
          </p:nvSpPr>
          <p:spPr>
            <a:xfrm>
              <a:off x="-1" y="57090"/>
              <a:ext cx="5425185" cy="597866"/>
            </a:xfrm>
            <a:prstGeom prst="rect">
              <a:avLst/>
            </a:prstGeom>
            <a:solidFill>
              <a:srgbClr val="C00000"/>
            </a:solidFill>
            <a:ln w="12700" cap="flat">
              <a:noFill/>
              <a:miter lim="400000"/>
            </a:ln>
            <a:effectLst>
              <a:outerShdw blurRad="50800" dist="25400" dir="2700000" rotWithShape="0">
                <a:srgbClr val="000000">
                  <a:alpha val="38999"/>
                </a:srgbClr>
              </a:outerShdw>
            </a:effectLst>
          </p:spPr>
          <p:txBody>
            <a:bodyPr wrap="square" lIns="45718" tIns="45718" rIns="45718" bIns="45718" numCol="1" anchor="ctr">
              <a:noAutofit/>
            </a:bodyPr>
            <a:lstStyle/>
            <a:p>
              <a:pPr algn="ctr">
                <a:defRPr sz="1600" b="0">
                  <a:latin typeface="华文楷体" panose="02010600040101010101" charset="-122"/>
                  <a:ea typeface="华文楷体" panose="02010600040101010101" charset="-122"/>
                  <a:cs typeface="华文楷体" panose="02010600040101010101" charset="-122"/>
                  <a:sym typeface="华文楷体" panose="02010600040101010101" charset="-122"/>
                </a:defRPr>
              </a:pPr>
            </a:p>
          </p:txBody>
        </p:sp>
        <p:pic>
          <p:nvPicPr>
            <p:cNvPr id="388" name="image.png" descr="image.png"/>
            <p:cNvPicPr>
              <a:picLocks noChangeAspect="1"/>
            </p:cNvPicPr>
            <p:nvPr/>
          </p:nvPicPr>
          <p:blipFill>
            <a:blip r:embed="rId4"/>
            <a:stretch>
              <a:fillRect/>
            </a:stretch>
          </p:blipFill>
          <p:spPr>
            <a:xfrm>
              <a:off x="165927" y="111198"/>
              <a:ext cx="503364" cy="505443"/>
            </a:xfrm>
            <a:prstGeom prst="rect">
              <a:avLst/>
            </a:prstGeom>
            <a:ln w="12700" cap="flat">
              <a:noFill/>
              <a:miter lim="400000"/>
              <a:headEnd/>
              <a:tailEnd/>
            </a:ln>
            <a:effectLst/>
          </p:spPr>
        </p:pic>
        <p:sp>
          <p:nvSpPr>
            <p:cNvPr id="389" name="3"/>
            <p:cNvSpPr txBox="1"/>
            <p:nvPr/>
          </p:nvSpPr>
          <p:spPr>
            <a:xfrm>
              <a:off x="46512" y="-1"/>
              <a:ext cx="801305" cy="396145"/>
            </a:xfrm>
            <a:prstGeom prst="rect">
              <a:avLst/>
            </a:prstGeom>
            <a:noFill/>
            <a:ln w="12700" cap="flat">
              <a:noFill/>
              <a:miter lim="400000"/>
            </a:ln>
            <a:effectLst/>
          </p:spPr>
          <p:txBody>
            <a:bodyPr wrap="square" lIns="45672" tIns="45672" rIns="45672" bIns="45672" numCol="1" anchor="t">
              <a:spAutoFit/>
            </a:bodyPr>
            <a:lstStyle>
              <a:lvl1pPr algn="ctr">
                <a:lnSpc>
                  <a:spcPct val="150000"/>
                </a:lnSpc>
                <a:defRPr sz="2000" b="0">
                  <a:solidFill>
                    <a:srgbClr val="262626"/>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t>3</a:t>
              </a:r>
            </a:p>
          </p:txBody>
        </p:sp>
        <p:sp>
          <p:nvSpPr>
            <p:cNvPr id="390" name="如何有效写作？"/>
            <p:cNvSpPr txBox="1"/>
            <p:nvPr/>
          </p:nvSpPr>
          <p:spPr>
            <a:xfrm>
              <a:off x="1514482" y="114180"/>
              <a:ext cx="1374045" cy="446945"/>
            </a:xfrm>
            <a:prstGeom prst="rect">
              <a:avLst/>
            </a:prstGeom>
            <a:noFill/>
            <a:ln w="12700" cap="flat">
              <a:noFill/>
              <a:miter lim="400000"/>
            </a:ln>
            <a:effectLst/>
          </p:spPr>
          <p:txBody>
            <a:bodyPr wrap="none" lIns="45672" tIns="45672" rIns="45672" bIns="45672" numCol="1" anchor="t">
              <a:spAutoFit/>
            </a:bodyPr>
            <a:lstStyle>
              <a:lvl1pPr>
                <a:defRPr sz="2000">
                  <a:solidFill>
                    <a:srgbClr val="FFFFFF"/>
                  </a:solidFill>
                  <a:effectLst>
                    <a:outerShdw blurRad="12700" dist="25400" dir="2700000" rotWithShape="0">
                      <a:srgbClr val="DDDDDD"/>
                    </a:outerShdw>
                  </a:effectLst>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t>有何体会？</a:t>
              </a:r>
            </a:p>
          </p:txBody>
        </p:sp>
      </p:grpSp>
      <p:pic>
        <p:nvPicPr>
          <p:cNvPr id="392" name="image32.png" descr="image32.png"/>
          <p:cNvPicPr>
            <a:picLocks noChangeAspect="1"/>
          </p:cNvPicPr>
          <p:nvPr/>
        </p:nvPicPr>
        <p:blipFill>
          <a:blip r:embed="rId5"/>
          <a:stretch>
            <a:fillRect/>
          </a:stretch>
        </p:blipFill>
        <p:spPr>
          <a:xfrm>
            <a:off x="2156749" y="3809603"/>
            <a:ext cx="1433608" cy="1140225"/>
          </a:xfrm>
          <a:prstGeom prst="rect">
            <a:avLst/>
          </a:prstGeom>
          <a:ln w="12700">
            <a:miter lim="400000"/>
            <a:headEnd/>
            <a:tailEnd/>
          </a:ln>
        </p:spPr>
      </p:pic>
    </p:spTree>
  </p:cSld>
  <p:clrMapOvr>
    <a:masterClrMapping/>
  </p:clrMapOvr>
  <p:transition spd="med"/>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100"/>
                                  </p:stCondLst>
                                  <p:childTnLst>
                                    <p:set>
                                      <p:cBhvr>
                                        <p:cTn id="6" dur="indefinite" fill="hold"/>
                                        <p:tgtEl>
                                          <p:spTgt spid="361"/>
                                        </p:tgtEl>
                                        <p:attrNameLst>
                                          <p:attrName>style.visibility</p:attrName>
                                        </p:attrNameLst>
                                      </p:cBhvr>
                                      <p:to>
                                        <p:strVal val="visible"/>
                                      </p:to>
                                    </p:set>
                                    <p:animEffect transition="in" filter="dissolve">
                                      <p:cBhvr>
                                        <p:cTn id="7" dur="500"/>
                                        <p:tgtEl>
                                          <p:spTgt spid="361"/>
                                        </p:tgtEl>
                                      </p:cBhvr>
                                    </p:animEffect>
                                  </p:childTnLst>
                                </p:cTn>
                              </p:par>
                            </p:childTnLst>
                          </p:cTn>
                        </p:par>
                        <p:par>
                          <p:cTn id="8" fill="hold">
                            <p:stCondLst>
                              <p:cond delay="600"/>
                            </p:stCondLst>
                            <p:childTnLst>
                              <p:par>
                                <p:cTn id="9" presetID="2" presetClass="entr" presetSubtype="4" fill="hold" grpId="0" nodeType="afterEffect">
                                  <p:stCondLst>
                                    <p:cond delay="400"/>
                                  </p:stCondLst>
                                  <p:childTnLst>
                                    <p:set>
                                      <p:cBhvr>
                                        <p:cTn id="10" dur="indefinite" fill="hold"/>
                                        <p:tgtEl>
                                          <p:spTgt spid="383"/>
                                        </p:tgtEl>
                                        <p:attrNameLst>
                                          <p:attrName>style.visibility</p:attrName>
                                        </p:attrNameLst>
                                      </p:cBhvr>
                                      <p:to>
                                        <p:strVal val="visible"/>
                                      </p:to>
                                    </p:set>
                                    <p:anim calcmode="lin" valueType="num">
                                      <p:cBhvr>
                                        <p:cTn id="11" dur="400" fill="hold"/>
                                        <p:tgtEl>
                                          <p:spTgt spid="383"/>
                                        </p:tgtEl>
                                        <p:attrNameLst>
                                          <p:attrName>ppt_x</p:attrName>
                                        </p:attrNameLst>
                                      </p:cBhvr>
                                      <p:tavLst>
                                        <p:tav tm="0">
                                          <p:val>
                                            <p:strVal val="#ppt_x"/>
                                          </p:val>
                                        </p:tav>
                                        <p:tav tm="100000">
                                          <p:val>
                                            <p:strVal val="#ppt_x"/>
                                          </p:val>
                                        </p:tav>
                                      </p:tavLst>
                                    </p:anim>
                                    <p:anim calcmode="lin" valueType="num">
                                      <p:cBhvr>
                                        <p:cTn id="12" dur="400" fill="hold"/>
                                        <p:tgtEl>
                                          <p:spTgt spid="383"/>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2" presetClass="exit" presetSubtype="4" fill="hold" grpId="1" nodeType="afterEffect">
                                  <p:stCondLst>
                                    <p:cond delay="800"/>
                                  </p:stCondLst>
                                  <p:childTnLst>
                                    <p:animEffect transition="out" filter="wipe(down)">
                                      <p:cBhvr>
                                        <p:cTn id="15" dur="200" fill="hold"/>
                                        <p:tgtEl>
                                          <p:spTgt spid="383"/>
                                        </p:tgtEl>
                                      </p:cBhvr>
                                    </p:animEffect>
                                    <p:set>
                                      <p:cBhvr>
                                        <p:cTn id="16" dur="indefinite" fill="hold">
                                          <p:stCondLst>
                                            <p:cond delay="199"/>
                                          </p:stCondLst>
                                        </p:cTn>
                                        <p:tgtEl>
                                          <p:spTgt spid="383"/>
                                        </p:tgtEl>
                                        <p:attrNameLst>
                                          <p:attrName>style.visibility</p:attrName>
                                        </p:attrNameLst>
                                      </p:cBhvr>
                                      <p:to>
                                        <p:strVal val="hidden"/>
                                      </p:to>
                                    </p:set>
                                  </p:childTnLst>
                                </p:cTn>
                              </p:par>
                            </p:childTnLst>
                          </p:cTn>
                        </p:par>
                        <p:par>
                          <p:cTn id="17" fill="hold">
                            <p:stCondLst>
                              <p:cond delay="2800"/>
                            </p:stCondLst>
                            <p:childTnLst>
                              <p:par>
                                <p:cTn id="18" presetID="1" presetClass="entr" presetSubtype="0" fill="hold" grpId="0" nodeType="afterEffect">
                                  <p:stCondLst>
                                    <p:cond delay="800"/>
                                  </p:stCondLst>
                                  <p:childTnLst>
                                    <p:set>
                                      <p:cBhvr>
                                        <p:cTn id="19" dur="indefinite" fill="hold"/>
                                        <p:tgtEl>
                                          <p:spTgt spid="386"/>
                                        </p:tgtEl>
                                        <p:attrNameLst>
                                          <p:attrName>style.visibility</p:attrName>
                                        </p:attrNameLst>
                                      </p:cBhvr>
                                      <p:to>
                                        <p:strVal val="visible"/>
                                      </p:to>
                                    </p:set>
                                  </p:childTnLst>
                                </p:cTn>
                              </p:par>
                            </p:childTnLst>
                          </p:cTn>
                        </p:par>
                        <p:par>
                          <p:cTn id="20" fill="hold">
                            <p:stCondLst>
                              <p:cond delay="3600"/>
                            </p:stCondLst>
                            <p:childTnLst>
                              <p:par>
                                <p:cTn id="21" presetID="2" presetClass="entr" presetSubtype="2" fill="hold" grpId="0" nodeType="afterEffect">
                                  <p:stCondLst>
                                    <p:cond delay="1000"/>
                                  </p:stCondLst>
                                  <p:childTnLst>
                                    <p:set>
                                      <p:cBhvr>
                                        <p:cTn id="22" dur="indefinite" fill="hold"/>
                                        <p:tgtEl>
                                          <p:spTgt spid="370"/>
                                        </p:tgtEl>
                                        <p:attrNameLst>
                                          <p:attrName>style.visibility</p:attrName>
                                        </p:attrNameLst>
                                      </p:cBhvr>
                                      <p:to>
                                        <p:strVal val="visible"/>
                                      </p:to>
                                    </p:set>
                                    <p:anim calcmode="lin" valueType="num">
                                      <p:cBhvr>
                                        <p:cTn id="23" dur="300" fill="hold"/>
                                        <p:tgtEl>
                                          <p:spTgt spid="370"/>
                                        </p:tgtEl>
                                        <p:attrNameLst>
                                          <p:attrName>ppt_x</p:attrName>
                                        </p:attrNameLst>
                                      </p:cBhvr>
                                      <p:tavLst>
                                        <p:tav tm="0">
                                          <p:val>
                                            <p:strVal val="1+#ppt_w/2"/>
                                          </p:val>
                                        </p:tav>
                                        <p:tav tm="100000">
                                          <p:val>
                                            <p:strVal val="#ppt_x"/>
                                          </p:val>
                                        </p:tav>
                                      </p:tavLst>
                                    </p:anim>
                                    <p:anim calcmode="lin" valueType="num">
                                      <p:cBhvr>
                                        <p:cTn id="24" dur="300" fill="hold"/>
                                        <p:tgtEl>
                                          <p:spTgt spid="370"/>
                                        </p:tgtEl>
                                        <p:attrNameLst>
                                          <p:attrName>ppt_y</p:attrName>
                                        </p:attrNameLst>
                                      </p:cBhvr>
                                      <p:tavLst>
                                        <p:tav tm="0">
                                          <p:val>
                                            <p:strVal val="#ppt_y"/>
                                          </p:val>
                                        </p:tav>
                                        <p:tav tm="100000">
                                          <p:val>
                                            <p:strVal val="#ppt_y"/>
                                          </p:val>
                                        </p:tav>
                                      </p:tavLst>
                                    </p:anim>
                                  </p:childTnLst>
                                </p:cTn>
                              </p:par>
                            </p:childTnLst>
                          </p:cTn>
                        </p:par>
                        <p:par>
                          <p:cTn id="25" fill="hold">
                            <p:stCondLst>
                              <p:cond delay="5100"/>
                            </p:stCondLst>
                            <p:childTnLst>
                              <p:par>
                                <p:cTn id="26" presetID="2" presetClass="entr" presetSubtype="2" fill="hold" grpId="0" nodeType="afterEffect">
                                  <p:stCondLst>
                                    <p:cond delay="1200"/>
                                  </p:stCondLst>
                                  <p:childTnLst>
                                    <p:set>
                                      <p:cBhvr>
                                        <p:cTn id="27" dur="indefinite" fill="hold"/>
                                        <p:tgtEl>
                                          <p:spTgt spid="375"/>
                                        </p:tgtEl>
                                        <p:attrNameLst>
                                          <p:attrName>style.visibility</p:attrName>
                                        </p:attrNameLst>
                                      </p:cBhvr>
                                      <p:to>
                                        <p:strVal val="visible"/>
                                      </p:to>
                                    </p:set>
                                    <p:anim calcmode="lin" valueType="num">
                                      <p:cBhvr>
                                        <p:cTn id="28" dur="300" fill="hold"/>
                                        <p:tgtEl>
                                          <p:spTgt spid="375"/>
                                        </p:tgtEl>
                                        <p:attrNameLst>
                                          <p:attrName>ppt_x</p:attrName>
                                        </p:attrNameLst>
                                      </p:cBhvr>
                                      <p:tavLst>
                                        <p:tav tm="0">
                                          <p:val>
                                            <p:strVal val="1+#ppt_w/2"/>
                                          </p:val>
                                        </p:tav>
                                        <p:tav tm="100000">
                                          <p:val>
                                            <p:strVal val="#ppt_x"/>
                                          </p:val>
                                        </p:tav>
                                      </p:tavLst>
                                    </p:anim>
                                    <p:anim calcmode="lin" valueType="num">
                                      <p:cBhvr>
                                        <p:cTn id="29" dur="300" fill="hold"/>
                                        <p:tgtEl>
                                          <p:spTgt spid="375"/>
                                        </p:tgtEl>
                                        <p:attrNameLst>
                                          <p:attrName>ppt_y</p:attrName>
                                        </p:attrNameLst>
                                      </p:cBhvr>
                                      <p:tavLst>
                                        <p:tav tm="0">
                                          <p:val>
                                            <p:strVal val="#ppt_y"/>
                                          </p:val>
                                        </p:tav>
                                        <p:tav tm="100000">
                                          <p:val>
                                            <p:strVal val="#ppt_y"/>
                                          </p:val>
                                        </p:tav>
                                      </p:tavLst>
                                    </p:anim>
                                  </p:childTnLst>
                                </p:cTn>
                              </p:par>
                            </p:childTnLst>
                          </p:cTn>
                        </p:par>
                        <p:par>
                          <p:cTn id="30" fill="hold">
                            <p:stCondLst>
                              <p:cond delay="6800"/>
                            </p:stCondLst>
                            <p:childTnLst>
                              <p:par>
                                <p:cTn id="31" presetID="2" presetClass="entr" presetSubtype="2" fill="hold" grpId="0" nodeType="afterEffect">
                                  <p:stCondLst>
                                    <p:cond delay="1300"/>
                                  </p:stCondLst>
                                  <p:childTnLst>
                                    <p:set>
                                      <p:cBhvr>
                                        <p:cTn id="32" dur="indefinite" fill="hold"/>
                                        <p:tgtEl>
                                          <p:spTgt spid="380"/>
                                        </p:tgtEl>
                                        <p:attrNameLst>
                                          <p:attrName>style.visibility</p:attrName>
                                        </p:attrNameLst>
                                      </p:cBhvr>
                                      <p:to>
                                        <p:strVal val="visible"/>
                                      </p:to>
                                    </p:set>
                                    <p:anim calcmode="lin" valueType="num">
                                      <p:cBhvr>
                                        <p:cTn id="33" dur="300" fill="hold"/>
                                        <p:tgtEl>
                                          <p:spTgt spid="380"/>
                                        </p:tgtEl>
                                        <p:attrNameLst>
                                          <p:attrName>ppt_x</p:attrName>
                                        </p:attrNameLst>
                                      </p:cBhvr>
                                      <p:tavLst>
                                        <p:tav tm="0">
                                          <p:val>
                                            <p:strVal val="1+#ppt_w/2"/>
                                          </p:val>
                                        </p:tav>
                                        <p:tav tm="100000">
                                          <p:val>
                                            <p:strVal val="#ppt_x"/>
                                          </p:val>
                                        </p:tav>
                                      </p:tavLst>
                                    </p:anim>
                                    <p:anim calcmode="lin" valueType="num">
                                      <p:cBhvr>
                                        <p:cTn id="34" dur="300" fill="hold"/>
                                        <p:tgtEl>
                                          <p:spTgt spid="380"/>
                                        </p:tgtEl>
                                        <p:attrNameLst>
                                          <p:attrName>ppt_y</p:attrName>
                                        </p:attrNameLst>
                                      </p:cBhvr>
                                      <p:tavLst>
                                        <p:tav tm="0">
                                          <p:val>
                                            <p:strVal val="#ppt_y"/>
                                          </p:val>
                                        </p:tav>
                                        <p:tav tm="100000">
                                          <p:val>
                                            <p:strVal val="#ppt_y"/>
                                          </p:val>
                                        </p:tav>
                                      </p:tavLst>
                                    </p:anim>
                                  </p:childTnLst>
                                </p:cTn>
                              </p:par>
                            </p:childTnLst>
                          </p:cTn>
                        </p:par>
                        <p:par>
                          <p:cTn id="35" fill="hold">
                            <p:stCondLst>
                              <p:cond delay="8600"/>
                            </p:stCondLst>
                            <p:childTnLst>
                              <p:par>
                                <p:cTn id="36" presetID="2" presetClass="entr" presetSubtype="2" fill="hold" grpId="0" nodeType="afterEffect">
                                  <p:stCondLst>
                                    <p:cond delay="1400"/>
                                  </p:stCondLst>
                                  <p:childTnLst>
                                    <p:set>
                                      <p:cBhvr>
                                        <p:cTn id="37" dur="indefinite" fill="hold"/>
                                        <p:tgtEl>
                                          <p:spTgt spid="391"/>
                                        </p:tgtEl>
                                        <p:attrNameLst>
                                          <p:attrName>style.visibility</p:attrName>
                                        </p:attrNameLst>
                                      </p:cBhvr>
                                      <p:to>
                                        <p:strVal val="visible"/>
                                      </p:to>
                                    </p:set>
                                    <p:anim calcmode="lin" valueType="num">
                                      <p:cBhvr>
                                        <p:cTn id="38" dur="300" fill="hold"/>
                                        <p:tgtEl>
                                          <p:spTgt spid="391"/>
                                        </p:tgtEl>
                                        <p:attrNameLst>
                                          <p:attrName>ppt_x</p:attrName>
                                        </p:attrNameLst>
                                      </p:cBhvr>
                                      <p:tavLst>
                                        <p:tav tm="0">
                                          <p:val>
                                            <p:strVal val="1+#ppt_w/2"/>
                                          </p:val>
                                        </p:tav>
                                        <p:tav tm="100000">
                                          <p:val>
                                            <p:strVal val="#ppt_x"/>
                                          </p:val>
                                        </p:tav>
                                      </p:tavLst>
                                    </p:anim>
                                    <p:anim calcmode="lin" valueType="num">
                                      <p:cBhvr>
                                        <p:cTn id="39" dur="300" fill="hold"/>
                                        <p:tgtEl>
                                          <p:spTgt spid="39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 grpId="0" animBg="1" advAuto="0"/>
      <p:bldP spid="370" grpId="0" animBg="1" advAuto="0"/>
      <p:bldP spid="375" grpId="0" animBg="1" advAuto="0"/>
      <p:bldP spid="380" grpId="0" animBg="1" advAuto="0"/>
      <p:bldP spid="383" grpId="0" animBg="1" advAuto="0"/>
      <p:bldP spid="383" grpId="1" animBg="1" advAuto="0"/>
      <p:bldP spid="386" grpId="0" animBg="1" advAuto="0"/>
      <p:bldP spid="391" grpId="0" animBg="1" advAuto="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4" name="图像" descr="图像"/>
          <p:cNvPicPr>
            <a:picLocks noChangeAspect="1"/>
          </p:cNvPicPr>
          <p:nvPr/>
        </p:nvPicPr>
        <p:blipFill>
          <a:blip r:embed="rId1"/>
          <a:stretch>
            <a:fillRect/>
          </a:stretch>
        </p:blipFill>
        <p:spPr>
          <a:xfrm>
            <a:off x="-69850" y="-226001"/>
            <a:ext cx="7100635" cy="10461601"/>
          </a:xfrm>
          <a:prstGeom prst="rect">
            <a:avLst/>
          </a:prstGeom>
          <a:ln w="12700">
            <a:miter lim="400000"/>
            <a:headEnd/>
            <a:tailEnd/>
          </a:ln>
        </p:spPr>
      </p:pic>
      <p:sp>
        <p:nvSpPr>
          <p:cNvPr id="395" name="古之学者为己…"/>
          <p:cNvSpPr txBox="1"/>
          <p:nvPr/>
        </p:nvSpPr>
        <p:spPr>
          <a:xfrm>
            <a:off x="7095253" y="2221232"/>
            <a:ext cx="5162171" cy="2072637"/>
          </a:xfrm>
          <a:prstGeom prst="rect">
            <a:avLst/>
          </a:prstGeom>
          <a:ln w="12700">
            <a:miter lim="400000"/>
          </a:ln>
        </p:spPr>
        <p:txBody>
          <a:bodyPr lIns="45718" tIns="45718" rIns="45718" bIns="45718">
            <a:spAutoFit/>
          </a:bodyPr>
          <a:lstStyle/>
          <a:p>
            <a:pPr algn="ctr">
              <a:defRPr sz="4300" b="0">
                <a:solidFill>
                  <a:srgbClr val="0433FF"/>
                </a:solidFill>
                <a:latin typeface="华文楷体" panose="02010600040101010101" charset="-122"/>
                <a:ea typeface="华文楷体" panose="02010600040101010101" charset="-122"/>
                <a:cs typeface="华文楷体" panose="02010600040101010101" charset="-122"/>
                <a:sym typeface="华文楷体" panose="02010600040101010101" charset="-122"/>
              </a:defRPr>
            </a:pPr>
            <a:r>
              <a:t>古之学者为己</a:t>
            </a:r>
          </a:p>
          <a:p>
            <a:pPr algn="ctr">
              <a:defRPr sz="4300" b="0">
                <a:solidFill>
                  <a:srgbClr val="0433FF"/>
                </a:solidFill>
                <a:latin typeface="华文楷体" panose="02010600040101010101" charset="-122"/>
                <a:ea typeface="华文楷体" panose="02010600040101010101" charset="-122"/>
                <a:cs typeface="华文楷体" panose="02010600040101010101" charset="-122"/>
                <a:sym typeface="华文楷体" panose="02010600040101010101" charset="-122"/>
              </a:defRPr>
            </a:pPr>
            <a:r>
              <a:t>今之学者为人</a:t>
            </a:r>
          </a:p>
          <a:p>
            <a:pPr algn="r">
              <a:defRPr sz="4300" b="0">
                <a:solidFill>
                  <a:srgbClr val="0433FF"/>
                </a:solidFill>
                <a:latin typeface="华文楷体" panose="02010600040101010101" charset="-122"/>
                <a:ea typeface="华文楷体" panose="02010600040101010101" charset="-122"/>
                <a:cs typeface="华文楷体" panose="02010600040101010101" charset="-122"/>
                <a:sym typeface="华文楷体" panose="02010600040101010101" charset="-122"/>
              </a:defRPr>
            </a:pPr>
            <a:r>
              <a:t>——孔子</a:t>
            </a:r>
          </a:p>
        </p:txBody>
      </p:sp>
    </p:spTree>
  </p:cSld>
  <p:clrMapOvr>
    <a:masterClrMapping/>
  </p:clrMapOvr>
  <p:transition spd="med"/>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注: 十字箭头 1"/>
          <p:cNvSpPr/>
          <p:nvPr/>
        </p:nvSpPr>
        <p:spPr>
          <a:xfrm>
            <a:off x="5411961" y="1237919"/>
            <a:ext cx="4064000" cy="3897846"/>
          </a:xfrm>
          <a:prstGeom prst="quadArrowCallout">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pPr>
            <a:endParaRPr kumimoji="0" lang="zh-CN" altLang="en-US" sz="2400" b="1" i="0" u="none" strike="noStrike" cap="none" spc="0" normalizeH="0" baseline="0" dirty="0">
              <a:ln>
                <a:noFill/>
              </a:ln>
              <a:solidFill>
                <a:srgbClr val="000000"/>
              </a:solidFill>
              <a:effectLst/>
              <a:uFillTx/>
              <a:latin typeface="+mj-lt"/>
              <a:ea typeface="+mj-ea"/>
              <a:cs typeface="+mj-cs"/>
              <a:sym typeface="Helvetica Neue"/>
            </a:endParaRPr>
          </a:p>
        </p:txBody>
      </p:sp>
      <p:grpSp>
        <p:nvGrpSpPr>
          <p:cNvPr id="981" name="成组"/>
          <p:cNvGrpSpPr/>
          <p:nvPr/>
        </p:nvGrpSpPr>
        <p:grpSpPr>
          <a:xfrm>
            <a:off x="5520188" y="6052334"/>
            <a:ext cx="4236034" cy="584771"/>
            <a:chOff x="0" y="-63787"/>
            <a:chExt cx="4236034" cy="584771"/>
          </a:xfrm>
        </p:grpSpPr>
        <p:sp>
          <p:nvSpPr>
            <p:cNvPr id="979" name="矩形"/>
            <p:cNvSpPr/>
            <p:nvPr/>
          </p:nvSpPr>
          <p:spPr>
            <a:xfrm>
              <a:off x="0" y="0"/>
              <a:ext cx="4064000" cy="457200"/>
            </a:xfrm>
            <a:prstGeom prst="rect">
              <a:avLst/>
            </a:prstGeom>
            <a:gradFill flip="none" rotWithShape="1">
              <a:gsLst>
                <a:gs pos="0">
                  <a:srgbClr val="339966"/>
                </a:gs>
                <a:gs pos="50000">
                  <a:srgbClr val="CCFF33"/>
                </a:gs>
                <a:gs pos="100000">
                  <a:srgbClr val="339966"/>
                </a:gs>
              </a:gsLst>
              <a:lin ang="16200000" scaled="0"/>
            </a:gradFill>
            <a:ln w="12700" cap="flat">
              <a:noFill/>
              <a:miter lim="400000"/>
            </a:ln>
            <a:effectLst/>
          </p:spPr>
          <p:txBody>
            <a:bodyPr wrap="square" lIns="45718" tIns="45718" rIns="45718" bIns="45718" numCol="1" anchor="ctr">
              <a:noAutofit/>
            </a:bodyPr>
            <a:lstStyle/>
            <a:p>
              <a:pPr algn="ctr">
                <a:spcBef>
                  <a:spcPts val="1000"/>
                </a:spcBef>
                <a:defRPr sz="1800" b="0">
                  <a:latin typeface="Al Nile"/>
                  <a:ea typeface="Al Nile"/>
                  <a:cs typeface="Al Nile"/>
                  <a:sym typeface="Al Nile"/>
                </a:defRPr>
              </a:pPr>
            </a:p>
          </p:txBody>
        </p:sp>
        <p:sp>
          <p:nvSpPr>
            <p:cNvPr id="980" name="基于数据的学习分析"/>
            <p:cNvSpPr txBox="1"/>
            <p:nvPr/>
          </p:nvSpPr>
          <p:spPr>
            <a:xfrm>
              <a:off x="0" y="-63787"/>
              <a:ext cx="4236034" cy="584771"/>
            </a:xfrm>
            <a:prstGeom prst="rect">
              <a:avLst/>
            </a:prstGeom>
            <a:noFill/>
            <a:ln w="12700" cap="flat">
              <a:noFill/>
              <a:miter lim="400000"/>
            </a:ln>
            <a:effectLst/>
          </p:spPr>
          <p:txBody>
            <a:bodyPr wrap="square" lIns="45718" tIns="45718" rIns="45718" bIns="45718" numCol="1" anchor="ctr">
              <a:spAutoFit/>
            </a:bodyPr>
            <a:lstStyle>
              <a:lvl1pPr algn="ctr">
                <a:spcBef>
                  <a:spcPts val="1000"/>
                </a:spcBef>
                <a:defRPr sz="1800" b="0">
                  <a:latin typeface="华文宋体" panose="02010600040101010101" charset="-122"/>
                  <a:ea typeface="华文宋体" panose="02010600040101010101" charset="-122"/>
                  <a:cs typeface="华文宋体" panose="02010600040101010101" charset="-122"/>
                  <a:sym typeface="华文宋体" panose="02010600040101010101" charset="-122"/>
                </a:defRPr>
              </a:lvl1pPr>
            </a:lstStyle>
            <a:p>
              <a:r>
                <a:rPr sz="3200" dirty="0" err="1">
                  <a:latin typeface="黑体" panose="02010609060101010101" pitchFamily="49" charset="-122"/>
                  <a:ea typeface="黑体" panose="02010609060101010101" pitchFamily="49" charset="-122"/>
                </a:rPr>
                <a:t>基于数据的学习分析</a:t>
              </a:r>
              <a:endParaRPr sz="3200" dirty="0">
                <a:latin typeface="黑体" panose="02010609060101010101" pitchFamily="49" charset="-122"/>
                <a:ea typeface="黑体" panose="02010609060101010101" pitchFamily="49" charset="-122"/>
              </a:endParaRPr>
            </a:p>
          </p:txBody>
        </p:sp>
      </p:grpSp>
      <p:sp>
        <p:nvSpPr>
          <p:cNvPr id="992" name="胜利固然重要，但更重要的是取得胜利的方式"/>
          <p:cNvSpPr txBox="1"/>
          <p:nvPr/>
        </p:nvSpPr>
        <p:spPr>
          <a:xfrm>
            <a:off x="6555951" y="2371799"/>
            <a:ext cx="1776020" cy="1569656"/>
          </a:xfrm>
          <a:prstGeom prst="rect">
            <a:avLst/>
          </a:prstGeom>
          <a:gradFill>
            <a:gsLst>
              <a:gs pos="0">
                <a:srgbClr val="177EDB"/>
              </a:gs>
              <a:gs pos="50000">
                <a:srgbClr val="FFFFFF"/>
              </a:gs>
              <a:gs pos="100000">
                <a:srgbClr val="177EDB"/>
              </a:gs>
            </a:gsLst>
            <a:lin ang="16200000"/>
          </a:gradFill>
          <a:ln w="12700">
            <a:miter lim="400000"/>
          </a:ln>
        </p:spPr>
        <p:txBody>
          <a:bodyPr wrap="square" lIns="45718" tIns="45718" rIns="45718" bIns="45718">
            <a:spAutoFit/>
          </a:bodyPr>
          <a:lstStyle>
            <a:lvl1pPr algn="ctr">
              <a:spcBef>
                <a:spcPts val="1000"/>
              </a:spcBef>
              <a:defRPr sz="1800" b="0">
                <a:solidFill>
                  <a:srgbClr val="FF0000"/>
                </a:solidFill>
                <a:latin typeface="华文宋体" panose="02010600040101010101" charset="-122"/>
                <a:ea typeface="华文宋体" panose="02010600040101010101" charset="-122"/>
                <a:cs typeface="华文宋体" panose="02010600040101010101" charset="-122"/>
                <a:sym typeface="华文宋体" panose="02010600040101010101" charset="-122"/>
              </a:defRPr>
            </a:lvl1pPr>
          </a:lstStyle>
          <a:p>
            <a:pPr algn="l"/>
            <a:r>
              <a:rPr sz="2400" dirty="0" err="1">
                <a:latin typeface="黑体" panose="02010609060101010101" pitchFamily="49" charset="-122"/>
                <a:ea typeface="黑体" panose="02010609060101010101" pitchFamily="49" charset="-122"/>
              </a:rPr>
              <a:t>胜利固然重要，但更重要的是取得胜利的方式</a:t>
            </a:r>
            <a:endParaRPr sz="2400" dirty="0">
              <a:latin typeface="黑体" panose="02010609060101010101" pitchFamily="49" charset="-122"/>
              <a:ea typeface="黑体" panose="02010609060101010101" pitchFamily="49" charset="-122"/>
            </a:endParaRPr>
          </a:p>
        </p:txBody>
      </p:sp>
      <p:sp>
        <p:nvSpPr>
          <p:cNvPr id="996" name="兴趣：兴之所至，因为有趣"/>
          <p:cNvSpPr txBox="1"/>
          <p:nvPr/>
        </p:nvSpPr>
        <p:spPr>
          <a:xfrm>
            <a:off x="5831109" y="733532"/>
            <a:ext cx="3360174" cy="523216"/>
          </a:xfrm>
          <a:prstGeom prst="rect">
            <a:avLst/>
          </a:prstGeom>
          <a:noFill/>
          <a:ln w="12700" cap="flat">
            <a:noFill/>
            <a:miter lim="400000"/>
          </a:ln>
          <a:effectLst/>
        </p:spPr>
        <p:txBody>
          <a:bodyPr wrap="square" lIns="45718" tIns="45718" rIns="45718" bIns="45718" numCol="1" anchor="t">
            <a:spAutoFit/>
          </a:bodyPr>
          <a:lstStyle/>
          <a:p>
            <a:pPr algn="ctr">
              <a:spcBef>
                <a:spcPts val="1200"/>
              </a:spcBef>
              <a:defRPr sz="2000" b="0">
                <a:latin typeface="华文宋体" panose="02010600040101010101" charset="-122"/>
                <a:ea typeface="华文宋体" panose="02010600040101010101" charset="-122"/>
                <a:cs typeface="华文宋体" panose="02010600040101010101" charset="-122"/>
                <a:sym typeface="华文宋体" panose="02010600040101010101" charset="-122"/>
              </a:defRPr>
            </a:pPr>
            <a:r>
              <a:rPr sz="2800" dirty="0" err="1">
                <a:solidFill>
                  <a:srgbClr val="FF0000"/>
                </a:solidFill>
                <a:latin typeface="黑体" panose="02010609060101010101" pitchFamily="49" charset="-122"/>
                <a:ea typeface="黑体" panose="02010609060101010101" pitchFamily="49" charset="-122"/>
              </a:rPr>
              <a:t>兴</a:t>
            </a:r>
            <a:r>
              <a:rPr sz="2800" dirty="0" err="1">
                <a:latin typeface="黑体" panose="02010609060101010101" pitchFamily="49" charset="-122"/>
                <a:ea typeface="黑体" panose="02010609060101010101" pitchFamily="49" charset="-122"/>
              </a:rPr>
              <a:t>之所至，因为有</a:t>
            </a:r>
            <a:r>
              <a:rPr sz="2800" dirty="0" err="1">
                <a:solidFill>
                  <a:srgbClr val="FF0000"/>
                </a:solidFill>
                <a:latin typeface="黑体" panose="02010609060101010101" pitchFamily="49" charset="-122"/>
                <a:ea typeface="黑体" panose="02010609060101010101" pitchFamily="49" charset="-122"/>
              </a:rPr>
              <a:t>趣</a:t>
            </a:r>
            <a:endParaRPr sz="2800" dirty="0">
              <a:solidFill>
                <a:srgbClr val="FF0000"/>
              </a:solidFill>
              <a:latin typeface="黑体" panose="02010609060101010101" pitchFamily="49" charset="-122"/>
              <a:ea typeface="黑体" panose="02010609060101010101" pitchFamily="49" charset="-122"/>
            </a:endParaRPr>
          </a:p>
        </p:txBody>
      </p:sp>
      <p:sp>
        <p:nvSpPr>
          <p:cNvPr id="999" name="方法：学必有方，适合之法"/>
          <p:cNvSpPr txBox="1"/>
          <p:nvPr/>
        </p:nvSpPr>
        <p:spPr>
          <a:xfrm>
            <a:off x="5167584" y="4841318"/>
            <a:ext cx="4670425" cy="523216"/>
          </a:xfrm>
          <a:prstGeom prst="rect">
            <a:avLst/>
          </a:prstGeom>
          <a:noFill/>
          <a:ln w="12700" cap="flat">
            <a:noFill/>
            <a:miter lim="400000"/>
          </a:ln>
          <a:effectLst/>
        </p:spPr>
        <p:txBody>
          <a:bodyPr wrap="square" lIns="45718" tIns="45718" rIns="45718" bIns="45718" numCol="1" anchor="t">
            <a:spAutoFit/>
          </a:bodyPr>
          <a:lstStyle/>
          <a:p>
            <a:pPr algn="ctr">
              <a:spcBef>
                <a:spcPts val="1200"/>
              </a:spcBef>
              <a:defRPr sz="2000" b="0">
                <a:latin typeface="华文宋体" panose="02010600040101010101" charset="-122"/>
                <a:ea typeface="华文宋体" panose="02010600040101010101" charset="-122"/>
                <a:cs typeface="华文宋体" panose="02010600040101010101" charset="-122"/>
                <a:sym typeface="华文宋体" panose="02010600040101010101" charset="-122"/>
              </a:defRPr>
            </a:pPr>
            <a:r>
              <a:rPr sz="2800" dirty="0" err="1">
                <a:latin typeface="黑体" panose="02010609060101010101" pitchFamily="49" charset="-122"/>
                <a:ea typeface="黑体" panose="02010609060101010101" pitchFamily="49" charset="-122"/>
              </a:rPr>
              <a:t>学必有</a:t>
            </a:r>
            <a:r>
              <a:rPr sz="2800" dirty="0" err="1">
                <a:solidFill>
                  <a:srgbClr val="FF0000"/>
                </a:solidFill>
                <a:latin typeface="黑体" panose="02010609060101010101" pitchFamily="49" charset="-122"/>
                <a:ea typeface="黑体" panose="02010609060101010101" pitchFamily="49" charset="-122"/>
              </a:rPr>
              <a:t>方</a:t>
            </a:r>
            <a:r>
              <a:rPr sz="2800" dirty="0" err="1">
                <a:latin typeface="黑体" panose="02010609060101010101" pitchFamily="49" charset="-122"/>
                <a:ea typeface="黑体" panose="02010609060101010101" pitchFamily="49" charset="-122"/>
              </a:rPr>
              <a:t>，适合之</a:t>
            </a:r>
            <a:r>
              <a:rPr sz="2800" dirty="0" err="1">
                <a:solidFill>
                  <a:srgbClr val="FF0000"/>
                </a:solidFill>
                <a:latin typeface="黑体" panose="02010609060101010101" pitchFamily="49" charset="-122"/>
                <a:ea typeface="黑体" panose="02010609060101010101" pitchFamily="49" charset="-122"/>
              </a:rPr>
              <a:t>法</a:t>
            </a:r>
            <a:endParaRPr sz="2800" dirty="0">
              <a:solidFill>
                <a:srgbClr val="FF0000"/>
              </a:solidFill>
              <a:latin typeface="黑体" panose="02010609060101010101" pitchFamily="49" charset="-122"/>
              <a:ea typeface="黑体" panose="02010609060101010101" pitchFamily="49" charset="-122"/>
            </a:endParaRPr>
          </a:p>
        </p:txBody>
      </p:sp>
      <p:sp>
        <p:nvSpPr>
          <p:cNvPr id="1002" name="习惯：习以为常，惯性思维"/>
          <p:cNvSpPr txBox="1"/>
          <p:nvPr/>
        </p:nvSpPr>
        <p:spPr>
          <a:xfrm rot="5400000">
            <a:off x="7421010" y="3033405"/>
            <a:ext cx="4670425" cy="523216"/>
          </a:xfrm>
          <a:prstGeom prst="rect">
            <a:avLst/>
          </a:prstGeom>
          <a:noFill/>
          <a:ln w="12700" cap="flat">
            <a:noFill/>
            <a:miter lim="400000"/>
          </a:ln>
          <a:effectLst/>
        </p:spPr>
        <p:txBody>
          <a:bodyPr wrap="square" lIns="45718" tIns="45718" rIns="45718" bIns="45718" numCol="1" anchor="t">
            <a:spAutoFit/>
          </a:bodyPr>
          <a:lstStyle/>
          <a:p>
            <a:pPr algn="ctr">
              <a:spcBef>
                <a:spcPts val="1200"/>
              </a:spcBef>
              <a:defRPr sz="2000" b="0">
                <a:latin typeface="华文宋体" panose="02010600040101010101" charset="-122"/>
                <a:ea typeface="华文宋体" panose="02010600040101010101" charset="-122"/>
                <a:cs typeface="华文宋体" panose="02010600040101010101" charset="-122"/>
                <a:sym typeface="华文宋体" panose="02010600040101010101" charset="-122"/>
              </a:defRPr>
            </a:pPr>
            <a:r>
              <a:rPr sz="2800" dirty="0" err="1">
                <a:solidFill>
                  <a:srgbClr val="FF0000"/>
                </a:solidFill>
                <a:latin typeface="黑体" panose="02010609060101010101" pitchFamily="49" charset="-122"/>
                <a:ea typeface="黑体" panose="02010609060101010101" pitchFamily="49" charset="-122"/>
              </a:rPr>
              <a:t>习</a:t>
            </a:r>
            <a:r>
              <a:rPr sz="2800" dirty="0" err="1">
                <a:latin typeface="黑体" panose="02010609060101010101" pitchFamily="49" charset="-122"/>
                <a:ea typeface="黑体" panose="02010609060101010101" pitchFamily="49" charset="-122"/>
              </a:rPr>
              <a:t>以为常，</a:t>
            </a:r>
            <a:r>
              <a:rPr sz="2800" dirty="0" err="1">
                <a:solidFill>
                  <a:srgbClr val="FF0000"/>
                </a:solidFill>
                <a:latin typeface="黑体" panose="02010609060101010101" pitchFamily="49" charset="-122"/>
                <a:ea typeface="黑体" panose="02010609060101010101" pitchFamily="49" charset="-122"/>
              </a:rPr>
              <a:t>惯</a:t>
            </a:r>
            <a:r>
              <a:rPr sz="2800" dirty="0" err="1">
                <a:latin typeface="黑体" panose="02010609060101010101" pitchFamily="49" charset="-122"/>
                <a:ea typeface="黑体" panose="02010609060101010101" pitchFamily="49" charset="-122"/>
              </a:rPr>
              <a:t>性思维</a:t>
            </a:r>
            <a:endParaRPr sz="2800" dirty="0">
              <a:latin typeface="黑体" panose="02010609060101010101" pitchFamily="49" charset="-122"/>
              <a:ea typeface="黑体" panose="02010609060101010101" pitchFamily="49" charset="-122"/>
            </a:endParaRPr>
          </a:p>
        </p:txBody>
      </p:sp>
      <p:sp>
        <p:nvSpPr>
          <p:cNvPr id="1005" name="评估：自评互价，重估自己"/>
          <p:cNvSpPr txBox="1"/>
          <p:nvPr/>
        </p:nvSpPr>
        <p:spPr>
          <a:xfrm rot="5400000">
            <a:off x="2935136" y="2925233"/>
            <a:ext cx="4670425" cy="523216"/>
          </a:xfrm>
          <a:prstGeom prst="rect">
            <a:avLst/>
          </a:prstGeom>
          <a:noFill/>
          <a:ln w="12700" cap="flat">
            <a:noFill/>
            <a:miter lim="400000"/>
          </a:ln>
          <a:effectLst/>
        </p:spPr>
        <p:txBody>
          <a:bodyPr wrap="square" lIns="45718" tIns="45718" rIns="45718" bIns="45718" numCol="1" anchor="t">
            <a:spAutoFit/>
          </a:bodyPr>
          <a:lstStyle/>
          <a:p>
            <a:pPr algn="ctr">
              <a:spcBef>
                <a:spcPts val="1200"/>
              </a:spcBef>
              <a:defRPr sz="2000" b="0">
                <a:latin typeface="华文宋体" panose="02010600040101010101" charset="-122"/>
                <a:ea typeface="华文宋体" panose="02010600040101010101" charset="-122"/>
                <a:cs typeface="华文宋体" panose="02010600040101010101" charset="-122"/>
                <a:sym typeface="华文宋体" panose="02010600040101010101" charset="-122"/>
              </a:defRPr>
            </a:pPr>
            <a:r>
              <a:rPr sz="2800" dirty="0" err="1">
                <a:latin typeface="黑体" panose="02010609060101010101" pitchFamily="49" charset="-122"/>
                <a:ea typeface="黑体" panose="02010609060101010101" pitchFamily="49" charset="-122"/>
              </a:rPr>
              <a:t>自</a:t>
            </a:r>
            <a:r>
              <a:rPr sz="2800" dirty="0" err="1">
                <a:solidFill>
                  <a:srgbClr val="FF0000"/>
                </a:solidFill>
                <a:latin typeface="黑体" panose="02010609060101010101" pitchFamily="49" charset="-122"/>
                <a:ea typeface="黑体" panose="02010609060101010101" pitchFamily="49" charset="-122"/>
              </a:rPr>
              <a:t>评</a:t>
            </a:r>
            <a:r>
              <a:rPr sz="2800" dirty="0" err="1">
                <a:latin typeface="黑体" panose="02010609060101010101" pitchFamily="49" charset="-122"/>
                <a:ea typeface="黑体" panose="02010609060101010101" pitchFamily="49" charset="-122"/>
              </a:rPr>
              <a:t>互价，重</a:t>
            </a:r>
            <a:r>
              <a:rPr sz="2800" dirty="0" err="1">
                <a:solidFill>
                  <a:srgbClr val="FF0000"/>
                </a:solidFill>
                <a:latin typeface="黑体" panose="02010609060101010101" pitchFamily="49" charset="-122"/>
                <a:ea typeface="黑体" panose="02010609060101010101" pitchFamily="49" charset="-122"/>
              </a:rPr>
              <a:t>估</a:t>
            </a:r>
            <a:r>
              <a:rPr sz="2800" dirty="0" err="1">
                <a:latin typeface="黑体" panose="02010609060101010101" pitchFamily="49" charset="-122"/>
                <a:ea typeface="黑体" panose="02010609060101010101" pitchFamily="49" charset="-122"/>
              </a:rPr>
              <a:t>自己</a:t>
            </a:r>
            <a:endParaRPr sz="2800" dirty="0">
              <a:latin typeface="黑体" panose="02010609060101010101" pitchFamily="49" charset="-122"/>
              <a:ea typeface="黑体" panose="02010609060101010101" pitchFamily="49" charset="-122"/>
            </a:endParaRPr>
          </a:p>
        </p:txBody>
      </p:sp>
      <p:sp>
        <p:nvSpPr>
          <p:cNvPr id="3" name="矩形 2"/>
          <p:cNvSpPr/>
          <p:nvPr/>
        </p:nvSpPr>
        <p:spPr>
          <a:xfrm>
            <a:off x="8589017" y="2978554"/>
            <a:ext cx="803425" cy="461665"/>
          </a:xfrm>
          <a:prstGeom prst="rect">
            <a:avLst/>
          </a:prstGeom>
        </p:spPr>
        <p:txBody>
          <a:bodyPr wrap="none">
            <a:spAutoFit/>
          </a:bodyPr>
          <a:lstStyle/>
          <a:p>
            <a:r>
              <a:rPr lang="zh-CN" altLang="en-US" dirty="0">
                <a:latin typeface="黑体" panose="02010609060101010101" pitchFamily="49" charset="-122"/>
                <a:ea typeface="黑体" panose="02010609060101010101" pitchFamily="49" charset="-122"/>
              </a:rPr>
              <a:t>习惯</a:t>
            </a:r>
            <a:endParaRPr lang="zh-CN" altLang="en-US" dirty="0"/>
          </a:p>
        </p:txBody>
      </p:sp>
      <p:sp>
        <p:nvSpPr>
          <p:cNvPr id="4" name="矩形 3"/>
          <p:cNvSpPr/>
          <p:nvPr/>
        </p:nvSpPr>
        <p:spPr>
          <a:xfrm>
            <a:off x="7042073" y="1508686"/>
            <a:ext cx="803425" cy="461665"/>
          </a:xfrm>
          <a:prstGeom prst="rect">
            <a:avLst/>
          </a:prstGeom>
        </p:spPr>
        <p:txBody>
          <a:bodyPr wrap="none">
            <a:spAutoFit/>
          </a:bodyPr>
          <a:lstStyle/>
          <a:p>
            <a:r>
              <a:rPr lang="zh-CN" altLang="en-US" dirty="0">
                <a:latin typeface="黑体" panose="02010609060101010101" pitchFamily="49" charset="-122"/>
                <a:ea typeface="黑体" panose="02010609060101010101" pitchFamily="49" charset="-122"/>
              </a:rPr>
              <a:t>兴趣</a:t>
            </a:r>
            <a:endParaRPr lang="zh-CN" altLang="en-US" dirty="0"/>
          </a:p>
        </p:txBody>
      </p:sp>
      <p:sp>
        <p:nvSpPr>
          <p:cNvPr id="5" name="矩形 4"/>
          <p:cNvSpPr/>
          <p:nvPr/>
        </p:nvSpPr>
        <p:spPr>
          <a:xfrm>
            <a:off x="5562221" y="2978554"/>
            <a:ext cx="803425" cy="461665"/>
          </a:xfrm>
          <a:prstGeom prst="rect">
            <a:avLst/>
          </a:prstGeom>
        </p:spPr>
        <p:txBody>
          <a:bodyPr wrap="none">
            <a:spAutoFit/>
          </a:bodyPr>
          <a:lstStyle/>
          <a:p>
            <a:r>
              <a:rPr lang="zh-CN" altLang="en-US" dirty="0">
                <a:latin typeface="黑体" panose="02010609060101010101" pitchFamily="49" charset="-122"/>
                <a:ea typeface="黑体" panose="02010609060101010101" pitchFamily="49" charset="-122"/>
              </a:rPr>
              <a:t>评估</a:t>
            </a:r>
            <a:endParaRPr lang="zh-CN" altLang="en-US" dirty="0"/>
          </a:p>
        </p:txBody>
      </p:sp>
      <p:sp>
        <p:nvSpPr>
          <p:cNvPr id="6" name="矩形 5"/>
          <p:cNvSpPr/>
          <p:nvPr/>
        </p:nvSpPr>
        <p:spPr>
          <a:xfrm>
            <a:off x="7064456" y="4422162"/>
            <a:ext cx="803425" cy="461665"/>
          </a:xfrm>
          <a:prstGeom prst="rect">
            <a:avLst/>
          </a:prstGeom>
        </p:spPr>
        <p:txBody>
          <a:bodyPr wrap="none">
            <a:spAutoFit/>
          </a:bodyPr>
          <a:lstStyle/>
          <a:p>
            <a:r>
              <a:rPr lang="zh-CN" altLang="en-US" dirty="0">
                <a:latin typeface="黑体" panose="02010609060101010101" pitchFamily="49" charset="-122"/>
                <a:ea typeface="黑体" panose="02010609060101010101" pitchFamily="49" charset="-122"/>
              </a:rPr>
              <a:t>方法</a:t>
            </a:r>
            <a:endParaRPr lang="zh-CN" altLang="en-US" dirty="0"/>
          </a:p>
        </p:txBody>
      </p:sp>
      <p:sp>
        <p:nvSpPr>
          <p:cNvPr id="7" name="矩形 6"/>
          <p:cNvSpPr/>
          <p:nvPr/>
        </p:nvSpPr>
        <p:spPr>
          <a:xfrm rot="2735492">
            <a:off x="4576339" y="1233762"/>
            <a:ext cx="2350323" cy="461665"/>
          </a:xfrm>
          <a:prstGeom prst="rect">
            <a:avLst/>
          </a:prstGeom>
        </p:spPr>
        <p:txBody>
          <a:bodyPr wrap="none">
            <a:spAutoFit/>
          </a:bodyPr>
          <a:lstStyle/>
          <a:p>
            <a:r>
              <a:rPr lang="zh-CN" altLang="en-US" dirty="0">
                <a:solidFill>
                  <a:srgbClr val="FF0000"/>
                </a:solidFill>
                <a:latin typeface="黑体" panose="02010609060101010101" pitchFamily="49" charset="-122"/>
                <a:ea typeface="黑体" panose="02010609060101010101" pitchFamily="49" charset="-122"/>
              </a:rPr>
              <a:t>成绩</a:t>
            </a:r>
            <a:r>
              <a:rPr lang="zh-CN" altLang="en-US" dirty="0">
                <a:solidFill>
                  <a:schemeClr val="accent2"/>
                </a:solidFill>
                <a:latin typeface="黑体" panose="02010609060101010101" pitchFamily="49" charset="-122"/>
                <a:ea typeface="黑体" panose="02010609060101010101" pitchFamily="49" charset="-122"/>
              </a:rPr>
              <a:t>才有发言权</a:t>
            </a:r>
            <a:endParaRPr lang="zh-CN" altLang="en-US" dirty="0">
              <a:solidFill>
                <a:schemeClr val="accent2"/>
              </a:solidFill>
              <a:latin typeface="黑体" panose="02010609060101010101" pitchFamily="49" charset="-122"/>
              <a:ea typeface="黑体" panose="02010609060101010101" pitchFamily="49" charset="-122"/>
            </a:endParaRPr>
          </a:p>
        </p:txBody>
      </p:sp>
      <p:sp>
        <p:nvSpPr>
          <p:cNvPr id="8" name="矩形 7"/>
          <p:cNvSpPr/>
          <p:nvPr/>
        </p:nvSpPr>
        <p:spPr>
          <a:xfrm rot="7950114">
            <a:off x="8016121" y="1317335"/>
            <a:ext cx="2350323" cy="461665"/>
          </a:xfrm>
          <a:prstGeom prst="rect">
            <a:avLst/>
          </a:prstGeom>
        </p:spPr>
        <p:txBody>
          <a:bodyPr wrap="none">
            <a:spAutoFit/>
          </a:bodyPr>
          <a:lstStyle/>
          <a:p>
            <a:r>
              <a:rPr lang="zh-CN" altLang="en-US" dirty="0">
                <a:solidFill>
                  <a:srgbClr val="FF0000"/>
                </a:solidFill>
                <a:latin typeface="黑体" panose="02010609060101010101" pitchFamily="49" charset="-122"/>
                <a:ea typeface="黑体" panose="02010609060101010101" pitchFamily="49" charset="-122"/>
              </a:rPr>
              <a:t>信心</a:t>
            </a:r>
            <a:r>
              <a:rPr lang="zh-CN" altLang="en-US" dirty="0">
                <a:solidFill>
                  <a:schemeClr val="accent2"/>
                </a:solidFill>
                <a:latin typeface="黑体" panose="02010609060101010101" pitchFamily="49" charset="-122"/>
                <a:ea typeface="黑体" panose="02010609060101010101" pitchFamily="49" charset="-122"/>
              </a:rPr>
              <a:t>是心灵之力</a:t>
            </a:r>
            <a:endParaRPr lang="zh-CN" altLang="en-US" dirty="0">
              <a:solidFill>
                <a:schemeClr val="accent2"/>
              </a:solidFill>
              <a:latin typeface="黑体" panose="02010609060101010101" pitchFamily="49" charset="-122"/>
              <a:ea typeface="黑体" panose="02010609060101010101" pitchFamily="49" charset="-122"/>
            </a:endParaRPr>
          </a:p>
        </p:txBody>
      </p:sp>
      <p:sp>
        <p:nvSpPr>
          <p:cNvPr id="9" name="矩形 8"/>
          <p:cNvSpPr/>
          <p:nvPr/>
        </p:nvSpPr>
        <p:spPr>
          <a:xfrm rot="13240140">
            <a:off x="8024294" y="4591074"/>
            <a:ext cx="2350323" cy="461665"/>
          </a:xfrm>
          <a:prstGeom prst="rect">
            <a:avLst/>
          </a:prstGeom>
        </p:spPr>
        <p:txBody>
          <a:bodyPr wrap="none">
            <a:spAutoFit/>
          </a:bodyPr>
          <a:lstStyle/>
          <a:p>
            <a:r>
              <a:rPr lang="zh-CN" altLang="en-US" dirty="0">
                <a:solidFill>
                  <a:srgbClr val="FF0000"/>
                </a:solidFill>
                <a:latin typeface="黑体" panose="02010609060101010101" pitchFamily="49" charset="-122"/>
                <a:ea typeface="黑体" panose="02010609060101010101" pitchFamily="49" charset="-122"/>
              </a:rPr>
              <a:t>方法</a:t>
            </a:r>
            <a:r>
              <a:rPr lang="zh-CN" altLang="en-US" dirty="0">
                <a:solidFill>
                  <a:schemeClr val="accent2"/>
                </a:solidFill>
                <a:latin typeface="黑体" panose="02010609060101010101" pitchFamily="49" charset="-122"/>
                <a:ea typeface="黑体" panose="02010609060101010101" pitchFamily="49" charset="-122"/>
              </a:rPr>
              <a:t>总比问题多</a:t>
            </a:r>
            <a:endParaRPr lang="zh-CN" altLang="en-US" dirty="0">
              <a:solidFill>
                <a:schemeClr val="accent2"/>
              </a:solidFill>
              <a:latin typeface="黑体" panose="02010609060101010101" pitchFamily="49" charset="-122"/>
              <a:ea typeface="黑体" panose="02010609060101010101" pitchFamily="49" charset="-122"/>
            </a:endParaRPr>
          </a:p>
        </p:txBody>
      </p:sp>
      <p:sp>
        <p:nvSpPr>
          <p:cNvPr id="10" name="矩形 9"/>
          <p:cNvSpPr/>
          <p:nvPr/>
        </p:nvSpPr>
        <p:spPr>
          <a:xfrm rot="18877727">
            <a:off x="4490840" y="4694177"/>
            <a:ext cx="2350323" cy="461665"/>
          </a:xfrm>
          <a:prstGeom prst="rect">
            <a:avLst/>
          </a:prstGeom>
        </p:spPr>
        <p:txBody>
          <a:bodyPr wrap="none">
            <a:spAutoFit/>
          </a:bodyPr>
          <a:lstStyle/>
          <a:p>
            <a:r>
              <a:rPr lang="zh-CN" altLang="en-US" dirty="0">
                <a:solidFill>
                  <a:srgbClr val="FF0000"/>
                </a:solidFill>
                <a:latin typeface="黑体" panose="02010609060101010101" pitchFamily="49" charset="-122"/>
                <a:ea typeface="黑体" panose="02010609060101010101" pitchFamily="49" charset="-122"/>
              </a:rPr>
              <a:t>学法</a:t>
            </a:r>
            <a:r>
              <a:rPr lang="zh-CN" altLang="en-US" dirty="0">
                <a:solidFill>
                  <a:schemeClr val="accent2"/>
                </a:solidFill>
                <a:latin typeface="黑体" panose="02010609060101010101" pitchFamily="49" charset="-122"/>
                <a:ea typeface="黑体" panose="02010609060101010101" pitchFamily="49" charset="-122"/>
              </a:rPr>
              <a:t>比教法重要</a:t>
            </a:r>
            <a:endParaRPr lang="zh-CN" altLang="en-US" dirty="0">
              <a:solidFill>
                <a:schemeClr val="accent2"/>
              </a:solidFill>
              <a:latin typeface="黑体" panose="02010609060101010101" pitchFamily="49" charset="-122"/>
              <a:ea typeface="黑体" panose="02010609060101010101" pitchFamily="49" charset="-122"/>
            </a:endParaRPr>
          </a:p>
        </p:txBody>
      </p:sp>
      <p:pic>
        <p:nvPicPr>
          <p:cNvPr id="11" name="图片 10"/>
          <p:cNvPicPr>
            <a:picLocks noChangeAspect="1"/>
          </p:cNvPicPr>
          <p:nvPr/>
        </p:nvPicPr>
        <p:blipFill>
          <a:blip r:embed="rId1"/>
          <a:stretch>
            <a:fillRect/>
          </a:stretch>
        </p:blipFill>
        <p:spPr>
          <a:xfrm>
            <a:off x="889256" y="44772"/>
            <a:ext cx="2848924" cy="2839644"/>
          </a:xfrm>
          <a:prstGeom prst="rect">
            <a:avLst/>
          </a:prstGeom>
        </p:spPr>
      </p:pic>
      <p:pic>
        <p:nvPicPr>
          <p:cNvPr id="12" name="图片 11"/>
          <p:cNvPicPr>
            <a:picLocks noChangeAspect="1"/>
          </p:cNvPicPr>
          <p:nvPr/>
        </p:nvPicPr>
        <p:blipFill>
          <a:blip r:embed="rId2"/>
          <a:stretch>
            <a:fillRect/>
          </a:stretch>
        </p:blipFill>
        <p:spPr>
          <a:xfrm>
            <a:off x="764595" y="3245501"/>
            <a:ext cx="3044968" cy="2994134"/>
          </a:xfrm>
          <a:prstGeom prst="rect">
            <a:avLst/>
          </a:prstGeom>
        </p:spPr>
      </p:pic>
    </p:spTree>
  </p:cSld>
  <p:clrMapOvr>
    <a:masterClrMapping/>
  </p:clrMapOvr>
  <p:transition spd="med"/>
  <p:timing>
    <p:tnLst>
      <p:par>
        <p:cTn id="1" dur="indefinite" restart="never" fill="hold" nodeType="tmRoot">
          <p:childTnLst>
            <p:seq concurrent="1" nextAc="seek">
              <p:cTn id="2" dur="indefinite" fill="hold"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indefinite" fill="hold"/>
                                        <p:tgtEl>
                                          <p:spTgt spid="981"/>
                                        </p:tgtEl>
                                        <p:attrNameLst>
                                          <p:attrName>style.visibility</p:attrName>
                                        </p:attrNameLst>
                                      </p:cBhvr>
                                      <p:to>
                                        <p:strVal val="visible"/>
                                      </p:to>
                                    </p:set>
                                    <p:animEffect transition="in" filter="box(in)">
                                      <p:cBhvr>
                                        <p:cTn id="7" dur="500"/>
                                        <p:tgtEl>
                                          <p:spTgt spid="981"/>
                                        </p:tgtEl>
                                      </p:cBhvr>
                                    </p:animEffect>
                                  </p:childTnLst>
                                </p:cTn>
                              </p:par>
                            </p:childTnLst>
                          </p:cTn>
                        </p:par>
                        <p:par>
                          <p:cTn id="8" fill="hold">
                            <p:stCondLst>
                              <p:cond delay="500"/>
                            </p:stCondLst>
                            <p:childTnLst>
                              <p:par>
                                <p:cTn id="9" presetID="4" presetClass="entr" presetSubtype="16" fill="hold" grpId="0" nodeType="afterEffect">
                                  <p:stCondLst>
                                    <p:cond delay="0"/>
                                  </p:stCondLst>
                                  <p:childTnLst>
                                    <p:set>
                                      <p:cBhvr>
                                        <p:cTn id="10" dur="indefinite" fill="hold"/>
                                        <p:tgtEl>
                                          <p:spTgt spid="992"/>
                                        </p:tgtEl>
                                        <p:attrNameLst>
                                          <p:attrName>style.visibility</p:attrName>
                                        </p:attrNameLst>
                                      </p:cBhvr>
                                      <p:to>
                                        <p:strVal val="visible"/>
                                      </p:to>
                                    </p:set>
                                    <p:animEffect transition="in" filter="box(in)">
                                      <p:cBhvr>
                                        <p:cTn id="11" dur="500"/>
                                        <p:tgtEl>
                                          <p:spTgt spid="9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1" grpId="0" animBg="1" advAuto="0"/>
      <p:bldP spid="992" grpId="0" animBg="1" advAuto="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73" name="image.png" descr="image.png"/>
          <p:cNvPicPr>
            <a:picLocks noChangeAspect="1"/>
          </p:cNvPicPr>
          <p:nvPr/>
        </p:nvPicPr>
        <p:blipFill>
          <a:blip r:embed="rId1"/>
          <a:stretch>
            <a:fillRect/>
          </a:stretch>
        </p:blipFill>
        <p:spPr>
          <a:xfrm>
            <a:off x="0" y="549275"/>
            <a:ext cx="6599240" cy="4722813"/>
          </a:xfrm>
          <a:prstGeom prst="rect">
            <a:avLst/>
          </a:prstGeom>
          <a:ln w="12700">
            <a:miter lim="400000"/>
            <a:headEnd/>
            <a:tailEnd/>
          </a:ln>
        </p:spPr>
      </p:pic>
      <p:sp>
        <p:nvSpPr>
          <p:cNvPr id="1274" name="洪劬颉：未来课堂的智慧教育范式"/>
          <p:cNvSpPr txBox="1"/>
          <p:nvPr/>
        </p:nvSpPr>
        <p:spPr>
          <a:xfrm>
            <a:off x="1343025" y="5084762"/>
            <a:ext cx="4392613" cy="370837"/>
          </a:xfrm>
          <a:prstGeom prst="rect">
            <a:avLst/>
          </a:prstGeom>
          <a:ln w="12700">
            <a:miter lim="400000"/>
          </a:ln>
        </p:spPr>
        <p:txBody>
          <a:bodyPr lIns="45718" tIns="45718" rIns="45718" bIns="45718">
            <a:spAutoFit/>
          </a:bodyPr>
          <a:lstStyle>
            <a:lvl1pPr>
              <a:spcBef>
                <a:spcPts val="1000"/>
              </a:spcBef>
              <a:defRPr sz="1800" b="0">
                <a:latin typeface="华文宋体" panose="02010600040101010101" charset="-122"/>
                <a:ea typeface="华文宋体" panose="02010600040101010101" charset="-122"/>
                <a:cs typeface="华文宋体" panose="02010600040101010101" charset="-122"/>
                <a:sym typeface="华文宋体" panose="02010600040101010101" charset="-122"/>
              </a:defRPr>
            </a:lvl1pPr>
          </a:lstStyle>
          <a:p>
            <a:r>
              <a:t>洪劬颉：未来课堂的智慧教育范式</a:t>
            </a:r>
          </a:p>
        </p:txBody>
      </p:sp>
      <p:sp>
        <p:nvSpPr>
          <p:cNvPr id="1275" name="最好的语文教学，是教给学生一种学法；…"/>
          <p:cNvSpPr txBox="1">
            <a:spLocks noGrp="1"/>
          </p:cNvSpPr>
          <p:nvPr>
            <p:ph type="body" sz="quarter" idx="1"/>
          </p:nvPr>
        </p:nvSpPr>
        <p:spPr>
          <a:xfrm>
            <a:off x="5735637" y="2997200"/>
            <a:ext cx="6454778" cy="2333625"/>
          </a:xfrm>
          <a:prstGeom prst="rect">
            <a:avLst/>
          </a:prstGeom>
        </p:spPr>
        <p:txBody>
          <a:bodyPr/>
          <a:lstStyle/>
          <a:p>
            <a:pPr algn="ctr">
              <a:lnSpc>
                <a:spcPct val="80000"/>
              </a:lnSpc>
              <a:spcBef>
                <a:spcPts val="500"/>
              </a:spcBef>
              <a:buSzTx/>
              <a:buNone/>
              <a:defRPr sz="2400">
                <a:latin typeface="Heiti SC Light"/>
                <a:ea typeface="Heiti SC Light"/>
                <a:cs typeface="Heiti SC Light"/>
                <a:sym typeface="Heiti SC Light"/>
              </a:defRPr>
            </a:pPr>
            <a:r>
              <a:t>最好的语文教学，是教给学生一种学法；</a:t>
            </a:r>
          </a:p>
          <a:p>
            <a:pPr algn="ctr">
              <a:lnSpc>
                <a:spcPct val="80000"/>
              </a:lnSpc>
              <a:spcBef>
                <a:spcPts val="500"/>
              </a:spcBef>
              <a:buSzTx/>
              <a:buNone/>
              <a:defRPr sz="2400">
                <a:latin typeface="Heiti SC Light"/>
                <a:ea typeface="Heiti SC Light"/>
                <a:cs typeface="Heiti SC Light"/>
                <a:sym typeface="Heiti SC Light"/>
              </a:defRPr>
            </a:pPr>
            <a:r>
              <a:t>最好的阅读教学，是教给学生一种读法；</a:t>
            </a:r>
          </a:p>
          <a:p>
            <a:pPr algn="ctr">
              <a:lnSpc>
                <a:spcPct val="80000"/>
              </a:lnSpc>
              <a:spcBef>
                <a:spcPts val="500"/>
              </a:spcBef>
              <a:buSzTx/>
              <a:buNone/>
              <a:defRPr sz="2400">
                <a:latin typeface="Heiti SC Light"/>
                <a:ea typeface="Heiti SC Light"/>
                <a:cs typeface="Heiti SC Light"/>
                <a:sym typeface="Heiti SC Light"/>
              </a:defRPr>
            </a:pPr>
            <a:r>
              <a:t>最好的写作教学，是教给学生一种写法；</a:t>
            </a:r>
          </a:p>
          <a:p>
            <a:pPr algn="ctr">
              <a:lnSpc>
                <a:spcPct val="80000"/>
              </a:lnSpc>
              <a:spcBef>
                <a:spcPts val="500"/>
              </a:spcBef>
              <a:buSzTx/>
              <a:buNone/>
              <a:defRPr sz="2400">
                <a:latin typeface="Heiti SC Light"/>
                <a:ea typeface="Heiti SC Light"/>
                <a:cs typeface="Heiti SC Light"/>
                <a:sym typeface="Heiti SC Light"/>
              </a:defRPr>
            </a:pPr>
            <a:r>
              <a:t>最好的口语教学，是教给学生一种说法；</a:t>
            </a:r>
          </a:p>
          <a:p>
            <a:pPr algn="ctr">
              <a:lnSpc>
                <a:spcPct val="80000"/>
              </a:lnSpc>
              <a:spcBef>
                <a:spcPts val="500"/>
              </a:spcBef>
              <a:buSzTx/>
              <a:buNone/>
              <a:defRPr sz="2400">
                <a:latin typeface="Heiti SC Light"/>
                <a:ea typeface="Heiti SC Light"/>
                <a:cs typeface="Heiti SC Light"/>
                <a:sym typeface="Heiti SC Light"/>
              </a:defRPr>
            </a:pPr>
            <a:r>
              <a:t>最好的素养教育，是教给学生一种想法。</a:t>
            </a:r>
          </a:p>
          <a:p>
            <a:pPr algn="ctr">
              <a:lnSpc>
                <a:spcPct val="80000"/>
              </a:lnSpc>
              <a:spcBef>
                <a:spcPts val="500"/>
              </a:spcBef>
              <a:buSzTx/>
              <a:buNone/>
              <a:defRPr sz="2400">
                <a:latin typeface="Heiti SC Light"/>
                <a:ea typeface="Heiti SC Light"/>
                <a:cs typeface="Heiti SC Light"/>
                <a:sym typeface="Heiti SC Light"/>
              </a:defRPr>
            </a:pPr>
            <a:r>
              <a:t>                          ——洪劬颉</a:t>
            </a:r>
          </a:p>
        </p:txBody>
      </p:sp>
    </p:spTree>
  </p:cSld>
  <p:clrMapOvr>
    <a:masterClrMapping/>
  </p:clrMapOvr>
  <p:transition spd="med"/>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7" name="u=3031705341,3155467563&amp;fm=21&amp;gp=0.jpeg" descr="u=3031705341,3155467563&amp;fm=21&amp;gp=0.jpeg"/>
          <p:cNvPicPr>
            <a:picLocks noChangeAspect="1"/>
          </p:cNvPicPr>
          <p:nvPr/>
        </p:nvPicPr>
        <p:blipFill>
          <a:blip r:embed="rId1"/>
          <a:stretch>
            <a:fillRect/>
          </a:stretch>
        </p:blipFill>
        <p:spPr>
          <a:xfrm>
            <a:off x="334613" y="1774962"/>
            <a:ext cx="5755038" cy="2949676"/>
          </a:xfrm>
          <a:prstGeom prst="rect">
            <a:avLst/>
          </a:prstGeom>
          <a:ln w="12700">
            <a:miter lim="400000"/>
            <a:headEnd/>
            <a:tailEnd/>
          </a:ln>
        </p:spPr>
      </p:pic>
      <p:sp>
        <p:nvSpPr>
          <p:cNvPr id="398" name="教育写作，不是学生写作，而是自由写作"/>
          <p:cNvSpPr txBox="1"/>
          <p:nvPr/>
        </p:nvSpPr>
        <p:spPr>
          <a:xfrm>
            <a:off x="239461" y="767948"/>
            <a:ext cx="9188627" cy="599345"/>
          </a:xfrm>
          <a:prstGeom prst="rect">
            <a:avLst/>
          </a:prstGeom>
          <a:solidFill>
            <a:srgbClr val="00FF00"/>
          </a:solidFill>
          <a:ln w="12700">
            <a:miter lim="400000"/>
          </a:ln>
        </p:spPr>
        <p:txBody>
          <a:bodyPr lIns="45672" tIns="45672" rIns="45672" bIns="45672">
            <a:spAutoFit/>
          </a:bodyPr>
          <a:lstStyle>
            <a:lvl1pPr>
              <a:spcBef>
                <a:spcPts val="1600"/>
              </a:spcBef>
              <a:defRPr sz="2800" b="0">
                <a:solidFill>
                  <a:srgbClr val="FF0000"/>
                </a:solidFill>
                <a:latin typeface="经典特宋简"/>
                <a:ea typeface="经典特宋简"/>
                <a:cs typeface="经典特宋简"/>
                <a:sym typeface="经典特宋简"/>
              </a:defRPr>
            </a:lvl1pPr>
          </a:lstStyle>
          <a:p>
            <a:r>
              <a:t>教育写作，不是学生写作，而是自由写作，为自己而写作</a:t>
            </a:r>
          </a:p>
        </p:txBody>
      </p:sp>
      <p:sp>
        <p:nvSpPr>
          <p:cNvPr id="399" name="一、写文章要像做人一样。"/>
          <p:cNvSpPr txBox="1"/>
          <p:nvPr/>
        </p:nvSpPr>
        <p:spPr>
          <a:xfrm>
            <a:off x="6089650" y="2421987"/>
            <a:ext cx="6089652" cy="599345"/>
          </a:xfrm>
          <a:prstGeom prst="rect">
            <a:avLst/>
          </a:prstGeom>
          <a:solidFill>
            <a:srgbClr val="00FF00"/>
          </a:solidFill>
          <a:ln w="12700">
            <a:miter lim="400000"/>
          </a:ln>
        </p:spPr>
        <p:txBody>
          <a:bodyPr lIns="45672" tIns="45672" rIns="45672" bIns="45672">
            <a:spAutoFit/>
          </a:bodyPr>
          <a:lstStyle>
            <a:lvl1pPr algn="r">
              <a:spcBef>
                <a:spcPts val="1600"/>
              </a:spcBef>
              <a:defRPr sz="2800" b="0">
                <a:solidFill>
                  <a:srgbClr val="FF0000"/>
                </a:solidFill>
                <a:latin typeface="经典特宋简"/>
                <a:ea typeface="经典特宋简"/>
                <a:cs typeface="经典特宋简"/>
                <a:sym typeface="经典特宋简"/>
              </a:defRPr>
            </a:lvl1pPr>
          </a:lstStyle>
          <a:p>
            <a:r>
              <a:t>一、写文章要像做人一样。</a:t>
            </a:r>
          </a:p>
        </p:txBody>
      </p:sp>
      <p:sp>
        <p:nvSpPr>
          <p:cNvPr id="400" name="二、像说话一样写作。"/>
          <p:cNvSpPr txBox="1"/>
          <p:nvPr/>
        </p:nvSpPr>
        <p:spPr>
          <a:xfrm>
            <a:off x="6089650" y="3140374"/>
            <a:ext cx="6089652" cy="599345"/>
          </a:xfrm>
          <a:prstGeom prst="rect">
            <a:avLst/>
          </a:prstGeom>
          <a:solidFill>
            <a:srgbClr val="00FF00"/>
          </a:solidFill>
          <a:ln w="12700">
            <a:miter lim="400000"/>
          </a:ln>
        </p:spPr>
        <p:txBody>
          <a:bodyPr lIns="45672" tIns="45672" rIns="45672" bIns="45672">
            <a:spAutoFit/>
          </a:bodyPr>
          <a:lstStyle>
            <a:lvl1pPr algn="r">
              <a:spcBef>
                <a:spcPts val="1600"/>
              </a:spcBef>
              <a:defRPr sz="2800" b="0">
                <a:latin typeface="经典特宋简"/>
                <a:ea typeface="经典特宋简"/>
                <a:cs typeface="经典特宋简"/>
                <a:sym typeface="经典特宋简"/>
              </a:defRPr>
            </a:lvl1pPr>
          </a:lstStyle>
          <a:p>
            <a:r>
              <a:t>二、像说话一样写作。</a:t>
            </a:r>
          </a:p>
        </p:txBody>
      </p:sp>
      <p:sp>
        <p:nvSpPr>
          <p:cNvPr id="401" name="三、写作首先要说人话。"/>
          <p:cNvSpPr txBox="1"/>
          <p:nvPr/>
        </p:nvSpPr>
        <p:spPr>
          <a:xfrm>
            <a:off x="6089650" y="3860350"/>
            <a:ext cx="6089652" cy="599345"/>
          </a:xfrm>
          <a:prstGeom prst="rect">
            <a:avLst/>
          </a:prstGeom>
          <a:solidFill>
            <a:srgbClr val="00FF00"/>
          </a:solidFill>
          <a:ln w="12700">
            <a:miter lim="400000"/>
          </a:ln>
        </p:spPr>
        <p:txBody>
          <a:bodyPr lIns="45672" tIns="45672" rIns="45672" bIns="45672">
            <a:spAutoFit/>
          </a:bodyPr>
          <a:lstStyle>
            <a:lvl1pPr algn="r">
              <a:spcBef>
                <a:spcPts val="1600"/>
              </a:spcBef>
              <a:defRPr sz="2800" b="0">
                <a:solidFill>
                  <a:srgbClr val="FF0000"/>
                </a:solidFill>
                <a:latin typeface="经典特宋简"/>
                <a:ea typeface="经典特宋简"/>
                <a:cs typeface="经典特宋简"/>
                <a:sym typeface="经典特宋简"/>
              </a:defRPr>
            </a:lvl1pPr>
          </a:lstStyle>
          <a:p>
            <a:r>
              <a:t>三、写作首先要说人话。</a:t>
            </a:r>
          </a:p>
        </p:txBody>
      </p:sp>
    </p:spTree>
  </p:cSld>
  <p:clrMapOvr>
    <a:masterClrMapping/>
  </p:clrMapOvr>
  <p:transition spd="med"/>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 name="一、写文章要像做人一样"/>
          <p:cNvSpPr txBox="1"/>
          <p:nvPr/>
        </p:nvSpPr>
        <p:spPr>
          <a:xfrm>
            <a:off x="239461" y="767949"/>
            <a:ext cx="8920389" cy="599345"/>
          </a:xfrm>
          <a:prstGeom prst="rect">
            <a:avLst/>
          </a:prstGeom>
          <a:solidFill>
            <a:srgbClr val="00FF00"/>
          </a:solidFill>
          <a:ln w="12700">
            <a:miter lim="400000"/>
          </a:ln>
        </p:spPr>
        <p:txBody>
          <a:bodyPr lIns="45672" tIns="45672" rIns="45672" bIns="45672">
            <a:spAutoFit/>
          </a:bodyPr>
          <a:lstStyle>
            <a:lvl1pPr>
              <a:spcBef>
                <a:spcPts val="1600"/>
              </a:spcBef>
              <a:defRPr sz="2800" b="0">
                <a:solidFill>
                  <a:srgbClr val="FF0000"/>
                </a:solidFill>
                <a:latin typeface="黑体" panose="02010609060101010101" pitchFamily="49" charset="-122"/>
                <a:ea typeface="黑体" panose="02010609060101010101" pitchFamily="49" charset="-122"/>
                <a:cs typeface="黑体" panose="02010609060101010101" pitchFamily="49" charset="-122"/>
                <a:sym typeface="黑体" panose="02010609060101010101" pitchFamily="49" charset="-122"/>
              </a:defRPr>
            </a:lvl1pPr>
          </a:lstStyle>
          <a:p>
            <a:r>
              <a:t>一、写文章要像做人一样</a:t>
            </a:r>
          </a:p>
        </p:txBody>
      </p:sp>
      <p:sp>
        <p:nvSpPr>
          <p:cNvPr id="404" name="文章不能为了发表而写作，而应该立足于日常教育的情境之中，厚蕴的课堂生活之中，丰富的课堂细节之中去发现问题，研究问题，解决问题。"/>
          <p:cNvSpPr txBox="1"/>
          <p:nvPr/>
        </p:nvSpPr>
        <p:spPr>
          <a:xfrm>
            <a:off x="334612" y="2277674"/>
            <a:ext cx="11413339" cy="1031145"/>
          </a:xfrm>
          <a:prstGeom prst="rect">
            <a:avLst/>
          </a:prstGeom>
          <a:solidFill>
            <a:srgbClr val="00FF00"/>
          </a:solidFill>
          <a:ln w="12700">
            <a:miter lim="400000"/>
          </a:ln>
        </p:spPr>
        <p:txBody>
          <a:bodyPr lIns="45672" tIns="45672" rIns="45672" bIns="45672">
            <a:spAutoFit/>
          </a:bodyPr>
          <a:lstStyle>
            <a:lvl1pPr>
              <a:spcBef>
                <a:spcPts val="1500"/>
              </a:spcBef>
              <a:defRPr sz="2600" b="0">
                <a:latin typeface="黑体" panose="02010609060101010101" pitchFamily="49" charset="-122"/>
                <a:ea typeface="黑体" panose="02010609060101010101" pitchFamily="49" charset="-122"/>
                <a:cs typeface="黑体" panose="02010609060101010101" pitchFamily="49" charset="-122"/>
                <a:sym typeface="黑体" panose="02010609060101010101" pitchFamily="49" charset="-122"/>
              </a:defRPr>
            </a:lvl1pPr>
          </a:lstStyle>
          <a:p>
            <a:r>
              <a:t>文章不能为了发表而写作，而应该立足于日常教育的情境之中，厚蕴的课堂生活之中，丰富的课堂细节之中去发现问题，研究问题，解决问题。</a:t>
            </a:r>
          </a:p>
        </p:txBody>
      </p:sp>
      <p:sp>
        <p:nvSpPr>
          <p:cNvPr id="405" name="1、做一个有心人，立足于问题"/>
          <p:cNvSpPr txBox="1"/>
          <p:nvPr/>
        </p:nvSpPr>
        <p:spPr>
          <a:xfrm>
            <a:off x="239462" y="1486337"/>
            <a:ext cx="7193399" cy="599345"/>
          </a:xfrm>
          <a:prstGeom prst="rect">
            <a:avLst/>
          </a:prstGeom>
          <a:solidFill>
            <a:srgbClr val="00FF00"/>
          </a:solidFill>
          <a:ln w="12700">
            <a:miter lim="400000"/>
          </a:ln>
        </p:spPr>
        <p:txBody>
          <a:bodyPr lIns="45672" tIns="45672" rIns="45672" bIns="45672">
            <a:spAutoFit/>
          </a:bodyPr>
          <a:lstStyle>
            <a:lvl1pPr>
              <a:spcBef>
                <a:spcPts val="1600"/>
              </a:spcBef>
              <a:defRPr sz="2800" b="0">
                <a:solidFill>
                  <a:srgbClr val="FF0000"/>
                </a:solidFill>
                <a:latin typeface="黑体" panose="02010609060101010101" pitchFamily="49" charset="-122"/>
                <a:ea typeface="黑体" panose="02010609060101010101" pitchFamily="49" charset="-122"/>
                <a:cs typeface="黑体" panose="02010609060101010101" pitchFamily="49" charset="-122"/>
                <a:sym typeface="黑体" panose="02010609060101010101" pitchFamily="49" charset="-122"/>
              </a:defRPr>
            </a:lvl1pPr>
          </a:lstStyle>
          <a:p>
            <a:r>
              <a:t>1、做一个有心人，立足于问题</a:t>
            </a:r>
          </a:p>
        </p:txBody>
      </p:sp>
      <p:sp>
        <p:nvSpPr>
          <p:cNvPr id="406" name="研究的问题一定要从课堂中“熬”出来。会写文章与会上课是一样的。"/>
          <p:cNvSpPr/>
          <p:nvPr/>
        </p:nvSpPr>
        <p:spPr>
          <a:xfrm>
            <a:off x="334612" y="3644674"/>
            <a:ext cx="11413339" cy="561245"/>
          </a:xfrm>
          <a:prstGeom prst="rect">
            <a:avLst/>
          </a:prstGeom>
          <a:solidFill>
            <a:srgbClr val="00FF00"/>
          </a:solidFill>
          <a:ln w="12700">
            <a:miter lim="400000"/>
          </a:ln>
        </p:spPr>
        <p:txBody>
          <a:bodyPr lIns="45672" tIns="45672" rIns="45672" bIns="45672">
            <a:spAutoFit/>
          </a:bodyPr>
          <a:lstStyle>
            <a:lvl1pPr>
              <a:spcBef>
                <a:spcPts val="1500"/>
              </a:spcBef>
              <a:defRPr sz="2600" b="0">
                <a:latin typeface="黑体" panose="02010609060101010101" pitchFamily="49" charset="-122"/>
                <a:ea typeface="黑体" panose="02010609060101010101" pitchFamily="49" charset="-122"/>
                <a:cs typeface="黑体" panose="02010609060101010101" pitchFamily="49" charset="-122"/>
                <a:sym typeface="黑体" panose="02010609060101010101" pitchFamily="49" charset="-122"/>
              </a:defRPr>
            </a:lvl1pPr>
          </a:lstStyle>
          <a:p>
            <a:r>
              <a:t>研究的问题一定要从课堂中“熬”出来。会写文章与会上课是一样的。</a:t>
            </a:r>
          </a:p>
        </p:txBody>
      </p:sp>
      <p:sp>
        <p:nvSpPr>
          <p:cNvPr id="407" name="写文章不能东抄一段，西抄一段，要用自己的眼光、自己的识见、自己的词汇表达自己的思想、自己的想法。哪怕只是零星的想法，也要是自己个性的、独特的。"/>
          <p:cNvSpPr/>
          <p:nvPr/>
        </p:nvSpPr>
        <p:spPr>
          <a:xfrm>
            <a:off x="334612" y="4651686"/>
            <a:ext cx="11413339" cy="1501045"/>
          </a:xfrm>
          <a:prstGeom prst="rect">
            <a:avLst/>
          </a:prstGeom>
          <a:solidFill>
            <a:srgbClr val="00FF00"/>
          </a:solidFill>
          <a:ln w="12700">
            <a:miter lim="400000"/>
          </a:ln>
        </p:spPr>
        <p:txBody>
          <a:bodyPr lIns="45672" tIns="45672" rIns="45672" bIns="45672">
            <a:spAutoFit/>
          </a:bodyPr>
          <a:lstStyle>
            <a:lvl1pPr>
              <a:spcBef>
                <a:spcPts val="1500"/>
              </a:spcBef>
              <a:defRPr sz="2600" b="0">
                <a:latin typeface="黑体" panose="02010609060101010101" pitchFamily="49" charset="-122"/>
                <a:ea typeface="黑体" panose="02010609060101010101" pitchFamily="49" charset="-122"/>
                <a:cs typeface="黑体" panose="02010609060101010101" pitchFamily="49" charset="-122"/>
                <a:sym typeface="黑体" panose="02010609060101010101" pitchFamily="49" charset="-122"/>
              </a:defRPr>
            </a:lvl1pPr>
          </a:lstStyle>
          <a:p>
            <a:r>
              <a:t>写文章不能东抄一段，西抄一段，要用自己的眼光、自己的识见、自己的词汇表达自己的思想、自己的想法。哪怕只是零星的想法，也要是自己个性的、独特的。</a:t>
            </a:r>
          </a:p>
        </p:txBody>
      </p:sp>
    </p:spTree>
  </p:cSld>
  <p:clrMapOvr>
    <a:masterClrMapping/>
  </p:clrMapOvr>
  <p:transition spd="med"/>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 name="一、写文章要像做人一样"/>
          <p:cNvSpPr txBox="1"/>
          <p:nvPr/>
        </p:nvSpPr>
        <p:spPr>
          <a:xfrm>
            <a:off x="239461" y="767949"/>
            <a:ext cx="8920389" cy="599345"/>
          </a:xfrm>
          <a:prstGeom prst="rect">
            <a:avLst/>
          </a:prstGeom>
          <a:solidFill>
            <a:srgbClr val="00FF00"/>
          </a:solidFill>
          <a:ln w="12700">
            <a:miter lim="400000"/>
          </a:ln>
        </p:spPr>
        <p:txBody>
          <a:bodyPr lIns="45672" tIns="45672" rIns="45672" bIns="45672">
            <a:spAutoFit/>
          </a:bodyPr>
          <a:lstStyle>
            <a:lvl1pPr>
              <a:spcBef>
                <a:spcPts val="1600"/>
              </a:spcBef>
              <a:defRPr sz="2800" b="0">
                <a:solidFill>
                  <a:srgbClr val="FF0000"/>
                </a:solidFill>
                <a:latin typeface="黑体" panose="02010609060101010101" pitchFamily="49" charset="-122"/>
                <a:ea typeface="黑体" panose="02010609060101010101" pitchFamily="49" charset="-122"/>
                <a:cs typeface="黑体" panose="02010609060101010101" pitchFamily="49" charset="-122"/>
                <a:sym typeface="黑体" panose="02010609060101010101" pitchFamily="49" charset="-122"/>
              </a:defRPr>
            </a:lvl1pPr>
          </a:lstStyle>
          <a:p>
            <a:r>
              <a:t>一、写文章要像做人一样</a:t>
            </a:r>
          </a:p>
        </p:txBody>
      </p:sp>
      <p:sp>
        <p:nvSpPr>
          <p:cNvPr id="410" name="研究不能从理论到实践，而应该在实践中思考，在实践中反思，在实践中研究。"/>
          <p:cNvSpPr txBox="1"/>
          <p:nvPr/>
        </p:nvSpPr>
        <p:spPr>
          <a:xfrm>
            <a:off x="239461" y="2134948"/>
            <a:ext cx="11413340" cy="408845"/>
          </a:xfrm>
          <a:prstGeom prst="rect">
            <a:avLst/>
          </a:prstGeom>
          <a:solidFill>
            <a:srgbClr val="00FF00"/>
          </a:solidFill>
          <a:ln w="12700">
            <a:miter lim="400000"/>
          </a:ln>
        </p:spPr>
        <p:txBody>
          <a:bodyPr lIns="45672" tIns="45672" rIns="45672" bIns="45672">
            <a:spAutoFit/>
          </a:bodyPr>
          <a:lstStyle>
            <a:lvl1pPr>
              <a:spcBef>
                <a:spcPts val="1000"/>
              </a:spcBef>
              <a:defRPr sz="1800" b="0">
                <a:latin typeface="黑体" panose="02010609060101010101" pitchFamily="49" charset="-122"/>
                <a:ea typeface="黑体" panose="02010609060101010101" pitchFamily="49" charset="-122"/>
                <a:cs typeface="黑体" panose="02010609060101010101" pitchFamily="49" charset="-122"/>
                <a:sym typeface="黑体" panose="02010609060101010101" pitchFamily="49" charset="-122"/>
              </a:defRPr>
            </a:lvl1pPr>
          </a:lstStyle>
          <a:p>
            <a:r>
              <a:t>研究不能从理论到实践，而应该在实践中思考，在实践中反思，在实践中研究。</a:t>
            </a:r>
          </a:p>
        </p:txBody>
      </p:sp>
      <p:sp>
        <p:nvSpPr>
          <p:cNvPr id="411" name="2、做一个实心人，立足于实践"/>
          <p:cNvSpPr txBox="1"/>
          <p:nvPr/>
        </p:nvSpPr>
        <p:spPr>
          <a:xfrm>
            <a:off x="239462" y="1486337"/>
            <a:ext cx="7193399" cy="599345"/>
          </a:xfrm>
          <a:prstGeom prst="rect">
            <a:avLst/>
          </a:prstGeom>
          <a:solidFill>
            <a:srgbClr val="00FF00"/>
          </a:solidFill>
          <a:ln w="12700">
            <a:miter lim="400000"/>
          </a:ln>
        </p:spPr>
        <p:txBody>
          <a:bodyPr lIns="45672" tIns="45672" rIns="45672" bIns="45672">
            <a:spAutoFit/>
          </a:bodyPr>
          <a:lstStyle>
            <a:lvl1pPr>
              <a:spcBef>
                <a:spcPts val="1600"/>
              </a:spcBef>
              <a:defRPr sz="2800" b="0">
                <a:solidFill>
                  <a:srgbClr val="FF0000"/>
                </a:solidFill>
                <a:latin typeface="黑体" panose="02010609060101010101" pitchFamily="49" charset="-122"/>
                <a:ea typeface="黑体" panose="02010609060101010101" pitchFamily="49" charset="-122"/>
                <a:cs typeface="黑体" panose="02010609060101010101" pitchFamily="49" charset="-122"/>
                <a:sym typeface="黑体" panose="02010609060101010101" pitchFamily="49" charset="-122"/>
              </a:defRPr>
            </a:lvl1pPr>
          </a:lstStyle>
          <a:p>
            <a:r>
              <a:t>2、做一个实心人，立足于实践</a:t>
            </a:r>
          </a:p>
        </p:txBody>
      </p:sp>
      <p:sp>
        <p:nvSpPr>
          <p:cNvPr id="412" name="研究不能从理论到实践，而应该在实践中思考，在实践中反思，在实践中研究。"/>
          <p:cNvSpPr txBox="1"/>
          <p:nvPr/>
        </p:nvSpPr>
        <p:spPr>
          <a:xfrm>
            <a:off x="239461" y="2134948"/>
            <a:ext cx="11413340" cy="408845"/>
          </a:xfrm>
          <a:prstGeom prst="rect">
            <a:avLst/>
          </a:prstGeom>
          <a:solidFill>
            <a:srgbClr val="00FF00"/>
          </a:solidFill>
          <a:ln w="12700">
            <a:miter lim="400000"/>
          </a:ln>
        </p:spPr>
        <p:txBody>
          <a:bodyPr lIns="45672" tIns="45672" rIns="45672" bIns="45672">
            <a:spAutoFit/>
          </a:bodyPr>
          <a:lstStyle>
            <a:lvl1pPr>
              <a:spcBef>
                <a:spcPts val="1000"/>
              </a:spcBef>
              <a:defRPr sz="1800" b="0">
                <a:latin typeface="黑体" panose="02010609060101010101" pitchFamily="49" charset="-122"/>
                <a:ea typeface="黑体" panose="02010609060101010101" pitchFamily="49" charset="-122"/>
                <a:cs typeface="黑体" panose="02010609060101010101" pitchFamily="49" charset="-122"/>
                <a:sym typeface="黑体" panose="02010609060101010101" pitchFamily="49" charset="-122"/>
              </a:defRPr>
            </a:lvl1pPr>
          </a:lstStyle>
          <a:p>
            <a:r>
              <a:t>研究不能从理论到实践，而应该在实践中思考，在实践中反思，在实践中研究。</a:t>
            </a:r>
          </a:p>
        </p:txBody>
      </p:sp>
      <p:sp>
        <p:nvSpPr>
          <p:cNvPr id="413" name="不能去寻求那种包医百病的良方，而是要切口小一点，寻找能解决这个问题的方子。要像老中医开药方一样，那么多的药材，针对这个病，针对那个病，开出恰当而合适的方子。那么多穴位，但要治病，这个病针这几个穴位，那个病要针那几个穴位。天底下的道理都是一样的。"/>
          <p:cNvSpPr/>
          <p:nvPr/>
        </p:nvSpPr>
        <p:spPr>
          <a:xfrm>
            <a:off x="239461" y="4364649"/>
            <a:ext cx="11413340" cy="1767745"/>
          </a:xfrm>
          <a:prstGeom prst="rect">
            <a:avLst/>
          </a:prstGeom>
          <a:solidFill>
            <a:srgbClr val="00FF00"/>
          </a:solidFill>
          <a:ln w="12700">
            <a:miter lim="400000"/>
          </a:ln>
        </p:spPr>
        <p:txBody>
          <a:bodyPr lIns="45672" tIns="45672" rIns="45672" bIns="45672">
            <a:spAutoFit/>
          </a:bodyPr>
          <a:lstStyle>
            <a:lvl1pPr>
              <a:spcBef>
                <a:spcPts val="1400"/>
              </a:spcBef>
              <a:defRPr b="0">
                <a:latin typeface="黑体" panose="02010609060101010101" pitchFamily="49" charset="-122"/>
                <a:ea typeface="黑体" panose="02010609060101010101" pitchFamily="49" charset="-122"/>
                <a:cs typeface="黑体" panose="02010609060101010101" pitchFamily="49" charset="-122"/>
                <a:sym typeface="黑体" panose="02010609060101010101" pitchFamily="49" charset="-122"/>
              </a:defRPr>
            </a:lvl1pPr>
          </a:lstStyle>
          <a:p>
            <a:r>
              <a:t>不能去寻求那种包医百病的良方，而是要切口小一点，寻找能解决这个问题的方子。要像老中医开药方一样，那么多的药材，针对这个病，针对那个病，开出恰当而合适的方子。那么多穴位，但要治病，这个病针这几个穴位，那个病要针那几个穴位。天底下的道理都是一样的。</a:t>
            </a:r>
          </a:p>
        </p:txBody>
      </p:sp>
      <p:sp>
        <p:nvSpPr>
          <p:cNvPr id="414" name="研究不能从理论到实践，而应该在实践中思考，在实践中反思，在实践中研究。"/>
          <p:cNvSpPr txBox="1"/>
          <p:nvPr/>
        </p:nvSpPr>
        <p:spPr>
          <a:xfrm>
            <a:off x="239461" y="2134948"/>
            <a:ext cx="11413340" cy="510445"/>
          </a:xfrm>
          <a:prstGeom prst="rect">
            <a:avLst/>
          </a:prstGeom>
          <a:solidFill>
            <a:srgbClr val="00FF00"/>
          </a:solidFill>
          <a:ln w="12700">
            <a:miter lim="400000"/>
          </a:ln>
        </p:spPr>
        <p:txBody>
          <a:bodyPr lIns="45672" tIns="45672" rIns="45672" bIns="45672">
            <a:spAutoFit/>
          </a:bodyPr>
          <a:lstStyle>
            <a:lvl1pPr>
              <a:spcBef>
                <a:spcPts val="1400"/>
              </a:spcBef>
              <a:defRPr b="0">
                <a:latin typeface="黑体" panose="02010609060101010101" pitchFamily="49" charset="-122"/>
                <a:ea typeface="黑体" panose="02010609060101010101" pitchFamily="49" charset="-122"/>
                <a:cs typeface="黑体" panose="02010609060101010101" pitchFamily="49" charset="-122"/>
                <a:sym typeface="黑体" panose="02010609060101010101" pitchFamily="49" charset="-122"/>
              </a:defRPr>
            </a:lvl1pPr>
          </a:lstStyle>
          <a:p>
            <a:r>
              <a:t>研究不能从理论到实践，而应该在实践中思考，在实践中反思，在实践中研究。</a:t>
            </a:r>
          </a:p>
        </p:txBody>
      </p:sp>
      <p:sp>
        <p:nvSpPr>
          <p:cNvPr id="415" name="研究不能完全理想化，但更不能完全现实化，躬伏在大地上而抬头看不见星空，将会比抬头看星空而被磕绊摔跤更可怕，要在现实与理想之间找到一个平衡点。"/>
          <p:cNvSpPr txBox="1"/>
          <p:nvPr/>
        </p:nvSpPr>
        <p:spPr>
          <a:xfrm>
            <a:off x="239461" y="3070598"/>
            <a:ext cx="11413340" cy="929545"/>
          </a:xfrm>
          <a:prstGeom prst="rect">
            <a:avLst/>
          </a:prstGeom>
          <a:solidFill>
            <a:srgbClr val="00FF00"/>
          </a:solidFill>
          <a:ln w="12700">
            <a:miter lim="400000"/>
          </a:ln>
        </p:spPr>
        <p:txBody>
          <a:bodyPr lIns="45672" tIns="45672" rIns="45672" bIns="45672">
            <a:spAutoFit/>
          </a:bodyPr>
          <a:lstStyle>
            <a:lvl1pPr>
              <a:spcBef>
                <a:spcPts val="1400"/>
              </a:spcBef>
              <a:defRPr b="0">
                <a:latin typeface="黑体" panose="02010609060101010101" pitchFamily="49" charset="-122"/>
                <a:ea typeface="黑体" panose="02010609060101010101" pitchFamily="49" charset="-122"/>
                <a:cs typeface="黑体" panose="02010609060101010101" pitchFamily="49" charset="-122"/>
                <a:sym typeface="黑体" panose="02010609060101010101" pitchFamily="49" charset="-122"/>
              </a:defRPr>
            </a:lvl1pPr>
          </a:lstStyle>
          <a:p>
            <a:r>
              <a:t>研究不能完全理想化，但更不能完全现实化，躬伏在大地上而抬头看不见星空，将会比抬头看星空而被磕绊摔跤更可怕，要在现实与理想之间找到一个平衡点。</a:t>
            </a:r>
          </a:p>
        </p:txBody>
      </p:sp>
    </p:spTree>
  </p:cSld>
  <p:clrMapOvr>
    <a:masterClrMapping/>
  </p:clrMapOvr>
  <p:transition spd="med"/>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 name="一、写文章要像做人一样"/>
          <p:cNvSpPr txBox="1"/>
          <p:nvPr/>
        </p:nvSpPr>
        <p:spPr>
          <a:xfrm>
            <a:off x="239461" y="767949"/>
            <a:ext cx="8920389" cy="599345"/>
          </a:xfrm>
          <a:prstGeom prst="rect">
            <a:avLst/>
          </a:prstGeom>
          <a:solidFill>
            <a:srgbClr val="00FF00"/>
          </a:solidFill>
          <a:ln w="12700">
            <a:miter lim="400000"/>
          </a:ln>
        </p:spPr>
        <p:txBody>
          <a:bodyPr lIns="45672" tIns="45672" rIns="45672" bIns="45672">
            <a:spAutoFit/>
          </a:bodyPr>
          <a:lstStyle>
            <a:lvl1pPr>
              <a:spcBef>
                <a:spcPts val="1600"/>
              </a:spcBef>
              <a:defRPr sz="2800" b="0">
                <a:solidFill>
                  <a:srgbClr val="FF0000"/>
                </a:solidFill>
                <a:latin typeface="黑体" panose="02010609060101010101" pitchFamily="49" charset="-122"/>
                <a:ea typeface="黑体" panose="02010609060101010101" pitchFamily="49" charset="-122"/>
                <a:cs typeface="黑体" panose="02010609060101010101" pitchFamily="49" charset="-122"/>
                <a:sym typeface="黑体" panose="02010609060101010101" pitchFamily="49" charset="-122"/>
              </a:defRPr>
            </a:lvl1pPr>
          </a:lstStyle>
          <a:p>
            <a:r>
              <a:t>一、写文章要像做人一样</a:t>
            </a:r>
          </a:p>
        </p:txBody>
      </p:sp>
      <p:sp>
        <p:nvSpPr>
          <p:cNvPr id="418" name="不要动辄批判，动辄挑刺"/>
          <p:cNvSpPr txBox="1"/>
          <p:nvPr/>
        </p:nvSpPr>
        <p:spPr>
          <a:xfrm>
            <a:off x="334612" y="2277674"/>
            <a:ext cx="11413339" cy="408845"/>
          </a:xfrm>
          <a:prstGeom prst="rect">
            <a:avLst/>
          </a:prstGeom>
          <a:solidFill>
            <a:srgbClr val="00FF00"/>
          </a:solidFill>
          <a:ln w="12700">
            <a:miter lim="400000"/>
          </a:ln>
        </p:spPr>
        <p:txBody>
          <a:bodyPr lIns="45672" tIns="45672" rIns="45672" bIns="45672">
            <a:spAutoFit/>
          </a:bodyPr>
          <a:lstStyle>
            <a:lvl1pPr>
              <a:spcBef>
                <a:spcPts val="1000"/>
              </a:spcBef>
              <a:defRPr sz="1800" b="0">
                <a:latin typeface="黑体" panose="02010609060101010101" pitchFamily="49" charset="-122"/>
                <a:ea typeface="黑体" panose="02010609060101010101" pitchFamily="49" charset="-122"/>
                <a:cs typeface="黑体" panose="02010609060101010101" pitchFamily="49" charset="-122"/>
                <a:sym typeface="黑体" panose="02010609060101010101" pitchFamily="49" charset="-122"/>
              </a:defRPr>
            </a:lvl1pPr>
          </a:lstStyle>
          <a:p>
            <a:r>
              <a:t>不要动辄批判，动辄挑刺</a:t>
            </a:r>
          </a:p>
        </p:txBody>
      </p:sp>
      <p:sp>
        <p:nvSpPr>
          <p:cNvPr id="419" name="3、做一个真心人，立足于建设"/>
          <p:cNvSpPr txBox="1"/>
          <p:nvPr/>
        </p:nvSpPr>
        <p:spPr>
          <a:xfrm>
            <a:off x="239461" y="1486337"/>
            <a:ext cx="8152839" cy="599345"/>
          </a:xfrm>
          <a:prstGeom prst="rect">
            <a:avLst/>
          </a:prstGeom>
          <a:solidFill>
            <a:srgbClr val="00FF00"/>
          </a:solidFill>
          <a:ln w="12700">
            <a:miter lim="400000"/>
          </a:ln>
        </p:spPr>
        <p:txBody>
          <a:bodyPr lIns="45672" tIns="45672" rIns="45672" bIns="45672">
            <a:spAutoFit/>
          </a:bodyPr>
          <a:lstStyle>
            <a:lvl1pPr>
              <a:spcBef>
                <a:spcPts val="1600"/>
              </a:spcBef>
              <a:defRPr sz="2800" b="0">
                <a:solidFill>
                  <a:srgbClr val="FF0000"/>
                </a:solidFill>
                <a:latin typeface="黑体" panose="02010609060101010101" pitchFamily="49" charset="-122"/>
                <a:ea typeface="黑体" panose="02010609060101010101" pitchFamily="49" charset="-122"/>
                <a:cs typeface="黑体" panose="02010609060101010101" pitchFamily="49" charset="-122"/>
                <a:sym typeface="黑体" panose="02010609060101010101" pitchFamily="49" charset="-122"/>
              </a:defRPr>
            </a:lvl1pPr>
          </a:lstStyle>
          <a:p>
            <a:r>
              <a:t>3、做一个真心人，立足于建设</a:t>
            </a:r>
          </a:p>
        </p:txBody>
      </p:sp>
      <p:sp>
        <p:nvSpPr>
          <p:cNvPr id="420" name="建设重于建设"/>
          <p:cNvSpPr txBox="1"/>
          <p:nvPr/>
        </p:nvSpPr>
        <p:spPr>
          <a:xfrm>
            <a:off x="334612" y="3860350"/>
            <a:ext cx="11413339" cy="408845"/>
          </a:xfrm>
          <a:prstGeom prst="rect">
            <a:avLst/>
          </a:prstGeom>
          <a:solidFill>
            <a:srgbClr val="00FF00"/>
          </a:solidFill>
          <a:ln w="12700">
            <a:miter lim="400000"/>
          </a:ln>
        </p:spPr>
        <p:txBody>
          <a:bodyPr lIns="45672" tIns="45672" rIns="45672" bIns="45672">
            <a:spAutoFit/>
          </a:bodyPr>
          <a:lstStyle>
            <a:lvl1pPr>
              <a:spcBef>
                <a:spcPts val="1000"/>
              </a:spcBef>
              <a:defRPr sz="1800" b="0">
                <a:latin typeface="黑体" panose="02010609060101010101" pitchFamily="49" charset="-122"/>
                <a:ea typeface="黑体" panose="02010609060101010101" pitchFamily="49" charset="-122"/>
                <a:cs typeface="黑体" panose="02010609060101010101" pitchFamily="49" charset="-122"/>
                <a:sym typeface="黑体" panose="02010609060101010101" pitchFamily="49" charset="-122"/>
              </a:defRPr>
            </a:lvl1pPr>
          </a:lstStyle>
          <a:p>
            <a:r>
              <a:t>建设重于建设</a:t>
            </a:r>
          </a:p>
        </p:txBody>
      </p:sp>
      <p:sp>
        <p:nvSpPr>
          <p:cNvPr id="421" name="要善于发现别人的闪光点、贡献、业绩、成就"/>
          <p:cNvSpPr/>
          <p:nvPr/>
        </p:nvSpPr>
        <p:spPr>
          <a:xfrm>
            <a:off x="334612" y="3141960"/>
            <a:ext cx="10901111" cy="408845"/>
          </a:xfrm>
          <a:prstGeom prst="rect">
            <a:avLst/>
          </a:prstGeom>
          <a:solidFill>
            <a:srgbClr val="00FF00"/>
          </a:solidFill>
          <a:ln w="12700">
            <a:miter lim="400000"/>
          </a:ln>
        </p:spPr>
        <p:txBody>
          <a:bodyPr lIns="45672" tIns="45672" rIns="45672" bIns="45672">
            <a:spAutoFit/>
          </a:bodyPr>
          <a:lstStyle>
            <a:lvl1pPr>
              <a:spcBef>
                <a:spcPts val="1000"/>
              </a:spcBef>
              <a:defRPr sz="1800" b="0">
                <a:latin typeface="黑体" panose="02010609060101010101" pitchFamily="49" charset="-122"/>
                <a:ea typeface="黑体" panose="02010609060101010101" pitchFamily="49" charset="-122"/>
                <a:cs typeface="黑体" panose="02010609060101010101" pitchFamily="49" charset="-122"/>
                <a:sym typeface="黑体" panose="02010609060101010101" pitchFamily="49" charset="-122"/>
              </a:defRPr>
            </a:lvl1pPr>
          </a:lstStyle>
          <a:p>
            <a:r>
              <a:t>要善于发现别人的闪光点、贡献、业绩、成就</a:t>
            </a:r>
          </a:p>
        </p:txBody>
      </p:sp>
      <p:sp>
        <p:nvSpPr>
          <p:cNvPr id="422" name="不要动辄批判，动辄挑刺"/>
          <p:cNvSpPr txBox="1"/>
          <p:nvPr/>
        </p:nvSpPr>
        <p:spPr>
          <a:xfrm>
            <a:off x="334612" y="2277674"/>
            <a:ext cx="11413339" cy="408845"/>
          </a:xfrm>
          <a:prstGeom prst="rect">
            <a:avLst/>
          </a:prstGeom>
          <a:solidFill>
            <a:srgbClr val="00FF00"/>
          </a:solidFill>
          <a:ln w="12700">
            <a:miter lim="400000"/>
          </a:ln>
        </p:spPr>
        <p:txBody>
          <a:bodyPr lIns="45672" tIns="45672" rIns="45672" bIns="45672">
            <a:spAutoFit/>
          </a:bodyPr>
          <a:lstStyle>
            <a:lvl1pPr>
              <a:spcBef>
                <a:spcPts val="1000"/>
              </a:spcBef>
              <a:defRPr sz="1800" b="0">
                <a:latin typeface="黑体" panose="02010609060101010101" pitchFamily="49" charset="-122"/>
                <a:ea typeface="黑体" panose="02010609060101010101" pitchFamily="49" charset="-122"/>
                <a:cs typeface="黑体" panose="02010609060101010101" pitchFamily="49" charset="-122"/>
                <a:sym typeface="黑体" panose="02010609060101010101" pitchFamily="49" charset="-122"/>
              </a:defRPr>
            </a:lvl1pPr>
          </a:lstStyle>
          <a:p>
            <a:r>
              <a:t>不要动辄批判，动辄挑刺</a:t>
            </a:r>
          </a:p>
        </p:txBody>
      </p:sp>
      <p:sp>
        <p:nvSpPr>
          <p:cNvPr id="423" name="要善于发现别人的闪光点、贡献、业绩、成就"/>
          <p:cNvSpPr/>
          <p:nvPr/>
        </p:nvSpPr>
        <p:spPr>
          <a:xfrm>
            <a:off x="334612" y="3141960"/>
            <a:ext cx="10901111" cy="408845"/>
          </a:xfrm>
          <a:prstGeom prst="rect">
            <a:avLst/>
          </a:prstGeom>
          <a:solidFill>
            <a:srgbClr val="00FF00"/>
          </a:solidFill>
          <a:ln w="12700">
            <a:miter lim="400000"/>
          </a:ln>
        </p:spPr>
        <p:txBody>
          <a:bodyPr lIns="45672" tIns="45672" rIns="45672" bIns="45672">
            <a:spAutoFit/>
          </a:bodyPr>
          <a:lstStyle>
            <a:lvl1pPr>
              <a:spcBef>
                <a:spcPts val="1000"/>
              </a:spcBef>
              <a:defRPr sz="1800" b="0">
                <a:latin typeface="黑体" panose="02010609060101010101" pitchFamily="49" charset="-122"/>
                <a:ea typeface="黑体" panose="02010609060101010101" pitchFamily="49" charset="-122"/>
                <a:cs typeface="黑体" panose="02010609060101010101" pitchFamily="49" charset="-122"/>
                <a:sym typeface="黑体" panose="02010609060101010101" pitchFamily="49" charset="-122"/>
              </a:defRPr>
            </a:lvl1pPr>
          </a:lstStyle>
          <a:p>
            <a:r>
              <a:t>要善于发现别人的闪光点、贡献、业绩、成就</a:t>
            </a:r>
          </a:p>
        </p:txBody>
      </p:sp>
      <p:sp>
        <p:nvSpPr>
          <p:cNvPr id="424" name="建设重于批判"/>
          <p:cNvSpPr txBox="1"/>
          <p:nvPr/>
        </p:nvSpPr>
        <p:spPr>
          <a:xfrm>
            <a:off x="334612" y="3860350"/>
            <a:ext cx="11413339" cy="510445"/>
          </a:xfrm>
          <a:prstGeom prst="rect">
            <a:avLst/>
          </a:prstGeom>
          <a:solidFill>
            <a:srgbClr val="00FF00"/>
          </a:solidFill>
          <a:ln w="12700">
            <a:miter lim="400000"/>
          </a:ln>
        </p:spPr>
        <p:txBody>
          <a:bodyPr lIns="45672" tIns="45672" rIns="45672" bIns="45672">
            <a:spAutoFit/>
          </a:bodyPr>
          <a:lstStyle>
            <a:lvl1pPr>
              <a:spcBef>
                <a:spcPts val="1400"/>
              </a:spcBef>
              <a:defRPr b="0">
                <a:latin typeface="黑体" panose="02010609060101010101" pitchFamily="49" charset="-122"/>
                <a:ea typeface="黑体" panose="02010609060101010101" pitchFamily="49" charset="-122"/>
                <a:cs typeface="黑体" panose="02010609060101010101" pitchFamily="49" charset="-122"/>
                <a:sym typeface="黑体" panose="02010609060101010101" pitchFamily="49" charset="-122"/>
              </a:defRPr>
            </a:lvl1pPr>
          </a:lstStyle>
          <a:p>
            <a:r>
              <a:t>建设重于批判</a:t>
            </a:r>
          </a:p>
        </p:txBody>
      </p:sp>
      <p:sp>
        <p:nvSpPr>
          <p:cNvPr id="425" name="不要动辄批判，动辄挑刺"/>
          <p:cNvSpPr txBox="1"/>
          <p:nvPr/>
        </p:nvSpPr>
        <p:spPr>
          <a:xfrm>
            <a:off x="334612" y="2277674"/>
            <a:ext cx="11413339" cy="510445"/>
          </a:xfrm>
          <a:prstGeom prst="rect">
            <a:avLst/>
          </a:prstGeom>
          <a:solidFill>
            <a:srgbClr val="00FF00"/>
          </a:solidFill>
          <a:ln w="12700">
            <a:miter lim="400000"/>
          </a:ln>
        </p:spPr>
        <p:txBody>
          <a:bodyPr lIns="45672" tIns="45672" rIns="45672" bIns="45672">
            <a:spAutoFit/>
          </a:bodyPr>
          <a:lstStyle>
            <a:lvl1pPr>
              <a:spcBef>
                <a:spcPts val="1400"/>
              </a:spcBef>
              <a:defRPr b="0">
                <a:latin typeface="黑体" panose="02010609060101010101" pitchFamily="49" charset="-122"/>
                <a:ea typeface="黑体" panose="02010609060101010101" pitchFamily="49" charset="-122"/>
                <a:cs typeface="黑体" panose="02010609060101010101" pitchFamily="49" charset="-122"/>
                <a:sym typeface="黑体" panose="02010609060101010101" pitchFamily="49" charset="-122"/>
              </a:defRPr>
            </a:lvl1pPr>
          </a:lstStyle>
          <a:p>
            <a:r>
              <a:t>不要动辄批判，动辄挑刺</a:t>
            </a:r>
          </a:p>
        </p:txBody>
      </p:sp>
      <p:sp>
        <p:nvSpPr>
          <p:cNvPr id="426" name="要善于发现别人的闪光点、贡献、业绩、成就"/>
          <p:cNvSpPr/>
          <p:nvPr/>
        </p:nvSpPr>
        <p:spPr>
          <a:xfrm>
            <a:off x="334612" y="3141960"/>
            <a:ext cx="10901111" cy="510445"/>
          </a:xfrm>
          <a:prstGeom prst="rect">
            <a:avLst/>
          </a:prstGeom>
          <a:solidFill>
            <a:srgbClr val="00FF00"/>
          </a:solidFill>
          <a:ln w="12700">
            <a:miter lim="400000"/>
          </a:ln>
        </p:spPr>
        <p:txBody>
          <a:bodyPr lIns="45672" tIns="45672" rIns="45672" bIns="45672">
            <a:spAutoFit/>
          </a:bodyPr>
          <a:lstStyle>
            <a:lvl1pPr>
              <a:spcBef>
                <a:spcPts val="1400"/>
              </a:spcBef>
              <a:defRPr b="0">
                <a:latin typeface="黑体" panose="02010609060101010101" pitchFamily="49" charset="-122"/>
                <a:ea typeface="黑体" panose="02010609060101010101" pitchFamily="49" charset="-122"/>
                <a:cs typeface="黑体" panose="02010609060101010101" pitchFamily="49" charset="-122"/>
                <a:sym typeface="黑体" panose="02010609060101010101" pitchFamily="49" charset="-122"/>
              </a:defRPr>
            </a:lvl1pPr>
          </a:lstStyle>
          <a:p>
            <a:r>
              <a:t>要善于发现别人的闪光点、贡献、业绩、成就</a:t>
            </a:r>
          </a:p>
        </p:txBody>
      </p:sp>
    </p:spTree>
  </p:cSld>
  <p:clrMapOvr>
    <a:masterClrMapping/>
  </p:clrMapOvr>
  <p:transition spd="med"/>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 name="二、像说话一样写作"/>
          <p:cNvSpPr txBox="1"/>
          <p:nvPr/>
        </p:nvSpPr>
        <p:spPr>
          <a:xfrm>
            <a:off x="239461" y="767949"/>
            <a:ext cx="8920389" cy="599345"/>
          </a:xfrm>
          <a:prstGeom prst="rect">
            <a:avLst/>
          </a:prstGeom>
          <a:solidFill>
            <a:srgbClr val="00FF00"/>
          </a:solidFill>
          <a:ln w="12700">
            <a:miter lim="400000"/>
          </a:ln>
        </p:spPr>
        <p:txBody>
          <a:bodyPr lIns="45672" tIns="45672" rIns="45672" bIns="45672">
            <a:spAutoFit/>
          </a:bodyPr>
          <a:lstStyle>
            <a:lvl1pPr>
              <a:spcBef>
                <a:spcPts val="1600"/>
              </a:spcBef>
              <a:defRPr sz="2800" b="0">
                <a:solidFill>
                  <a:srgbClr val="FF0000"/>
                </a:solidFill>
                <a:latin typeface="黑体" panose="02010609060101010101" pitchFamily="49" charset="-122"/>
                <a:ea typeface="黑体" panose="02010609060101010101" pitchFamily="49" charset="-122"/>
                <a:cs typeface="黑体" panose="02010609060101010101" pitchFamily="49" charset="-122"/>
                <a:sym typeface="黑体" panose="02010609060101010101" pitchFamily="49" charset="-122"/>
              </a:defRPr>
            </a:lvl1pPr>
          </a:lstStyle>
          <a:p>
            <a:r>
              <a:t>二、像说话一样写作</a:t>
            </a:r>
          </a:p>
        </p:txBody>
      </p:sp>
      <p:sp>
        <p:nvSpPr>
          <p:cNvPr id="429" name="1、不管是口头表达重于书面表达，还是书面表达重于口头表达，最重要的是两者背后的“思维表达”，你想什么，决定了你说什么、写什么；你怎么想，决定了你怎么说和怎么写；"/>
          <p:cNvSpPr/>
          <p:nvPr/>
        </p:nvSpPr>
        <p:spPr>
          <a:xfrm>
            <a:off x="334612" y="2421987"/>
            <a:ext cx="11413339" cy="1264825"/>
          </a:xfrm>
          <a:prstGeom prst="rect">
            <a:avLst/>
          </a:prstGeom>
          <a:gradFill>
            <a:gsLst>
              <a:gs pos="0">
                <a:srgbClr val="FFFFFF"/>
              </a:gs>
              <a:gs pos="100000">
                <a:srgbClr val="CC1F4C"/>
              </a:gs>
            </a:gsLst>
            <a:path path="circle">
              <a:fillToRect l="37721" t="-19636" r="62278" b="119636"/>
            </a:path>
          </a:gradFill>
          <a:ln w="12700">
            <a:miter lim="400000"/>
          </a:ln>
        </p:spPr>
        <p:txBody>
          <a:bodyPr lIns="45672" tIns="45672" rIns="45672" bIns="45672">
            <a:spAutoFit/>
          </a:bodyPr>
          <a:lstStyle>
            <a:lvl1pPr>
              <a:lnSpc>
                <a:spcPct val="90000"/>
              </a:lnSpc>
              <a:defRPr b="0">
                <a:solidFill>
                  <a:srgbClr val="06060C"/>
                </a:solidFill>
                <a:latin typeface="黑体" panose="02010609060101010101" pitchFamily="49" charset="-122"/>
                <a:ea typeface="黑体" panose="02010609060101010101" pitchFamily="49" charset="-122"/>
                <a:cs typeface="黑体" panose="02010609060101010101" pitchFamily="49" charset="-122"/>
                <a:sym typeface="黑体" panose="02010609060101010101" pitchFamily="49" charset="-122"/>
              </a:defRPr>
            </a:lvl1pPr>
          </a:lstStyle>
          <a:p>
            <a:r>
              <a:t>1、不管是口头表达重于书面表达，还是书面表达重于口头表达，最重要的是两者背后的“思维表达”，你想什么，决定了你说什么、写什么；你怎么想，决定了你怎么说和怎么写；</a:t>
            </a:r>
          </a:p>
        </p:txBody>
      </p:sp>
      <p:sp>
        <p:nvSpPr>
          <p:cNvPr id="430" name="2、围绕一个问题、话题、概念，能流畅、有层次、有自己想法地表达3分钟，也要能表达30分钟；能把3分钟的话扩展成30分钟，更要能把30分钟的话压缩成3分钟之内；"/>
          <p:cNvSpPr/>
          <p:nvPr/>
        </p:nvSpPr>
        <p:spPr>
          <a:xfrm>
            <a:off x="334612" y="3871450"/>
            <a:ext cx="11413339" cy="1264825"/>
          </a:xfrm>
          <a:prstGeom prst="rect">
            <a:avLst/>
          </a:prstGeom>
          <a:gradFill>
            <a:gsLst>
              <a:gs pos="0">
                <a:srgbClr val="FFFFFF"/>
              </a:gs>
              <a:gs pos="100000">
                <a:srgbClr val="CC1F4C"/>
              </a:gs>
            </a:gsLst>
            <a:path path="circle">
              <a:fillToRect l="37721" t="-19636" r="62278" b="119636"/>
            </a:path>
          </a:gradFill>
          <a:ln w="12700">
            <a:miter lim="400000"/>
          </a:ln>
        </p:spPr>
        <p:txBody>
          <a:bodyPr lIns="45672" tIns="45672" rIns="45672" bIns="45672">
            <a:spAutoFit/>
          </a:bodyPr>
          <a:lstStyle>
            <a:lvl1pPr>
              <a:lnSpc>
                <a:spcPct val="90000"/>
              </a:lnSpc>
              <a:defRPr b="0">
                <a:solidFill>
                  <a:srgbClr val="06060C"/>
                </a:solidFill>
                <a:latin typeface="黑体" panose="02010609060101010101" pitchFamily="49" charset="-122"/>
                <a:ea typeface="黑体" panose="02010609060101010101" pitchFamily="49" charset="-122"/>
                <a:cs typeface="黑体" panose="02010609060101010101" pitchFamily="49" charset="-122"/>
                <a:sym typeface="黑体" panose="02010609060101010101" pitchFamily="49" charset="-122"/>
              </a:defRPr>
            </a:lvl1pPr>
          </a:lstStyle>
          <a:p>
            <a:r>
              <a:t>2、围绕一个问题、话题、概念，能流畅、有层次、有自己想法地表达3分钟，也要能表达30分钟；能把3分钟的话扩展成30分钟，更要能把30分钟的话压缩成3分钟之内；</a:t>
            </a:r>
          </a:p>
        </p:txBody>
      </p:sp>
      <p:sp>
        <p:nvSpPr>
          <p:cNvPr id="431" name="3、不管你说什么、怎么说，写什么、怎么写，最关键的是，要你的听众、你的读者能够愿意听、乐意听、听了还想听。"/>
          <p:cNvSpPr/>
          <p:nvPr/>
        </p:nvSpPr>
        <p:spPr>
          <a:xfrm>
            <a:off x="334612" y="5393863"/>
            <a:ext cx="11413339" cy="929545"/>
          </a:xfrm>
          <a:prstGeom prst="rect">
            <a:avLst/>
          </a:prstGeom>
          <a:gradFill>
            <a:gsLst>
              <a:gs pos="0">
                <a:srgbClr val="FFFFFF"/>
              </a:gs>
              <a:gs pos="100000">
                <a:srgbClr val="CC1F4C"/>
              </a:gs>
            </a:gsLst>
            <a:path path="circle">
              <a:fillToRect l="37721" t="-19636" r="62278" b="119636"/>
            </a:path>
          </a:gradFill>
          <a:ln w="12700">
            <a:miter lim="400000"/>
          </a:ln>
        </p:spPr>
        <p:txBody>
          <a:bodyPr lIns="45672" tIns="45672" rIns="45672" bIns="45672">
            <a:spAutoFit/>
          </a:bodyPr>
          <a:lstStyle>
            <a:lvl1pPr>
              <a:spcBef>
                <a:spcPts val="500"/>
              </a:spcBef>
              <a:defRPr b="0">
                <a:solidFill>
                  <a:srgbClr val="06060C"/>
                </a:solidFill>
                <a:latin typeface="黑体" panose="02010609060101010101" pitchFamily="49" charset="-122"/>
                <a:ea typeface="黑体" panose="02010609060101010101" pitchFamily="49" charset="-122"/>
                <a:cs typeface="黑体" panose="02010609060101010101" pitchFamily="49" charset="-122"/>
                <a:sym typeface="黑体" panose="02010609060101010101" pitchFamily="49" charset="-122"/>
              </a:defRPr>
            </a:lvl1pPr>
          </a:lstStyle>
          <a:p>
            <a:r>
              <a:t>3、不管你说什么、怎么说，写什么、怎么写，最关键的是，要你的听众、你的读者能够愿意听、乐意听、听了还想听。</a:t>
            </a:r>
          </a:p>
        </p:txBody>
      </p:sp>
      <p:sp>
        <p:nvSpPr>
          <p:cNvPr id="432" name="1、 每个人都有说话的冲动"/>
          <p:cNvSpPr txBox="1"/>
          <p:nvPr/>
        </p:nvSpPr>
        <p:spPr>
          <a:xfrm>
            <a:off x="334613" y="1486337"/>
            <a:ext cx="7193399" cy="599345"/>
          </a:xfrm>
          <a:prstGeom prst="rect">
            <a:avLst/>
          </a:prstGeom>
          <a:solidFill>
            <a:srgbClr val="00FF00"/>
          </a:solidFill>
          <a:ln w="12700">
            <a:miter lim="400000"/>
          </a:ln>
        </p:spPr>
        <p:txBody>
          <a:bodyPr lIns="45672" tIns="45672" rIns="45672" bIns="45672">
            <a:spAutoFit/>
          </a:bodyPr>
          <a:lstStyle/>
          <a:p>
            <a:pPr>
              <a:spcBef>
                <a:spcPts val="1600"/>
              </a:spcBef>
              <a:defRPr sz="2000" b="0">
                <a:latin typeface="黑体" panose="02010609060101010101" pitchFamily="49" charset="-122"/>
                <a:ea typeface="黑体" panose="02010609060101010101" pitchFamily="49" charset="-122"/>
                <a:cs typeface="黑体" panose="02010609060101010101" pitchFamily="49" charset="-122"/>
                <a:sym typeface="黑体" panose="02010609060101010101" pitchFamily="49" charset="-122"/>
              </a:defRPr>
            </a:pPr>
            <a:r>
              <a:t>1、</a:t>
            </a:r>
            <a:r>
              <a:rPr sz="2800">
                <a:solidFill>
                  <a:srgbClr val="FF0000"/>
                </a:solidFill>
              </a:rPr>
              <a:t> 每个人都有说话的冲动</a:t>
            </a:r>
            <a:endParaRPr sz="2800">
              <a:solidFill>
                <a:srgbClr val="FF0000"/>
              </a:solidFill>
            </a:endParaRP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endParaRPr lang="zh-CN" altLang="en-US"/>
          </a:p>
        </p:txBody>
      </p:sp>
      <p:pic>
        <p:nvPicPr>
          <p:cNvPr id="5" name="图片 4"/>
          <p:cNvPicPr>
            <a:picLocks noChangeAspect="1"/>
          </p:cNvPicPr>
          <p:nvPr/>
        </p:nvPicPr>
        <p:blipFill>
          <a:blip r:embed="rId1"/>
          <a:stretch>
            <a:fillRect/>
          </a:stretch>
        </p:blipFill>
        <p:spPr>
          <a:xfrm>
            <a:off x="4599920" y="0"/>
            <a:ext cx="3550389" cy="4944699"/>
          </a:xfrm>
          <a:prstGeom prst="rect">
            <a:avLst/>
          </a:prstGeom>
        </p:spPr>
      </p:pic>
      <p:pic>
        <p:nvPicPr>
          <p:cNvPr id="6" name="图片 5"/>
          <p:cNvPicPr>
            <a:picLocks noChangeAspect="1"/>
          </p:cNvPicPr>
          <p:nvPr/>
        </p:nvPicPr>
        <p:blipFill>
          <a:blip r:embed="rId2"/>
          <a:stretch>
            <a:fillRect/>
          </a:stretch>
        </p:blipFill>
        <p:spPr>
          <a:xfrm>
            <a:off x="-155999" y="0"/>
            <a:ext cx="4578204" cy="6858000"/>
          </a:xfrm>
          <a:prstGeom prst="rect">
            <a:avLst/>
          </a:prstGeom>
        </p:spPr>
      </p:pic>
      <p:pic>
        <p:nvPicPr>
          <p:cNvPr id="7" name="图片 6"/>
          <p:cNvPicPr>
            <a:picLocks noChangeAspect="1"/>
          </p:cNvPicPr>
          <p:nvPr/>
        </p:nvPicPr>
        <p:blipFill>
          <a:blip r:embed="rId3"/>
          <a:stretch>
            <a:fillRect/>
          </a:stretch>
        </p:blipFill>
        <p:spPr>
          <a:xfrm>
            <a:off x="4422205" y="4944699"/>
            <a:ext cx="7846863" cy="1913301"/>
          </a:xfrm>
          <a:prstGeom prst="rect">
            <a:avLst/>
          </a:prstGeom>
        </p:spPr>
      </p:pic>
      <p:pic>
        <p:nvPicPr>
          <p:cNvPr id="2050" name="Picture 2" descr="https://timgsa.baidu.com/timg?image&amp;quality=80&amp;size=b9999_10000&amp;sec=1555738366625&amp;di=aecd431e69b0b346a898ce1ea1f217b0&amp;imgtype=0&amp;src=http%3A%2F%2Fs8.rr.itc.cn%2Fg%2Fu%2FZi%2FUbq6fQv.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92700" y="0"/>
            <a:ext cx="4154083" cy="494469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 name="想要对方听清楚，前提是自己说清楚；…"/>
          <p:cNvSpPr txBox="1"/>
          <p:nvPr/>
        </p:nvSpPr>
        <p:spPr>
          <a:xfrm>
            <a:off x="623237" y="2853337"/>
            <a:ext cx="11221450" cy="1361345"/>
          </a:xfrm>
          <a:prstGeom prst="rect">
            <a:avLst/>
          </a:prstGeom>
          <a:ln w="12700">
            <a:miter lim="400000"/>
          </a:ln>
        </p:spPr>
        <p:txBody>
          <a:bodyPr lIns="45672" tIns="45672" rIns="45672" bIns="45672">
            <a:spAutoFit/>
          </a:bodyPr>
          <a:lstStyle/>
          <a:p>
            <a:pPr>
              <a:defRPr sz="3600" b="0">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defRPr>
            </a:pPr>
            <a:r>
              <a:t>想要对方听清楚，前提是自己说清楚；</a:t>
            </a:r>
            <a:endParaRPr>
              <a:latin typeface="Arial" panose="020B0604020202020204"/>
              <a:ea typeface="Arial" panose="020B0604020202020204"/>
              <a:cs typeface="Arial" panose="020B0604020202020204"/>
              <a:sym typeface="Arial" panose="020B0604020202020204"/>
            </a:endParaRPr>
          </a:p>
          <a:p>
            <a:pPr>
              <a:defRPr sz="3600" b="0">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defRPr>
            </a:pPr>
            <a:r>
              <a:t>想要自己说清楚，前提是自己想清楚。</a:t>
            </a:r>
          </a:p>
        </p:txBody>
      </p:sp>
      <p:sp>
        <p:nvSpPr>
          <p:cNvPr id="435" name="二、像说话一样写作"/>
          <p:cNvSpPr txBox="1"/>
          <p:nvPr/>
        </p:nvSpPr>
        <p:spPr>
          <a:xfrm>
            <a:off x="239461" y="767949"/>
            <a:ext cx="8920389" cy="599345"/>
          </a:xfrm>
          <a:prstGeom prst="rect">
            <a:avLst/>
          </a:prstGeom>
          <a:solidFill>
            <a:srgbClr val="00FF00"/>
          </a:solidFill>
          <a:ln w="12700">
            <a:miter lim="400000"/>
          </a:ln>
        </p:spPr>
        <p:txBody>
          <a:bodyPr lIns="45672" tIns="45672" rIns="45672" bIns="45672">
            <a:spAutoFit/>
          </a:bodyPr>
          <a:lstStyle>
            <a:lvl1pPr>
              <a:spcBef>
                <a:spcPts val="1600"/>
              </a:spcBef>
              <a:defRPr sz="2800" b="0">
                <a:solidFill>
                  <a:srgbClr val="FF0000"/>
                </a:solidFill>
                <a:latin typeface="黑体" panose="02010609060101010101" pitchFamily="49" charset="-122"/>
                <a:ea typeface="黑体" panose="02010609060101010101" pitchFamily="49" charset="-122"/>
                <a:cs typeface="黑体" panose="02010609060101010101" pitchFamily="49" charset="-122"/>
                <a:sym typeface="黑体" panose="02010609060101010101" pitchFamily="49" charset="-122"/>
              </a:defRPr>
            </a:lvl1pPr>
          </a:lstStyle>
          <a:p>
            <a:r>
              <a:t>二、像说话一样写作</a:t>
            </a:r>
          </a:p>
        </p:txBody>
      </p:sp>
      <p:sp>
        <p:nvSpPr>
          <p:cNvPr id="436" name="2、说话要让人听清楚"/>
          <p:cNvSpPr txBox="1"/>
          <p:nvPr/>
        </p:nvSpPr>
        <p:spPr>
          <a:xfrm>
            <a:off x="239462" y="1486337"/>
            <a:ext cx="7193399" cy="599345"/>
          </a:xfrm>
          <a:prstGeom prst="rect">
            <a:avLst/>
          </a:prstGeom>
          <a:solidFill>
            <a:srgbClr val="00FF00"/>
          </a:solidFill>
          <a:ln w="12700">
            <a:miter lim="400000"/>
          </a:ln>
        </p:spPr>
        <p:txBody>
          <a:bodyPr lIns="45672" tIns="45672" rIns="45672" bIns="45672">
            <a:spAutoFit/>
          </a:bodyPr>
          <a:lstStyle>
            <a:lvl1pPr>
              <a:spcBef>
                <a:spcPts val="1600"/>
              </a:spcBef>
              <a:defRPr sz="2800" b="0">
                <a:solidFill>
                  <a:srgbClr val="FF0000"/>
                </a:solidFill>
                <a:latin typeface="黑体" panose="02010609060101010101" pitchFamily="49" charset="-122"/>
                <a:ea typeface="黑体" panose="02010609060101010101" pitchFamily="49" charset="-122"/>
                <a:cs typeface="黑体" panose="02010609060101010101" pitchFamily="49" charset="-122"/>
                <a:sym typeface="黑体" panose="02010609060101010101" pitchFamily="49" charset="-122"/>
              </a:defRPr>
            </a:lvl1pPr>
          </a:lstStyle>
          <a:p>
            <a:r>
              <a:t>2、说话要让人听清楚</a:t>
            </a:r>
          </a:p>
        </p:txBody>
      </p:sp>
    </p:spTree>
  </p:cSld>
  <p:clrMapOvr>
    <a:masterClrMapping/>
  </p:clrMapOvr>
  <p:transition spd="med"/>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8" name="83N5_9E2`UYQVY`11~[N1Y4.png" descr="83N5_9E2`UYQVY`11~[N1Y4.png"/>
          <p:cNvPicPr>
            <a:picLocks noChangeAspect="1"/>
          </p:cNvPicPr>
          <p:nvPr/>
        </p:nvPicPr>
        <p:blipFill>
          <a:blip r:embed="rId1"/>
          <a:stretch>
            <a:fillRect/>
          </a:stretch>
        </p:blipFill>
        <p:spPr>
          <a:xfrm>
            <a:off x="-2" y="217661"/>
            <a:ext cx="11939840" cy="6636768"/>
          </a:xfrm>
          <a:prstGeom prst="rect">
            <a:avLst/>
          </a:prstGeom>
          <a:ln w="12700">
            <a:miter lim="400000"/>
            <a:headEnd/>
            <a:tailEnd/>
          </a:ln>
        </p:spPr>
      </p:pic>
    </p:spTree>
  </p:cSld>
  <p:clrMapOvr>
    <a:masterClrMapping/>
  </p:clrMapOvr>
  <p:transition spd="med"/>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 name="2、要写自己相信的，既有道理上的相信，也相信能够指导自己的实践；不能写连自己都不相信的。否则，就是假话、大话、空话。"/>
          <p:cNvSpPr/>
          <p:nvPr/>
        </p:nvSpPr>
        <p:spPr>
          <a:xfrm>
            <a:off x="334612" y="3429000"/>
            <a:ext cx="11413339" cy="786034"/>
          </a:xfrm>
          <a:prstGeom prst="rect">
            <a:avLst/>
          </a:prstGeom>
          <a:gradFill>
            <a:gsLst>
              <a:gs pos="0">
                <a:srgbClr val="FFFFFF"/>
              </a:gs>
              <a:gs pos="100000">
                <a:srgbClr val="CC1F4C"/>
              </a:gs>
            </a:gsLst>
            <a:path path="circle">
              <a:fillToRect l="37721" t="-19636" r="62278" b="119636"/>
            </a:path>
          </a:gradFill>
          <a:ln w="12700">
            <a:miter lim="400000"/>
          </a:ln>
        </p:spPr>
        <p:txBody>
          <a:bodyPr lIns="45672" tIns="45672" rIns="45672" bIns="45672">
            <a:spAutoFit/>
          </a:bodyPr>
          <a:lstStyle/>
          <a:p>
            <a:pPr>
              <a:lnSpc>
                <a:spcPct val="90000"/>
              </a:lnSpc>
              <a:defRPr b="0">
                <a:solidFill>
                  <a:srgbClr val="06060C"/>
                </a:solidFill>
                <a:latin typeface="黑体" panose="02010609060101010101" pitchFamily="49" charset="-122"/>
                <a:ea typeface="黑体" panose="02010609060101010101" pitchFamily="49" charset="-122"/>
                <a:cs typeface="黑体" panose="02010609060101010101" pitchFamily="49" charset="-122"/>
                <a:sym typeface="黑体" panose="02010609060101010101" pitchFamily="49" charset="-122"/>
              </a:defRPr>
            </a:pPr>
            <a:r>
              <a:t>2、</a:t>
            </a:r>
            <a:r>
              <a:rPr sz="1800">
                <a:solidFill>
                  <a:srgbClr val="000000"/>
                </a:solidFill>
              </a:rPr>
              <a:t>要写自己相信的，既有道理上的相信，也相信能够指导自己的实践；不能写连自己都不相信的。否则，就是假话、大话、空话。 </a:t>
            </a:r>
            <a:endParaRPr sz="1800">
              <a:solidFill>
                <a:srgbClr val="000000"/>
              </a:solidFill>
            </a:endParaRPr>
          </a:p>
        </p:txBody>
      </p:sp>
      <p:sp>
        <p:nvSpPr>
          <p:cNvPr id="441" name="3、寻找自己的句子，用自己的句子表达自己的想法"/>
          <p:cNvSpPr/>
          <p:nvPr/>
        </p:nvSpPr>
        <p:spPr>
          <a:xfrm>
            <a:off x="334612" y="5155986"/>
            <a:ext cx="11413339" cy="510445"/>
          </a:xfrm>
          <a:prstGeom prst="rect">
            <a:avLst/>
          </a:prstGeom>
          <a:gradFill>
            <a:gsLst>
              <a:gs pos="0">
                <a:srgbClr val="FFFFFF"/>
              </a:gs>
              <a:gs pos="100000">
                <a:srgbClr val="CC1F4C"/>
              </a:gs>
            </a:gsLst>
            <a:path path="circle">
              <a:fillToRect l="37721" t="-19636" r="62278" b="119636"/>
            </a:path>
          </a:gradFill>
          <a:ln w="12700">
            <a:miter lim="400000"/>
          </a:ln>
        </p:spPr>
        <p:txBody>
          <a:bodyPr lIns="45672" tIns="45672" rIns="45672" bIns="45672">
            <a:spAutoFit/>
          </a:bodyPr>
          <a:lstStyle/>
          <a:p>
            <a:pPr>
              <a:spcBef>
                <a:spcPts val="500"/>
              </a:spcBef>
              <a:defRPr b="0">
                <a:solidFill>
                  <a:srgbClr val="06060C"/>
                </a:solidFill>
                <a:latin typeface="黑体" panose="02010609060101010101" pitchFamily="49" charset="-122"/>
                <a:ea typeface="黑体" panose="02010609060101010101" pitchFamily="49" charset="-122"/>
                <a:cs typeface="黑体" panose="02010609060101010101" pitchFamily="49" charset="-122"/>
                <a:sym typeface="黑体" panose="02010609060101010101" pitchFamily="49" charset="-122"/>
              </a:defRPr>
            </a:pPr>
            <a:r>
              <a:t>3、</a:t>
            </a:r>
            <a:r>
              <a:rPr sz="1800">
                <a:solidFill>
                  <a:srgbClr val="000000"/>
                </a:solidFill>
              </a:rPr>
              <a:t>寻找自己的句子，用自己的句子表达自己的想法</a:t>
            </a:r>
            <a:endParaRPr sz="1800">
              <a:solidFill>
                <a:srgbClr val="000000"/>
              </a:solidFill>
            </a:endParaRPr>
          </a:p>
        </p:txBody>
      </p:sp>
      <p:sp>
        <p:nvSpPr>
          <p:cNvPr id="442" name="3、 要说别人能信服的话"/>
          <p:cNvSpPr txBox="1"/>
          <p:nvPr/>
        </p:nvSpPr>
        <p:spPr>
          <a:xfrm>
            <a:off x="239462" y="1486337"/>
            <a:ext cx="7193399" cy="599345"/>
          </a:xfrm>
          <a:prstGeom prst="rect">
            <a:avLst/>
          </a:prstGeom>
          <a:solidFill>
            <a:srgbClr val="00FF00"/>
          </a:solidFill>
          <a:ln w="12700">
            <a:miter lim="400000"/>
          </a:ln>
        </p:spPr>
        <p:txBody>
          <a:bodyPr lIns="45672" tIns="45672" rIns="45672" bIns="45672">
            <a:spAutoFit/>
          </a:bodyPr>
          <a:lstStyle>
            <a:lvl1pPr>
              <a:spcBef>
                <a:spcPts val="1600"/>
              </a:spcBef>
              <a:defRPr sz="2800" b="0">
                <a:solidFill>
                  <a:srgbClr val="FF0000"/>
                </a:solidFill>
                <a:latin typeface="黑体" panose="02010609060101010101" pitchFamily="49" charset="-122"/>
                <a:ea typeface="黑体" panose="02010609060101010101" pitchFamily="49" charset="-122"/>
                <a:cs typeface="黑体" panose="02010609060101010101" pitchFamily="49" charset="-122"/>
                <a:sym typeface="黑体" panose="02010609060101010101" pitchFamily="49" charset="-122"/>
              </a:defRPr>
            </a:lvl1pPr>
          </a:lstStyle>
          <a:p>
            <a:r>
              <a:t>3、 要说别人能信服的话</a:t>
            </a:r>
          </a:p>
        </p:txBody>
      </p:sp>
      <p:sp>
        <p:nvSpPr>
          <p:cNvPr id="443" name="2、要写自己相信的，既有道理上的相信，也相信能够指导自己的实践；不能写连自己都不相信的。否则，就是假话、大话、空话。"/>
          <p:cNvSpPr/>
          <p:nvPr/>
        </p:nvSpPr>
        <p:spPr>
          <a:xfrm>
            <a:off x="334612" y="3429000"/>
            <a:ext cx="11413339" cy="786034"/>
          </a:xfrm>
          <a:prstGeom prst="rect">
            <a:avLst/>
          </a:prstGeom>
          <a:gradFill>
            <a:gsLst>
              <a:gs pos="0">
                <a:srgbClr val="FFFFFF"/>
              </a:gs>
              <a:gs pos="100000">
                <a:srgbClr val="CC1F4C"/>
              </a:gs>
            </a:gsLst>
            <a:path path="circle">
              <a:fillToRect l="37721" t="-19636" r="62278" b="119636"/>
            </a:path>
          </a:gradFill>
          <a:ln w="12700">
            <a:miter lim="400000"/>
          </a:ln>
        </p:spPr>
        <p:txBody>
          <a:bodyPr lIns="45672" tIns="45672" rIns="45672" bIns="45672">
            <a:spAutoFit/>
          </a:bodyPr>
          <a:lstStyle/>
          <a:p>
            <a:pPr>
              <a:lnSpc>
                <a:spcPct val="90000"/>
              </a:lnSpc>
              <a:defRPr b="0">
                <a:solidFill>
                  <a:srgbClr val="06060C"/>
                </a:solidFill>
                <a:latin typeface="黑体" panose="02010609060101010101" pitchFamily="49" charset="-122"/>
                <a:ea typeface="黑体" panose="02010609060101010101" pitchFamily="49" charset="-122"/>
                <a:cs typeface="黑体" panose="02010609060101010101" pitchFamily="49" charset="-122"/>
                <a:sym typeface="黑体" panose="02010609060101010101" pitchFamily="49" charset="-122"/>
              </a:defRPr>
            </a:pPr>
            <a:r>
              <a:t>2、</a:t>
            </a:r>
            <a:r>
              <a:rPr sz="1800">
                <a:solidFill>
                  <a:srgbClr val="000000"/>
                </a:solidFill>
              </a:rPr>
              <a:t>要写自己相信的，既有道理上的相信，也相信能够指导自己的实践；不能写连自己都不相信的。否则，就是假话、大话、空话。 </a:t>
            </a:r>
            <a:endParaRPr sz="1800">
              <a:solidFill>
                <a:srgbClr val="000000"/>
              </a:solidFill>
            </a:endParaRPr>
          </a:p>
        </p:txBody>
      </p:sp>
      <p:sp>
        <p:nvSpPr>
          <p:cNvPr id="444" name="3、寻找自己的句子，用自己的句子表达自己的想法"/>
          <p:cNvSpPr/>
          <p:nvPr/>
        </p:nvSpPr>
        <p:spPr>
          <a:xfrm>
            <a:off x="334612" y="5155986"/>
            <a:ext cx="11413339" cy="510445"/>
          </a:xfrm>
          <a:prstGeom prst="rect">
            <a:avLst/>
          </a:prstGeom>
          <a:gradFill>
            <a:gsLst>
              <a:gs pos="0">
                <a:srgbClr val="FFFFFF"/>
              </a:gs>
              <a:gs pos="100000">
                <a:srgbClr val="CC1F4C"/>
              </a:gs>
            </a:gsLst>
            <a:path path="circle">
              <a:fillToRect l="37721" t="-19636" r="62278" b="119636"/>
            </a:path>
          </a:gradFill>
          <a:ln w="12700">
            <a:miter lim="400000"/>
          </a:ln>
        </p:spPr>
        <p:txBody>
          <a:bodyPr lIns="45672" tIns="45672" rIns="45672" bIns="45672">
            <a:spAutoFit/>
          </a:bodyPr>
          <a:lstStyle>
            <a:lvl1pPr>
              <a:spcBef>
                <a:spcPts val="500"/>
              </a:spcBef>
              <a:defRPr b="0">
                <a:latin typeface="黑体" panose="02010609060101010101" pitchFamily="49" charset="-122"/>
                <a:ea typeface="黑体" panose="02010609060101010101" pitchFamily="49" charset="-122"/>
                <a:cs typeface="黑体" panose="02010609060101010101" pitchFamily="49" charset="-122"/>
                <a:sym typeface="黑体" panose="02010609060101010101" pitchFamily="49" charset="-122"/>
              </a:defRPr>
            </a:lvl1pPr>
          </a:lstStyle>
          <a:p>
            <a:r>
              <a:t>3、寻找自己的句子，用自己的句子表达自己的想法</a:t>
            </a:r>
          </a:p>
        </p:txBody>
      </p:sp>
      <p:sp>
        <p:nvSpPr>
          <p:cNvPr id="445" name="2、要写自己相信的，既有道理上的相信，也相信能够指导自己的实践；不能写连自己都不相信的。否则，就是假话、大话、空话。"/>
          <p:cNvSpPr/>
          <p:nvPr/>
        </p:nvSpPr>
        <p:spPr>
          <a:xfrm>
            <a:off x="334612" y="3429000"/>
            <a:ext cx="11413339" cy="887634"/>
          </a:xfrm>
          <a:prstGeom prst="rect">
            <a:avLst/>
          </a:prstGeom>
          <a:gradFill>
            <a:gsLst>
              <a:gs pos="0">
                <a:srgbClr val="FFFFFF"/>
              </a:gs>
              <a:gs pos="100000">
                <a:srgbClr val="CC1F4C"/>
              </a:gs>
            </a:gsLst>
            <a:path path="circle">
              <a:fillToRect l="37721" t="-19636" r="62278" b="119636"/>
            </a:path>
          </a:gradFill>
          <a:ln w="12700">
            <a:miter lim="400000"/>
          </a:ln>
        </p:spPr>
        <p:txBody>
          <a:bodyPr lIns="45672" tIns="45672" rIns="45672" bIns="45672">
            <a:spAutoFit/>
          </a:bodyPr>
          <a:lstStyle>
            <a:lvl1pPr>
              <a:lnSpc>
                <a:spcPct val="90000"/>
              </a:lnSpc>
              <a:defRPr b="0">
                <a:latin typeface="黑体" panose="02010609060101010101" pitchFamily="49" charset="-122"/>
                <a:ea typeface="黑体" panose="02010609060101010101" pitchFamily="49" charset="-122"/>
                <a:cs typeface="黑体" panose="02010609060101010101" pitchFamily="49" charset="-122"/>
                <a:sym typeface="黑体" panose="02010609060101010101" pitchFamily="49" charset="-122"/>
              </a:defRPr>
            </a:lvl1pPr>
          </a:lstStyle>
          <a:p>
            <a:r>
              <a:t>2、要写自己相信的，既有道理上的相信，也相信能够指导自己的实践；不能写连自己都不相信的。否则，就是假话、大话、空话。 </a:t>
            </a:r>
          </a:p>
        </p:txBody>
      </p:sp>
      <p:sp>
        <p:nvSpPr>
          <p:cNvPr id="446" name="1、要别人信服，首先要自己相信"/>
          <p:cNvSpPr/>
          <p:nvPr/>
        </p:nvSpPr>
        <p:spPr>
          <a:xfrm>
            <a:off x="334612" y="2400518"/>
            <a:ext cx="11413339" cy="510445"/>
          </a:xfrm>
          <a:prstGeom prst="rect">
            <a:avLst/>
          </a:prstGeom>
          <a:gradFill>
            <a:gsLst>
              <a:gs pos="0">
                <a:srgbClr val="FFFFFF"/>
              </a:gs>
              <a:gs pos="100000">
                <a:srgbClr val="CC1F4C"/>
              </a:gs>
            </a:gsLst>
            <a:path path="circle">
              <a:fillToRect l="37721" t="-19636" r="62278" b="119636"/>
            </a:path>
          </a:gradFill>
          <a:ln w="12700">
            <a:miter lim="400000"/>
          </a:ln>
        </p:spPr>
        <p:txBody>
          <a:bodyPr lIns="45672" tIns="45672" rIns="45672" bIns="45672">
            <a:spAutoFit/>
          </a:bodyPr>
          <a:lstStyle>
            <a:lvl1pPr>
              <a:lnSpc>
                <a:spcPct val="90000"/>
              </a:lnSpc>
              <a:defRPr b="0">
                <a:latin typeface="黑体" panose="02010609060101010101" pitchFamily="49" charset="-122"/>
                <a:ea typeface="黑体" panose="02010609060101010101" pitchFamily="49" charset="-122"/>
                <a:cs typeface="黑体" panose="02010609060101010101" pitchFamily="49" charset="-122"/>
                <a:sym typeface="黑体" panose="02010609060101010101" pitchFamily="49" charset="-122"/>
              </a:defRPr>
            </a:lvl1pPr>
          </a:lstStyle>
          <a:p>
            <a:r>
              <a:t>1、要别人信服，首先要自己相信</a:t>
            </a:r>
          </a:p>
        </p:txBody>
      </p:sp>
      <p:sp>
        <p:nvSpPr>
          <p:cNvPr id="447" name="二、像说话一样写作"/>
          <p:cNvSpPr txBox="1"/>
          <p:nvPr/>
        </p:nvSpPr>
        <p:spPr>
          <a:xfrm>
            <a:off x="239461" y="767949"/>
            <a:ext cx="8920389" cy="599345"/>
          </a:xfrm>
          <a:prstGeom prst="rect">
            <a:avLst/>
          </a:prstGeom>
          <a:solidFill>
            <a:srgbClr val="00FF00"/>
          </a:solidFill>
          <a:ln w="12700">
            <a:miter lim="400000"/>
          </a:ln>
        </p:spPr>
        <p:txBody>
          <a:bodyPr lIns="45672" tIns="45672" rIns="45672" bIns="45672">
            <a:spAutoFit/>
          </a:bodyPr>
          <a:lstStyle>
            <a:lvl1pPr>
              <a:spcBef>
                <a:spcPts val="1600"/>
              </a:spcBef>
              <a:defRPr sz="2800" b="0">
                <a:solidFill>
                  <a:srgbClr val="FF0000"/>
                </a:solidFill>
                <a:latin typeface="黑体" panose="02010609060101010101" pitchFamily="49" charset="-122"/>
                <a:ea typeface="黑体" panose="02010609060101010101" pitchFamily="49" charset="-122"/>
                <a:cs typeface="黑体" panose="02010609060101010101" pitchFamily="49" charset="-122"/>
                <a:sym typeface="黑体" panose="02010609060101010101" pitchFamily="49" charset="-122"/>
              </a:defRPr>
            </a:lvl1pPr>
          </a:lstStyle>
          <a:p>
            <a:r>
              <a:t>二、像说话一样写作</a:t>
            </a:r>
          </a:p>
        </p:txBody>
      </p:sp>
    </p:spTree>
  </p:cSld>
  <p:clrMapOvr>
    <a:masterClrMapping/>
  </p:clrMapOvr>
  <p:transition spd="med"/>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 name="三、写作首先要说人话"/>
          <p:cNvSpPr txBox="1"/>
          <p:nvPr/>
        </p:nvSpPr>
        <p:spPr>
          <a:xfrm>
            <a:off x="239461" y="767949"/>
            <a:ext cx="8920389" cy="599345"/>
          </a:xfrm>
          <a:prstGeom prst="rect">
            <a:avLst/>
          </a:prstGeom>
          <a:solidFill>
            <a:srgbClr val="00FF00"/>
          </a:solidFill>
          <a:ln w="12700">
            <a:miter lim="400000"/>
          </a:ln>
        </p:spPr>
        <p:txBody>
          <a:bodyPr lIns="45672" tIns="45672" rIns="45672" bIns="45672">
            <a:spAutoFit/>
          </a:bodyPr>
          <a:lstStyle>
            <a:lvl1pPr>
              <a:spcBef>
                <a:spcPts val="1600"/>
              </a:spcBef>
              <a:defRPr sz="2800" b="0">
                <a:solidFill>
                  <a:srgbClr val="FF0000"/>
                </a:solidFill>
                <a:latin typeface="黑体" panose="02010609060101010101" pitchFamily="49" charset="-122"/>
                <a:ea typeface="黑体" panose="02010609060101010101" pitchFamily="49" charset="-122"/>
                <a:cs typeface="黑体" panose="02010609060101010101" pitchFamily="49" charset="-122"/>
                <a:sym typeface="黑体" panose="02010609060101010101" pitchFamily="49" charset="-122"/>
              </a:defRPr>
            </a:lvl1pPr>
          </a:lstStyle>
          <a:p>
            <a:r>
              <a:t>三、写作首先要说人话</a:t>
            </a:r>
          </a:p>
        </p:txBody>
      </p:sp>
      <p:sp>
        <p:nvSpPr>
          <p:cNvPr id="450" name="1、要别人信服，首先要自己相信"/>
          <p:cNvSpPr/>
          <p:nvPr/>
        </p:nvSpPr>
        <p:spPr>
          <a:xfrm>
            <a:off x="3626552" y="1968718"/>
            <a:ext cx="2097839" cy="510445"/>
          </a:xfrm>
          <a:prstGeom prst="rect">
            <a:avLst/>
          </a:prstGeom>
          <a:gradFill>
            <a:gsLst>
              <a:gs pos="0">
                <a:srgbClr val="FFFFFF"/>
              </a:gs>
              <a:gs pos="100000">
                <a:srgbClr val="CC1F4C"/>
              </a:gs>
            </a:gsLst>
            <a:path path="circle">
              <a:fillToRect l="37721" t="-19636" r="62278" b="119636"/>
            </a:path>
          </a:gradFill>
          <a:ln w="12700">
            <a:miter lim="400000"/>
          </a:ln>
        </p:spPr>
        <p:txBody>
          <a:bodyPr lIns="45672" tIns="45672" rIns="45672" bIns="45672">
            <a:spAutoFit/>
          </a:bodyPr>
          <a:lstStyle>
            <a:lvl1pPr>
              <a:lnSpc>
                <a:spcPct val="90000"/>
              </a:lnSpc>
              <a:defRPr b="0">
                <a:latin typeface="黑体" panose="02010609060101010101" pitchFamily="49" charset="-122"/>
                <a:ea typeface="黑体" panose="02010609060101010101" pitchFamily="49" charset="-122"/>
                <a:cs typeface="黑体" panose="02010609060101010101" pitchFamily="49" charset="-122"/>
                <a:sym typeface="黑体" panose="02010609060101010101" pitchFamily="49" charset="-122"/>
              </a:defRPr>
            </a:lvl1pPr>
          </a:lstStyle>
          <a:p>
            <a:r>
              <a:t>1、不说鬼话</a:t>
            </a:r>
          </a:p>
        </p:txBody>
      </p:sp>
      <p:sp>
        <p:nvSpPr>
          <p:cNvPr id="451" name="1、要别人信服，首先要自己相信"/>
          <p:cNvSpPr/>
          <p:nvPr/>
        </p:nvSpPr>
        <p:spPr>
          <a:xfrm>
            <a:off x="3626552" y="2870418"/>
            <a:ext cx="2097839" cy="510445"/>
          </a:xfrm>
          <a:prstGeom prst="rect">
            <a:avLst/>
          </a:prstGeom>
          <a:gradFill>
            <a:gsLst>
              <a:gs pos="0">
                <a:srgbClr val="FFFFFF"/>
              </a:gs>
              <a:gs pos="100000">
                <a:srgbClr val="CC1F4C"/>
              </a:gs>
            </a:gsLst>
            <a:path path="circle">
              <a:fillToRect l="37721" t="-19636" r="62278" b="119636"/>
            </a:path>
          </a:gradFill>
          <a:ln w="12700">
            <a:miter lim="400000"/>
          </a:ln>
        </p:spPr>
        <p:txBody>
          <a:bodyPr lIns="45672" tIns="45672" rIns="45672" bIns="45672">
            <a:spAutoFit/>
          </a:bodyPr>
          <a:lstStyle>
            <a:lvl1pPr>
              <a:lnSpc>
                <a:spcPct val="90000"/>
              </a:lnSpc>
              <a:defRPr b="0">
                <a:latin typeface="黑体" panose="02010609060101010101" pitchFamily="49" charset="-122"/>
                <a:ea typeface="黑体" panose="02010609060101010101" pitchFamily="49" charset="-122"/>
                <a:cs typeface="黑体" panose="02010609060101010101" pitchFamily="49" charset="-122"/>
                <a:sym typeface="黑体" panose="02010609060101010101" pitchFamily="49" charset="-122"/>
              </a:defRPr>
            </a:lvl1pPr>
          </a:lstStyle>
          <a:p>
            <a:r>
              <a:t>2、不说大话</a:t>
            </a:r>
          </a:p>
        </p:txBody>
      </p:sp>
      <p:sp>
        <p:nvSpPr>
          <p:cNvPr id="452" name="1、要别人信服，首先要自己相信"/>
          <p:cNvSpPr/>
          <p:nvPr/>
        </p:nvSpPr>
        <p:spPr>
          <a:xfrm>
            <a:off x="3674920" y="3772118"/>
            <a:ext cx="2097839" cy="510445"/>
          </a:xfrm>
          <a:prstGeom prst="rect">
            <a:avLst/>
          </a:prstGeom>
          <a:gradFill>
            <a:gsLst>
              <a:gs pos="0">
                <a:srgbClr val="FFFFFF"/>
              </a:gs>
              <a:gs pos="100000">
                <a:srgbClr val="CC1F4C"/>
              </a:gs>
            </a:gsLst>
            <a:path path="circle">
              <a:fillToRect l="37721" t="-19636" r="62278" b="119636"/>
            </a:path>
          </a:gradFill>
          <a:ln w="12700">
            <a:miter lim="400000"/>
          </a:ln>
        </p:spPr>
        <p:txBody>
          <a:bodyPr lIns="45672" tIns="45672" rIns="45672" bIns="45672">
            <a:spAutoFit/>
          </a:bodyPr>
          <a:lstStyle>
            <a:lvl1pPr>
              <a:lnSpc>
                <a:spcPct val="90000"/>
              </a:lnSpc>
              <a:defRPr b="0">
                <a:latin typeface="黑体" panose="02010609060101010101" pitchFamily="49" charset="-122"/>
                <a:ea typeface="黑体" panose="02010609060101010101" pitchFamily="49" charset="-122"/>
                <a:cs typeface="黑体" panose="02010609060101010101" pitchFamily="49" charset="-122"/>
                <a:sym typeface="黑体" panose="02010609060101010101" pitchFamily="49" charset="-122"/>
              </a:defRPr>
            </a:lvl1pPr>
          </a:lstStyle>
          <a:p>
            <a:r>
              <a:t>3、不说空话</a:t>
            </a:r>
          </a:p>
        </p:txBody>
      </p:sp>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04836" y="2479163"/>
            <a:ext cx="2962688" cy="1724266"/>
          </a:xfrm>
          <a:prstGeom prst="rect">
            <a:avLst/>
          </a:prstGeom>
          <a:noFill/>
        </p:spPr>
      </p:pic>
      <p:sp>
        <p:nvSpPr>
          <p:cNvPr id="4" name="文本框 3"/>
          <p:cNvSpPr txBox="1"/>
          <p:nvPr/>
        </p:nvSpPr>
        <p:spPr>
          <a:xfrm>
            <a:off x="6361665" y="1905508"/>
            <a:ext cx="5346021" cy="34163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pPr>
            <a:r>
              <a:rPr kumimoji="0" lang="zh-CN" altLang="en-US" sz="2400" b="1" i="0" u="none" strike="noStrike" cap="none" spc="0" normalizeH="0" baseline="0" dirty="0">
                <a:ln>
                  <a:noFill/>
                </a:ln>
                <a:solidFill>
                  <a:srgbClr val="000000"/>
                </a:solidFill>
                <a:effectLst/>
                <a:uFillTx/>
                <a:latin typeface="+mj-lt"/>
                <a:ea typeface="+mj-ea"/>
                <a:cs typeface="+mj-cs"/>
                <a:sym typeface="Helvetica Neue"/>
              </a:rPr>
              <a:t>一些教育专家就像骗子一样：</a:t>
            </a:r>
            <a:endParaRPr kumimoji="0" lang="en-US" altLang="zh-CN" sz="2400" b="1" i="0" u="none" strike="noStrike" cap="none" spc="0" normalizeH="0" baseline="0" dirty="0">
              <a:ln>
                <a:noFill/>
              </a:ln>
              <a:solidFill>
                <a:srgbClr val="000000"/>
              </a:solidFill>
              <a:effectLst/>
              <a:uFillTx/>
              <a:latin typeface="+mj-lt"/>
              <a:ea typeface="+mj-ea"/>
              <a:cs typeface="+mj-cs"/>
              <a:sym typeface="Helvetica Neue"/>
            </a:endParaRPr>
          </a:p>
          <a:p>
            <a:pPr marL="0" marR="0" indent="0" algn="l" defTabSz="914400" rtl="0" fontAlgn="auto" latinLnBrk="0" hangingPunct="0">
              <a:lnSpc>
                <a:spcPct val="100000"/>
              </a:lnSpc>
              <a:spcBef>
                <a:spcPts val="0"/>
              </a:spcBef>
              <a:spcAft>
                <a:spcPts val="0"/>
              </a:spcAft>
              <a:buClrTx/>
              <a:buSzTx/>
              <a:buFontTx/>
              <a:buNone/>
            </a:pPr>
            <a:r>
              <a:rPr kumimoji="0" lang="en-US" altLang="zh-CN" sz="2400" b="1" i="0" u="none" strike="noStrike" cap="none" spc="0" normalizeH="0" baseline="0" dirty="0">
                <a:ln>
                  <a:noFill/>
                </a:ln>
                <a:solidFill>
                  <a:srgbClr val="000000"/>
                </a:solidFill>
                <a:effectLst/>
                <a:uFillTx/>
                <a:latin typeface="+mj-lt"/>
                <a:ea typeface="+mj-ea"/>
                <a:cs typeface="+mj-cs"/>
                <a:sym typeface="Helvetica Neue"/>
              </a:rPr>
              <a:t>1</a:t>
            </a:r>
            <a:r>
              <a:rPr kumimoji="0" lang="zh-CN" altLang="en-US" sz="2400" b="1" i="0" u="none" strike="noStrike" cap="none" spc="0" normalizeH="0" baseline="0" dirty="0">
                <a:ln>
                  <a:noFill/>
                </a:ln>
                <a:solidFill>
                  <a:srgbClr val="000000"/>
                </a:solidFill>
                <a:effectLst/>
                <a:uFillTx/>
                <a:latin typeface="+mj-lt"/>
                <a:ea typeface="+mj-ea"/>
                <a:cs typeface="+mj-cs"/>
                <a:sym typeface="Helvetica Neue"/>
              </a:rPr>
              <a:t>、我的方法绝对行，而且包治百病；</a:t>
            </a:r>
            <a:endParaRPr kumimoji="0" lang="en-US" altLang="zh-CN" sz="2400" b="1" i="0" u="none" strike="noStrike" cap="none" spc="0" normalizeH="0" baseline="0" dirty="0">
              <a:ln>
                <a:noFill/>
              </a:ln>
              <a:solidFill>
                <a:srgbClr val="000000"/>
              </a:solidFill>
              <a:effectLst/>
              <a:uFillTx/>
              <a:latin typeface="+mj-lt"/>
              <a:ea typeface="+mj-ea"/>
              <a:cs typeface="+mj-cs"/>
              <a:sym typeface="Helvetica Neue"/>
            </a:endParaRPr>
          </a:p>
          <a:p>
            <a:pPr marL="0" marR="0" indent="0" algn="l" defTabSz="914400" rtl="0" fontAlgn="auto" latinLnBrk="0" hangingPunct="0">
              <a:lnSpc>
                <a:spcPct val="100000"/>
              </a:lnSpc>
              <a:spcBef>
                <a:spcPts val="0"/>
              </a:spcBef>
              <a:spcAft>
                <a:spcPts val="0"/>
              </a:spcAft>
              <a:buClrTx/>
              <a:buSzTx/>
              <a:buFontTx/>
              <a:buNone/>
            </a:pPr>
            <a:r>
              <a:rPr lang="en-US" altLang="zh-CN" dirty="0"/>
              <a:t>2</a:t>
            </a:r>
            <a:r>
              <a:rPr lang="zh-CN" altLang="en-US" dirty="0"/>
              <a:t>、一定要用我的方法，会立马见效，尤其是会大面积提高教育教学质量和考试成绩；</a:t>
            </a:r>
            <a:endParaRPr lang="en-US" altLang="zh-CN" dirty="0"/>
          </a:p>
          <a:p>
            <a:pPr marL="0" marR="0" indent="0" algn="l" defTabSz="914400" rtl="0" fontAlgn="auto" latinLnBrk="0" hangingPunct="0">
              <a:lnSpc>
                <a:spcPct val="100000"/>
              </a:lnSpc>
              <a:spcBef>
                <a:spcPts val="0"/>
              </a:spcBef>
              <a:spcAft>
                <a:spcPts val="0"/>
              </a:spcAft>
              <a:buClrTx/>
              <a:buSzTx/>
              <a:buFontTx/>
              <a:buNone/>
            </a:pPr>
            <a:r>
              <a:rPr lang="en-US" altLang="zh-CN" dirty="0"/>
              <a:t>3</a:t>
            </a:r>
            <a:r>
              <a:rPr lang="zh-CN" altLang="en-US" dirty="0"/>
              <a:t>、凡是用不好的，都是因为你没有按照我的要求来，主要原因在你身上，和我的理论、方法没有关系。</a:t>
            </a:r>
            <a:endParaRPr lang="en-US" altLang="zh-CN" dirty="0"/>
          </a:p>
          <a:p>
            <a:pPr marL="0" marR="0" indent="0" algn="l" defTabSz="914400" rtl="0" fontAlgn="auto" latinLnBrk="0" hangingPunct="0">
              <a:lnSpc>
                <a:spcPct val="100000"/>
              </a:lnSpc>
              <a:spcBef>
                <a:spcPts val="0"/>
              </a:spcBef>
              <a:spcAft>
                <a:spcPts val="0"/>
              </a:spcAft>
              <a:buClrTx/>
              <a:buSzTx/>
              <a:buFontTx/>
              <a:buNone/>
            </a:pPr>
            <a:endParaRPr kumimoji="0" lang="zh-CN" altLang="en-US" sz="2400" b="1" i="0" u="none" strike="noStrike" cap="none" spc="0" normalizeH="0" baseline="0" dirty="0">
              <a:ln>
                <a:noFill/>
              </a:ln>
              <a:solidFill>
                <a:srgbClr val="000000"/>
              </a:solidFill>
              <a:effectLst/>
              <a:uFillTx/>
              <a:latin typeface="+mj-lt"/>
              <a:ea typeface="+mj-ea"/>
              <a:cs typeface="+mj-cs"/>
              <a:sym typeface="Helvetica Neue"/>
            </a:endParaRPr>
          </a:p>
        </p:txBody>
      </p:sp>
    </p:spTree>
  </p:cSld>
  <p:clrMapOvr>
    <a:masterClrMapping/>
  </p:clrMapOvr>
  <p:transition spd="med"/>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6" name="成组"/>
          <p:cNvGrpSpPr/>
          <p:nvPr/>
        </p:nvGrpSpPr>
        <p:grpSpPr>
          <a:xfrm>
            <a:off x="-71364" y="-5943"/>
            <a:ext cx="12245338" cy="6860374"/>
            <a:chOff x="0" y="0"/>
            <a:chExt cx="12245336" cy="6860372"/>
          </a:xfrm>
        </p:grpSpPr>
        <p:pic>
          <p:nvPicPr>
            <p:cNvPr id="454" name="C:\Documents and Settings\Administrator\桌面\素材CNN sccnn.com 388XXC2.jpg" descr="C:\Documents and Settings\Administrator\桌面\素材CNN sccnn.com 388XXC2.jpg"/>
            <p:cNvPicPr>
              <a:picLocks noChangeAspect="1"/>
            </p:cNvPicPr>
            <p:nvPr/>
          </p:nvPicPr>
          <p:blipFill>
            <a:blip r:embed="rId1"/>
            <a:srcRect l="1214" t="10842" b="5043"/>
            <a:stretch>
              <a:fillRect/>
            </a:stretch>
          </p:blipFill>
          <p:spPr>
            <a:xfrm>
              <a:off x="0" y="0"/>
              <a:ext cx="12213228" cy="6848297"/>
            </a:xfrm>
            <a:prstGeom prst="rect">
              <a:avLst/>
            </a:prstGeom>
            <a:ln w="12700" cap="flat">
              <a:noFill/>
              <a:miter lim="400000"/>
              <a:headEnd/>
              <a:tailEnd/>
            </a:ln>
            <a:effectLst/>
          </p:spPr>
        </p:pic>
        <p:pic>
          <p:nvPicPr>
            <p:cNvPr id="455" name="image.png" descr="image.png"/>
            <p:cNvPicPr>
              <a:picLocks noChangeAspect="1"/>
            </p:cNvPicPr>
            <p:nvPr/>
          </p:nvPicPr>
          <p:blipFill>
            <a:blip r:embed="rId2"/>
            <a:stretch>
              <a:fillRect/>
            </a:stretch>
          </p:blipFill>
          <p:spPr>
            <a:xfrm>
              <a:off x="22067" y="504"/>
              <a:ext cx="12223271" cy="6859870"/>
            </a:xfrm>
            <a:prstGeom prst="rect">
              <a:avLst/>
            </a:prstGeom>
            <a:ln w="12700" cap="flat">
              <a:noFill/>
              <a:miter lim="400000"/>
              <a:headEnd/>
              <a:tailEnd/>
            </a:ln>
            <a:effectLst/>
          </p:spPr>
        </p:pic>
      </p:grpSp>
      <p:grpSp>
        <p:nvGrpSpPr>
          <p:cNvPr id="459" name="成组"/>
          <p:cNvGrpSpPr/>
          <p:nvPr/>
        </p:nvGrpSpPr>
        <p:grpSpPr>
          <a:xfrm>
            <a:off x="-71365" y="6572146"/>
            <a:ext cx="12250666" cy="282284"/>
            <a:chOff x="0" y="0"/>
            <a:chExt cx="12250665" cy="282282"/>
          </a:xfrm>
        </p:grpSpPr>
        <p:sp>
          <p:nvSpPr>
            <p:cNvPr id="457" name="线条"/>
            <p:cNvSpPr/>
            <p:nvPr/>
          </p:nvSpPr>
          <p:spPr>
            <a:xfrm>
              <a:off x="12683" y="-1"/>
              <a:ext cx="12214728" cy="1"/>
            </a:xfrm>
            <a:prstGeom prst="line">
              <a:avLst/>
            </a:prstGeom>
            <a:noFill/>
            <a:ln w="3175" cap="flat">
              <a:solidFill>
                <a:srgbClr val="C00000"/>
              </a:solidFill>
              <a:prstDash val="solid"/>
              <a:round/>
            </a:ln>
            <a:effectLst/>
          </p:spPr>
          <p:txBody>
            <a:bodyPr wrap="square" lIns="45718" tIns="45718" rIns="45718" bIns="45718" numCol="1" anchor="t">
              <a:noAutofit/>
            </a:bodyPr>
            <a:lstStyle/>
            <a:p/>
          </p:txBody>
        </p:sp>
        <p:sp>
          <p:nvSpPr>
            <p:cNvPr id="458" name="矩形"/>
            <p:cNvSpPr/>
            <p:nvPr/>
          </p:nvSpPr>
          <p:spPr>
            <a:xfrm>
              <a:off x="-1" y="19030"/>
              <a:ext cx="12250666" cy="263253"/>
            </a:xfrm>
            <a:prstGeom prst="rect">
              <a:avLst/>
            </a:prstGeom>
            <a:solidFill>
              <a:srgbClr val="C00000"/>
            </a:solidFill>
            <a:ln w="12700" cap="flat">
              <a:noFill/>
              <a:miter lim="400000"/>
            </a:ln>
            <a:effectLst>
              <a:outerShdw blurRad="50800" dist="25400" dir="2700000" rotWithShape="0">
                <a:srgbClr val="000000">
                  <a:alpha val="38999"/>
                </a:srgbClr>
              </a:outerShdw>
            </a:effectLst>
          </p:spPr>
          <p:txBody>
            <a:bodyPr wrap="square" lIns="45718" tIns="45718" rIns="45718" bIns="45718" numCol="1" anchor="ctr">
              <a:noAutofit/>
            </a:bodyPr>
            <a:lstStyle/>
            <a:p>
              <a:pPr algn="ctr">
                <a:defRPr sz="1800" b="0">
                  <a:solidFill>
                    <a:srgbClr val="760000"/>
                  </a:solidFill>
                  <a:latin typeface="Arial" panose="020B0604020202020204"/>
                  <a:ea typeface="Arial" panose="020B0604020202020204"/>
                  <a:cs typeface="Arial" panose="020B0604020202020204"/>
                  <a:sym typeface="Arial" panose="020B0604020202020204"/>
                </a:defRPr>
              </a:pPr>
            </a:p>
          </p:txBody>
        </p:sp>
      </p:grpSp>
      <p:grpSp>
        <p:nvGrpSpPr>
          <p:cNvPr id="465" name="成组"/>
          <p:cNvGrpSpPr/>
          <p:nvPr/>
        </p:nvGrpSpPr>
        <p:grpSpPr>
          <a:xfrm>
            <a:off x="464652" y="1500609"/>
            <a:ext cx="3831482" cy="2564317"/>
            <a:chOff x="0" y="0"/>
            <a:chExt cx="3831481" cy="2564315"/>
          </a:xfrm>
        </p:grpSpPr>
        <p:grpSp>
          <p:nvGrpSpPr>
            <p:cNvPr id="463" name="成组"/>
            <p:cNvGrpSpPr/>
            <p:nvPr/>
          </p:nvGrpSpPr>
          <p:grpSpPr>
            <a:xfrm>
              <a:off x="924662" y="402197"/>
              <a:ext cx="2906820" cy="1351445"/>
              <a:chOff x="0" y="0"/>
              <a:chExt cx="2906819" cy="1351444"/>
            </a:xfrm>
          </p:grpSpPr>
          <p:sp>
            <p:nvSpPr>
              <p:cNvPr id="460" name="矩形"/>
              <p:cNvSpPr/>
              <p:nvPr/>
            </p:nvSpPr>
            <p:spPr>
              <a:xfrm>
                <a:off x="0" y="120551"/>
                <a:ext cx="1361663" cy="1230894"/>
              </a:xfrm>
              <a:prstGeom prst="rect">
                <a:avLst/>
              </a:prstGeom>
              <a:solidFill>
                <a:srgbClr val="C00000"/>
              </a:solidFill>
              <a:ln w="12700" cap="flat">
                <a:noFill/>
                <a:miter lim="400000"/>
              </a:ln>
              <a:effectLst/>
            </p:spPr>
            <p:txBody>
              <a:bodyPr wrap="square" lIns="45718" tIns="45718" rIns="45718" bIns="45718" numCol="1" anchor="ctr">
                <a:noAutofit/>
              </a:bodyPr>
              <a:lstStyle/>
              <a:p>
                <a:pPr algn="ctr">
                  <a:defRPr sz="1800" b="0">
                    <a:solidFill>
                      <a:srgbClr val="FFFFFF"/>
                    </a:solidFill>
                    <a:latin typeface="Arial" panose="020B0604020202020204"/>
                    <a:ea typeface="Arial" panose="020B0604020202020204"/>
                    <a:cs typeface="Arial" panose="020B0604020202020204"/>
                    <a:sym typeface="Arial" panose="020B0604020202020204"/>
                  </a:defRPr>
                </a:pPr>
              </a:p>
            </p:txBody>
          </p:sp>
          <p:sp>
            <p:nvSpPr>
              <p:cNvPr id="461" name="目  录"/>
              <p:cNvSpPr txBox="1"/>
              <p:nvPr/>
            </p:nvSpPr>
            <p:spPr>
              <a:xfrm>
                <a:off x="1244842" y="-1"/>
                <a:ext cx="1661978" cy="942245"/>
              </a:xfrm>
              <a:prstGeom prst="rect">
                <a:avLst/>
              </a:prstGeom>
              <a:noFill/>
              <a:ln w="12700" cap="flat">
                <a:noFill/>
                <a:miter lim="400000"/>
              </a:ln>
              <a:effectLst/>
            </p:spPr>
            <p:txBody>
              <a:bodyPr wrap="none" lIns="45672" tIns="45672" rIns="45672" bIns="45672" numCol="1" anchor="t">
                <a:spAutoFit/>
              </a:bodyPr>
              <a:lstStyle>
                <a:lvl1pPr>
                  <a:defRPr sz="4800" b="0">
                    <a:solidFill>
                      <a:srgbClr val="404040"/>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t>目  录</a:t>
                </a:r>
              </a:p>
            </p:txBody>
          </p:sp>
          <p:sp>
            <p:nvSpPr>
              <p:cNvPr id="462" name="ONTENTS"/>
              <p:cNvSpPr txBox="1"/>
              <p:nvPr/>
            </p:nvSpPr>
            <p:spPr>
              <a:xfrm>
                <a:off x="1249600" y="832756"/>
                <a:ext cx="1560328" cy="436974"/>
              </a:xfrm>
              <a:prstGeom prst="rect">
                <a:avLst/>
              </a:prstGeom>
              <a:noFill/>
              <a:ln w="12700" cap="flat">
                <a:noFill/>
                <a:miter lim="400000"/>
              </a:ln>
              <a:effectLst/>
            </p:spPr>
            <p:txBody>
              <a:bodyPr wrap="none" lIns="45672" tIns="45672" rIns="45672" bIns="45672" numCol="1" anchor="t">
                <a:spAutoFit/>
              </a:bodyPr>
              <a:lstStyle>
                <a:lvl1pPr>
                  <a:defRPr>
                    <a:solidFill>
                      <a:srgbClr val="C00000"/>
                    </a:solidFill>
                    <a:latin typeface="Arial" panose="020B0604020202020204"/>
                    <a:ea typeface="Arial" panose="020B0604020202020204"/>
                    <a:cs typeface="Arial" panose="020B0604020202020204"/>
                    <a:sym typeface="Arial" panose="020B0604020202020204"/>
                  </a:defRPr>
                </a:lvl1pPr>
              </a:lstStyle>
              <a:p>
                <a:r>
                  <a:t>ONTENTS</a:t>
                </a:r>
              </a:p>
            </p:txBody>
          </p:sp>
        </p:grpSp>
        <p:pic>
          <p:nvPicPr>
            <p:cNvPr id="464" name="image.png" descr="image.png"/>
            <p:cNvPicPr>
              <a:picLocks noChangeAspect="1"/>
            </p:cNvPicPr>
            <p:nvPr/>
          </p:nvPicPr>
          <p:blipFill>
            <a:blip r:embed="rId3"/>
            <a:stretch>
              <a:fillRect/>
            </a:stretch>
          </p:blipFill>
          <p:spPr>
            <a:xfrm>
              <a:off x="0" y="0"/>
              <a:ext cx="3125906" cy="2564316"/>
            </a:xfrm>
            <a:prstGeom prst="rect">
              <a:avLst/>
            </a:prstGeom>
            <a:ln w="12700" cap="flat">
              <a:noFill/>
              <a:miter lim="400000"/>
              <a:headEnd/>
              <a:tailEnd/>
            </a:ln>
            <a:effectLst/>
          </p:spPr>
        </p:pic>
      </p:grpSp>
      <p:grpSp>
        <p:nvGrpSpPr>
          <p:cNvPr id="470" name="成组"/>
          <p:cNvGrpSpPr/>
          <p:nvPr/>
        </p:nvGrpSpPr>
        <p:grpSpPr>
          <a:xfrm>
            <a:off x="5480683" y="1982707"/>
            <a:ext cx="5425185" cy="656543"/>
            <a:chOff x="0" y="0"/>
            <a:chExt cx="5425183" cy="656542"/>
          </a:xfrm>
        </p:grpSpPr>
        <p:sp>
          <p:nvSpPr>
            <p:cNvPr id="466" name="矩形"/>
            <p:cNvSpPr/>
            <p:nvPr/>
          </p:nvSpPr>
          <p:spPr>
            <a:xfrm>
              <a:off x="-1" y="57090"/>
              <a:ext cx="5425185" cy="599452"/>
            </a:xfrm>
            <a:prstGeom prst="rect">
              <a:avLst/>
            </a:prstGeom>
            <a:solidFill>
              <a:srgbClr val="C00000"/>
            </a:solidFill>
            <a:ln w="12700" cap="flat">
              <a:noFill/>
              <a:miter lim="400000"/>
            </a:ln>
            <a:effectLst>
              <a:outerShdw blurRad="50800" dist="25400" dir="2700000" rotWithShape="0">
                <a:srgbClr val="000000">
                  <a:alpha val="38999"/>
                </a:srgbClr>
              </a:outerShdw>
            </a:effectLst>
          </p:spPr>
          <p:txBody>
            <a:bodyPr wrap="square" lIns="45718" tIns="45718" rIns="45718" bIns="45718" numCol="1" anchor="ctr">
              <a:noAutofit/>
            </a:bodyPr>
            <a:lstStyle/>
            <a:p>
              <a:pPr algn="ctr">
                <a:defRPr sz="1600" b="0">
                  <a:latin typeface="华文楷体" panose="02010600040101010101" charset="-122"/>
                  <a:ea typeface="华文楷体" panose="02010600040101010101" charset="-122"/>
                  <a:cs typeface="华文楷体" panose="02010600040101010101" charset="-122"/>
                  <a:sym typeface="华文楷体" panose="02010600040101010101" charset="-122"/>
                </a:defRPr>
              </a:pPr>
            </a:p>
          </p:txBody>
        </p:sp>
        <p:pic>
          <p:nvPicPr>
            <p:cNvPr id="467" name="image.png" descr="image.png"/>
            <p:cNvPicPr>
              <a:picLocks noChangeAspect="1"/>
            </p:cNvPicPr>
            <p:nvPr/>
          </p:nvPicPr>
          <p:blipFill>
            <a:blip r:embed="rId4"/>
            <a:stretch>
              <a:fillRect/>
            </a:stretch>
          </p:blipFill>
          <p:spPr>
            <a:xfrm>
              <a:off x="165927" y="111452"/>
              <a:ext cx="503364" cy="505443"/>
            </a:xfrm>
            <a:prstGeom prst="rect">
              <a:avLst/>
            </a:prstGeom>
            <a:ln w="12700" cap="flat">
              <a:noFill/>
              <a:miter lim="400000"/>
              <a:headEnd/>
              <a:tailEnd/>
            </a:ln>
            <a:effectLst/>
          </p:spPr>
        </p:pic>
        <p:sp>
          <p:nvSpPr>
            <p:cNvPr id="468" name="1"/>
            <p:cNvSpPr txBox="1"/>
            <p:nvPr/>
          </p:nvSpPr>
          <p:spPr>
            <a:xfrm>
              <a:off x="46512" y="-1"/>
              <a:ext cx="801305" cy="396145"/>
            </a:xfrm>
            <a:prstGeom prst="rect">
              <a:avLst/>
            </a:prstGeom>
            <a:noFill/>
            <a:ln w="12700" cap="flat">
              <a:noFill/>
              <a:miter lim="400000"/>
            </a:ln>
            <a:effectLst/>
          </p:spPr>
          <p:txBody>
            <a:bodyPr wrap="square" lIns="45672" tIns="45672" rIns="45672" bIns="45672" numCol="1" anchor="t">
              <a:spAutoFit/>
            </a:bodyPr>
            <a:lstStyle>
              <a:lvl1pPr algn="ctr">
                <a:lnSpc>
                  <a:spcPct val="150000"/>
                </a:lnSpc>
                <a:defRPr sz="2000" b="0">
                  <a:solidFill>
                    <a:srgbClr val="262626"/>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t>1</a:t>
              </a:r>
            </a:p>
          </p:txBody>
        </p:sp>
        <p:sp>
          <p:nvSpPr>
            <p:cNvPr id="469" name="为什么要研究？"/>
            <p:cNvSpPr txBox="1"/>
            <p:nvPr/>
          </p:nvSpPr>
          <p:spPr>
            <a:xfrm>
              <a:off x="1514482" y="114181"/>
              <a:ext cx="1374045" cy="446945"/>
            </a:xfrm>
            <a:prstGeom prst="rect">
              <a:avLst/>
            </a:prstGeom>
            <a:noFill/>
            <a:ln w="12700" cap="flat">
              <a:noFill/>
              <a:miter lim="400000"/>
            </a:ln>
            <a:effectLst/>
          </p:spPr>
          <p:txBody>
            <a:bodyPr wrap="none" lIns="45672" tIns="45672" rIns="45672" bIns="45672" numCol="1" anchor="t">
              <a:spAutoFit/>
            </a:bodyPr>
            <a:lstStyle>
              <a:lvl1pPr>
                <a:defRPr sz="2000">
                  <a:effectLst>
                    <a:outerShdw blurRad="12700" dist="25400" dir="2700000" rotWithShape="0">
                      <a:srgbClr val="DDDDDD"/>
                    </a:outerShdw>
                  </a:effectLst>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t>为谁而写？</a:t>
              </a:r>
            </a:p>
          </p:txBody>
        </p:sp>
      </p:grpSp>
      <p:grpSp>
        <p:nvGrpSpPr>
          <p:cNvPr id="475" name="成组"/>
          <p:cNvGrpSpPr/>
          <p:nvPr/>
        </p:nvGrpSpPr>
        <p:grpSpPr>
          <a:xfrm>
            <a:off x="5513986" y="2781972"/>
            <a:ext cx="5426771" cy="656545"/>
            <a:chOff x="0" y="-1"/>
            <a:chExt cx="5426769" cy="656543"/>
          </a:xfrm>
        </p:grpSpPr>
        <p:sp>
          <p:nvSpPr>
            <p:cNvPr id="471" name="矩形"/>
            <p:cNvSpPr/>
            <p:nvPr/>
          </p:nvSpPr>
          <p:spPr>
            <a:xfrm>
              <a:off x="-1" y="57090"/>
              <a:ext cx="5426770" cy="599453"/>
            </a:xfrm>
            <a:prstGeom prst="rect">
              <a:avLst/>
            </a:prstGeom>
            <a:solidFill>
              <a:srgbClr val="C00000"/>
            </a:solidFill>
            <a:ln w="12700" cap="flat">
              <a:noFill/>
              <a:miter lim="400000"/>
            </a:ln>
            <a:effectLst>
              <a:outerShdw blurRad="50800" dist="25400" dir="2700000" rotWithShape="0">
                <a:srgbClr val="000000">
                  <a:alpha val="38999"/>
                </a:srgbClr>
              </a:outerShdw>
            </a:effectLst>
          </p:spPr>
          <p:txBody>
            <a:bodyPr wrap="square" lIns="45718" tIns="45718" rIns="45718" bIns="45718" numCol="1" anchor="ctr">
              <a:noAutofit/>
            </a:bodyPr>
            <a:lstStyle/>
            <a:p>
              <a:pPr algn="ctr">
                <a:defRPr sz="1600" b="0">
                  <a:latin typeface="华文楷体" panose="02010600040101010101" charset="-122"/>
                  <a:ea typeface="华文楷体" panose="02010600040101010101" charset="-122"/>
                  <a:cs typeface="华文楷体" panose="02010600040101010101" charset="-122"/>
                  <a:sym typeface="华文楷体" panose="02010600040101010101" charset="-122"/>
                </a:defRPr>
              </a:pPr>
            </a:p>
          </p:txBody>
        </p:sp>
        <p:pic>
          <p:nvPicPr>
            <p:cNvPr id="472" name="image.png" descr="image.png"/>
            <p:cNvPicPr>
              <a:picLocks noChangeAspect="1"/>
            </p:cNvPicPr>
            <p:nvPr/>
          </p:nvPicPr>
          <p:blipFill>
            <a:blip r:embed="rId4"/>
            <a:stretch>
              <a:fillRect/>
            </a:stretch>
          </p:blipFill>
          <p:spPr>
            <a:xfrm>
              <a:off x="165975" y="110945"/>
              <a:ext cx="503512" cy="505444"/>
            </a:xfrm>
            <a:prstGeom prst="rect">
              <a:avLst/>
            </a:prstGeom>
            <a:ln w="12700" cap="flat">
              <a:noFill/>
              <a:miter lim="400000"/>
              <a:headEnd/>
              <a:tailEnd/>
            </a:ln>
            <a:effectLst/>
          </p:spPr>
        </p:pic>
        <p:sp>
          <p:nvSpPr>
            <p:cNvPr id="473" name="2"/>
            <p:cNvSpPr txBox="1"/>
            <p:nvPr/>
          </p:nvSpPr>
          <p:spPr>
            <a:xfrm>
              <a:off x="45989" y="-2"/>
              <a:ext cx="802439" cy="396145"/>
            </a:xfrm>
            <a:prstGeom prst="rect">
              <a:avLst/>
            </a:prstGeom>
            <a:noFill/>
            <a:ln w="12700" cap="flat">
              <a:noFill/>
              <a:miter lim="400000"/>
            </a:ln>
            <a:effectLst/>
          </p:spPr>
          <p:txBody>
            <a:bodyPr wrap="square" lIns="45672" tIns="45672" rIns="45672" bIns="45672" numCol="1" anchor="t">
              <a:spAutoFit/>
            </a:bodyPr>
            <a:lstStyle>
              <a:lvl1pPr algn="ctr">
                <a:lnSpc>
                  <a:spcPct val="150000"/>
                </a:lnSpc>
                <a:defRPr sz="2000" b="0">
                  <a:solidFill>
                    <a:srgbClr val="262626"/>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t>2</a:t>
              </a:r>
            </a:p>
          </p:txBody>
        </p:sp>
        <p:sp>
          <p:nvSpPr>
            <p:cNvPr id="474" name="为什么要写作？"/>
            <p:cNvSpPr txBox="1"/>
            <p:nvPr/>
          </p:nvSpPr>
          <p:spPr>
            <a:xfrm>
              <a:off x="1514483" y="95151"/>
              <a:ext cx="1374045" cy="446945"/>
            </a:xfrm>
            <a:prstGeom prst="rect">
              <a:avLst/>
            </a:prstGeom>
            <a:noFill/>
            <a:ln w="12700" cap="flat">
              <a:noFill/>
              <a:miter lim="400000"/>
            </a:ln>
            <a:effectLst/>
          </p:spPr>
          <p:txBody>
            <a:bodyPr wrap="none" lIns="45672" tIns="45672" rIns="45672" bIns="45672" numCol="1" anchor="t">
              <a:spAutoFit/>
            </a:bodyPr>
            <a:lstStyle>
              <a:lvl1pPr>
                <a:defRPr sz="2000">
                  <a:solidFill>
                    <a:srgbClr val="FFFFFF"/>
                  </a:solidFill>
                  <a:effectLst>
                    <a:outerShdw blurRad="12700" dist="25400" dir="2700000" rotWithShape="0">
                      <a:srgbClr val="DDDDDD"/>
                    </a:outerShdw>
                  </a:effectLst>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t>写些什么？</a:t>
              </a:r>
            </a:p>
          </p:txBody>
        </p:sp>
      </p:grpSp>
      <p:grpSp>
        <p:nvGrpSpPr>
          <p:cNvPr id="478" name="成组"/>
          <p:cNvGrpSpPr/>
          <p:nvPr/>
        </p:nvGrpSpPr>
        <p:grpSpPr>
          <a:xfrm>
            <a:off x="5146069" y="2004909"/>
            <a:ext cx="85640" cy="4838420"/>
            <a:chOff x="-1" y="0"/>
            <a:chExt cx="85638" cy="4838419"/>
          </a:xfrm>
        </p:grpSpPr>
        <p:sp>
          <p:nvSpPr>
            <p:cNvPr id="476" name="线条"/>
            <p:cNvSpPr/>
            <p:nvPr/>
          </p:nvSpPr>
          <p:spPr>
            <a:xfrm flipH="1">
              <a:off x="-2" y="0"/>
              <a:ext cx="4" cy="4838420"/>
            </a:xfrm>
            <a:prstGeom prst="line">
              <a:avLst/>
            </a:prstGeom>
            <a:noFill/>
            <a:ln w="25400" cap="flat">
              <a:solidFill>
                <a:srgbClr val="404040"/>
              </a:solidFill>
              <a:prstDash val="solid"/>
              <a:round/>
            </a:ln>
            <a:effectLst/>
          </p:spPr>
          <p:txBody>
            <a:bodyPr wrap="square" lIns="45718" tIns="45718" rIns="45718" bIns="45718" numCol="1" anchor="t">
              <a:noAutofit/>
            </a:bodyPr>
            <a:lstStyle/>
            <a:p/>
          </p:txBody>
        </p:sp>
        <p:sp>
          <p:nvSpPr>
            <p:cNvPr id="477" name="线条"/>
            <p:cNvSpPr/>
            <p:nvPr/>
          </p:nvSpPr>
          <p:spPr>
            <a:xfrm flipH="1">
              <a:off x="85637" y="0"/>
              <a:ext cx="1" cy="4820977"/>
            </a:xfrm>
            <a:prstGeom prst="line">
              <a:avLst/>
            </a:prstGeom>
            <a:noFill/>
            <a:ln w="3175" cap="flat">
              <a:solidFill>
                <a:srgbClr val="262626"/>
              </a:solidFill>
              <a:prstDash val="solid"/>
              <a:round/>
            </a:ln>
            <a:effectLst/>
          </p:spPr>
          <p:txBody>
            <a:bodyPr wrap="square" lIns="45718" tIns="45718" rIns="45718" bIns="45718" numCol="1" anchor="t">
              <a:noAutofit/>
            </a:bodyPr>
            <a:lstStyle/>
            <a:p/>
          </p:txBody>
        </p:sp>
      </p:grpSp>
      <p:grpSp>
        <p:nvGrpSpPr>
          <p:cNvPr id="481" name="成组"/>
          <p:cNvGrpSpPr/>
          <p:nvPr/>
        </p:nvGrpSpPr>
        <p:grpSpPr>
          <a:xfrm>
            <a:off x="5150826" y="1971606"/>
            <a:ext cx="84054" cy="2142481"/>
            <a:chOff x="-1" y="0"/>
            <a:chExt cx="84053" cy="2142479"/>
          </a:xfrm>
        </p:grpSpPr>
        <p:sp>
          <p:nvSpPr>
            <p:cNvPr id="479" name="线条"/>
            <p:cNvSpPr/>
            <p:nvPr/>
          </p:nvSpPr>
          <p:spPr>
            <a:xfrm flipH="1">
              <a:off x="-2" y="0"/>
              <a:ext cx="4" cy="2142480"/>
            </a:xfrm>
            <a:prstGeom prst="line">
              <a:avLst/>
            </a:prstGeom>
            <a:noFill/>
            <a:ln w="25400" cap="flat">
              <a:solidFill>
                <a:srgbClr val="404040"/>
              </a:solidFill>
              <a:prstDash val="solid"/>
              <a:round/>
            </a:ln>
            <a:effectLst/>
          </p:spPr>
          <p:txBody>
            <a:bodyPr wrap="square" lIns="45718" tIns="45718" rIns="45718" bIns="45718" numCol="1" anchor="t">
              <a:noAutofit/>
            </a:bodyPr>
            <a:lstStyle/>
            <a:p/>
          </p:txBody>
        </p:sp>
        <p:sp>
          <p:nvSpPr>
            <p:cNvPr id="480" name="线条"/>
            <p:cNvSpPr/>
            <p:nvPr/>
          </p:nvSpPr>
          <p:spPr>
            <a:xfrm flipH="1">
              <a:off x="84050" y="0"/>
              <a:ext cx="3" cy="2134552"/>
            </a:xfrm>
            <a:prstGeom prst="line">
              <a:avLst/>
            </a:prstGeom>
            <a:noFill/>
            <a:ln w="3175" cap="flat">
              <a:solidFill>
                <a:srgbClr val="262626"/>
              </a:solidFill>
              <a:prstDash val="solid"/>
              <a:round/>
            </a:ln>
            <a:effectLst/>
          </p:spPr>
          <p:txBody>
            <a:bodyPr wrap="square" lIns="45718" tIns="45718" rIns="45718" bIns="45718" numCol="1" anchor="t">
              <a:noAutofit/>
            </a:bodyPr>
            <a:lstStyle/>
            <a:p/>
          </p:txBody>
        </p:sp>
      </p:grpSp>
      <p:grpSp>
        <p:nvGrpSpPr>
          <p:cNvPr id="486" name="成组"/>
          <p:cNvGrpSpPr/>
          <p:nvPr/>
        </p:nvGrpSpPr>
        <p:grpSpPr>
          <a:xfrm>
            <a:off x="5480683" y="3581240"/>
            <a:ext cx="5425185" cy="654957"/>
            <a:chOff x="0" y="0"/>
            <a:chExt cx="5425183" cy="654956"/>
          </a:xfrm>
        </p:grpSpPr>
        <p:sp>
          <p:nvSpPr>
            <p:cNvPr id="482" name="矩形"/>
            <p:cNvSpPr/>
            <p:nvPr/>
          </p:nvSpPr>
          <p:spPr>
            <a:xfrm>
              <a:off x="-1" y="57090"/>
              <a:ext cx="5425185" cy="597866"/>
            </a:xfrm>
            <a:prstGeom prst="rect">
              <a:avLst/>
            </a:prstGeom>
            <a:solidFill>
              <a:srgbClr val="C00000"/>
            </a:solidFill>
            <a:ln w="12700" cap="flat">
              <a:noFill/>
              <a:miter lim="400000"/>
            </a:ln>
            <a:effectLst>
              <a:outerShdw blurRad="50800" dist="25400" dir="2700000" rotWithShape="0">
                <a:srgbClr val="000000">
                  <a:alpha val="38999"/>
                </a:srgbClr>
              </a:outerShdw>
            </a:effectLst>
          </p:spPr>
          <p:txBody>
            <a:bodyPr wrap="square" lIns="45718" tIns="45718" rIns="45718" bIns="45718" numCol="1" anchor="ctr">
              <a:noAutofit/>
            </a:bodyPr>
            <a:lstStyle/>
            <a:p>
              <a:pPr algn="ctr">
                <a:defRPr sz="1600" b="0">
                  <a:latin typeface="华文楷体" panose="02010600040101010101" charset="-122"/>
                  <a:ea typeface="华文楷体" panose="02010600040101010101" charset="-122"/>
                  <a:cs typeface="华文楷体" panose="02010600040101010101" charset="-122"/>
                  <a:sym typeface="华文楷体" panose="02010600040101010101" charset="-122"/>
                </a:defRPr>
              </a:pPr>
            </a:p>
          </p:txBody>
        </p:sp>
        <p:pic>
          <p:nvPicPr>
            <p:cNvPr id="483" name="image.png" descr="image.png"/>
            <p:cNvPicPr>
              <a:picLocks noChangeAspect="1"/>
            </p:cNvPicPr>
            <p:nvPr/>
          </p:nvPicPr>
          <p:blipFill>
            <a:blip r:embed="rId4"/>
            <a:stretch>
              <a:fillRect/>
            </a:stretch>
          </p:blipFill>
          <p:spPr>
            <a:xfrm>
              <a:off x="165927" y="111198"/>
              <a:ext cx="503364" cy="505443"/>
            </a:xfrm>
            <a:prstGeom prst="rect">
              <a:avLst/>
            </a:prstGeom>
            <a:ln w="12700" cap="flat">
              <a:noFill/>
              <a:miter lim="400000"/>
              <a:headEnd/>
              <a:tailEnd/>
            </a:ln>
            <a:effectLst/>
          </p:spPr>
        </p:pic>
        <p:sp>
          <p:nvSpPr>
            <p:cNvPr id="484" name="3"/>
            <p:cNvSpPr txBox="1"/>
            <p:nvPr/>
          </p:nvSpPr>
          <p:spPr>
            <a:xfrm>
              <a:off x="46512" y="-1"/>
              <a:ext cx="801305" cy="396145"/>
            </a:xfrm>
            <a:prstGeom prst="rect">
              <a:avLst/>
            </a:prstGeom>
            <a:noFill/>
            <a:ln w="12700" cap="flat">
              <a:noFill/>
              <a:miter lim="400000"/>
            </a:ln>
            <a:effectLst/>
          </p:spPr>
          <p:txBody>
            <a:bodyPr wrap="square" lIns="45672" tIns="45672" rIns="45672" bIns="45672" numCol="1" anchor="t">
              <a:spAutoFit/>
            </a:bodyPr>
            <a:lstStyle>
              <a:lvl1pPr algn="ctr">
                <a:lnSpc>
                  <a:spcPct val="150000"/>
                </a:lnSpc>
                <a:defRPr sz="2000" b="0">
                  <a:solidFill>
                    <a:srgbClr val="262626"/>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t>3</a:t>
              </a:r>
            </a:p>
          </p:txBody>
        </p:sp>
        <p:sp>
          <p:nvSpPr>
            <p:cNvPr id="485" name="如何有效写作？"/>
            <p:cNvSpPr txBox="1"/>
            <p:nvPr/>
          </p:nvSpPr>
          <p:spPr>
            <a:xfrm>
              <a:off x="1514482" y="114180"/>
              <a:ext cx="1374045" cy="446945"/>
            </a:xfrm>
            <a:prstGeom prst="rect">
              <a:avLst/>
            </a:prstGeom>
            <a:noFill/>
            <a:ln w="12700" cap="flat">
              <a:noFill/>
              <a:miter lim="400000"/>
            </a:ln>
            <a:effectLst/>
          </p:spPr>
          <p:txBody>
            <a:bodyPr wrap="none" lIns="45672" tIns="45672" rIns="45672" bIns="45672" numCol="1" anchor="t">
              <a:spAutoFit/>
            </a:bodyPr>
            <a:lstStyle>
              <a:lvl1pPr>
                <a:defRPr sz="2000">
                  <a:solidFill>
                    <a:srgbClr val="FFFFFF"/>
                  </a:solidFill>
                  <a:effectLst>
                    <a:outerShdw blurRad="12700" dist="25400" dir="2700000" rotWithShape="0">
                      <a:srgbClr val="DDDDDD"/>
                    </a:outerShdw>
                  </a:effectLst>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t>有何体会？</a:t>
              </a:r>
            </a:p>
          </p:txBody>
        </p:sp>
      </p:grpSp>
      <p:pic>
        <p:nvPicPr>
          <p:cNvPr id="487" name="image32.png" descr="image32.png"/>
          <p:cNvPicPr>
            <a:picLocks noChangeAspect="1"/>
          </p:cNvPicPr>
          <p:nvPr/>
        </p:nvPicPr>
        <p:blipFill>
          <a:blip r:embed="rId5"/>
          <a:stretch>
            <a:fillRect/>
          </a:stretch>
        </p:blipFill>
        <p:spPr>
          <a:xfrm>
            <a:off x="2156749" y="3809603"/>
            <a:ext cx="1433608" cy="1140225"/>
          </a:xfrm>
          <a:prstGeom prst="rect">
            <a:avLst/>
          </a:prstGeom>
          <a:ln w="12700">
            <a:miter lim="400000"/>
            <a:headEnd/>
            <a:tailEnd/>
          </a:ln>
        </p:spPr>
      </p:pic>
    </p:spTree>
  </p:cSld>
  <p:clrMapOvr>
    <a:masterClrMapping/>
  </p:clrMapOvr>
  <p:transition spd="med"/>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100"/>
                                  </p:stCondLst>
                                  <p:childTnLst>
                                    <p:set>
                                      <p:cBhvr>
                                        <p:cTn id="6" dur="indefinite" fill="hold"/>
                                        <p:tgtEl>
                                          <p:spTgt spid="456"/>
                                        </p:tgtEl>
                                        <p:attrNameLst>
                                          <p:attrName>style.visibility</p:attrName>
                                        </p:attrNameLst>
                                      </p:cBhvr>
                                      <p:to>
                                        <p:strVal val="visible"/>
                                      </p:to>
                                    </p:set>
                                    <p:animEffect transition="in" filter="dissolve">
                                      <p:cBhvr>
                                        <p:cTn id="7" dur="500"/>
                                        <p:tgtEl>
                                          <p:spTgt spid="456"/>
                                        </p:tgtEl>
                                      </p:cBhvr>
                                    </p:animEffect>
                                  </p:childTnLst>
                                </p:cTn>
                              </p:par>
                            </p:childTnLst>
                          </p:cTn>
                        </p:par>
                        <p:par>
                          <p:cTn id="8" fill="hold">
                            <p:stCondLst>
                              <p:cond delay="600"/>
                            </p:stCondLst>
                            <p:childTnLst>
                              <p:par>
                                <p:cTn id="9" presetID="2" presetClass="entr" presetSubtype="4" fill="hold" grpId="0" nodeType="afterEffect">
                                  <p:stCondLst>
                                    <p:cond delay="400"/>
                                  </p:stCondLst>
                                  <p:childTnLst>
                                    <p:set>
                                      <p:cBhvr>
                                        <p:cTn id="10" dur="indefinite" fill="hold"/>
                                        <p:tgtEl>
                                          <p:spTgt spid="478"/>
                                        </p:tgtEl>
                                        <p:attrNameLst>
                                          <p:attrName>style.visibility</p:attrName>
                                        </p:attrNameLst>
                                      </p:cBhvr>
                                      <p:to>
                                        <p:strVal val="visible"/>
                                      </p:to>
                                    </p:set>
                                    <p:anim calcmode="lin" valueType="num">
                                      <p:cBhvr>
                                        <p:cTn id="11" dur="400" fill="hold"/>
                                        <p:tgtEl>
                                          <p:spTgt spid="478"/>
                                        </p:tgtEl>
                                        <p:attrNameLst>
                                          <p:attrName>ppt_x</p:attrName>
                                        </p:attrNameLst>
                                      </p:cBhvr>
                                      <p:tavLst>
                                        <p:tav tm="0">
                                          <p:val>
                                            <p:strVal val="#ppt_x"/>
                                          </p:val>
                                        </p:tav>
                                        <p:tav tm="100000">
                                          <p:val>
                                            <p:strVal val="#ppt_x"/>
                                          </p:val>
                                        </p:tav>
                                      </p:tavLst>
                                    </p:anim>
                                    <p:anim calcmode="lin" valueType="num">
                                      <p:cBhvr>
                                        <p:cTn id="12" dur="400" fill="hold"/>
                                        <p:tgtEl>
                                          <p:spTgt spid="478"/>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2" presetClass="exit" presetSubtype="4" fill="hold" grpId="1" nodeType="afterEffect">
                                  <p:stCondLst>
                                    <p:cond delay="800"/>
                                  </p:stCondLst>
                                  <p:childTnLst>
                                    <p:animEffect transition="out" filter="wipe(down)">
                                      <p:cBhvr>
                                        <p:cTn id="15" dur="200" fill="hold"/>
                                        <p:tgtEl>
                                          <p:spTgt spid="478"/>
                                        </p:tgtEl>
                                      </p:cBhvr>
                                    </p:animEffect>
                                    <p:set>
                                      <p:cBhvr>
                                        <p:cTn id="16" dur="indefinite" fill="hold">
                                          <p:stCondLst>
                                            <p:cond delay="199"/>
                                          </p:stCondLst>
                                        </p:cTn>
                                        <p:tgtEl>
                                          <p:spTgt spid="478"/>
                                        </p:tgtEl>
                                        <p:attrNameLst>
                                          <p:attrName>style.visibility</p:attrName>
                                        </p:attrNameLst>
                                      </p:cBhvr>
                                      <p:to>
                                        <p:strVal val="hidden"/>
                                      </p:to>
                                    </p:set>
                                  </p:childTnLst>
                                </p:cTn>
                              </p:par>
                            </p:childTnLst>
                          </p:cTn>
                        </p:par>
                        <p:par>
                          <p:cTn id="17" fill="hold">
                            <p:stCondLst>
                              <p:cond delay="2800"/>
                            </p:stCondLst>
                            <p:childTnLst>
                              <p:par>
                                <p:cTn id="18" presetID="1" presetClass="entr" presetSubtype="0" fill="hold" grpId="0" nodeType="afterEffect">
                                  <p:stCondLst>
                                    <p:cond delay="800"/>
                                  </p:stCondLst>
                                  <p:childTnLst>
                                    <p:set>
                                      <p:cBhvr>
                                        <p:cTn id="19" dur="indefinite" fill="hold"/>
                                        <p:tgtEl>
                                          <p:spTgt spid="481"/>
                                        </p:tgtEl>
                                        <p:attrNameLst>
                                          <p:attrName>style.visibility</p:attrName>
                                        </p:attrNameLst>
                                      </p:cBhvr>
                                      <p:to>
                                        <p:strVal val="visible"/>
                                      </p:to>
                                    </p:set>
                                  </p:childTnLst>
                                </p:cTn>
                              </p:par>
                            </p:childTnLst>
                          </p:cTn>
                        </p:par>
                        <p:par>
                          <p:cTn id="20" fill="hold">
                            <p:stCondLst>
                              <p:cond delay="3600"/>
                            </p:stCondLst>
                            <p:childTnLst>
                              <p:par>
                                <p:cTn id="21" presetID="2" presetClass="entr" presetSubtype="2" fill="hold" grpId="0" nodeType="afterEffect">
                                  <p:stCondLst>
                                    <p:cond delay="1000"/>
                                  </p:stCondLst>
                                  <p:childTnLst>
                                    <p:set>
                                      <p:cBhvr>
                                        <p:cTn id="22" dur="indefinite" fill="hold"/>
                                        <p:tgtEl>
                                          <p:spTgt spid="465"/>
                                        </p:tgtEl>
                                        <p:attrNameLst>
                                          <p:attrName>style.visibility</p:attrName>
                                        </p:attrNameLst>
                                      </p:cBhvr>
                                      <p:to>
                                        <p:strVal val="visible"/>
                                      </p:to>
                                    </p:set>
                                    <p:anim calcmode="lin" valueType="num">
                                      <p:cBhvr>
                                        <p:cTn id="23" dur="300" fill="hold"/>
                                        <p:tgtEl>
                                          <p:spTgt spid="465"/>
                                        </p:tgtEl>
                                        <p:attrNameLst>
                                          <p:attrName>ppt_x</p:attrName>
                                        </p:attrNameLst>
                                      </p:cBhvr>
                                      <p:tavLst>
                                        <p:tav tm="0">
                                          <p:val>
                                            <p:strVal val="1+#ppt_w/2"/>
                                          </p:val>
                                        </p:tav>
                                        <p:tav tm="100000">
                                          <p:val>
                                            <p:strVal val="#ppt_x"/>
                                          </p:val>
                                        </p:tav>
                                      </p:tavLst>
                                    </p:anim>
                                    <p:anim calcmode="lin" valueType="num">
                                      <p:cBhvr>
                                        <p:cTn id="24" dur="300" fill="hold"/>
                                        <p:tgtEl>
                                          <p:spTgt spid="465"/>
                                        </p:tgtEl>
                                        <p:attrNameLst>
                                          <p:attrName>ppt_y</p:attrName>
                                        </p:attrNameLst>
                                      </p:cBhvr>
                                      <p:tavLst>
                                        <p:tav tm="0">
                                          <p:val>
                                            <p:strVal val="#ppt_y"/>
                                          </p:val>
                                        </p:tav>
                                        <p:tav tm="100000">
                                          <p:val>
                                            <p:strVal val="#ppt_y"/>
                                          </p:val>
                                        </p:tav>
                                      </p:tavLst>
                                    </p:anim>
                                  </p:childTnLst>
                                </p:cTn>
                              </p:par>
                            </p:childTnLst>
                          </p:cTn>
                        </p:par>
                        <p:par>
                          <p:cTn id="25" fill="hold">
                            <p:stCondLst>
                              <p:cond delay="5100"/>
                            </p:stCondLst>
                            <p:childTnLst>
                              <p:par>
                                <p:cTn id="26" presetID="2" presetClass="entr" presetSubtype="2" fill="hold" grpId="0" nodeType="afterEffect">
                                  <p:stCondLst>
                                    <p:cond delay="1200"/>
                                  </p:stCondLst>
                                  <p:childTnLst>
                                    <p:set>
                                      <p:cBhvr>
                                        <p:cTn id="27" dur="indefinite" fill="hold"/>
                                        <p:tgtEl>
                                          <p:spTgt spid="470"/>
                                        </p:tgtEl>
                                        <p:attrNameLst>
                                          <p:attrName>style.visibility</p:attrName>
                                        </p:attrNameLst>
                                      </p:cBhvr>
                                      <p:to>
                                        <p:strVal val="visible"/>
                                      </p:to>
                                    </p:set>
                                    <p:anim calcmode="lin" valueType="num">
                                      <p:cBhvr>
                                        <p:cTn id="28" dur="300" fill="hold"/>
                                        <p:tgtEl>
                                          <p:spTgt spid="470"/>
                                        </p:tgtEl>
                                        <p:attrNameLst>
                                          <p:attrName>ppt_x</p:attrName>
                                        </p:attrNameLst>
                                      </p:cBhvr>
                                      <p:tavLst>
                                        <p:tav tm="0">
                                          <p:val>
                                            <p:strVal val="1+#ppt_w/2"/>
                                          </p:val>
                                        </p:tav>
                                        <p:tav tm="100000">
                                          <p:val>
                                            <p:strVal val="#ppt_x"/>
                                          </p:val>
                                        </p:tav>
                                      </p:tavLst>
                                    </p:anim>
                                    <p:anim calcmode="lin" valueType="num">
                                      <p:cBhvr>
                                        <p:cTn id="29" dur="300" fill="hold"/>
                                        <p:tgtEl>
                                          <p:spTgt spid="470"/>
                                        </p:tgtEl>
                                        <p:attrNameLst>
                                          <p:attrName>ppt_y</p:attrName>
                                        </p:attrNameLst>
                                      </p:cBhvr>
                                      <p:tavLst>
                                        <p:tav tm="0">
                                          <p:val>
                                            <p:strVal val="#ppt_y"/>
                                          </p:val>
                                        </p:tav>
                                        <p:tav tm="100000">
                                          <p:val>
                                            <p:strVal val="#ppt_y"/>
                                          </p:val>
                                        </p:tav>
                                      </p:tavLst>
                                    </p:anim>
                                  </p:childTnLst>
                                </p:cTn>
                              </p:par>
                            </p:childTnLst>
                          </p:cTn>
                        </p:par>
                        <p:par>
                          <p:cTn id="30" fill="hold">
                            <p:stCondLst>
                              <p:cond delay="6800"/>
                            </p:stCondLst>
                            <p:childTnLst>
                              <p:par>
                                <p:cTn id="31" presetID="2" presetClass="entr" presetSubtype="2" fill="hold" grpId="0" nodeType="afterEffect">
                                  <p:stCondLst>
                                    <p:cond delay="1300"/>
                                  </p:stCondLst>
                                  <p:childTnLst>
                                    <p:set>
                                      <p:cBhvr>
                                        <p:cTn id="32" dur="indefinite" fill="hold"/>
                                        <p:tgtEl>
                                          <p:spTgt spid="475"/>
                                        </p:tgtEl>
                                        <p:attrNameLst>
                                          <p:attrName>style.visibility</p:attrName>
                                        </p:attrNameLst>
                                      </p:cBhvr>
                                      <p:to>
                                        <p:strVal val="visible"/>
                                      </p:to>
                                    </p:set>
                                    <p:anim calcmode="lin" valueType="num">
                                      <p:cBhvr>
                                        <p:cTn id="33" dur="300" fill="hold"/>
                                        <p:tgtEl>
                                          <p:spTgt spid="475"/>
                                        </p:tgtEl>
                                        <p:attrNameLst>
                                          <p:attrName>ppt_x</p:attrName>
                                        </p:attrNameLst>
                                      </p:cBhvr>
                                      <p:tavLst>
                                        <p:tav tm="0">
                                          <p:val>
                                            <p:strVal val="1+#ppt_w/2"/>
                                          </p:val>
                                        </p:tav>
                                        <p:tav tm="100000">
                                          <p:val>
                                            <p:strVal val="#ppt_x"/>
                                          </p:val>
                                        </p:tav>
                                      </p:tavLst>
                                    </p:anim>
                                    <p:anim calcmode="lin" valueType="num">
                                      <p:cBhvr>
                                        <p:cTn id="34" dur="300" fill="hold"/>
                                        <p:tgtEl>
                                          <p:spTgt spid="475"/>
                                        </p:tgtEl>
                                        <p:attrNameLst>
                                          <p:attrName>ppt_y</p:attrName>
                                        </p:attrNameLst>
                                      </p:cBhvr>
                                      <p:tavLst>
                                        <p:tav tm="0">
                                          <p:val>
                                            <p:strVal val="#ppt_y"/>
                                          </p:val>
                                        </p:tav>
                                        <p:tav tm="100000">
                                          <p:val>
                                            <p:strVal val="#ppt_y"/>
                                          </p:val>
                                        </p:tav>
                                      </p:tavLst>
                                    </p:anim>
                                  </p:childTnLst>
                                </p:cTn>
                              </p:par>
                            </p:childTnLst>
                          </p:cTn>
                        </p:par>
                        <p:par>
                          <p:cTn id="35" fill="hold">
                            <p:stCondLst>
                              <p:cond delay="8600"/>
                            </p:stCondLst>
                            <p:childTnLst>
                              <p:par>
                                <p:cTn id="36" presetID="2" presetClass="entr" presetSubtype="2" fill="hold" grpId="0" nodeType="afterEffect">
                                  <p:stCondLst>
                                    <p:cond delay="1400"/>
                                  </p:stCondLst>
                                  <p:childTnLst>
                                    <p:set>
                                      <p:cBhvr>
                                        <p:cTn id="37" dur="indefinite" fill="hold"/>
                                        <p:tgtEl>
                                          <p:spTgt spid="486"/>
                                        </p:tgtEl>
                                        <p:attrNameLst>
                                          <p:attrName>style.visibility</p:attrName>
                                        </p:attrNameLst>
                                      </p:cBhvr>
                                      <p:to>
                                        <p:strVal val="visible"/>
                                      </p:to>
                                    </p:set>
                                    <p:anim calcmode="lin" valueType="num">
                                      <p:cBhvr>
                                        <p:cTn id="38" dur="300" fill="hold"/>
                                        <p:tgtEl>
                                          <p:spTgt spid="486"/>
                                        </p:tgtEl>
                                        <p:attrNameLst>
                                          <p:attrName>ppt_x</p:attrName>
                                        </p:attrNameLst>
                                      </p:cBhvr>
                                      <p:tavLst>
                                        <p:tav tm="0">
                                          <p:val>
                                            <p:strVal val="1+#ppt_w/2"/>
                                          </p:val>
                                        </p:tav>
                                        <p:tav tm="100000">
                                          <p:val>
                                            <p:strVal val="#ppt_x"/>
                                          </p:val>
                                        </p:tav>
                                      </p:tavLst>
                                    </p:anim>
                                    <p:anim calcmode="lin" valueType="num">
                                      <p:cBhvr>
                                        <p:cTn id="39" dur="300" fill="hold"/>
                                        <p:tgtEl>
                                          <p:spTgt spid="48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6" grpId="0" animBg="1" advAuto="0"/>
      <p:bldP spid="465" grpId="0" animBg="1" advAuto="0"/>
      <p:bldP spid="470" grpId="0" animBg="1" advAuto="0"/>
      <p:bldP spid="475" grpId="0" animBg="1" advAuto="0"/>
      <p:bldP spid="478" grpId="0" animBg="1" advAuto="0"/>
      <p:bldP spid="478" grpId="1" animBg="1" advAuto="0"/>
      <p:bldP spid="481" grpId="0" animBg="1" advAuto="0"/>
      <p:bldP spid="486" grpId="0" animBg="1" advAuto="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 name="1、教育日记：记下你每天经历的点点滴滴"/>
          <p:cNvSpPr txBox="1"/>
          <p:nvPr/>
        </p:nvSpPr>
        <p:spPr>
          <a:xfrm>
            <a:off x="334613" y="1270663"/>
            <a:ext cx="9686351" cy="599345"/>
          </a:xfrm>
          <a:prstGeom prst="rect">
            <a:avLst/>
          </a:prstGeom>
          <a:solidFill>
            <a:srgbClr val="00FF00"/>
          </a:solidFill>
          <a:ln w="12700">
            <a:miter lim="400000"/>
          </a:ln>
        </p:spPr>
        <p:txBody>
          <a:bodyPr lIns="45672" tIns="45672" rIns="45672" bIns="45672">
            <a:spAutoFit/>
          </a:bodyPr>
          <a:lstStyle/>
          <a:p>
            <a:pPr algn="r">
              <a:spcBef>
                <a:spcPts val="1600"/>
              </a:spcBef>
              <a:defRPr sz="2800" b="0">
                <a:solidFill>
                  <a:srgbClr val="FF0000"/>
                </a:solidFill>
                <a:latin typeface="Arial" panose="020B0604020202020204"/>
                <a:ea typeface="Arial" panose="020B0604020202020204"/>
                <a:cs typeface="Arial" panose="020B0604020202020204"/>
                <a:sym typeface="Arial" panose="020B0604020202020204"/>
              </a:defRPr>
            </a:pPr>
            <a:r>
              <a:t>1</a:t>
            </a:r>
            <a:r>
              <a:rPr>
                <a:latin typeface="经典特宋简"/>
                <a:ea typeface="经典特宋简"/>
                <a:cs typeface="经典特宋简"/>
                <a:sym typeface="经典特宋简"/>
              </a:rPr>
              <a:t>、教育日记：记下你每天经历的点点滴滴</a:t>
            </a:r>
            <a:endParaRPr>
              <a:latin typeface="经典特宋简"/>
              <a:ea typeface="经典特宋简"/>
              <a:cs typeface="经典特宋简"/>
              <a:sym typeface="经典特宋简"/>
            </a:endParaRPr>
          </a:p>
        </p:txBody>
      </p:sp>
      <p:pic>
        <p:nvPicPr>
          <p:cNvPr id="490" name="003301_1.jpeg" descr="003301_1.jpeg"/>
          <p:cNvPicPr>
            <a:picLocks noChangeAspect="1"/>
          </p:cNvPicPr>
          <p:nvPr/>
        </p:nvPicPr>
        <p:blipFill>
          <a:blip r:embed="rId1"/>
          <a:stretch>
            <a:fillRect/>
          </a:stretch>
        </p:blipFill>
        <p:spPr>
          <a:xfrm>
            <a:off x="334613" y="1990637"/>
            <a:ext cx="3406400" cy="3561813"/>
          </a:xfrm>
          <a:prstGeom prst="rect">
            <a:avLst/>
          </a:prstGeom>
          <a:ln w="12700">
            <a:miter lim="400000"/>
            <a:headEnd/>
            <a:tailEnd/>
          </a:ln>
        </p:spPr>
      </p:pic>
      <p:sp>
        <p:nvSpPr>
          <p:cNvPr id="491" name="《此岸与彼岸——我的教学手记》，33万字，贲友林著，江苏教育出版社2007年10月出版。"/>
          <p:cNvSpPr txBox="1"/>
          <p:nvPr/>
        </p:nvSpPr>
        <p:spPr>
          <a:xfrm>
            <a:off x="4172360" y="4679651"/>
            <a:ext cx="6999928" cy="733823"/>
          </a:xfrm>
          <a:prstGeom prst="rect">
            <a:avLst/>
          </a:prstGeom>
          <a:ln w="12700">
            <a:miter lim="400000"/>
          </a:ln>
        </p:spPr>
        <p:txBody>
          <a:bodyPr lIns="45672" tIns="45672" rIns="45672" bIns="45672" anchor="ctr">
            <a:spAutoFit/>
          </a:bodyPr>
          <a:lstStyle/>
          <a:p>
            <a:pPr>
              <a:defRPr sz="1800" b="0">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defRPr>
            </a:pPr>
            <a:r>
              <a:t>《此岸与彼岸</a:t>
            </a:r>
            <a:r>
              <a:rPr>
                <a:latin typeface="Arial" panose="020B0604020202020204"/>
                <a:ea typeface="Arial" panose="020B0604020202020204"/>
                <a:cs typeface="Arial" panose="020B0604020202020204"/>
                <a:sym typeface="Arial" panose="020B0604020202020204"/>
              </a:rPr>
              <a:t>——</a:t>
            </a:r>
            <a:r>
              <a:t>我的教学手记》，</a:t>
            </a:r>
            <a:r>
              <a:rPr>
                <a:latin typeface="Arial" panose="020B0604020202020204"/>
                <a:ea typeface="Arial" panose="020B0604020202020204"/>
                <a:cs typeface="Arial" panose="020B0604020202020204"/>
                <a:sym typeface="Arial" panose="020B0604020202020204"/>
              </a:rPr>
              <a:t>33</a:t>
            </a:r>
            <a:r>
              <a:t>万字，贲友林著，江苏教育出版社</a:t>
            </a:r>
            <a:r>
              <a:rPr>
                <a:latin typeface="Arial" panose="020B0604020202020204"/>
                <a:ea typeface="Arial" panose="020B0604020202020204"/>
                <a:cs typeface="Arial" panose="020B0604020202020204"/>
                <a:sym typeface="Arial" panose="020B0604020202020204"/>
              </a:rPr>
              <a:t>2007</a:t>
            </a:r>
            <a:r>
              <a:t>年</a:t>
            </a:r>
            <a:r>
              <a:rPr>
                <a:latin typeface="Arial" panose="020B0604020202020204"/>
                <a:ea typeface="Arial" panose="020B0604020202020204"/>
                <a:cs typeface="Arial" panose="020B0604020202020204"/>
                <a:sym typeface="Arial" panose="020B0604020202020204"/>
              </a:rPr>
              <a:t>10</a:t>
            </a:r>
            <a:r>
              <a:t>月出版。 </a:t>
            </a:r>
          </a:p>
        </p:txBody>
      </p:sp>
      <p:sp>
        <p:nvSpPr>
          <p:cNvPr id="492" name="作者如是说——…"/>
          <p:cNvSpPr txBox="1"/>
          <p:nvPr/>
        </p:nvSpPr>
        <p:spPr>
          <a:xfrm>
            <a:off x="4172360" y="2299024"/>
            <a:ext cx="7098250" cy="1693803"/>
          </a:xfrm>
          <a:prstGeom prst="rect">
            <a:avLst/>
          </a:prstGeom>
          <a:ln w="12700">
            <a:miter lim="400000"/>
          </a:ln>
        </p:spPr>
        <p:txBody>
          <a:bodyPr lIns="45672" tIns="45672" rIns="45672" bIns="45672" anchor="ctr">
            <a:spAutoFit/>
          </a:bodyPr>
          <a:lstStyle/>
          <a:p>
            <a:pPr indent="276225" algn="ctr">
              <a:defRPr sz="1800" b="0">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defRPr>
            </a:pPr>
            <a:r>
              <a:t>作者如是说</a:t>
            </a:r>
            <a:r>
              <a:rPr b="1">
                <a:latin typeface="Arial" panose="020B0604020202020204"/>
                <a:ea typeface="Arial" panose="020B0604020202020204"/>
                <a:cs typeface="Arial" panose="020B0604020202020204"/>
                <a:sym typeface="Arial" panose="020B0604020202020204"/>
              </a:rPr>
              <a:t>——</a:t>
            </a:r>
            <a:endParaRPr>
              <a:latin typeface="Arial" panose="020B0604020202020204"/>
              <a:ea typeface="Arial" panose="020B0604020202020204"/>
              <a:cs typeface="Arial" panose="020B0604020202020204"/>
              <a:sym typeface="Arial" panose="020B0604020202020204"/>
            </a:endParaRPr>
          </a:p>
          <a:p>
            <a:pPr indent="276225" algn="ctr">
              <a:defRPr sz="1800" b="0">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defRPr>
            </a:pPr>
            <a:r>
              <a:t>从</a:t>
            </a:r>
            <a:r>
              <a:rPr>
                <a:latin typeface="Arial" panose="020B0604020202020204"/>
                <a:ea typeface="Arial" panose="020B0604020202020204"/>
                <a:cs typeface="Arial" panose="020B0604020202020204"/>
                <a:sym typeface="Arial" panose="020B0604020202020204"/>
              </a:rPr>
              <a:t>2002</a:t>
            </a:r>
            <a:r>
              <a:t>年</a:t>
            </a:r>
            <a:r>
              <a:rPr>
                <a:latin typeface="Arial" panose="020B0604020202020204"/>
                <a:ea typeface="Arial" panose="020B0604020202020204"/>
                <a:cs typeface="Arial" panose="020B0604020202020204"/>
                <a:sym typeface="Arial" panose="020B0604020202020204"/>
              </a:rPr>
              <a:t>2</a:t>
            </a:r>
            <a:r>
              <a:t>月</a:t>
            </a:r>
            <a:r>
              <a:rPr>
                <a:latin typeface="Arial" panose="020B0604020202020204"/>
                <a:ea typeface="Arial" panose="020B0604020202020204"/>
                <a:cs typeface="Arial" panose="020B0604020202020204"/>
                <a:sym typeface="Arial" panose="020B0604020202020204"/>
              </a:rPr>
              <a:t>27</a:t>
            </a:r>
            <a:r>
              <a:t>日开始，我坚持每天在上完课之后就写。每次，或几十字或几百字或几千字，无论繁忙与悠闲、疲惫与轻松。这是我给自己布置的作业。这本书，是我对教学手记的凝炼与提升。这些文字是不折不扣真实记录与切肤之感。</a:t>
            </a:r>
          </a:p>
        </p:txBody>
      </p:sp>
    </p:spTree>
  </p:cSld>
  <p:clrMapOvr>
    <a:masterClrMapping/>
  </p:clrMapOvr>
  <p:transition spd="med"/>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 name="浙江金华市金师附小教育集团党总支副书记吴小军从2000年女儿降生的第一天起就坚持为女儿写日记，截至2012年10月15日已经写了4312篇，积累的日记本已达上百本，总字数超200万字。此事已经网络传播，立刻引发网友对父爱的赞扬，更有年轻父母称要向吴小军学习。"/>
          <p:cNvSpPr/>
          <p:nvPr/>
        </p:nvSpPr>
        <p:spPr>
          <a:xfrm>
            <a:off x="5707460" y="3652203"/>
            <a:ext cx="6137228" cy="1708759"/>
          </a:xfrm>
          <a:prstGeom prst="rect">
            <a:avLst/>
          </a:prstGeom>
          <a:solidFill>
            <a:srgbClr val="FFFFFF"/>
          </a:solidFill>
          <a:ln w="12700">
            <a:miter lim="400000"/>
          </a:ln>
        </p:spPr>
        <p:txBody>
          <a:bodyPr lIns="45672" tIns="45672" rIns="45672" bIns="45672" anchor="ctr">
            <a:spAutoFit/>
          </a:bodyPr>
          <a:lstStyle/>
          <a:p>
            <a:pPr indent="177800">
              <a:defRPr sz="1800" b="0">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defRPr>
            </a:pPr>
            <a:r>
              <a:t>浙江</a:t>
            </a:r>
            <a:r>
              <a:rPr u="sng">
                <a:solidFill>
                  <a:srgbClr val="0000FF"/>
                </a:solidFill>
                <a:uFill>
                  <a:solidFill>
                    <a:srgbClr val="0000FF"/>
                  </a:solidFill>
                </a:uFill>
                <a:hlinkClick r:id="rId1"/>
              </a:rPr>
              <a:t>金华</a:t>
            </a:r>
            <a:r>
              <a:t>市金师附小教育集团党总支副书记吴小军从</a:t>
            </a:r>
            <a:r>
              <a:rPr>
                <a:latin typeface="Arial" panose="020B0604020202020204"/>
                <a:ea typeface="Arial" panose="020B0604020202020204"/>
                <a:cs typeface="Arial" panose="020B0604020202020204"/>
                <a:sym typeface="Arial" panose="020B0604020202020204"/>
              </a:rPr>
              <a:t>2000</a:t>
            </a:r>
            <a:r>
              <a:t>年女儿降生的第一天起就坚持为女儿写日记，截至</a:t>
            </a:r>
            <a:r>
              <a:rPr>
                <a:latin typeface="Arial" panose="020B0604020202020204"/>
                <a:ea typeface="Arial" panose="020B0604020202020204"/>
                <a:cs typeface="Arial" panose="020B0604020202020204"/>
                <a:sym typeface="Arial" panose="020B0604020202020204"/>
              </a:rPr>
              <a:t>2012</a:t>
            </a:r>
            <a:r>
              <a:t>年</a:t>
            </a:r>
            <a:r>
              <a:rPr>
                <a:latin typeface="Arial" panose="020B0604020202020204"/>
                <a:ea typeface="Arial" panose="020B0604020202020204"/>
                <a:cs typeface="Arial" panose="020B0604020202020204"/>
                <a:sym typeface="Arial" panose="020B0604020202020204"/>
              </a:rPr>
              <a:t>10</a:t>
            </a:r>
            <a:r>
              <a:t>月</a:t>
            </a:r>
            <a:r>
              <a:rPr>
                <a:latin typeface="Arial" panose="020B0604020202020204"/>
                <a:ea typeface="Arial" panose="020B0604020202020204"/>
                <a:cs typeface="Arial" panose="020B0604020202020204"/>
                <a:sym typeface="Arial" panose="020B0604020202020204"/>
              </a:rPr>
              <a:t>15</a:t>
            </a:r>
            <a:r>
              <a:t>日已经写了</a:t>
            </a:r>
            <a:r>
              <a:rPr>
                <a:latin typeface="Arial" panose="020B0604020202020204"/>
                <a:ea typeface="Arial" panose="020B0604020202020204"/>
                <a:cs typeface="Arial" panose="020B0604020202020204"/>
                <a:sym typeface="Arial" panose="020B0604020202020204"/>
              </a:rPr>
              <a:t>4312</a:t>
            </a:r>
            <a:r>
              <a:t>篇，积累的日记本已达上百本，总字数超</a:t>
            </a:r>
            <a:r>
              <a:rPr>
                <a:latin typeface="Arial" panose="020B0604020202020204"/>
                <a:ea typeface="Arial" panose="020B0604020202020204"/>
                <a:cs typeface="Arial" panose="020B0604020202020204"/>
                <a:sym typeface="Arial" panose="020B0604020202020204"/>
              </a:rPr>
              <a:t>200</a:t>
            </a:r>
            <a:r>
              <a:t>万字。此事已经网络传播，立刻引发网友对父爱的赞扬，更有年轻父母称要向吴小军学习。 </a:t>
            </a:r>
          </a:p>
        </p:txBody>
      </p:sp>
      <p:pic>
        <p:nvPicPr>
          <p:cNvPr id="495" name="4610b912c8fcc3ce423eb5bc9245d688d53f2046.jpeg" descr="4610b912c8fcc3ce423eb5bc9245d688d53f2046.jpeg"/>
          <p:cNvPicPr>
            <a:picLocks noChangeAspect="1"/>
          </p:cNvPicPr>
          <p:nvPr/>
        </p:nvPicPr>
        <p:blipFill>
          <a:blip r:embed="rId2"/>
          <a:stretch>
            <a:fillRect/>
          </a:stretch>
        </p:blipFill>
        <p:spPr>
          <a:xfrm>
            <a:off x="334613" y="1486337"/>
            <a:ext cx="4770228" cy="4819389"/>
          </a:xfrm>
          <a:prstGeom prst="rect">
            <a:avLst/>
          </a:prstGeom>
          <a:ln w="12700">
            <a:miter lim="400000"/>
            <a:headEnd/>
            <a:tailEnd/>
          </a:ln>
        </p:spPr>
      </p:pic>
      <p:sp>
        <p:nvSpPr>
          <p:cNvPr id="496" name="1、教育日记：记下你每天经历的点点滴滴"/>
          <p:cNvSpPr txBox="1"/>
          <p:nvPr/>
        </p:nvSpPr>
        <p:spPr>
          <a:xfrm>
            <a:off x="334613" y="910675"/>
            <a:ext cx="9686351" cy="599345"/>
          </a:xfrm>
          <a:prstGeom prst="rect">
            <a:avLst/>
          </a:prstGeom>
          <a:solidFill>
            <a:srgbClr val="00FF00"/>
          </a:solidFill>
          <a:ln w="12700">
            <a:miter lim="400000"/>
          </a:ln>
        </p:spPr>
        <p:txBody>
          <a:bodyPr lIns="45672" tIns="45672" rIns="45672" bIns="45672">
            <a:spAutoFit/>
          </a:bodyPr>
          <a:lstStyle/>
          <a:p>
            <a:pPr algn="r">
              <a:spcBef>
                <a:spcPts val="1600"/>
              </a:spcBef>
              <a:defRPr sz="2800" b="0">
                <a:solidFill>
                  <a:srgbClr val="FF0000"/>
                </a:solidFill>
                <a:latin typeface="Arial" panose="020B0604020202020204"/>
                <a:ea typeface="Arial" panose="020B0604020202020204"/>
                <a:cs typeface="Arial" panose="020B0604020202020204"/>
                <a:sym typeface="Arial" panose="020B0604020202020204"/>
              </a:defRPr>
            </a:pPr>
            <a:r>
              <a:t>1</a:t>
            </a:r>
            <a:r>
              <a:rPr>
                <a:latin typeface="经典特宋简"/>
                <a:ea typeface="经典特宋简"/>
                <a:cs typeface="经典特宋简"/>
                <a:sym typeface="经典特宋简"/>
              </a:rPr>
              <a:t>、教育日记：记下你每天经历的点点滴滴</a:t>
            </a:r>
            <a:endParaRPr>
              <a:latin typeface="经典特宋简"/>
              <a:ea typeface="经典特宋简"/>
              <a:cs typeface="经典特宋简"/>
              <a:sym typeface="经典特宋简"/>
            </a:endParaRPr>
          </a:p>
        </p:txBody>
      </p:sp>
    </p:spTree>
  </p:cSld>
  <p:clrMapOvr>
    <a:masterClrMapping/>
  </p:clrMapOvr>
  <p:transition spd="med"/>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 name="注意事项：…"/>
          <p:cNvSpPr txBox="1">
            <a:spLocks noGrp="1"/>
          </p:cNvSpPr>
          <p:nvPr>
            <p:ph type="body" sz="half" idx="1"/>
          </p:nvPr>
        </p:nvSpPr>
        <p:spPr>
          <a:xfrm>
            <a:off x="7337711" y="2061999"/>
            <a:ext cx="4123202" cy="4315090"/>
          </a:xfrm>
          <a:prstGeom prst="rect">
            <a:avLst/>
          </a:prstGeom>
        </p:spPr>
        <p:txBody>
          <a:bodyPr/>
          <a:lstStyle/>
          <a:p>
            <a:pPr>
              <a:defRPr b="1"/>
            </a:pPr>
            <a:r>
              <a:t>注意事项：</a:t>
            </a:r>
          </a:p>
          <a:p>
            <a:pPr>
              <a:defRPr b="1"/>
            </a:pPr>
            <a:r>
              <a:t>要真实</a:t>
            </a:r>
          </a:p>
          <a:p>
            <a:pPr>
              <a:defRPr b="1"/>
            </a:pPr>
            <a:r>
              <a:t>要坚持</a:t>
            </a:r>
          </a:p>
          <a:p>
            <a:pPr>
              <a:defRPr b="1"/>
            </a:pPr>
            <a:r>
              <a:t>要有主题</a:t>
            </a:r>
          </a:p>
          <a:p>
            <a:pPr>
              <a:defRPr b="1"/>
            </a:pPr>
            <a:r>
              <a:t>要常翻阅</a:t>
            </a:r>
          </a:p>
          <a:p>
            <a:pPr>
              <a:defRPr b="1"/>
            </a:pPr>
            <a:r>
              <a:t>要常总结。</a:t>
            </a:r>
          </a:p>
        </p:txBody>
      </p:sp>
      <p:sp>
        <p:nvSpPr>
          <p:cNvPr id="499" name="1、教育日记：记下你每天经历的点点滴滴"/>
          <p:cNvSpPr txBox="1"/>
          <p:nvPr/>
        </p:nvSpPr>
        <p:spPr>
          <a:xfrm>
            <a:off x="334613" y="839312"/>
            <a:ext cx="9686351" cy="599345"/>
          </a:xfrm>
          <a:prstGeom prst="rect">
            <a:avLst/>
          </a:prstGeom>
          <a:solidFill>
            <a:srgbClr val="00FF00"/>
          </a:solidFill>
          <a:ln w="12700">
            <a:miter lim="400000"/>
          </a:ln>
        </p:spPr>
        <p:txBody>
          <a:bodyPr lIns="45672" tIns="45672" rIns="45672" bIns="45672">
            <a:spAutoFit/>
          </a:bodyPr>
          <a:lstStyle/>
          <a:p>
            <a:pPr algn="r">
              <a:spcBef>
                <a:spcPts val="1600"/>
              </a:spcBef>
              <a:defRPr sz="2800" b="0">
                <a:solidFill>
                  <a:srgbClr val="FF0000"/>
                </a:solidFill>
                <a:latin typeface="Arial" panose="020B0604020202020204"/>
                <a:ea typeface="Arial" panose="020B0604020202020204"/>
                <a:cs typeface="Arial" panose="020B0604020202020204"/>
                <a:sym typeface="Arial" panose="020B0604020202020204"/>
              </a:defRPr>
            </a:pPr>
            <a:r>
              <a:t>1</a:t>
            </a:r>
            <a:r>
              <a:rPr>
                <a:latin typeface="经典特宋简"/>
                <a:ea typeface="经典特宋简"/>
                <a:cs typeface="经典特宋简"/>
                <a:sym typeface="经典特宋简"/>
              </a:rPr>
              <a:t>、教育日记：记下你每天经历的点点滴滴</a:t>
            </a:r>
            <a:endParaRPr>
              <a:latin typeface="经典特宋简"/>
              <a:ea typeface="经典特宋简"/>
              <a:cs typeface="经典特宋简"/>
              <a:sym typeface="经典特宋简"/>
            </a:endParaRPr>
          </a:p>
        </p:txBody>
      </p:sp>
      <p:pic>
        <p:nvPicPr>
          <p:cNvPr id="500" name="FP4[(~RYSEL8OBO`IVX1E8W.png" descr="FP4[(~RYSEL8OBO`IVX1E8W.png"/>
          <p:cNvPicPr>
            <a:picLocks noChangeAspect="1"/>
          </p:cNvPicPr>
          <p:nvPr/>
        </p:nvPicPr>
        <p:blipFill>
          <a:blip r:embed="rId1"/>
          <a:stretch>
            <a:fillRect/>
          </a:stretch>
        </p:blipFill>
        <p:spPr>
          <a:xfrm>
            <a:off x="334613" y="1414974"/>
            <a:ext cx="4681421" cy="4963702"/>
          </a:xfrm>
          <a:prstGeom prst="rect">
            <a:avLst/>
          </a:prstGeom>
          <a:ln w="12700">
            <a:miter lim="400000"/>
            <a:headEnd/>
            <a:tailEnd/>
          </a:ln>
        </p:spPr>
      </p:pic>
    </p:spTree>
  </p:cSld>
  <p:clrMapOvr>
    <a:masterClrMapping/>
  </p:clrMapOvr>
  <p:transition spd="med"/>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 name="2、教育故事：好的教育就是不断创造师生间的故事"/>
          <p:cNvSpPr txBox="1"/>
          <p:nvPr/>
        </p:nvSpPr>
        <p:spPr>
          <a:xfrm>
            <a:off x="334612" y="1270663"/>
            <a:ext cx="11413339" cy="599345"/>
          </a:xfrm>
          <a:prstGeom prst="rect">
            <a:avLst/>
          </a:prstGeom>
          <a:solidFill>
            <a:srgbClr val="00FF00"/>
          </a:solidFill>
          <a:ln w="12700">
            <a:miter lim="400000"/>
          </a:ln>
        </p:spPr>
        <p:txBody>
          <a:bodyPr lIns="45672" tIns="45672" rIns="45672" bIns="45672">
            <a:spAutoFit/>
          </a:bodyPr>
          <a:lstStyle/>
          <a:p>
            <a:pPr algn="r">
              <a:spcBef>
                <a:spcPts val="1600"/>
              </a:spcBef>
              <a:defRPr sz="2800" b="0">
                <a:solidFill>
                  <a:srgbClr val="FF0000"/>
                </a:solidFill>
                <a:latin typeface="Arial" panose="020B0604020202020204"/>
                <a:ea typeface="Arial" panose="020B0604020202020204"/>
                <a:cs typeface="Arial" panose="020B0604020202020204"/>
                <a:sym typeface="Arial" panose="020B0604020202020204"/>
              </a:defRPr>
            </a:pPr>
            <a:r>
              <a:t>2</a:t>
            </a:r>
            <a:r>
              <a:rPr>
                <a:latin typeface="经典特宋简"/>
                <a:ea typeface="经典特宋简"/>
                <a:cs typeface="经典特宋简"/>
                <a:sym typeface="经典特宋简"/>
              </a:rPr>
              <a:t>、教育故事：好的教育就是不断创造师生间的故事</a:t>
            </a:r>
            <a:endParaRPr>
              <a:latin typeface="经典特宋简"/>
              <a:ea typeface="经典特宋简"/>
              <a:cs typeface="经典特宋简"/>
              <a:sym typeface="经典特宋简"/>
            </a:endParaRPr>
          </a:p>
        </p:txBody>
      </p:sp>
      <p:sp>
        <p:nvSpPr>
          <p:cNvPr id="503" name="差生洪劬颉"/>
          <p:cNvSpPr txBox="1"/>
          <p:nvPr/>
        </p:nvSpPr>
        <p:spPr>
          <a:xfrm>
            <a:off x="4505388" y="2493349"/>
            <a:ext cx="7673914" cy="599345"/>
          </a:xfrm>
          <a:prstGeom prst="rect">
            <a:avLst/>
          </a:prstGeom>
          <a:solidFill>
            <a:srgbClr val="00FF00"/>
          </a:solidFill>
          <a:ln w="12700">
            <a:miter lim="400000"/>
          </a:ln>
        </p:spPr>
        <p:txBody>
          <a:bodyPr lIns="45672" tIns="45672" rIns="45672" bIns="45672">
            <a:spAutoFit/>
          </a:bodyPr>
          <a:lstStyle>
            <a:lvl1pPr>
              <a:spcBef>
                <a:spcPts val="1600"/>
              </a:spcBef>
              <a:defRPr sz="2800" b="0">
                <a:solidFill>
                  <a:srgbClr val="FF0000"/>
                </a:solidFill>
                <a:latin typeface="经典特宋简"/>
                <a:ea typeface="经典特宋简"/>
                <a:cs typeface="经典特宋简"/>
                <a:sym typeface="经典特宋简"/>
              </a:defRPr>
            </a:lvl1pPr>
          </a:lstStyle>
          <a:p>
            <a:r>
              <a:t>差生洪劬颉</a:t>
            </a:r>
          </a:p>
        </p:txBody>
      </p:sp>
      <p:sp>
        <p:nvSpPr>
          <p:cNvPr id="504" name="成功别人，成就自己，做最好的自己"/>
          <p:cNvSpPr txBox="1"/>
          <p:nvPr/>
        </p:nvSpPr>
        <p:spPr>
          <a:xfrm>
            <a:off x="4505388" y="3284687"/>
            <a:ext cx="7673914" cy="510445"/>
          </a:xfrm>
          <a:prstGeom prst="rect">
            <a:avLst/>
          </a:prstGeom>
          <a:solidFill>
            <a:srgbClr val="00FF00"/>
          </a:solidFill>
          <a:ln w="12700">
            <a:miter lim="400000"/>
          </a:ln>
        </p:spPr>
        <p:txBody>
          <a:bodyPr lIns="45672" tIns="45672" rIns="45672" bIns="45672">
            <a:spAutoFit/>
          </a:bodyPr>
          <a:lstStyle>
            <a:lvl1pPr>
              <a:spcBef>
                <a:spcPts val="1400"/>
              </a:spcBef>
              <a:defRPr b="0">
                <a:solidFill>
                  <a:srgbClr val="FF0000"/>
                </a:solidFill>
                <a:latin typeface="经典特宋简"/>
                <a:ea typeface="经典特宋简"/>
                <a:cs typeface="经典特宋简"/>
                <a:sym typeface="经典特宋简"/>
              </a:defRPr>
            </a:lvl1pPr>
          </a:lstStyle>
          <a:p>
            <a:r>
              <a:t>成功别人，成就自己，做最好的自己</a:t>
            </a:r>
          </a:p>
        </p:txBody>
      </p:sp>
      <p:sp>
        <p:nvSpPr>
          <p:cNvPr id="505" name="愿我的存在成为你最美的校园记忆"/>
          <p:cNvSpPr txBox="1"/>
          <p:nvPr/>
        </p:nvSpPr>
        <p:spPr>
          <a:xfrm>
            <a:off x="4505388" y="4076024"/>
            <a:ext cx="7673914" cy="599345"/>
          </a:xfrm>
          <a:prstGeom prst="rect">
            <a:avLst/>
          </a:prstGeom>
          <a:solidFill>
            <a:srgbClr val="00FF00"/>
          </a:solidFill>
          <a:ln w="12700">
            <a:miter lim="400000"/>
          </a:ln>
        </p:spPr>
        <p:txBody>
          <a:bodyPr lIns="45672" tIns="45672" rIns="45672" bIns="45672">
            <a:spAutoFit/>
          </a:bodyPr>
          <a:lstStyle>
            <a:lvl1pPr>
              <a:spcBef>
                <a:spcPts val="1600"/>
              </a:spcBef>
              <a:defRPr sz="2800" b="0">
                <a:solidFill>
                  <a:srgbClr val="FF0000"/>
                </a:solidFill>
                <a:latin typeface="经典特宋简"/>
                <a:ea typeface="经典特宋简"/>
                <a:cs typeface="经典特宋简"/>
                <a:sym typeface="经典特宋简"/>
              </a:defRPr>
            </a:lvl1pPr>
          </a:lstStyle>
          <a:p>
            <a:r>
              <a:t>愿我的存在成为你最美的校园记忆</a:t>
            </a:r>
          </a:p>
        </p:txBody>
      </p:sp>
      <p:pic>
        <p:nvPicPr>
          <p:cNvPr id="506" name="YLCR~E5F@EQS]]G76TM_EJJ.png" descr="YLCR~E5F@EQS]]G76TM_EJJ.png"/>
          <p:cNvPicPr>
            <a:picLocks noChangeAspect="1"/>
          </p:cNvPicPr>
          <p:nvPr/>
        </p:nvPicPr>
        <p:blipFill>
          <a:blip r:embed="rId1"/>
          <a:stretch>
            <a:fillRect/>
          </a:stretch>
        </p:blipFill>
        <p:spPr>
          <a:xfrm>
            <a:off x="71362" y="2206312"/>
            <a:ext cx="4414998" cy="3241471"/>
          </a:xfrm>
          <a:prstGeom prst="rect">
            <a:avLst/>
          </a:prstGeom>
          <a:ln w="12700">
            <a:miter lim="400000"/>
            <a:headEnd/>
            <a:tailEnd/>
          </a:ln>
        </p:spPr>
      </p:pic>
      <p:sp>
        <p:nvSpPr>
          <p:cNvPr id="507" name="萨特：人总是故事的讲述者，他被自己的故事和别人的故事环绕着生活。"/>
          <p:cNvSpPr txBox="1"/>
          <p:nvPr/>
        </p:nvSpPr>
        <p:spPr>
          <a:xfrm>
            <a:off x="1390786" y="5447781"/>
            <a:ext cx="9105932" cy="1234345"/>
          </a:xfrm>
          <a:prstGeom prst="rect">
            <a:avLst/>
          </a:prstGeom>
          <a:ln w="12700">
            <a:miter lim="400000"/>
          </a:ln>
        </p:spPr>
        <p:txBody>
          <a:bodyPr lIns="45672" tIns="45672" rIns="45672" bIns="45672">
            <a:spAutoFit/>
          </a:bodyPr>
          <a:lstStyle>
            <a:lvl1pPr>
              <a:spcBef>
                <a:spcPts val="1900"/>
              </a:spcBef>
              <a:defRPr sz="3200" b="0">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defRPr>
            </a:lvl1pPr>
          </a:lstStyle>
          <a:p>
            <a:r>
              <a:t>萨特：人总是故事的讲述者，他被自己的故事和别人的故事环绕着生活。</a:t>
            </a:r>
          </a:p>
        </p:txBody>
      </p:sp>
    </p:spTree>
  </p:cSld>
  <p:clrMapOvr>
    <a:masterClrMapping/>
  </p:clrMapOvr>
  <p:transition spd="med"/>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 name="3、教育案例：反思自己的教育生活的方方面面"/>
          <p:cNvSpPr txBox="1"/>
          <p:nvPr/>
        </p:nvSpPr>
        <p:spPr>
          <a:xfrm>
            <a:off x="334612" y="1270663"/>
            <a:ext cx="11413339" cy="599345"/>
          </a:xfrm>
          <a:prstGeom prst="rect">
            <a:avLst/>
          </a:prstGeom>
          <a:solidFill>
            <a:srgbClr val="00FF00"/>
          </a:solidFill>
          <a:ln w="12700">
            <a:miter lim="400000"/>
          </a:ln>
        </p:spPr>
        <p:txBody>
          <a:bodyPr lIns="45672" tIns="45672" rIns="45672" bIns="45672">
            <a:spAutoFit/>
          </a:bodyPr>
          <a:lstStyle/>
          <a:p>
            <a:pPr algn="r">
              <a:spcBef>
                <a:spcPts val="1600"/>
              </a:spcBef>
              <a:defRPr sz="2800" b="0">
                <a:solidFill>
                  <a:srgbClr val="FF0000"/>
                </a:solidFill>
                <a:latin typeface="Arial" panose="020B0604020202020204"/>
                <a:ea typeface="Arial" panose="020B0604020202020204"/>
                <a:cs typeface="Arial" panose="020B0604020202020204"/>
                <a:sym typeface="Arial" panose="020B0604020202020204"/>
              </a:defRPr>
            </a:pPr>
            <a:r>
              <a:t>3</a:t>
            </a:r>
            <a:r>
              <a:rPr>
                <a:latin typeface="经典特宋简"/>
                <a:ea typeface="经典特宋简"/>
                <a:cs typeface="经典特宋简"/>
                <a:sym typeface="经典特宋简"/>
              </a:rPr>
              <a:t>、教育案例：反思自己的教育生活的方方面面</a:t>
            </a:r>
            <a:endParaRPr>
              <a:latin typeface="经典特宋简"/>
              <a:ea typeface="经典特宋简"/>
              <a:cs typeface="经典特宋简"/>
              <a:sym typeface="经典特宋简"/>
            </a:endParaRPr>
          </a:p>
        </p:txBody>
      </p:sp>
      <p:sp>
        <p:nvSpPr>
          <p:cNvPr id="510" name="文言教学：以读的方式"/>
          <p:cNvSpPr txBox="1"/>
          <p:nvPr/>
        </p:nvSpPr>
        <p:spPr>
          <a:xfrm>
            <a:off x="4505388" y="2493349"/>
            <a:ext cx="7673914" cy="599345"/>
          </a:xfrm>
          <a:prstGeom prst="rect">
            <a:avLst/>
          </a:prstGeom>
          <a:solidFill>
            <a:srgbClr val="00FF00"/>
          </a:solidFill>
          <a:ln w="12700">
            <a:miter lim="400000"/>
          </a:ln>
        </p:spPr>
        <p:txBody>
          <a:bodyPr lIns="45672" tIns="45672" rIns="45672" bIns="45672">
            <a:spAutoFit/>
          </a:bodyPr>
          <a:lstStyle>
            <a:lvl1pPr>
              <a:spcBef>
                <a:spcPts val="1600"/>
              </a:spcBef>
              <a:defRPr sz="2800" b="0">
                <a:solidFill>
                  <a:srgbClr val="FF0000"/>
                </a:solidFill>
                <a:latin typeface="经典特宋简"/>
                <a:ea typeface="经典特宋简"/>
                <a:cs typeface="经典特宋简"/>
                <a:sym typeface="经典特宋简"/>
              </a:defRPr>
            </a:lvl1pPr>
          </a:lstStyle>
          <a:p>
            <a:r>
              <a:t>文言教学：以读的方式</a:t>
            </a:r>
          </a:p>
        </p:txBody>
      </p:sp>
      <p:sp>
        <p:nvSpPr>
          <p:cNvPr id="511" name="生成课堂的教育价值"/>
          <p:cNvSpPr txBox="1"/>
          <p:nvPr/>
        </p:nvSpPr>
        <p:spPr>
          <a:xfrm>
            <a:off x="4505388" y="3284687"/>
            <a:ext cx="7673914" cy="510445"/>
          </a:xfrm>
          <a:prstGeom prst="rect">
            <a:avLst/>
          </a:prstGeom>
          <a:solidFill>
            <a:srgbClr val="00FF00"/>
          </a:solidFill>
          <a:ln w="12700">
            <a:miter lim="400000"/>
          </a:ln>
        </p:spPr>
        <p:txBody>
          <a:bodyPr lIns="45672" tIns="45672" rIns="45672" bIns="45672">
            <a:spAutoFit/>
          </a:bodyPr>
          <a:lstStyle>
            <a:lvl1pPr>
              <a:spcBef>
                <a:spcPts val="1400"/>
              </a:spcBef>
              <a:defRPr b="0">
                <a:solidFill>
                  <a:srgbClr val="FF0000"/>
                </a:solidFill>
                <a:latin typeface="经典特宋简"/>
                <a:ea typeface="经典特宋简"/>
                <a:cs typeface="经典特宋简"/>
                <a:sym typeface="经典特宋简"/>
              </a:defRPr>
            </a:lvl1pPr>
          </a:lstStyle>
          <a:p>
            <a:r>
              <a:t>生成课堂的教育价值</a:t>
            </a:r>
          </a:p>
        </p:txBody>
      </p:sp>
      <p:sp>
        <p:nvSpPr>
          <p:cNvPr id="512" name="互联思维：提升语文教学品质"/>
          <p:cNvSpPr txBox="1"/>
          <p:nvPr/>
        </p:nvSpPr>
        <p:spPr>
          <a:xfrm>
            <a:off x="4505388" y="4076024"/>
            <a:ext cx="7673914" cy="599345"/>
          </a:xfrm>
          <a:prstGeom prst="rect">
            <a:avLst/>
          </a:prstGeom>
          <a:solidFill>
            <a:srgbClr val="00FF00"/>
          </a:solidFill>
          <a:ln w="12700">
            <a:miter lim="400000"/>
          </a:ln>
        </p:spPr>
        <p:txBody>
          <a:bodyPr lIns="45672" tIns="45672" rIns="45672" bIns="45672">
            <a:spAutoFit/>
          </a:bodyPr>
          <a:lstStyle>
            <a:lvl1pPr>
              <a:spcBef>
                <a:spcPts val="1600"/>
              </a:spcBef>
              <a:defRPr sz="2800" b="0">
                <a:solidFill>
                  <a:srgbClr val="FF0000"/>
                </a:solidFill>
                <a:latin typeface="经典特宋简"/>
                <a:ea typeface="经典特宋简"/>
                <a:cs typeface="经典特宋简"/>
                <a:sym typeface="经典特宋简"/>
              </a:defRPr>
            </a:lvl1pPr>
          </a:lstStyle>
          <a:p>
            <a:r>
              <a:t>互联思维：提升语文教学品质</a:t>
            </a:r>
          </a:p>
        </p:txBody>
      </p:sp>
      <p:pic>
        <p:nvPicPr>
          <p:cNvPr id="513" name="YLCR~E5F@EQS]]G76TM_EJJ.png" descr="YLCR~E5F@EQS]]G76TM_EJJ.png"/>
          <p:cNvPicPr>
            <a:picLocks noChangeAspect="1"/>
          </p:cNvPicPr>
          <p:nvPr/>
        </p:nvPicPr>
        <p:blipFill>
          <a:blip r:embed="rId1"/>
          <a:stretch>
            <a:fillRect/>
          </a:stretch>
        </p:blipFill>
        <p:spPr>
          <a:xfrm>
            <a:off x="334613" y="2206312"/>
            <a:ext cx="4074041" cy="2992493"/>
          </a:xfrm>
          <a:prstGeom prst="rect">
            <a:avLst/>
          </a:prstGeom>
          <a:ln w="12700">
            <a:miter lim="400000"/>
            <a:headEnd/>
            <a:tailEnd/>
          </a:ln>
        </p:spPr>
      </p:pic>
    </p:spTree>
  </p:cSld>
  <p:clrMapOvr>
    <a:masterClrMapping/>
  </p:clrMapOvr>
  <p:transition spd="med"/>
</p:sld>
</file>

<file path=ppt/theme/theme1.xml><?xml version="1.0" encoding="utf-8"?>
<a:theme xmlns:a="http://schemas.openxmlformats.org/drawingml/2006/main" name="默认设计模板">
  <a:themeElements>
    <a:clrScheme name="默认设计模板">
      <a:dk1>
        <a:srgbClr val="000000"/>
      </a:dk1>
      <a:lt1>
        <a:srgbClr val="FFFFFF"/>
      </a:lt1>
      <a:dk2>
        <a:srgbClr val="A7A7A7"/>
      </a:dk2>
      <a:lt2>
        <a:srgbClr val="535353"/>
      </a:lt2>
      <a:accent1>
        <a:srgbClr val="BBE0E3"/>
      </a:accent1>
      <a:accent2>
        <a:srgbClr val="333399"/>
      </a:accent2>
      <a:accent3>
        <a:srgbClr val="9BBB59"/>
      </a:accent3>
      <a:accent4>
        <a:srgbClr val="8064A2"/>
      </a:accent4>
      <a:accent5>
        <a:srgbClr val="4BACC6"/>
      </a:accent5>
      <a:accent6>
        <a:srgbClr val="F79646"/>
      </a:accent6>
      <a:hlink>
        <a:srgbClr val="0000FF"/>
      </a:hlink>
      <a:folHlink>
        <a:srgbClr val="FF00FF"/>
      </a:folHlink>
    </a:clrScheme>
    <a:fontScheme name="默认设计模板">
      <a:majorFont>
        <a:latin typeface="Helvetica Neue"/>
        <a:ea typeface="Helvetica Neue"/>
        <a:cs typeface="Helvetica Neue"/>
      </a:majorFont>
      <a:minorFont>
        <a:latin typeface="Helvetica"/>
        <a:ea typeface="Helvetica"/>
        <a:cs typeface="Helvetica"/>
      </a:minorFont>
    </a:fontScheme>
    <a:fmtScheme name="默认设计模板">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defRPr kumimoji="0" sz="2400" b="1" i="0" u="none" strike="noStrike" cap="none" spc="0" normalizeH="0" baseline="0">
            <a:ln>
              <a:noFill/>
            </a:ln>
            <a:solidFill>
              <a:srgbClr val="000000"/>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defRPr kumimoji="0" sz="2400" b="1" i="0" u="none" strike="noStrike" cap="none" spc="0" normalizeH="0" baseline="0">
            <a:ln>
              <a:noFill/>
            </a:ln>
            <a:solidFill>
              <a:srgbClr val="000000"/>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默认设计模板">
  <a:themeElements>
    <a:clrScheme name="默认设计模板">
      <a:dk1>
        <a:srgbClr val="000000"/>
      </a:dk1>
      <a:lt1>
        <a:srgbClr val="FFFFFF"/>
      </a:lt1>
      <a:dk2>
        <a:srgbClr val="A7A7A7"/>
      </a:dk2>
      <a:lt2>
        <a:srgbClr val="535353"/>
      </a:lt2>
      <a:accent1>
        <a:srgbClr val="BBE0E3"/>
      </a:accent1>
      <a:accent2>
        <a:srgbClr val="333399"/>
      </a:accent2>
      <a:accent3>
        <a:srgbClr val="9BBB59"/>
      </a:accent3>
      <a:accent4>
        <a:srgbClr val="8064A2"/>
      </a:accent4>
      <a:accent5>
        <a:srgbClr val="4BACC6"/>
      </a:accent5>
      <a:accent6>
        <a:srgbClr val="F79646"/>
      </a:accent6>
      <a:hlink>
        <a:srgbClr val="0000FF"/>
      </a:hlink>
      <a:folHlink>
        <a:srgbClr val="FF00FF"/>
      </a:folHlink>
    </a:clrScheme>
    <a:fontScheme name="默认设计模板">
      <a:majorFont>
        <a:latin typeface="Helvetica Neue"/>
        <a:ea typeface="Helvetica Neue"/>
        <a:cs typeface="Helvetica Neue"/>
      </a:majorFont>
      <a:minorFont>
        <a:latin typeface="Helvetica"/>
        <a:ea typeface="Helvetica"/>
        <a:cs typeface="Helvetica"/>
      </a:minorFont>
    </a:fontScheme>
    <a:fmtScheme name="默认设计模板">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defRPr kumimoji="0" sz="2400" b="1" i="0" u="none" strike="noStrike" cap="none" spc="0" normalizeH="0" baseline="0">
            <a:ln>
              <a:noFill/>
            </a:ln>
            <a:solidFill>
              <a:srgbClr val="000000"/>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defRPr kumimoji="0" sz="2400" b="1" i="0" u="none" strike="noStrike" cap="none" spc="0" normalizeH="0" baseline="0">
            <a:ln>
              <a:noFill/>
            </a:ln>
            <a:solidFill>
              <a:srgbClr val="000000"/>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11614</Words>
  <Application>WPS 演示</Application>
  <PresentationFormat>自定义</PresentationFormat>
  <Paragraphs>1059</Paragraphs>
  <Slides>122</Slides>
  <Notes>3</Notes>
  <HiddenSlides>0</HiddenSlides>
  <MMClips>0</MMClips>
  <ScaleCrop>false</ScaleCrop>
  <HeadingPairs>
    <vt:vector size="6" baseType="variant">
      <vt:variant>
        <vt:lpstr>已用的字体</vt:lpstr>
      </vt:variant>
      <vt:variant>
        <vt:i4>32</vt:i4>
      </vt:variant>
      <vt:variant>
        <vt:lpstr>主题</vt:lpstr>
      </vt:variant>
      <vt:variant>
        <vt:i4>1</vt:i4>
      </vt:variant>
      <vt:variant>
        <vt:lpstr>幻灯片标题</vt:lpstr>
      </vt:variant>
      <vt:variant>
        <vt:i4>122</vt:i4>
      </vt:variant>
    </vt:vector>
  </HeadingPairs>
  <TitlesOfParts>
    <vt:vector size="155" baseType="lpstr">
      <vt:lpstr>Arial</vt:lpstr>
      <vt:lpstr>宋体</vt:lpstr>
      <vt:lpstr>Wingdings</vt:lpstr>
      <vt:lpstr>Helvetica Neue</vt:lpstr>
      <vt:lpstr>Al Nile</vt:lpstr>
      <vt:lpstr>微软雅黑</vt:lpstr>
      <vt:lpstr>Arial</vt:lpstr>
      <vt:lpstr>Helvetica</vt:lpstr>
      <vt:lpstr>楷体</vt:lpstr>
      <vt:lpstr>Century Gothic</vt:lpstr>
      <vt:lpstr>Arial Unicode MS</vt:lpstr>
      <vt:lpstr>Segoe Print</vt:lpstr>
      <vt:lpstr>Kaiti SC Regular</vt:lpstr>
      <vt:lpstr>Heiti SC Light</vt:lpstr>
      <vt:lpstr>Calibri</vt:lpstr>
      <vt:lpstr>楷体_GB2312</vt:lpstr>
      <vt:lpstr>Songti SC Regular</vt:lpstr>
      <vt:lpstr>Calibri</vt:lpstr>
      <vt:lpstr>-apple-system-font</vt:lpstr>
      <vt:lpstr>Century Gothic</vt:lpstr>
      <vt:lpstr>华文细黑</vt:lpstr>
      <vt:lpstr>华文宋体</vt:lpstr>
      <vt:lpstr>Arial Black</vt:lpstr>
      <vt:lpstr>华文仿宋</vt:lpstr>
      <vt:lpstr>Songti SC Bold</vt:lpstr>
      <vt:lpstr>Kaiti SC Bold</vt:lpstr>
      <vt:lpstr>PingFang SC Semibold</vt:lpstr>
      <vt:lpstr>PingFang SC Regular</vt:lpstr>
      <vt:lpstr>华文中宋</vt:lpstr>
      <vt:lpstr>黑体</vt:lpstr>
      <vt:lpstr>华文楷体</vt:lpstr>
      <vt:lpstr>经典特宋简</vt:lpstr>
      <vt:lpstr>默认设计模板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课前五分钟演讲</vt:lpstr>
      <vt:lpstr>PowerPoint 演示文稿</vt:lpstr>
      <vt:lpstr>古诗吟诵</vt:lpstr>
      <vt:lpstr>戏剧节</vt:lpstr>
      <vt:lpstr>“我的老师” 微故事创作大赛</vt:lpstr>
      <vt:lpstr>在大树下写作</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    创造我们都喜欢的教育故事</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zyx</cp:lastModifiedBy>
  <cp:revision>39</cp:revision>
  <dcterms:created xsi:type="dcterms:W3CDTF">2019-09-16T02:57:41Z</dcterms:created>
  <dcterms:modified xsi:type="dcterms:W3CDTF">2019-09-16T03:00:37Z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2052-11.1.0.8976</vt:lpwstr>
  </property>
</Properties>
</file>