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3"/>
    <p:sldId id="261" r:id="rId4"/>
    <p:sldId id="273" r:id="rId5"/>
    <p:sldId id="266" r:id="rId6"/>
  </p:sldIdLst>
  <p:sldSz cx="12192000" cy="6858000"/>
  <p:notesSz cx="6858000" cy="9144000"/>
  <p:embeddedFontLst>
    <p:embeddedFont>
      <p:font typeface="方正字迹-四海行书简体" panose="02010600010101010101" charset="-122"/>
      <p:regular r:id="rId1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54" y="10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font" Target="fonts/font1.fntdata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0ABD-6DFA-4DF3-B5EC-B1CEC330C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AD18-F0D6-496F-86ED-09A9398DE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0ABD-6DFA-4DF3-B5EC-B1CEC330C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AD18-F0D6-496F-86ED-09A9398DE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0ABD-6DFA-4DF3-B5EC-B1CEC330C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AD18-F0D6-496F-86ED-09A9398DE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0ABD-6DFA-4DF3-B5EC-B1CEC330C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AD18-F0D6-496F-86ED-09A9398DE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0ABD-6DFA-4DF3-B5EC-B1CEC330C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AD18-F0D6-496F-86ED-09A9398DE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0ABD-6DFA-4DF3-B5EC-B1CEC330C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AD18-F0D6-496F-86ED-09A9398DE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0ABD-6DFA-4DF3-B5EC-B1CEC330C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AD18-F0D6-496F-86ED-09A9398DE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0ABD-6DFA-4DF3-B5EC-B1CEC330C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AD18-F0D6-496F-86ED-09A9398DE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0ABD-6DFA-4DF3-B5EC-B1CEC330C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AD18-F0D6-496F-86ED-09A9398DE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0ABD-6DFA-4DF3-B5EC-B1CEC330C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AD18-F0D6-496F-86ED-09A9398DE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A0ABD-6DFA-4DF3-B5EC-B1CEC330C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17AD18-F0D6-496F-86ED-09A9398DE90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A0ABD-6DFA-4DF3-B5EC-B1CEC330C06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17AD18-F0D6-496F-86ED-09A9398DE90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.emf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-10160" y="10795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10031223" y="11010"/>
            <a:ext cx="2160777" cy="27969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43" y="2968582"/>
            <a:ext cx="3815790" cy="391308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147055" y="231695"/>
            <a:ext cx="1063421" cy="683444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678766" y="573417"/>
            <a:ext cx="6817776" cy="5410798"/>
            <a:chOff x="2678766" y="573417"/>
            <a:chExt cx="6817776" cy="5410798"/>
          </a:xfrm>
        </p:grpSpPr>
        <p:sp>
          <p:nvSpPr>
            <p:cNvPr id="2" name="椭圆 1"/>
            <p:cNvSpPr/>
            <p:nvPr/>
          </p:nvSpPr>
          <p:spPr>
            <a:xfrm>
              <a:off x="3715516" y="1022694"/>
              <a:ext cx="4570565" cy="4570565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2678766" y="573417"/>
              <a:ext cx="2516025" cy="1330087"/>
            </a:xfrm>
            <a:custGeom>
              <a:avLst/>
              <a:gdLst>
                <a:gd name="connsiteX0" fmla="*/ 678206 w 2624383"/>
                <a:gd name="connsiteY0" fmla="*/ 10471 h 1684288"/>
                <a:gd name="connsiteX1" fmla="*/ 2336524 w 2624383"/>
                <a:gd name="connsiteY1" fmla="*/ 72464 h 1684288"/>
                <a:gd name="connsiteX2" fmla="*/ 2414016 w 2624383"/>
                <a:gd name="connsiteY2" fmla="*/ 552912 h 1684288"/>
                <a:gd name="connsiteX3" fmla="*/ 197758 w 2624383"/>
                <a:gd name="connsiteY3" fmla="*/ 599407 h 1684288"/>
                <a:gd name="connsiteX4" fmla="*/ 321745 w 2624383"/>
                <a:gd name="connsiteY4" fmla="*/ 1203841 h 1684288"/>
                <a:gd name="connsiteX5" fmla="*/ 2088552 w 2624383"/>
                <a:gd name="connsiteY5" fmla="*/ 1203841 h 1684288"/>
                <a:gd name="connsiteX6" fmla="*/ 2166043 w 2624383"/>
                <a:gd name="connsiteY6" fmla="*/ 1591298 h 1684288"/>
                <a:gd name="connsiteX7" fmla="*/ 1174152 w 2624383"/>
                <a:gd name="connsiteY7" fmla="*/ 1684288 h 1684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4383" h="1684288">
                  <a:moveTo>
                    <a:pt x="678206" y="10471"/>
                  </a:moveTo>
                  <a:cubicBezTo>
                    <a:pt x="1362714" y="-3736"/>
                    <a:pt x="2047222" y="-17943"/>
                    <a:pt x="2336524" y="72464"/>
                  </a:cubicBezTo>
                  <a:cubicBezTo>
                    <a:pt x="2625826" y="162871"/>
                    <a:pt x="2770477" y="465088"/>
                    <a:pt x="2414016" y="552912"/>
                  </a:cubicBezTo>
                  <a:cubicBezTo>
                    <a:pt x="2057555" y="640736"/>
                    <a:pt x="546470" y="490919"/>
                    <a:pt x="197758" y="599407"/>
                  </a:cubicBezTo>
                  <a:cubicBezTo>
                    <a:pt x="-150954" y="707895"/>
                    <a:pt x="6613" y="1103102"/>
                    <a:pt x="321745" y="1203841"/>
                  </a:cubicBezTo>
                  <a:cubicBezTo>
                    <a:pt x="636877" y="1304580"/>
                    <a:pt x="1781169" y="1139265"/>
                    <a:pt x="2088552" y="1203841"/>
                  </a:cubicBezTo>
                  <a:cubicBezTo>
                    <a:pt x="2395935" y="1268417"/>
                    <a:pt x="2318443" y="1511224"/>
                    <a:pt x="2166043" y="1591298"/>
                  </a:cubicBezTo>
                  <a:cubicBezTo>
                    <a:pt x="2013643" y="1671372"/>
                    <a:pt x="1357549" y="1666207"/>
                    <a:pt x="1174152" y="1684288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 flipH="1">
              <a:off x="7249332" y="4654128"/>
              <a:ext cx="2247210" cy="1330087"/>
            </a:xfrm>
            <a:custGeom>
              <a:avLst/>
              <a:gdLst>
                <a:gd name="connsiteX0" fmla="*/ 678206 w 2624383"/>
                <a:gd name="connsiteY0" fmla="*/ 10471 h 1684288"/>
                <a:gd name="connsiteX1" fmla="*/ 2336524 w 2624383"/>
                <a:gd name="connsiteY1" fmla="*/ 72464 h 1684288"/>
                <a:gd name="connsiteX2" fmla="*/ 2414016 w 2624383"/>
                <a:gd name="connsiteY2" fmla="*/ 552912 h 1684288"/>
                <a:gd name="connsiteX3" fmla="*/ 197758 w 2624383"/>
                <a:gd name="connsiteY3" fmla="*/ 599407 h 1684288"/>
                <a:gd name="connsiteX4" fmla="*/ 321745 w 2624383"/>
                <a:gd name="connsiteY4" fmla="*/ 1203841 h 1684288"/>
                <a:gd name="connsiteX5" fmla="*/ 2088552 w 2624383"/>
                <a:gd name="connsiteY5" fmla="*/ 1203841 h 1684288"/>
                <a:gd name="connsiteX6" fmla="*/ 2166043 w 2624383"/>
                <a:gd name="connsiteY6" fmla="*/ 1591298 h 1684288"/>
                <a:gd name="connsiteX7" fmla="*/ 1174152 w 2624383"/>
                <a:gd name="connsiteY7" fmla="*/ 1684288 h 1684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4383" h="1684288">
                  <a:moveTo>
                    <a:pt x="678206" y="10471"/>
                  </a:moveTo>
                  <a:cubicBezTo>
                    <a:pt x="1362714" y="-3736"/>
                    <a:pt x="2047222" y="-17943"/>
                    <a:pt x="2336524" y="72464"/>
                  </a:cubicBezTo>
                  <a:cubicBezTo>
                    <a:pt x="2625826" y="162871"/>
                    <a:pt x="2770477" y="465088"/>
                    <a:pt x="2414016" y="552912"/>
                  </a:cubicBezTo>
                  <a:cubicBezTo>
                    <a:pt x="2057555" y="640736"/>
                    <a:pt x="546470" y="490919"/>
                    <a:pt x="197758" y="599407"/>
                  </a:cubicBezTo>
                  <a:cubicBezTo>
                    <a:pt x="-150954" y="707895"/>
                    <a:pt x="6613" y="1103102"/>
                    <a:pt x="321745" y="1203841"/>
                  </a:cubicBezTo>
                  <a:cubicBezTo>
                    <a:pt x="636877" y="1304580"/>
                    <a:pt x="1781169" y="1139265"/>
                    <a:pt x="2088552" y="1203841"/>
                  </a:cubicBezTo>
                  <a:cubicBezTo>
                    <a:pt x="2395935" y="1268417"/>
                    <a:pt x="2318443" y="1511224"/>
                    <a:pt x="2166043" y="1591298"/>
                  </a:cubicBezTo>
                  <a:cubicBezTo>
                    <a:pt x="2013643" y="1671372"/>
                    <a:pt x="1357549" y="1666207"/>
                    <a:pt x="1174152" y="1684288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grayscl/>
          </a:blip>
          <a:srcRect l="10634" b="29966"/>
          <a:stretch>
            <a:fillRect/>
          </a:stretch>
        </p:blipFill>
        <p:spPr>
          <a:xfrm rot="20012112" flipH="1">
            <a:off x="8072357" y="2420957"/>
            <a:ext cx="4742267" cy="4810556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26" name="文本框 25"/>
          <p:cNvSpPr txBox="1"/>
          <p:nvPr/>
        </p:nvSpPr>
        <p:spPr>
          <a:xfrm>
            <a:off x="5120005" y="1154430"/>
            <a:ext cx="1952625" cy="45707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500" b="1" dirty="0">
                <a:latin typeface="方正字迹-四海行书简体" panose="02010600010101010101" charset="-122"/>
                <a:ea typeface="方正字迹-四海行书简体" panose="02010600010101010101" charset="-122"/>
              </a:rPr>
              <a:t>空城计</a:t>
            </a:r>
            <a:endParaRPr lang="zh-CN" altLang="en-US" sz="11500" b="1" dirty="0">
              <a:latin typeface="方正字迹-四海行书简体" panose="02010600010101010101" charset="-122"/>
              <a:ea typeface="方正字迹-四海行书简体" panose="02010600010101010101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5869" y="4394321"/>
            <a:ext cx="792923" cy="47228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69530" y="5127625"/>
            <a:ext cx="2505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方正字迹-四海行书简体" panose="02010600010101010101" charset="-122"/>
                <a:ea typeface="方正字迹-四海行书简体" panose="02010600010101010101" charset="-122"/>
              </a:rPr>
              <a:t>四年级组</a:t>
            </a:r>
            <a:endParaRPr lang="zh-CN" altLang="en-US" sz="4000" b="1">
              <a:latin typeface="方正字迹-四海行书简体" panose="02010600010101010101" charset="-122"/>
              <a:ea typeface="方正字迹-四海行书简体" panose="0201060001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637972" cy="6865778"/>
          </a:xfrm>
          <a:prstGeom prst="rect">
            <a:avLst/>
          </a:prstGeom>
        </p:spPr>
      </p:pic>
      <p:sp>
        <p:nvSpPr>
          <p:cNvPr id="3" name="Freeform 113"/>
          <p:cNvSpPr>
            <a:spLocks noEditPoints="1"/>
          </p:cNvSpPr>
          <p:nvPr/>
        </p:nvSpPr>
        <p:spPr bwMode="auto">
          <a:xfrm>
            <a:off x="10361193" y="4838424"/>
            <a:ext cx="1830807" cy="1660016"/>
          </a:xfrm>
          <a:custGeom>
            <a:avLst/>
            <a:gdLst>
              <a:gd name="T0" fmla="*/ 325 w 389"/>
              <a:gd name="T1" fmla="*/ 171 h 350"/>
              <a:gd name="T2" fmla="*/ 257 w 389"/>
              <a:gd name="T3" fmla="*/ 175 h 350"/>
              <a:gd name="T4" fmla="*/ 244 w 389"/>
              <a:gd name="T5" fmla="*/ 142 h 350"/>
              <a:gd name="T6" fmla="*/ 289 w 389"/>
              <a:gd name="T7" fmla="*/ 55 h 350"/>
              <a:gd name="T8" fmla="*/ 282 w 389"/>
              <a:gd name="T9" fmla="*/ 59 h 350"/>
              <a:gd name="T10" fmla="*/ 282 w 389"/>
              <a:gd name="T11" fmla="*/ 62 h 350"/>
              <a:gd name="T12" fmla="*/ 275 w 389"/>
              <a:gd name="T13" fmla="*/ 68 h 350"/>
              <a:gd name="T14" fmla="*/ 260 w 389"/>
              <a:gd name="T15" fmla="*/ 80 h 350"/>
              <a:gd name="T16" fmla="*/ 247 w 389"/>
              <a:gd name="T17" fmla="*/ 94 h 350"/>
              <a:gd name="T18" fmla="*/ 243 w 389"/>
              <a:gd name="T19" fmla="*/ 99 h 350"/>
              <a:gd name="T20" fmla="*/ 210 w 389"/>
              <a:gd name="T21" fmla="*/ 151 h 350"/>
              <a:gd name="T22" fmla="*/ 193 w 389"/>
              <a:gd name="T23" fmla="*/ 189 h 350"/>
              <a:gd name="T24" fmla="*/ 191 w 389"/>
              <a:gd name="T25" fmla="*/ 175 h 350"/>
              <a:gd name="T26" fmla="*/ 169 w 389"/>
              <a:gd name="T27" fmla="*/ 198 h 350"/>
              <a:gd name="T28" fmla="*/ 213 w 389"/>
              <a:gd name="T29" fmla="*/ 102 h 350"/>
              <a:gd name="T30" fmla="*/ 246 w 389"/>
              <a:gd name="T31" fmla="*/ 29 h 350"/>
              <a:gd name="T32" fmla="*/ 227 w 389"/>
              <a:gd name="T33" fmla="*/ 65 h 350"/>
              <a:gd name="T34" fmla="*/ 216 w 389"/>
              <a:gd name="T35" fmla="*/ 87 h 350"/>
              <a:gd name="T36" fmla="*/ 176 w 389"/>
              <a:gd name="T37" fmla="*/ 0 h 350"/>
              <a:gd name="T38" fmla="*/ 177 w 389"/>
              <a:gd name="T39" fmla="*/ 12 h 350"/>
              <a:gd name="T40" fmla="*/ 180 w 389"/>
              <a:gd name="T41" fmla="*/ 20 h 350"/>
              <a:gd name="T42" fmla="*/ 181 w 389"/>
              <a:gd name="T43" fmla="*/ 36 h 350"/>
              <a:gd name="T44" fmla="*/ 190 w 389"/>
              <a:gd name="T45" fmla="*/ 57 h 350"/>
              <a:gd name="T46" fmla="*/ 209 w 389"/>
              <a:gd name="T47" fmla="*/ 104 h 350"/>
              <a:gd name="T48" fmla="*/ 159 w 389"/>
              <a:gd name="T49" fmla="*/ 217 h 350"/>
              <a:gd name="T50" fmla="*/ 125 w 389"/>
              <a:gd name="T51" fmla="*/ 258 h 350"/>
              <a:gd name="T52" fmla="*/ 117 w 389"/>
              <a:gd name="T53" fmla="*/ 255 h 350"/>
              <a:gd name="T54" fmla="*/ 120 w 389"/>
              <a:gd name="T55" fmla="*/ 197 h 350"/>
              <a:gd name="T56" fmla="*/ 96 w 389"/>
              <a:gd name="T57" fmla="*/ 177 h 350"/>
              <a:gd name="T58" fmla="*/ 93 w 389"/>
              <a:gd name="T59" fmla="*/ 173 h 350"/>
              <a:gd name="T60" fmla="*/ 88 w 389"/>
              <a:gd name="T61" fmla="*/ 170 h 350"/>
              <a:gd name="T62" fmla="*/ 74 w 389"/>
              <a:gd name="T63" fmla="*/ 154 h 350"/>
              <a:gd name="T64" fmla="*/ 39 w 389"/>
              <a:gd name="T65" fmla="*/ 140 h 350"/>
              <a:gd name="T66" fmla="*/ 19 w 389"/>
              <a:gd name="T67" fmla="*/ 141 h 350"/>
              <a:gd name="T68" fmla="*/ 43 w 389"/>
              <a:gd name="T69" fmla="*/ 176 h 350"/>
              <a:gd name="T70" fmla="*/ 54 w 389"/>
              <a:gd name="T71" fmla="*/ 259 h 350"/>
              <a:gd name="T72" fmla="*/ 83 w 389"/>
              <a:gd name="T73" fmla="*/ 172 h 350"/>
              <a:gd name="T74" fmla="*/ 108 w 389"/>
              <a:gd name="T75" fmla="*/ 235 h 350"/>
              <a:gd name="T76" fmla="*/ 104 w 389"/>
              <a:gd name="T77" fmla="*/ 280 h 350"/>
              <a:gd name="T78" fmla="*/ 99 w 389"/>
              <a:gd name="T79" fmla="*/ 285 h 350"/>
              <a:gd name="T80" fmla="*/ 96 w 389"/>
              <a:gd name="T81" fmla="*/ 289 h 350"/>
              <a:gd name="T82" fmla="*/ 92 w 389"/>
              <a:gd name="T83" fmla="*/ 293 h 350"/>
              <a:gd name="T84" fmla="*/ 82 w 389"/>
              <a:gd name="T85" fmla="*/ 305 h 350"/>
              <a:gd name="T86" fmla="*/ 60 w 389"/>
              <a:gd name="T87" fmla="*/ 350 h 350"/>
              <a:gd name="T88" fmla="*/ 129 w 389"/>
              <a:gd name="T89" fmla="*/ 263 h 350"/>
              <a:gd name="T90" fmla="*/ 196 w 389"/>
              <a:gd name="T91" fmla="*/ 227 h 350"/>
              <a:gd name="T92" fmla="*/ 325 w 389"/>
              <a:gd name="T93" fmla="*/ 244 h 350"/>
              <a:gd name="T94" fmla="*/ 351 w 389"/>
              <a:gd name="T95" fmla="*/ 244 h 350"/>
              <a:gd name="T96" fmla="*/ 344 w 389"/>
              <a:gd name="T97" fmla="*/ 241 h 350"/>
              <a:gd name="T98" fmla="*/ 282 w 389"/>
              <a:gd name="T99" fmla="*/ 214 h 350"/>
              <a:gd name="T100" fmla="*/ 228 w 389"/>
              <a:gd name="T101" fmla="*/ 201 h 350"/>
              <a:gd name="T102" fmla="*/ 380 w 389"/>
              <a:gd name="T103" fmla="*/ 167 h 350"/>
              <a:gd name="T104" fmla="*/ 52 w 389"/>
              <a:gd name="T105" fmla="*/ 187 h 350"/>
              <a:gd name="T106" fmla="*/ 83 w 389"/>
              <a:gd name="T107" fmla="*/ 165 h 350"/>
              <a:gd name="T108" fmla="*/ 176 w 389"/>
              <a:gd name="T109" fmla="*/ 219 h 350"/>
              <a:gd name="T110" fmla="*/ 219 w 389"/>
              <a:gd name="T111" fmla="*/ 21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389" h="350">
                <a:moveTo>
                  <a:pt x="381" y="164"/>
                </a:moveTo>
                <a:cubicBezTo>
                  <a:pt x="376" y="165"/>
                  <a:pt x="371" y="166"/>
                  <a:pt x="366" y="167"/>
                </a:cubicBezTo>
                <a:cubicBezTo>
                  <a:pt x="365" y="167"/>
                  <a:pt x="363" y="168"/>
                  <a:pt x="362" y="167"/>
                </a:cubicBezTo>
                <a:cubicBezTo>
                  <a:pt x="366" y="166"/>
                  <a:pt x="369" y="165"/>
                  <a:pt x="373" y="164"/>
                </a:cubicBezTo>
                <a:cubicBezTo>
                  <a:pt x="361" y="166"/>
                  <a:pt x="350" y="169"/>
                  <a:pt x="338" y="170"/>
                </a:cubicBezTo>
                <a:cubicBezTo>
                  <a:pt x="337" y="170"/>
                  <a:pt x="337" y="170"/>
                  <a:pt x="337" y="170"/>
                </a:cubicBezTo>
                <a:cubicBezTo>
                  <a:pt x="334" y="171"/>
                  <a:pt x="328" y="171"/>
                  <a:pt x="325" y="171"/>
                </a:cubicBezTo>
                <a:cubicBezTo>
                  <a:pt x="316" y="171"/>
                  <a:pt x="308" y="171"/>
                  <a:pt x="298" y="171"/>
                </a:cubicBezTo>
                <a:cubicBezTo>
                  <a:pt x="292" y="172"/>
                  <a:pt x="284" y="172"/>
                  <a:pt x="278" y="173"/>
                </a:cubicBezTo>
                <a:cubicBezTo>
                  <a:pt x="277" y="173"/>
                  <a:pt x="275" y="173"/>
                  <a:pt x="273" y="173"/>
                </a:cubicBezTo>
                <a:cubicBezTo>
                  <a:pt x="273" y="173"/>
                  <a:pt x="274" y="173"/>
                  <a:pt x="274" y="173"/>
                </a:cubicBezTo>
                <a:cubicBezTo>
                  <a:pt x="272" y="173"/>
                  <a:pt x="270" y="173"/>
                  <a:pt x="268" y="173"/>
                </a:cubicBezTo>
                <a:cubicBezTo>
                  <a:pt x="268" y="173"/>
                  <a:pt x="268" y="173"/>
                  <a:pt x="267" y="173"/>
                </a:cubicBezTo>
                <a:cubicBezTo>
                  <a:pt x="264" y="174"/>
                  <a:pt x="260" y="174"/>
                  <a:pt x="257" y="175"/>
                </a:cubicBezTo>
                <a:cubicBezTo>
                  <a:pt x="256" y="175"/>
                  <a:pt x="254" y="176"/>
                  <a:pt x="253" y="176"/>
                </a:cubicBezTo>
                <a:cubicBezTo>
                  <a:pt x="249" y="176"/>
                  <a:pt x="244" y="177"/>
                  <a:pt x="240" y="178"/>
                </a:cubicBezTo>
                <a:cubicBezTo>
                  <a:pt x="238" y="178"/>
                  <a:pt x="236" y="178"/>
                  <a:pt x="235" y="179"/>
                </a:cubicBezTo>
                <a:cubicBezTo>
                  <a:pt x="231" y="179"/>
                  <a:pt x="225" y="181"/>
                  <a:pt x="221" y="180"/>
                </a:cubicBezTo>
                <a:cubicBezTo>
                  <a:pt x="226" y="173"/>
                  <a:pt x="230" y="165"/>
                  <a:pt x="235" y="158"/>
                </a:cubicBezTo>
                <a:cubicBezTo>
                  <a:pt x="235" y="156"/>
                  <a:pt x="238" y="154"/>
                  <a:pt x="238" y="152"/>
                </a:cubicBezTo>
                <a:cubicBezTo>
                  <a:pt x="240" y="149"/>
                  <a:pt x="242" y="145"/>
                  <a:pt x="244" y="142"/>
                </a:cubicBezTo>
                <a:cubicBezTo>
                  <a:pt x="243" y="141"/>
                  <a:pt x="246" y="140"/>
                  <a:pt x="245" y="139"/>
                </a:cubicBezTo>
                <a:cubicBezTo>
                  <a:pt x="255" y="117"/>
                  <a:pt x="273" y="95"/>
                  <a:pt x="284" y="73"/>
                </a:cubicBezTo>
                <a:cubicBezTo>
                  <a:pt x="290" y="60"/>
                  <a:pt x="300" y="49"/>
                  <a:pt x="309" y="37"/>
                </a:cubicBezTo>
                <a:cubicBezTo>
                  <a:pt x="309" y="36"/>
                  <a:pt x="309" y="36"/>
                  <a:pt x="309" y="36"/>
                </a:cubicBezTo>
                <a:cubicBezTo>
                  <a:pt x="303" y="42"/>
                  <a:pt x="296" y="49"/>
                  <a:pt x="290" y="56"/>
                </a:cubicBezTo>
                <a:cubicBezTo>
                  <a:pt x="290" y="55"/>
                  <a:pt x="292" y="54"/>
                  <a:pt x="292" y="52"/>
                </a:cubicBezTo>
                <a:cubicBezTo>
                  <a:pt x="290" y="53"/>
                  <a:pt x="290" y="54"/>
                  <a:pt x="289" y="55"/>
                </a:cubicBezTo>
                <a:cubicBezTo>
                  <a:pt x="288" y="56"/>
                  <a:pt x="288" y="57"/>
                  <a:pt x="288" y="58"/>
                </a:cubicBezTo>
                <a:cubicBezTo>
                  <a:pt x="288" y="58"/>
                  <a:pt x="289" y="58"/>
                  <a:pt x="288" y="58"/>
                </a:cubicBezTo>
                <a:cubicBezTo>
                  <a:pt x="287" y="58"/>
                  <a:pt x="286" y="59"/>
                  <a:pt x="285" y="59"/>
                </a:cubicBezTo>
                <a:cubicBezTo>
                  <a:pt x="285" y="58"/>
                  <a:pt x="285" y="58"/>
                  <a:pt x="285" y="58"/>
                </a:cubicBezTo>
                <a:cubicBezTo>
                  <a:pt x="284" y="59"/>
                  <a:pt x="284" y="59"/>
                  <a:pt x="284" y="59"/>
                </a:cubicBezTo>
                <a:cubicBezTo>
                  <a:pt x="283" y="59"/>
                  <a:pt x="283" y="59"/>
                  <a:pt x="283" y="58"/>
                </a:cubicBezTo>
                <a:cubicBezTo>
                  <a:pt x="282" y="59"/>
                  <a:pt x="282" y="59"/>
                  <a:pt x="282" y="59"/>
                </a:cubicBezTo>
                <a:cubicBezTo>
                  <a:pt x="281" y="59"/>
                  <a:pt x="281" y="60"/>
                  <a:pt x="281" y="61"/>
                </a:cubicBezTo>
                <a:cubicBezTo>
                  <a:pt x="282" y="60"/>
                  <a:pt x="283" y="59"/>
                  <a:pt x="284" y="60"/>
                </a:cubicBezTo>
                <a:cubicBezTo>
                  <a:pt x="284" y="60"/>
                  <a:pt x="283" y="60"/>
                  <a:pt x="283" y="61"/>
                </a:cubicBezTo>
                <a:cubicBezTo>
                  <a:pt x="283" y="61"/>
                  <a:pt x="283" y="61"/>
                  <a:pt x="283" y="61"/>
                </a:cubicBezTo>
                <a:cubicBezTo>
                  <a:pt x="283" y="61"/>
                  <a:pt x="283" y="62"/>
                  <a:pt x="283" y="62"/>
                </a:cubicBezTo>
                <a:cubicBezTo>
                  <a:pt x="282" y="62"/>
                  <a:pt x="282" y="61"/>
                  <a:pt x="282" y="61"/>
                </a:cubicBezTo>
                <a:cubicBezTo>
                  <a:pt x="282" y="62"/>
                  <a:pt x="283" y="62"/>
                  <a:pt x="282" y="62"/>
                </a:cubicBezTo>
                <a:cubicBezTo>
                  <a:pt x="282" y="62"/>
                  <a:pt x="282" y="62"/>
                  <a:pt x="282" y="62"/>
                </a:cubicBezTo>
                <a:cubicBezTo>
                  <a:pt x="281" y="62"/>
                  <a:pt x="281" y="62"/>
                  <a:pt x="281" y="63"/>
                </a:cubicBezTo>
                <a:cubicBezTo>
                  <a:pt x="280" y="62"/>
                  <a:pt x="280" y="62"/>
                  <a:pt x="279" y="62"/>
                </a:cubicBezTo>
                <a:cubicBezTo>
                  <a:pt x="278" y="63"/>
                  <a:pt x="279" y="63"/>
                  <a:pt x="280" y="63"/>
                </a:cubicBezTo>
                <a:cubicBezTo>
                  <a:pt x="278" y="65"/>
                  <a:pt x="278" y="65"/>
                  <a:pt x="278" y="65"/>
                </a:cubicBezTo>
                <a:cubicBezTo>
                  <a:pt x="277" y="65"/>
                  <a:pt x="277" y="64"/>
                  <a:pt x="278" y="64"/>
                </a:cubicBezTo>
                <a:cubicBezTo>
                  <a:pt x="275" y="65"/>
                  <a:pt x="277" y="67"/>
                  <a:pt x="275" y="68"/>
                </a:cubicBezTo>
                <a:cubicBezTo>
                  <a:pt x="274" y="67"/>
                  <a:pt x="274" y="67"/>
                  <a:pt x="274" y="67"/>
                </a:cubicBezTo>
                <a:cubicBezTo>
                  <a:pt x="274" y="67"/>
                  <a:pt x="273" y="68"/>
                  <a:pt x="273" y="68"/>
                </a:cubicBezTo>
                <a:cubicBezTo>
                  <a:pt x="273" y="68"/>
                  <a:pt x="273" y="68"/>
                  <a:pt x="273" y="68"/>
                </a:cubicBezTo>
                <a:cubicBezTo>
                  <a:pt x="273" y="68"/>
                  <a:pt x="272" y="68"/>
                  <a:pt x="271" y="69"/>
                </a:cubicBezTo>
                <a:cubicBezTo>
                  <a:pt x="271" y="69"/>
                  <a:pt x="272" y="70"/>
                  <a:pt x="272" y="70"/>
                </a:cubicBezTo>
                <a:cubicBezTo>
                  <a:pt x="270" y="70"/>
                  <a:pt x="270" y="72"/>
                  <a:pt x="268" y="72"/>
                </a:cubicBezTo>
                <a:cubicBezTo>
                  <a:pt x="266" y="75"/>
                  <a:pt x="264" y="79"/>
                  <a:pt x="260" y="80"/>
                </a:cubicBezTo>
                <a:cubicBezTo>
                  <a:pt x="260" y="80"/>
                  <a:pt x="261" y="81"/>
                  <a:pt x="260" y="82"/>
                </a:cubicBezTo>
                <a:cubicBezTo>
                  <a:pt x="260" y="82"/>
                  <a:pt x="259" y="82"/>
                  <a:pt x="259" y="82"/>
                </a:cubicBezTo>
                <a:cubicBezTo>
                  <a:pt x="259" y="83"/>
                  <a:pt x="258" y="83"/>
                  <a:pt x="257" y="84"/>
                </a:cubicBezTo>
                <a:cubicBezTo>
                  <a:pt x="257" y="84"/>
                  <a:pt x="257" y="84"/>
                  <a:pt x="257" y="84"/>
                </a:cubicBezTo>
                <a:cubicBezTo>
                  <a:pt x="255" y="86"/>
                  <a:pt x="255" y="86"/>
                  <a:pt x="255" y="86"/>
                </a:cubicBezTo>
                <a:cubicBezTo>
                  <a:pt x="256" y="86"/>
                  <a:pt x="256" y="86"/>
                  <a:pt x="256" y="86"/>
                </a:cubicBezTo>
                <a:cubicBezTo>
                  <a:pt x="250" y="87"/>
                  <a:pt x="251" y="92"/>
                  <a:pt x="247" y="94"/>
                </a:cubicBezTo>
                <a:cubicBezTo>
                  <a:pt x="246" y="94"/>
                  <a:pt x="246" y="94"/>
                  <a:pt x="246" y="94"/>
                </a:cubicBezTo>
                <a:cubicBezTo>
                  <a:pt x="246" y="95"/>
                  <a:pt x="246" y="95"/>
                  <a:pt x="246" y="95"/>
                </a:cubicBezTo>
                <a:cubicBezTo>
                  <a:pt x="246" y="95"/>
                  <a:pt x="245" y="95"/>
                  <a:pt x="245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5" y="96"/>
                  <a:pt x="244" y="98"/>
                  <a:pt x="243" y="98"/>
                </a:cubicBezTo>
                <a:cubicBezTo>
                  <a:pt x="243" y="98"/>
                  <a:pt x="243" y="98"/>
                  <a:pt x="243" y="98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3" y="99"/>
                  <a:pt x="243" y="99"/>
                  <a:pt x="243" y="99"/>
                </a:cubicBezTo>
                <a:cubicBezTo>
                  <a:pt x="240" y="100"/>
                  <a:pt x="240" y="102"/>
                  <a:pt x="239" y="104"/>
                </a:cubicBezTo>
                <a:cubicBezTo>
                  <a:pt x="236" y="108"/>
                  <a:pt x="234" y="111"/>
                  <a:pt x="229" y="115"/>
                </a:cubicBezTo>
                <a:cubicBezTo>
                  <a:pt x="226" y="121"/>
                  <a:pt x="221" y="127"/>
                  <a:pt x="219" y="133"/>
                </a:cubicBezTo>
                <a:cubicBezTo>
                  <a:pt x="219" y="134"/>
                  <a:pt x="217" y="134"/>
                  <a:pt x="218" y="135"/>
                </a:cubicBezTo>
                <a:cubicBezTo>
                  <a:pt x="214" y="139"/>
                  <a:pt x="214" y="144"/>
                  <a:pt x="212" y="148"/>
                </a:cubicBezTo>
                <a:cubicBezTo>
                  <a:pt x="211" y="149"/>
                  <a:pt x="212" y="150"/>
                  <a:pt x="210" y="151"/>
                </a:cubicBezTo>
                <a:cubicBezTo>
                  <a:pt x="209" y="152"/>
                  <a:pt x="211" y="153"/>
                  <a:pt x="210" y="154"/>
                </a:cubicBezTo>
                <a:cubicBezTo>
                  <a:pt x="209" y="156"/>
                  <a:pt x="209" y="159"/>
                  <a:pt x="206" y="161"/>
                </a:cubicBezTo>
                <a:cubicBezTo>
                  <a:pt x="206" y="163"/>
                  <a:pt x="206" y="164"/>
                  <a:pt x="205" y="167"/>
                </a:cubicBezTo>
                <a:cubicBezTo>
                  <a:pt x="204" y="169"/>
                  <a:pt x="205" y="171"/>
                  <a:pt x="207" y="173"/>
                </a:cubicBezTo>
                <a:cubicBezTo>
                  <a:pt x="207" y="177"/>
                  <a:pt x="208" y="181"/>
                  <a:pt x="211" y="184"/>
                </a:cubicBezTo>
                <a:cubicBezTo>
                  <a:pt x="207" y="185"/>
                  <a:pt x="202" y="185"/>
                  <a:pt x="199" y="187"/>
                </a:cubicBezTo>
                <a:cubicBezTo>
                  <a:pt x="196" y="187"/>
                  <a:pt x="195" y="189"/>
                  <a:pt x="193" y="189"/>
                </a:cubicBezTo>
                <a:cubicBezTo>
                  <a:pt x="195" y="183"/>
                  <a:pt x="199" y="177"/>
                  <a:pt x="201" y="171"/>
                </a:cubicBezTo>
                <a:cubicBezTo>
                  <a:pt x="204" y="165"/>
                  <a:pt x="205" y="159"/>
                  <a:pt x="208" y="153"/>
                </a:cubicBezTo>
                <a:cubicBezTo>
                  <a:pt x="208" y="151"/>
                  <a:pt x="211" y="149"/>
                  <a:pt x="211" y="146"/>
                </a:cubicBezTo>
                <a:cubicBezTo>
                  <a:pt x="208" y="149"/>
                  <a:pt x="207" y="151"/>
                  <a:pt x="205" y="154"/>
                </a:cubicBezTo>
                <a:cubicBezTo>
                  <a:pt x="202" y="159"/>
                  <a:pt x="200" y="164"/>
                  <a:pt x="196" y="168"/>
                </a:cubicBezTo>
                <a:cubicBezTo>
                  <a:pt x="196" y="169"/>
                  <a:pt x="195" y="170"/>
                  <a:pt x="195" y="171"/>
                </a:cubicBezTo>
                <a:cubicBezTo>
                  <a:pt x="193" y="172"/>
                  <a:pt x="193" y="174"/>
                  <a:pt x="191" y="175"/>
                </a:cubicBezTo>
                <a:cubicBezTo>
                  <a:pt x="191" y="177"/>
                  <a:pt x="188" y="179"/>
                  <a:pt x="187" y="182"/>
                </a:cubicBezTo>
                <a:cubicBezTo>
                  <a:pt x="184" y="190"/>
                  <a:pt x="177" y="196"/>
                  <a:pt x="176" y="205"/>
                </a:cubicBezTo>
                <a:cubicBezTo>
                  <a:pt x="174" y="211"/>
                  <a:pt x="173" y="216"/>
                  <a:pt x="171" y="222"/>
                </a:cubicBezTo>
                <a:cubicBezTo>
                  <a:pt x="166" y="224"/>
                  <a:pt x="161" y="225"/>
                  <a:pt x="157" y="226"/>
                </a:cubicBezTo>
                <a:cubicBezTo>
                  <a:pt x="158" y="220"/>
                  <a:pt x="158" y="220"/>
                  <a:pt x="158" y="220"/>
                </a:cubicBezTo>
                <a:cubicBezTo>
                  <a:pt x="160" y="219"/>
                  <a:pt x="158" y="218"/>
                  <a:pt x="160" y="217"/>
                </a:cubicBezTo>
                <a:cubicBezTo>
                  <a:pt x="162" y="210"/>
                  <a:pt x="166" y="205"/>
                  <a:pt x="169" y="198"/>
                </a:cubicBezTo>
                <a:cubicBezTo>
                  <a:pt x="172" y="191"/>
                  <a:pt x="177" y="185"/>
                  <a:pt x="179" y="178"/>
                </a:cubicBezTo>
                <a:cubicBezTo>
                  <a:pt x="184" y="169"/>
                  <a:pt x="187" y="160"/>
                  <a:pt x="191" y="151"/>
                </a:cubicBezTo>
                <a:cubicBezTo>
                  <a:pt x="195" y="143"/>
                  <a:pt x="198" y="134"/>
                  <a:pt x="203" y="125"/>
                </a:cubicBezTo>
                <a:cubicBezTo>
                  <a:pt x="205" y="119"/>
                  <a:pt x="208" y="113"/>
                  <a:pt x="211" y="106"/>
                </a:cubicBezTo>
                <a:cubicBezTo>
                  <a:pt x="211" y="108"/>
                  <a:pt x="213" y="108"/>
                  <a:pt x="214" y="109"/>
                </a:cubicBezTo>
                <a:cubicBezTo>
                  <a:pt x="214" y="107"/>
                  <a:pt x="214" y="107"/>
                  <a:pt x="214" y="107"/>
                </a:cubicBezTo>
                <a:cubicBezTo>
                  <a:pt x="213" y="106"/>
                  <a:pt x="214" y="103"/>
                  <a:pt x="213" y="102"/>
                </a:cubicBezTo>
                <a:cubicBezTo>
                  <a:pt x="215" y="95"/>
                  <a:pt x="220" y="88"/>
                  <a:pt x="222" y="81"/>
                </a:cubicBezTo>
                <a:cubicBezTo>
                  <a:pt x="226" y="77"/>
                  <a:pt x="225" y="72"/>
                  <a:pt x="229" y="67"/>
                </a:cubicBezTo>
                <a:cubicBezTo>
                  <a:pt x="229" y="67"/>
                  <a:pt x="229" y="66"/>
                  <a:pt x="230" y="65"/>
                </a:cubicBezTo>
                <a:cubicBezTo>
                  <a:pt x="230" y="65"/>
                  <a:pt x="230" y="65"/>
                  <a:pt x="230" y="65"/>
                </a:cubicBezTo>
                <a:cubicBezTo>
                  <a:pt x="232" y="61"/>
                  <a:pt x="234" y="57"/>
                  <a:pt x="236" y="52"/>
                </a:cubicBezTo>
                <a:cubicBezTo>
                  <a:pt x="241" y="46"/>
                  <a:pt x="242" y="38"/>
                  <a:pt x="247" y="31"/>
                </a:cubicBezTo>
                <a:cubicBezTo>
                  <a:pt x="247" y="30"/>
                  <a:pt x="247" y="30"/>
                  <a:pt x="246" y="29"/>
                </a:cubicBezTo>
                <a:cubicBezTo>
                  <a:pt x="244" y="29"/>
                  <a:pt x="243" y="30"/>
                  <a:pt x="242" y="31"/>
                </a:cubicBezTo>
                <a:cubicBezTo>
                  <a:pt x="240" y="36"/>
                  <a:pt x="237" y="42"/>
                  <a:pt x="235" y="47"/>
                </a:cubicBezTo>
                <a:cubicBezTo>
                  <a:pt x="235" y="49"/>
                  <a:pt x="232" y="51"/>
                  <a:pt x="233" y="52"/>
                </a:cubicBezTo>
                <a:cubicBezTo>
                  <a:pt x="231" y="53"/>
                  <a:pt x="231" y="54"/>
                  <a:pt x="231" y="56"/>
                </a:cubicBezTo>
                <a:cubicBezTo>
                  <a:pt x="229" y="58"/>
                  <a:pt x="229" y="60"/>
                  <a:pt x="228" y="62"/>
                </a:cubicBezTo>
                <a:cubicBezTo>
                  <a:pt x="227" y="62"/>
                  <a:pt x="226" y="63"/>
                  <a:pt x="227" y="64"/>
                </a:cubicBezTo>
                <a:cubicBezTo>
                  <a:pt x="228" y="64"/>
                  <a:pt x="226" y="65"/>
                  <a:pt x="227" y="65"/>
                </a:cubicBezTo>
                <a:cubicBezTo>
                  <a:pt x="226" y="65"/>
                  <a:pt x="226" y="65"/>
                  <a:pt x="226" y="65"/>
                </a:cubicBezTo>
                <a:cubicBezTo>
                  <a:pt x="226" y="67"/>
                  <a:pt x="223" y="70"/>
                  <a:pt x="223" y="72"/>
                </a:cubicBezTo>
                <a:cubicBezTo>
                  <a:pt x="221" y="74"/>
                  <a:pt x="222" y="76"/>
                  <a:pt x="220" y="78"/>
                </a:cubicBezTo>
                <a:cubicBezTo>
                  <a:pt x="220" y="80"/>
                  <a:pt x="218" y="81"/>
                  <a:pt x="219" y="82"/>
                </a:cubicBezTo>
                <a:cubicBezTo>
                  <a:pt x="219" y="82"/>
                  <a:pt x="217" y="83"/>
                  <a:pt x="218" y="84"/>
                </a:cubicBezTo>
                <a:cubicBezTo>
                  <a:pt x="217" y="85"/>
                  <a:pt x="217" y="85"/>
                  <a:pt x="217" y="85"/>
                </a:cubicBezTo>
                <a:cubicBezTo>
                  <a:pt x="216" y="86"/>
                  <a:pt x="216" y="87"/>
                  <a:pt x="216" y="87"/>
                </a:cubicBezTo>
                <a:cubicBezTo>
                  <a:pt x="215" y="88"/>
                  <a:pt x="216" y="89"/>
                  <a:pt x="215" y="89"/>
                </a:cubicBezTo>
                <a:cubicBezTo>
                  <a:pt x="214" y="89"/>
                  <a:pt x="214" y="89"/>
                  <a:pt x="214" y="89"/>
                </a:cubicBezTo>
                <a:cubicBezTo>
                  <a:pt x="215" y="80"/>
                  <a:pt x="212" y="71"/>
                  <a:pt x="209" y="62"/>
                </a:cubicBezTo>
                <a:cubicBezTo>
                  <a:pt x="209" y="59"/>
                  <a:pt x="207" y="55"/>
                  <a:pt x="206" y="52"/>
                </a:cubicBezTo>
                <a:cubicBezTo>
                  <a:pt x="201" y="42"/>
                  <a:pt x="195" y="32"/>
                  <a:pt x="190" y="22"/>
                </a:cubicBezTo>
                <a:cubicBezTo>
                  <a:pt x="187" y="19"/>
                  <a:pt x="186" y="16"/>
                  <a:pt x="183" y="13"/>
                </a:cubicBezTo>
                <a:cubicBezTo>
                  <a:pt x="181" y="9"/>
                  <a:pt x="178" y="5"/>
                  <a:pt x="176" y="0"/>
                </a:cubicBezTo>
                <a:cubicBezTo>
                  <a:pt x="177" y="3"/>
                  <a:pt x="177" y="3"/>
                  <a:pt x="177" y="3"/>
                </a:cubicBezTo>
                <a:cubicBezTo>
                  <a:pt x="178" y="6"/>
                  <a:pt x="180" y="8"/>
                  <a:pt x="180" y="11"/>
                </a:cubicBezTo>
                <a:cubicBezTo>
                  <a:pt x="177" y="9"/>
                  <a:pt x="178" y="6"/>
                  <a:pt x="176" y="4"/>
                </a:cubicBezTo>
                <a:cubicBezTo>
                  <a:pt x="176" y="5"/>
                  <a:pt x="176" y="5"/>
                  <a:pt x="176" y="6"/>
                </a:cubicBezTo>
                <a:cubicBezTo>
                  <a:pt x="176" y="6"/>
                  <a:pt x="176" y="6"/>
                  <a:pt x="176" y="6"/>
                </a:cubicBezTo>
                <a:cubicBezTo>
                  <a:pt x="177" y="7"/>
                  <a:pt x="178" y="9"/>
                  <a:pt x="178" y="10"/>
                </a:cubicBezTo>
                <a:cubicBezTo>
                  <a:pt x="179" y="11"/>
                  <a:pt x="177" y="11"/>
                  <a:pt x="177" y="12"/>
                </a:cubicBezTo>
                <a:cubicBezTo>
                  <a:pt x="177" y="12"/>
                  <a:pt x="177" y="12"/>
                  <a:pt x="177" y="12"/>
                </a:cubicBezTo>
                <a:cubicBezTo>
                  <a:pt x="177" y="12"/>
                  <a:pt x="177" y="12"/>
                  <a:pt x="177" y="13"/>
                </a:cubicBezTo>
                <a:cubicBezTo>
                  <a:pt x="178" y="12"/>
                  <a:pt x="178" y="12"/>
                  <a:pt x="178" y="11"/>
                </a:cubicBezTo>
                <a:cubicBezTo>
                  <a:pt x="180" y="13"/>
                  <a:pt x="181" y="16"/>
                  <a:pt x="181" y="18"/>
                </a:cubicBezTo>
                <a:cubicBezTo>
                  <a:pt x="180" y="18"/>
                  <a:pt x="180" y="18"/>
                  <a:pt x="180" y="18"/>
                </a:cubicBezTo>
                <a:cubicBezTo>
                  <a:pt x="181" y="18"/>
                  <a:pt x="182" y="19"/>
                  <a:pt x="182" y="19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0" y="20"/>
                  <a:pt x="180" y="20"/>
                </a:cubicBezTo>
                <a:cubicBezTo>
                  <a:pt x="180" y="20"/>
                  <a:pt x="181" y="20"/>
                  <a:pt x="181" y="20"/>
                </a:cubicBezTo>
                <a:cubicBezTo>
                  <a:pt x="182" y="21"/>
                  <a:pt x="180" y="20"/>
                  <a:pt x="180" y="21"/>
                </a:cubicBezTo>
                <a:cubicBezTo>
                  <a:pt x="178" y="22"/>
                  <a:pt x="181" y="24"/>
                  <a:pt x="179" y="25"/>
                </a:cubicBezTo>
                <a:cubicBezTo>
                  <a:pt x="179" y="25"/>
                  <a:pt x="179" y="25"/>
                  <a:pt x="179" y="25"/>
                </a:cubicBezTo>
                <a:cubicBezTo>
                  <a:pt x="179" y="27"/>
                  <a:pt x="180" y="30"/>
                  <a:pt x="181" y="32"/>
                </a:cubicBezTo>
                <a:cubicBezTo>
                  <a:pt x="183" y="32"/>
                  <a:pt x="181" y="34"/>
                  <a:pt x="181" y="36"/>
                </a:cubicBezTo>
                <a:cubicBezTo>
                  <a:pt x="183" y="37"/>
                  <a:pt x="182" y="38"/>
                  <a:pt x="183" y="39"/>
                </a:cubicBezTo>
                <a:cubicBezTo>
                  <a:pt x="183" y="40"/>
                  <a:pt x="183" y="40"/>
                  <a:pt x="183" y="40"/>
                </a:cubicBezTo>
                <a:cubicBezTo>
                  <a:pt x="184" y="40"/>
                  <a:pt x="184" y="40"/>
                  <a:pt x="184" y="40"/>
                </a:cubicBezTo>
                <a:cubicBezTo>
                  <a:pt x="185" y="42"/>
                  <a:pt x="184" y="45"/>
                  <a:pt x="186" y="47"/>
                </a:cubicBezTo>
                <a:cubicBezTo>
                  <a:pt x="187" y="50"/>
                  <a:pt x="189" y="53"/>
                  <a:pt x="189" y="56"/>
                </a:cubicBezTo>
                <a:cubicBezTo>
                  <a:pt x="190" y="57"/>
                  <a:pt x="190" y="56"/>
                  <a:pt x="190" y="57"/>
                </a:cubicBezTo>
                <a:cubicBezTo>
                  <a:pt x="190" y="57"/>
                  <a:pt x="190" y="57"/>
                  <a:pt x="190" y="57"/>
                </a:cubicBezTo>
                <a:cubicBezTo>
                  <a:pt x="189" y="58"/>
                  <a:pt x="191" y="60"/>
                  <a:pt x="192" y="61"/>
                </a:cubicBezTo>
                <a:cubicBezTo>
                  <a:pt x="191" y="61"/>
                  <a:pt x="191" y="62"/>
                  <a:pt x="192" y="62"/>
                </a:cubicBezTo>
                <a:cubicBezTo>
                  <a:pt x="192" y="66"/>
                  <a:pt x="195" y="70"/>
                  <a:pt x="195" y="74"/>
                </a:cubicBezTo>
                <a:cubicBezTo>
                  <a:pt x="196" y="75"/>
                  <a:pt x="196" y="76"/>
                  <a:pt x="197" y="76"/>
                </a:cubicBezTo>
                <a:cubicBezTo>
                  <a:pt x="195" y="79"/>
                  <a:pt x="199" y="80"/>
                  <a:pt x="198" y="82"/>
                </a:cubicBezTo>
                <a:cubicBezTo>
                  <a:pt x="201" y="85"/>
                  <a:pt x="200" y="88"/>
                  <a:pt x="202" y="91"/>
                </a:cubicBezTo>
                <a:cubicBezTo>
                  <a:pt x="204" y="95"/>
                  <a:pt x="205" y="100"/>
                  <a:pt x="209" y="104"/>
                </a:cubicBezTo>
                <a:cubicBezTo>
                  <a:pt x="205" y="109"/>
                  <a:pt x="204" y="117"/>
                  <a:pt x="200" y="122"/>
                </a:cubicBezTo>
                <a:cubicBezTo>
                  <a:pt x="200" y="126"/>
                  <a:pt x="196" y="130"/>
                  <a:pt x="195" y="134"/>
                </a:cubicBezTo>
                <a:cubicBezTo>
                  <a:pt x="192" y="136"/>
                  <a:pt x="195" y="138"/>
                  <a:pt x="192" y="139"/>
                </a:cubicBezTo>
                <a:cubicBezTo>
                  <a:pt x="192" y="140"/>
                  <a:pt x="193" y="141"/>
                  <a:pt x="192" y="141"/>
                </a:cubicBezTo>
                <a:cubicBezTo>
                  <a:pt x="184" y="159"/>
                  <a:pt x="176" y="177"/>
                  <a:pt x="167" y="195"/>
                </a:cubicBezTo>
                <a:cubicBezTo>
                  <a:pt x="164" y="199"/>
                  <a:pt x="165" y="204"/>
                  <a:pt x="163" y="209"/>
                </a:cubicBezTo>
                <a:cubicBezTo>
                  <a:pt x="162" y="212"/>
                  <a:pt x="159" y="214"/>
                  <a:pt x="159" y="217"/>
                </a:cubicBezTo>
                <a:cubicBezTo>
                  <a:pt x="156" y="220"/>
                  <a:pt x="155" y="224"/>
                  <a:pt x="155" y="227"/>
                </a:cubicBezTo>
                <a:cubicBezTo>
                  <a:pt x="151" y="230"/>
                  <a:pt x="148" y="233"/>
                  <a:pt x="144" y="236"/>
                </a:cubicBezTo>
                <a:cubicBezTo>
                  <a:pt x="145" y="238"/>
                  <a:pt x="139" y="237"/>
                  <a:pt x="141" y="240"/>
                </a:cubicBezTo>
                <a:cubicBezTo>
                  <a:pt x="139" y="241"/>
                  <a:pt x="139" y="242"/>
                  <a:pt x="136" y="243"/>
                </a:cubicBezTo>
                <a:cubicBezTo>
                  <a:pt x="136" y="245"/>
                  <a:pt x="132" y="247"/>
                  <a:pt x="131" y="249"/>
                </a:cubicBezTo>
                <a:cubicBezTo>
                  <a:pt x="128" y="252"/>
                  <a:pt x="127" y="255"/>
                  <a:pt x="124" y="258"/>
                </a:cubicBezTo>
                <a:cubicBezTo>
                  <a:pt x="125" y="258"/>
                  <a:pt x="125" y="258"/>
                  <a:pt x="125" y="258"/>
                </a:cubicBezTo>
                <a:cubicBezTo>
                  <a:pt x="123" y="259"/>
                  <a:pt x="123" y="260"/>
                  <a:pt x="121" y="260"/>
                </a:cubicBezTo>
                <a:cubicBezTo>
                  <a:pt x="120" y="261"/>
                  <a:pt x="119" y="262"/>
                  <a:pt x="118" y="264"/>
                </a:cubicBezTo>
                <a:cubicBezTo>
                  <a:pt x="118" y="264"/>
                  <a:pt x="119" y="263"/>
                  <a:pt x="119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8" y="264"/>
                  <a:pt x="118" y="264"/>
                  <a:pt x="118" y="264"/>
                </a:cubicBezTo>
                <a:cubicBezTo>
                  <a:pt x="116" y="264"/>
                  <a:pt x="117" y="265"/>
                  <a:pt x="116" y="266"/>
                </a:cubicBezTo>
                <a:cubicBezTo>
                  <a:pt x="115" y="262"/>
                  <a:pt x="116" y="258"/>
                  <a:pt x="117" y="255"/>
                </a:cubicBezTo>
                <a:cubicBezTo>
                  <a:pt x="117" y="252"/>
                  <a:pt x="117" y="247"/>
                  <a:pt x="118" y="245"/>
                </a:cubicBezTo>
                <a:cubicBezTo>
                  <a:pt x="120" y="247"/>
                  <a:pt x="122" y="248"/>
                  <a:pt x="124" y="250"/>
                </a:cubicBezTo>
                <a:cubicBezTo>
                  <a:pt x="126" y="251"/>
                  <a:pt x="127" y="248"/>
                  <a:pt x="129" y="249"/>
                </a:cubicBezTo>
                <a:cubicBezTo>
                  <a:pt x="130" y="248"/>
                  <a:pt x="129" y="246"/>
                  <a:pt x="130" y="244"/>
                </a:cubicBezTo>
                <a:cubicBezTo>
                  <a:pt x="129" y="237"/>
                  <a:pt x="126" y="231"/>
                  <a:pt x="123" y="224"/>
                </a:cubicBezTo>
                <a:cubicBezTo>
                  <a:pt x="116" y="216"/>
                  <a:pt x="119" y="206"/>
                  <a:pt x="121" y="197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18" y="201"/>
                  <a:pt x="117" y="204"/>
                  <a:pt x="114" y="207"/>
                </a:cubicBezTo>
                <a:cubicBezTo>
                  <a:pt x="111" y="202"/>
                  <a:pt x="108" y="196"/>
                  <a:pt x="104" y="190"/>
                </a:cubicBezTo>
                <a:cubicBezTo>
                  <a:pt x="103" y="190"/>
                  <a:pt x="103" y="190"/>
                  <a:pt x="103" y="190"/>
                </a:cubicBezTo>
                <a:cubicBezTo>
                  <a:pt x="103" y="187"/>
                  <a:pt x="100" y="184"/>
                  <a:pt x="99" y="182"/>
                </a:cubicBezTo>
                <a:cubicBezTo>
                  <a:pt x="98" y="182"/>
                  <a:pt x="99" y="183"/>
                  <a:pt x="98" y="183"/>
                </a:cubicBezTo>
                <a:cubicBezTo>
                  <a:pt x="97" y="182"/>
                  <a:pt x="97" y="182"/>
                  <a:pt x="97" y="182"/>
                </a:cubicBezTo>
                <a:cubicBezTo>
                  <a:pt x="100" y="181"/>
                  <a:pt x="96" y="178"/>
                  <a:pt x="96" y="177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4" y="177"/>
                  <a:pt x="95" y="177"/>
                  <a:pt x="95" y="176"/>
                </a:cubicBezTo>
                <a:cubicBezTo>
                  <a:pt x="96" y="177"/>
                  <a:pt x="96" y="177"/>
                  <a:pt x="96" y="177"/>
                </a:cubicBezTo>
                <a:cubicBezTo>
                  <a:pt x="96" y="176"/>
                  <a:pt x="95" y="176"/>
                  <a:pt x="95" y="175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5" y="176"/>
                  <a:pt x="95" y="176"/>
                  <a:pt x="95" y="176"/>
                </a:cubicBezTo>
                <a:cubicBezTo>
                  <a:pt x="92" y="176"/>
                  <a:pt x="93" y="174"/>
                  <a:pt x="93" y="173"/>
                </a:cubicBezTo>
                <a:cubicBezTo>
                  <a:pt x="91" y="173"/>
                  <a:pt x="91" y="173"/>
                  <a:pt x="91" y="173"/>
                </a:cubicBezTo>
                <a:cubicBezTo>
                  <a:pt x="92" y="173"/>
                  <a:pt x="91" y="172"/>
                  <a:pt x="92" y="172"/>
                </a:cubicBezTo>
                <a:cubicBezTo>
                  <a:pt x="91" y="172"/>
                  <a:pt x="91" y="172"/>
                  <a:pt x="91" y="172"/>
                </a:cubicBezTo>
                <a:cubicBezTo>
                  <a:pt x="91" y="171"/>
                  <a:pt x="91" y="171"/>
                  <a:pt x="91" y="171"/>
                </a:cubicBezTo>
                <a:cubicBezTo>
                  <a:pt x="87" y="170"/>
                  <a:pt x="91" y="168"/>
                  <a:pt x="88" y="167"/>
                </a:cubicBezTo>
                <a:cubicBezTo>
                  <a:pt x="89" y="166"/>
                  <a:pt x="87" y="166"/>
                  <a:pt x="86" y="165"/>
                </a:cubicBezTo>
                <a:cubicBezTo>
                  <a:pt x="86" y="167"/>
                  <a:pt x="88" y="168"/>
                  <a:pt x="88" y="170"/>
                </a:cubicBezTo>
                <a:cubicBezTo>
                  <a:pt x="84" y="163"/>
                  <a:pt x="82" y="156"/>
                  <a:pt x="80" y="148"/>
                </a:cubicBezTo>
                <a:cubicBezTo>
                  <a:pt x="82" y="142"/>
                  <a:pt x="84" y="135"/>
                  <a:pt x="85" y="129"/>
                </a:cubicBezTo>
                <a:cubicBezTo>
                  <a:pt x="83" y="133"/>
                  <a:pt x="83" y="133"/>
                  <a:pt x="83" y="133"/>
                </a:cubicBezTo>
                <a:cubicBezTo>
                  <a:pt x="81" y="136"/>
                  <a:pt x="81" y="141"/>
                  <a:pt x="78" y="144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4"/>
                  <a:pt x="78" y="144"/>
                  <a:pt x="78" y="145"/>
                </a:cubicBezTo>
                <a:cubicBezTo>
                  <a:pt x="76" y="148"/>
                  <a:pt x="75" y="151"/>
                  <a:pt x="74" y="154"/>
                </a:cubicBezTo>
                <a:cubicBezTo>
                  <a:pt x="69" y="159"/>
                  <a:pt x="68" y="164"/>
                  <a:pt x="64" y="170"/>
                </a:cubicBezTo>
                <a:cubicBezTo>
                  <a:pt x="62" y="172"/>
                  <a:pt x="61" y="174"/>
                  <a:pt x="58" y="176"/>
                </a:cubicBezTo>
                <a:cubicBezTo>
                  <a:pt x="56" y="175"/>
                  <a:pt x="56" y="175"/>
                  <a:pt x="56" y="175"/>
                </a:cubicBezTo>
                <a:cubicBezTo>
                  <a:pt x="55" y="173"/>
                  <a:pt x="51" y="171"/>
                  <a:pt x="49" y="168"/>
                </a:cubicBezTo>
                <a:cubicBezTo>
                  <a:pt x="49" y="167"/>
                  <a:pt x="49" y="167"/>
                  <a:pt x="49" y="167"/>
                </a:cubicBezTo>
                <a:cubicBezTo>
                  <a:pt x="46" y="166"/>
                  <a:pt x="49" y="164"/>
                  <a:pt x="46" y="163"/>
                </a:cubicBezTo>
                <a:cubicBezTo>
                  <a:pt x="44" y="155"/>
                  <a:pt x="42" y="148"/>
                  <a:pt x="39" y="140"/>
                </a:cubicBezTo>
                <a:cubicBezTo>
                  <a:pt x="40" y="148"/>
                  <a:pt x="43" y="154"/>
                  <a:pt x="44" y="161"/>
                </a:cubicBezTo>
                <a:cubicBezTo>
                  <a:pt x="43" y="161"/>
                  <a:pt x="41" y="160"/>
                  <a:pt x="41" y="159"/>
                </a:cubicBezTo>
                <a:cubicBezTo>
                  <a:pt x="38" y="158"/>
                  <a:pt x="37" y="156"/>
                  <a:pt x="35" y="154"/>
                </a:cubicBezTo>
                <a:cubicBezTo>
                  <a:pt x="33" y="153"/>
                  <a:pt x="32" y="151"/>
                  <a:pt x="30" y="150"/>
                </a:cubicBezTo>
                <a:cubicBezTo>
                  <a:pt x="31" y="149"/>
                  <a:pt x="27" y="149"/>
                  <a:pt x="27" y="147"/>
                </a:cubicBezTo>
                <a:cubicBezTo>
                  <a:pt x="24" y="146"/>
                  <a:pt x="21" y="143"/>
                  <a:pt x="19" y="140"/>
                </a:cubicBezTo>
                <a:cubicBezTo>
                  <a:pt x="19" y="141"/>
                  <a:pt x="19" y="141"/>
                  <a:pt x="19" y="141"/>
                </a:cubicBezTo>
                <a:cubicBezTo>
                  <a:pt x="11" y="136"/>
                  <a:pt x="6" y="130"/>
                  <a:pt x="0" y="124"/>
                </a:cubicBezTo>
                <a:cubicBezTo>
                  <a:pt x="5" y="134"/>
                  <a:pt x="14" y="144"/>
                  <a:pt x="22" y="153"/>
                </a:cubicBezTo>
                <a:cubicBezTo>
                  <a:pt x="23" y="155"/>
                  <a:pt x="25" y="157"/>
                  <a:pt x="26" y="159"/>
                </a:cubicBezTo>
                <a:cubicBezTo>
                  <a:pt x="27" y="160"/>
                  <a:pt x="29" y="160"/>
                  <a:pt x="28" y="162"/>
                </a:cubicBezTo>
                <a:cubicBezTo>
                  <a:pt x="31" y="163"/>
                  <a:pt x="32" y="166"/>
                  <a:pt x="33" y="167"/>
                </a:cubicBezTo>
                <a:cubicBezTo>
                  <a:pt x="37" y="170"/>
                  <a:pt x="40" y="173"/>
                  <a:pt x="43" y="176"/>
                </a:cubicBezTo>
                <a:cubicBezTo>
                  <a:pt x="43" y="176"/>
                  <a:pt x="43" y="176"/>
                  <a:pt x="43" y="176"/>
                </a:cubicBezTo>
                <a:cubicBezTo>
                  <a:pt x="49" y="179"/>
                  <a:pt x="49" y="184"/>
                  <a:pt x="50" y="189"/>
                </a:cubicBezTo>
                <a:cubicBezTo>
                  <a:pt x="49" y="190"/>
                  <a:pt x="51" y="191"/>
                  <a:pt x="49" y="192"/>
                </a:cubicBezTo>
                <a:cubicBezTo>
                  <a:pt x="46" y="197"/>
                  <a:pt x="45" y="202"/>
                  <a:pt x="44" y="207"/>
                </a:cubicBezTo>
                <a:cubicBezTo>
                  <a:pt x="40" y="218"/>
                  <a:pt x="40" y="230"/>
                  <a:pt x="42" y="242"/>
                </a:cubicBezTo>
                <a:cubicBezTo>
                  <a:pt x="41" y="243"/>
                  <a:pt x="43" y="245"/>
                  <a:pt x="43" y="246"/>
                </a:cubicBezTo>
                <a:cubicBezTo>
                  <a:pt x="43" y="247"/>
                  <a:pt x="42" y="248"/>
                  <a:pt x="44" y="249"/>
                </a:cubicBezTo>
                <a:cubicBezTo>
                  <a:pt x="43" y="254"/>
                  <a:pt x="49" y="256"/>
                  <a:pt x="54" y="259"/>
                </a:cubicBezTo>
                <a:cubicBezTo>
                  <a:pt x="55" y="258"/>
                  <a:pt x="55" y="258"/>
                  <a:pt x="55" y="258"/>
                </a:cubicBezTo>
                <a:cubicBezTo>
                  <a:pt x="55" y="256"/>
                  <a:pt x="56" y="253"/>
                  <a:pt x="57" y="251"/>
                </a:cubicBezTo>
                <a:cubicBezTo>
                  <a:pt x="59" y="236"/>
                  <a:pt x="65" y="222"/>
                  <a:pt x="67" y="207"/>
                </a:cubicBezTo>
                <a:cubicBezTo>
                  <a:pt x="66" y="206"/>
                  <a:pt x="69" y="206"/>
                  <a:pt x="67" y="205"/>
                </a:cubicBezTo>
                <a:cubicBezTo>
                  <a:pt x="69" y="203"/>
                  <a:pt x="68" y="200"/>
                  <a:pt x="70" y="197"/>
                </a:cubicBezTo>
                <a:cubicBezTo>
                  <a:pt x="71" y="183"/>
                  <a:pt x="74" y="169"/>
                  <a:pt x="78" y="155"/>
                </a:cubicBezTo>
                <a:cubicBezTo>
                  <a:pt x="79" y="160"/>
                  <a:pt x="80" y="167"/>
                  <a:pt x="83" y="172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4" y="174"/>
                  <a:pt x="83" y="176"/>
                  <a:pt x="84" y="177"/>
                </a:cubicBezTo>
                <a:cubicBezTo>
                  <a:pt x="85" y="177"/>
                  <a:pt x="85" y="177"/>
                  <a:pt x="85" y="177"/>
                </a:cubicBezTo>
                <a:cubicBezTo>
                  <a:pt x="84" y="180"/>
                  <a:pt x="85" y="182"/>
                  <a:pt x="86" y="185"/>
                </a:cubicBezTo>
                <a:cubicBezTo>
                  <a:pt x="90" y="193"/>
                  <a:pt x="91" y="202"/>
                  <a:pt x="96" y="210"/>
                </a:cubicBezTo>
                <a:cubicBezTo>
                  <a:pt x="97" y="214"/>
                  <a:pt x="100" y="218"/>
                  <a:pt x="102" y="222"/>
                </a:cubicBezTo>
                <a:cubicBezTo>
                  <a:pt x="102" y="227"/>
                  <a:pt x="106" y="231"/>
                  <a:pt x="108" y="235"/>
                </a:cubicBezTo>
                <a:cubicBezTo>
                  <a:pt x="107" y="240"/>
                  <a:pt x="105" y="245"/>
                  <a:pt x="105" y="250"/>
                </a:cubicBezTo>
                <a:cubicBezTo>
                  <a:pt x="107" y="257"/>
                  <a:pt x="106" y="265"/>
                  <a:pt x="109" y="273"/>
                </a:cubicBezTo>
                <a:cubicBezTo>
                  <a:pt x="105" y="277"/>
                  <a:pt x="105" y="277"/>
                  <a:pt x="105" y="277"/>
                </a:cubicBezTo>
                <a:cubicBezTo>
                  <a:pt x="106" y="278"/>
                  <a:pt x="106" y="278"/>
                  <a:pt x="106" y="278"/>
                </a:cubicBezTo>
                <a:cubicBezTo>
                  <a:pt x="106" y="279"/>
                  <a:pt x="105" y="277"/>
                  <a:pt x="104" y="278"/>
                </a:cubicBezTo>
                <a:cubicBezTo>
                  <a:pt x="106" y="279"/>
                  <a:pt x="106" y="279"/>
                  <a:pt x="106" y="279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4" y="280"/>
                  <a:pt x="104" y="280"/>
                  <a:pt x="104" y="280"/>
                </a:cubicBezTo>
                <a:cubicBezTo>
                  <a:pt x="103" y="280"/>
                  <a:pt x="102" y="281"/>
                  <a:pt x="102" y="281"/>
                </a:cubicBezTo>
                <a:cubicBezTo>
                  <a:pt x="102" y="281"/>
                  <a:pt x="102" y="281"/>
                  <a:pt x="103" y="281"/>
                </a:cubicBezTo>
                <a:cubicBezTo>
                  <a:pt x="103" y="282"/>
                  <a:pt x="101" y="281"/>
                  <a:pt x="100" y="282"/>
                </a:cubicBezTo>
                <a:cubicBezTo>
                  <a:pt x="100" y="282"/>
                  <a:pt x="100" y="283"/>
                  <a:pt x="101" y="283"/>
                </a:cubicBezTo>
                <a:cubicBezTo>
                  <a:pt x="99" y="283"/>
                  <a:pt x="99" y="284"/>
                  <a:pt x="98" y="285"/>
                </a:cubicBezTo>
                <a:cubicBezTo>
                  <a:pt x="99" y="285"/>
                  <a:pt x="99" y="285"/>
                  <a:pt x="99" y="285"/>
                </a:cubicBezTo>
                <a:cubicBezTo>
                  <a:pt x="99" y="285"/>
                  <a:pt x="99" y="284"/>
                  <a:pt x="100" y="284"/>
                </a:cubicBezTo>
                <a:cubicBezTo>
                  <a:pt x="101" y="284"/>
                  <a:pt x="98" y="285"/>
                  <a:pt x="98" y="287"/>
                </a:cubicBezTo>
                <a:cubicBezTo>
                  <a:pt x="98" y="286"/>
                  <a:pt x="97" y="287"/>
                  <a:pt x="97" y="286"/>
                </a:cubicBezTo>
                <a:cubicBezTo>
                  <a:pt x="97" y="287"/>
                  <a:pt x="97" y="287"/>
                  <a:pt x="97" y="287"/>
                </a:cubicBezTo>
                <a:cubicBezTo>
                  <a:pt x="97" y="287"/>
                  <a:pt x="97" y="287"/>
                  <a:pt x="98" y="287"/>
                </a:cubicBezTo>
                <a:cubicBezTo>
                  <a:pt x="96" y="288"/>
                  <a:pt x="96" y="288"/>
                  <a:pt x="96" y="288"/>
                </a:cubicBezTo>
                <a:cubicBezTo>
                  <a:pt x="97" y="288"/>
                  <a:pt x="96" y="288"/>
                  <a:pt x="96" y="289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5" y="289"/>
                  <a:pt x="94" y="289"/>
                  <a:pt x="94" y="290"/>
                </a:cubicBezTo>
                <a:cubicBezTo>
                  <a:pt x="94" y="290"/>
                  <a:pt x="94" y="290"/>
                  <a:pt x="94" y="290"/>
                </a:cubicBezTo>
                <a:cubicBezTo>
                  <a:pt x="95" y="291"/>
                  <a:pt x="94" y="291"/>
                  <a:pt x="93" y="292"/>
                </a:cubicBezTo>
                <a:cubicBezTo>
                  <a:pt x="92" y="291"/>
                  <a:pt x="92" y="291"/>
                  <a:pt x="92" y="291"/>
                </a:cubicBezTo>
                <a:cubicBezTo>
                  <a:pt x="92" y="292"/>
                  <a:pt x="92" y="292"/>
                  <a:pt x="92" y="292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2" y="293"/>
                  <a:pt x="92" y="293"/>
                </a:cubicBezTo>
                <a:cubicBezTo>
                  <a:pt x="92" y="293"/>
                  <a:pt x="91" y="293"/>
                  <a:pt x="91" y="293"/>
                </a:cubicBezTo>
                <a:cubicBezTo>
                  <a:pt x="91" y="293"/>
                  <a:pt x="91" y="293"/>
                  <a:pt x="91" y="293"/>
                </a:cubicBezTo>
                <a:cubicBezTo>
                  <a:pt x="91" y="294"/>
                  <a:pt x="91" y="293"/>
                  <a:pt x="92" y="294"/>
                </a:cubicBezTo>
                <a:cubicBezTo>
                  <a:pt x="88" y="297"/>
                  <a:pt x="86" y="300"/>
                  <a:pt x="84" y="304"/>
                </a:cubicBezTo>
                <a:cubicBezTo>
                  <a:pt x="84" y="304"/>
                  <a:pt x="84" y="304"/>
                  <a:pt x="84" y="304"/>
                </a:cubicBezTo>
                <a:cubicBezTo>
                  <a:pt x="82" y="305"/>
                  <a:pt x="82" y="305"/>
                  <a:pt x="82" y="305"/>
                </a:cubicBezTo>
                <a:cubicBezTo>
                  <a:pt x="82" y="308"/>
                  <a:pt x="79" y="310"/>
                  <a:pt x="78" y="313"/>
                </a:cubicBezTo>
                <a:cubicBezTo>
                  <a:pt x="74" y="316"/>
                  <a:pt x="73" y="320"/>
                  <a:pt x="69" y="323"/>
                </a:cubicBezTo>
                <a:cubicBezTo>
                  <a:pt x="68" y="326"/>
                  <a:pt x="66" y="329"/>
                  <a:pt x="64" y="332"/>
                </a:cubicBezTo>
                <a:cubicBezTo>
                  <a:pt x="62" y="333"/>
                  <a:pt x="63" y="335"/>
                  <a:pt x="61" y="336"/>
                </a:cubicBezTo>
                <a:cubicBezTo>
                  <a:pt x="59" y="339"/>
                  <a:pt x="54" y="342"/>
                  <a:pt x="55" y="345"/>
                </a:cubicBezTo>
                <a:cubicBezTo>
                  <a:pt x="56" y="345"/>
                  <a:pt x="56" y="346"/>
                  <a:pt x="56" y="347"/>
                </a:cubicBezTo>
                <a:cubicBezTo>
                  <a:pt x="57" y="348"/>
                  <a:pt x="58" y="350"/>
                  <a:pt x="60" y="350"/>
                </a:cubicBezTo>
                <a:cubicBezTo>
                  <a:pt x="63" y="346"/>
                  <a:pt x="64" y="343"/>
                  <a:pt x="67" y="339"/>
                </a:cubicBezTo>
                <a:cubicBezTo>
                  <a:pt x="68" y="335"/>
                  <a:pt x="72" y="331"/>
                  <a:pt x="74" y="327"/>
                </a:cubicBezTo>
                <a:cubicBezTo>
                  <a:pt x="87" y="309"/>
                  <a:pt x="103" y="291"/>
                  <a:pt x="119" y="274"/>
                </a:cubicBezTo>
                <a:cubicBezTo>
                  <a:pt x="118" y="274"/>
                  <a:pt x="119" y="273"/>
                  <a:pt x="120" y="273"/>
                </a:cubicBezTo>
                <a:cubicBezTo>
                  <a:pt x="119" y="273"/>
                  <a:pt x="119" y="273"/>
                  <a:pt x="119" y="273"/>
                </a:cubicBezTo>
                <a:cubicBezTo>
                  <a:pt x="122" y="272"/>
                  <a:pt x="120" y="269"/>
                  <a:pt x="124" y="269"/>
                </a:cubicBezTo>
                <a:cubicBezTo>
                  <a:pt x="129" y="263"/>
                  <a:pt x="129" y="263"/>
                  <a:pt x="129" y="263"/>
                </a:cubicBezTo>
                <a:cubicBezTo>
                  <a:pt x="129" y="262"/>
                  <a:pt x="130" y="261"/>
                  <a:pt x="132" y="261"/>
                </a:cubicBezTo>
                <a:cubicBezTo>
                  <a:pt x="138" y="255"/>
                  <a:pt x="145" y="249"/>
                  <a:pt x="150" y="242"/>
                </a:cubicBezTo>
                <a:cubicBezTo>
                  <a:pt x="152" y="242"/>
                  <a:pt x="155" y="241"/>
                  <a:pt x="155" y="239"/>
                </a:cubicBezTo>
                <a:cubicBezTo>
                  <a:pt x="155" y="238"/>
                  <a:pt x="154" y="237"/>
                  <a:pt x="154" y="236"/>
                </a:cubicBezTo>
                <a:cubicBezTo>
                  <a:pt x="162" y="234"/>
                  <a:pt x="171" y="232"/>
                  <a:pt x="178" y="231"/>
                </a:cubicBezTo>
                <a:cubicBezTo>
                  <a:pt x="180" y="231"/>
                  <a:pt x="180" y="231"/>
                  <a:pt x="181" y="231"/>
                </a:cubicBezTo>
                <a:cubicBezTo>
                  <a:pt x="186" y="229"/>
                  <a:pt x="191" y="229"/>
                  <a:pt x="196" y="227"/>
                </a:cubicBezTo>
                <a:cubicBezTo>
                  <a:pt x="201" y="227"/>
                  <a:pt x="206" y="225"/>
                  <a:pt x="211" y="225"/>
                </a:cubicBezTo>
                <a:cubicBezTo>
                  <a:pt x="222" y="223"/>
                  <a:pt x="232" y="220"/>
                  <a:pt x="243" y="218"/>
                </a:cubicBezTo>
                <a:cubicBezTo>
                  <a:pt x="246" y="219"/>
                  <a:pt x="249" y="221"/>
                  <a:pt x="253" y="221"/>
                </a:cubicBezTo>
                <a:cubicBezTo>
                  <a:pt x="258" y="222"/>
                  <a:pt x="263" y="225"/>
                  <a:pt x="268" y="226"/>
                </a:cubicBezTo>
                <a:cubicBezTo>
                  <a:pt x="274" y="228"/>
                  <a:pt x="279" y="231"/>
                  <a:pt x="285" y="232"/>
                </a:cubicBezTo>
                <a:cubicBezTo>
                  <a:pt x="296" y="236"/>
                  <a:pt x="307" y="240"/>
                  <a:pt x="318" y="243"/>
                </a:cubicBezTo>
                <a:cubicBezTo>
                  <a:pt x="320" y="244"/>
                  <a:pt x="323" y="245"/>
                  <a:pt x="325" y="244"/>
                </a:cubicBezTo>
                <a:cubicBezTo>
                  <a:pt x="336" y="247"/>
                  <a:pt x="349" y="250"/>
                  <a:pt x="360" y="252"/>
                </a:cubicBezTo>
                <a:cubicBezTo>
                  <a:pt x="354" y="250"/>
                  <a:pt x="349" y="248"/>
                  <a:pt x="344" y="246"/>
                </a:cubicBezTo>
                <a:cubicBezTo>
                  <a:pt x="344" y="246"/>
                  <a:pt x="344" y="246"/>
                  <a:pt x="344" y="246"/>
                </a:cubicBezTo>
                <a:cubicBezTo>
                  <a:pt x="351" y="248"/>
                  <a:pt x="359" y="249"/>
                  <a:pt x="365" y="250"/>
                </a:cubicBezTo>
                <a:cubicBezTo>
                  <a:pt x="361" y="248"/>
                  <a:pt x="355" y="247"/>
                  <a:pt x="352" y="244"/>
                </a:cubicBezTo>
                <a:cubicBezTo>
                  <a:pt x="353" y="245"/>
                  <a:pt x="353" y="245"/>
                  <a:pt x="353" y="245"/>
                </a:cubicBezTo>
                <a:cubicBezTo>
                  <a:pt x="352" y="244"/>
                  <a:pt x="351" y="244"/>
                  <a:pt x="351" y="244"/>
                </a:cubicBezTo>
                <a:cubicBezTo>
                  <a:pt x="351" y="245"/>
                  <a:pt x="351" y="245"/>
                  <a:pt x="351" y="245"/>
                </a:cubicBezTo>
                <a:cubicBezTo>
                  <a:pt x="351" y="244"/>
                  <a:pt x="350" y="244"/>
                  <a:pt x="349" y="244"/>
                </a:cubicBezTo>
                <a:cubicBezTo>
                  <a:pt x="349" y="243"/>
                  <a:pt x="350" y="243"/>
                  <a:pt x="349" y="243"/>
                </a:cubicBezTo>
                <a:cubicBezTo>
                  <a:pt x="348" y="243"/>
                  <a:pt x="347" y="242"/>
                  <a:pt x="346" y="241"/>
                </a:cubicBezTo>
                <a:cubicBezTo>
                  <a:pt x="345" y="241"/>
                  <a:pt x="345" y="242"/>
                  <a:pt x="344" y="242"/>
                </a:cubicBezTo>
                <a:cubicBezTo>
                  <a:pt x="344" y="242"/>
                  <a:pt x="344" y="242"/>
                  <a:pt x="344" y="242"/>
                </a:cubicBezTo>
                <a:cubicBezTo>
                  <a:pt x="343" y="241"/>
                  <a:pt x="344" y="241"/>
                  <a:pt x="344" y="241"/>
                </a:cubicBezTo>
                <a:cubicBezTo>
                  <a:pt x="341" y="239"/>
                  <a:pt x="340" y="238"/>
                  <a:pt x="337" y="236"/>
                </a:cubicBezTo>
                <a:cubicBezTo>
                  <a:pt x="339" y="236"/>
                  <a:pt x="339" y="236"/>
                  <a:pt x="339" y="236"/>
                </a:cubicBezTo>
                <a:cubicBezTo>
                  <a:pt x="335" y="234"/>
                  <a:pt x="329" y="234"/>
                  <a:pt x="326" y="231"/>
                </a:cubicBezTo>
                <a:cubicBezTo>
                  <a:pt x="324" y="231"/>
                  <a:pt x="323" y="230"/>
                  <a:pt x="321" y="229"/>
                </a:cubicBezTo>
                <a:cubicBezTo>
                  <a:pt x="318" y="228"/>
                  <a:pt x="314" y="227"/>
                  <a:pt x="312" y="225"/>
                </a:cubicBezTo>
                <a:cubicBezTo>
                  <a:pt x="304" y="222"/>
                  <a:pt x="298" y="220"/>
                  <a:pt x="290" y="217"/>
                </a:cubicBezTo>
                <a:cubicBezTo>
                  <a:pt x="287" y="216"/>
                  <a:pt x="284" y="215"/>
                  <a:pt x="282" y="214"/>
                </a:cubicBezTo>
                <a:cubicBezTo>
                  <a:pt x="277" y="213"/>
                  <a:pt x="273" y="211"/>
                  <a:pt x="269" y="210"/>
                </a:cubicBezTo>
                <a:cubicBezTo>
                  <a:pt x="273" y="208"/>
                  <a:pt x="277" y="207"/>
                  <a:pt x="281" y="206"/>
                </a:cubicBezTo>
                <a:cubicBezTo>
                  <a:pt x="277" y="206"/>
                  <a:pt x="274" y="208"/>
                  <a:pt x="270" y="207"/>
                </a:cubicBezTo>
                <a:cubicBezTo>
                  <a:pt x="270" y="206"/>
                  <a:pt x="271" y="206"/>
                  <a:pt x="272" y="206"/>
                </a:cubicBezTo>
                <a:cubicBezTo>
                  <a:pt x="268" y="206"/>
                  <a:pt x="264" y="207"/>
                  <a:pt x="260" y="207"/>
                </a:cubicBezTo>
                <a:cubicBezTo>
                  <a:pt x="259" y="205"/>
                  <a:pt x="256" y="208"/>
                  <a:pt x="255" y="206"/>
                </a:cubicBezTo>
                <a:cubicBezTo>
                  <a:pt x="245" y="204"/>
                  <a:pt x="237" y="203"/>
                  <a:pt x="228" y="201"/>
                </a:cubicBezTo>
                <a:cubicBezTo>
                  <a:pt x="232" y="200"/>
                  <a:pt x="236" y="199"/>
                  <a:pt x="240" y="199"/>
                </a:cubicBezTo>
                <a:cubicBezTo>
                  <a:pt x="240" y="198"/>
                  <a:pt x="242" y="199"/>
                  <a:pt x="243" y="198"/>
                </a:cubicBezTo>
                <a:cubicBezTo>
                  <a:pt x="257" y="196"/>
                  <a:pt x="270" y="193"/>
                  <a:pt x="283" y="190"/>
                </a:cubicBezTo>
                <a:cubicBezTo>
                  <a:pt x="291" y="188"/>
                  <a:pt x="299" y="188"/>
                  <a:pt x="306" y="186"/>
                </a:cubicBezTo>
                <a:cubicBezTo>
                  <a:pt x="313" y="184"/>
                  <a:pt x="321" y="183"/>
                  <a:pt x="327" y="181"/>
                </a:cubicBezTo>
                <a:cubicBezTo>
                  <a:pt x="337" y="179"/>
                  <a:pt x="345" y="175"/>
                  <a:pt x="355" y="174"/>
                </a:cubicBezTo>
                <a:cubicBezTo>
                  <a:pt x="363" y="171"/>
                  <a:pt x="372" y="170"/>
                  <a:pt x="380" y="167"/>
                </a:cubicBezTo>
                <a:cubicBezTo>
                  <a:pt x="376" y="167"/>
                  <a:pt x="372" y="168"/>
                  <a:pt x="369" y="168"/>
                </a:cubicBezTo>
                <a:cubicBezTo>
                  <a:pt x="375" y="166"/>
                  <a:pt x="382" y="165"/>
                  <a:pt x="389" y="163"/>
                </a:cubicBezTo>
                <a:cubicBezTo>
                  <a:pt x="386" y="163"/>
                  <a:pt x="383" y="162"/>
                  <a:pt x="381" y="164"/>
                </a:cubicBezTo>
                <a:close/>
                <a:moveTo>
                  <a:pt x="52" y="187"/>
                </a:moveTo>
                <a:cubicBezTo>
                  <a:pt x="49" y="180"/>
                  <a:pt x="49" y="180"/>
                  <a:pt x="49" y="180"/>
                </a:cubicBezTo>
                <a:cubicBezTo>
                  <a:pt x="51" y="180"/>
                  <a:pt x="53" y="181"/>
                  <a:pt x="55" y="182"/>
                </a:cubicBezTo>
                <a:cubicBezTo>
                  <a:pt x="54" y="184"/>
                  <a:pt x="54" y="186"/>
                  <a:pt x="52" y="187"/>
                </a:cubicBezTo>
                <a:close/>
                <a:moveTo>
                  <a:pt x="79" y="153"/>
                </a:moveTo>
                <a:cubicBezTo>
                  <a:pt x="79" y="151"/>
                  <a:pt x="79" y="151"/>
                  <a:pt x="79" y="151"/>
                </a:cubicBezTo>
                <a:cubicBezTo>
                  <a:pt x="80" y="152"/>
                  <a:pt x="80" y="152"/>
                  <a:pt x="80" y="152"/>
                </a:cubicBezTo>
                <a:cubicBezTo>
                  <a:pt x="78" y="152"/>
                  <a:pt x="80" y="155"/>
                  <a:pt x="80" y="156"/>
                </a:cubicBezTo>
                <a:cubicBezTo>
                  <a:pt x="81" y="158"/>
                  <a:pt x="81" y="160"/>
                  <a:pt x="83" y="161"/>
                </a:cubicBezTo>
                <a:cubicBezTo>
                  <a:pt x="82" y="161"/>
                  <a:pt x="82" y="162"/>
                  <a:pt x="82" y="162"/>
                </a:cubicBezTo>
                <a:cubicBezTo>
                  <a:pt x="83" y="163"/>
                  <a:pt x="83" y="164"/>
                  <a:pt x="83" y="165"/>
                </a:cubicBezTo>
                <a:cubicBezTo>
                  <a:pt x="81" y="162"/>
                  <a:pt x="80" y="157"/>
                  <a:pt x="79" y="153"/>
                </a:cubicBezTo>
                <a:close/>
                <a:moveTo>
                  <a:pt x="186" y="217"/>
                </a:moveTo>
                <a:cubicBezTo>
                  <a:pt x="183" y="217"/>
                  <a:pt x="181" y="219"/>
                  <a:pt x="178" y="218"/>
                </a:cubicBezTo>
                <a:cubicBezTo>
                  <a:pt x="178" y="219"/>
                  <a:pt x="178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7" y="219"/>
                </a:cubicBezTo>
                <a:cubicBezTo>
                  <a:pt x="177" y="219"/>
                  <a:pt x="177" y="219"/>
                  <a:pt x="176" y="219"/>
                </a:cubicBezTo>
                <a:cubicBezTo>
                  <a:pt x="177" y="215"/>
                  <a:pt x="180" y="212"/>
                  <a:pt x="182" y="209"/>
                </a:cubicBezTo>
                <a:cubicBezTo>
                  <a:pt x="183" y="209"/>
                  <a:pt x="183" y="209"/>
                  <a:pt x="183" y="209"/>
                </a:cubicBezTo>
                <a:cubicBezTo>
                  <a:pt x="182" y="209"/>
                  <a:pt x="182" y="209"/>
                  <a:pt x="182" y="209"/>
                </a:cubicBezTo>
                <a:cubicBezTo>
                  <a:pt x="183" y="210"/>
                  <a:pt x="185" y="211"/>
                  <a:pt x="187" y="210"/>
                </a:cubicBezTo>
                <a:cubicBezTo>
                  <a:pt x="194" y="208"/>
                  <a:pt x="201" y="205"/>
                  <a:pt x="209" y="207"/>
                </a:cubicBezTo>
                <a:cubicBezTo>
                  <a:pt x="209" y="208"/>
                  <a:pt x="211" y="208"/>
                  <a:pt x="213" y="208"/>
                </a:cubicBezTo>
                <a:cubicBezTo>
                  <a:pt x="215" y="209"/>
                  <a:pt x="217" y="209"/>
                  <a:pt x="219" y="210"/>
                </a:cubicBezTo>
                <a:cubicBezTo>
                  <a:pt x="208" y="212"/>
                  <a:pt x="196" y="214"/>
                  <a:pt x="186" y="217"/>
                </a:cubicBezTo>
                <a:close/>
                <a:moveTo>
                  <a:pt x="360" y="168"/>
                </a:moveTo>
                <a:cubicBezTo>
                  <a:pt x="359" y="168"/>
                  <a:pt x="361" y="167"/>
                  <a:pt x="361" y="167"/>
                </a:cubicBezTo>
                <a:cubicBezTo>
                  <a:pt x="362" y="167"/>
                  <a:pt x="362" y="167"/>
                  <a:pt x="362" y="167"/>
                </a:cubicBezTo>
                <a:lnTo>
                  <a:pt x="360" y="168"/>
                </a:lnTo>
                <a:close/>
              </a:path>
            </a:pathLst>
          </a:custGeom>
          <a:solidFill>
            <a:srgbClr val="3F444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Picture 3" descr="E:\PPT\PPT中国风元素\梅花PNG免抠图素材\3299168202027027296.png"/>
          <p:cNvPicPr>
            <a:picLocks noChangeAspect="1" noChangeArrowheads="1"/>
          </p:cNvPicPr>
          <p:nvPr/>
        </p:nvPicPr>
        <p:blipFill>
          <a:blip r:embed="rId3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3601"/>
            <a:ext cx="4089410" cy="408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 descr="s06045nilpg_ori_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9079391_138560237944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9685" y="6985"/>
            <a:ext cx="12214225" cy="68091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 flipV="1">
            <a:off x="10031223" y="11010"/>
            <a:ext cx="2160777" cy="279694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143" y="2968582"/>
            <a:ext cx="3815790" cy="391308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147055" y="231695"/>
            <a:ext cx="1063421" cy="683444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2678766" y="573417"/>
            <a:ext cx="6817776" cy="5410798"/>
            <a:chOff x="2678766" y="573417"/>
            <a:chExt cx="6817776" cy="5410798"/>
          </a:xfrm>
        </p:grpSpPr>
        <p:sp>
          <p:nvSpPr>
            <p:cNvPr id="2" name="椭圆 1"/>
            <p:cNvSpPr/>
            <p:nvPr/>
          </p:nvSpPr>
          <p:spPr>
            <a:xfrm>
              <a:off x="3715516" y="1022694"/>
              <a:ext cx="4570565" cy="4570565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2678766" y="573417"/>
              <a:ext cx="2516025" cy="1330087"/>
            </a:xfrm>
            <a:custGeom>
              <a:avLst/>
              <a:gdLst>
                <a:gd name="connsiteX0" fmla="*/ 678206 w 2624383"/>
                <a:gd name="connsiteY0" fmla="*/ 10471 h 1684288"/>
                <a:gd name="connsiteX1" fmla="*/ 2336524 w 2624383"/>
                <a:gd name="connsiteY1" fmla="*/ 72464 h 1684288"/>
                <a:gd name="connsiteX2" fmla="*/ 2414016 w 2624383"/>
                <a:gd name="connsiteY2" fmla="*/ 552912 h 1684288"/>
                <a:gd name="connsiteX3" fmla="*/ 197758 w 2624383"/>
                <a:gd name="connsiteY3" fmla="*/ 599407 h 1684288"/>
                <a:gd name="connsiteX4" fmla="*/ 321745 w 2624383"/>
                <a:gd name="connsiteY4" fmla="*/ 1203841 h 1684288"/>
                <a:gd name="connsiteX5" fmla="*/ 2088552 w 2624383"/>
                <a:gd name="connsiteY5" fmla="*/ 1203841 h 1684288"/>
                <a:gd name="connsiteX6" fmla="*/ 2166043 w 2624383"/>
                <a:gd name="connsiteY6" fmla="*/ 1591298 h 1684288"/>
                <a:gd name="connsiteX7" fmla="*/ 1174152 w 2624383"/>
                <a:gd name="connsiteY7" fmla="*/ 1684288 h 1684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4383" h="1684288">
                  <a:moveTo>
                    <a:pt x="678206" y="10471"/>
                  </a:moveTo>
                  <a:cubicBezTo>
                    <a:pt x="1362714" y="-3736"/>
                    <a:pt x="2047222" y="-17943"/>
                    <a:pt x="2336524" y="72464"/>
                  </a:cubicBezTo>
                  <a:cubicBezTo>
                    <a:pt x="2625826" y="162871"/>
                    <a:pt x="2770477" y="465088"/>
                    <a:pt x="2414016" y="552912"/>
                  </a:cubicBezTo>
                  <a:cubicBezTo>
                    <a:pt x="2057555" y="640736"/>
                    <a:pt x="546470" y="490919"/>
                    <a:pt x="197758" y="599407"/>
                  </a:cubicBezTo>
                  <a:cubicBezTo>
                    <a:pt x="-150954" y="707895"/>
                    <a:pt x="6613" y="1103102"/>
                    <a:pt x="321745" y="1203841"/>
                  </a:cubicBezTo>
                  <a:cubicBezTo>
                    <a:pt x="636877" y="1304580"/>
                    <a:pt x="1781169" y="1139265"/>
                    <a:pt x="2088552" y="1203841"/>
                  </a:cubicBezTo>
                  <a:cubicBezTo>
                    <a:pt x="2395935" y="1268417"/>
                    <a:pt x="2318443" y="1511224"/>
                    <a:pt x="2166043" y="1591298"/>
                  </a:cubicBezTo>
                  <a:cubicBezTo>
                    <a:pt x="2013643" y="1671372"/>
                    <a:pt x="1357549" y="1666207"/>
                    <a:pt x="1174152" y="1684288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: 形状 22"/>
            <p:cNvSpPr/>
            <p:nvPr/>
          </p:nvSpPr>
          <p:spPr>
            <a:xfrm flipH="1">
              <a:off x="7249332" y="4654128"/>
              <a:ext cx="2247210" cy="1330087"/>
            </a:xfrm>
            <a:custGeom>
              <a:avLst/>
              <a:gdLst>
                <a:gd name="connsiteX0" fmla="*/ 678206 w 2624383"/>
                <a:gd name="connsiteY0" fmla="*/ 10471 h 1684288"/>
                <a:gd name="connsiteX1" fmla="*/ 2336524 w 2624383"/>
                <a:gd name="connsiteY1" fmla="*/ 72464 h 1684288"/>
                <a:gd name="connsiteX2" fmla="*/ 2414016 w 2624383"/>
                <a:gd name="connsiteY2" fmla="*/ 552912 h 1684288"/>
                <a:gd name="connsiteX3" fmla="*/ 197758 w 2624383"/>
                <a:gd name="connsiteY3" fmla="*/ 599407 h 1684288"/>
                <a:gd name="connsiteX4" fmla="*/ 321745 w 2624383"/>
                <a:gd name="connsiteY4" fmla="*/ 1203841 h 1684288"/>
                <a:gd name="connsiteX5" fmla="*/ 2088552 w 2624383"/>
                <a:gd name="connsiteY5" fmla="*/ 1203841 h 1684288"/>
                <a:gd name="connsiteX6" fmla="*/ 2166043 w 2624383"/>
                <a:gd name="connsiteY6" fmla="*/ 1591298 h 1684288"/>
                <a:gd name="connsiteX7" fmla="*/ 1174152 w 2624383"/>
                <a:gd name="connsiteY7" fmla="*/ 1684288 h 1684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24383" h="1684288">
                  <a:moveTo>
                    <a:pt x="678206" y="10471"/>
                  </a:moveTo>
                  <a:cubicBezTo>
                    <a:pt x="1362714" y="-3736"/>
                    <a:pt x="2047222" y="-17943"/>
                    <a:pt x="2336524" y="72464"/>
                  </a:cubicBezTo>
                  <a:cubicBezTo>
                    <a:pt x="2625826" y="162871"/>
                    <a:pt x="2770477" y="465088"/>
                    <a:pt x="2414016" y="552912"/>
                  </a:cubicBezTo>
                  <a:cubicBezTo>
                    <a:pt x="2057555" y="640736"/>
                    <a:pt x="546470" y="490919"/>
                    <a:pt x="197758" y="599407"/>
                  </a:cubicBezTo>
                  <a:cubicBezTo>
                    <a:pt x="-150954" y="707895"/>
                    <a:pt x="6613" y="1103102"/>
                    <a:pt x="321745" y="1203841"/>
                  </a:cubicBezTo>
                  <a:cubicBezTo>
                    <a:pt x="636877" y="1304580"/>
                    <a:pt x="1781169" y="1139265"/>
                    <a:pt x="2088552" y="1203841"/>
                  </a:cubicBezTo>
                  <a:cubicBezTo>
                    <a:pt x="2395935" y="1268417"/>
                    <a:pt x="2318443" y="1511224"/>
                    <a:pt x="2166043" y="1591298"/>
                  </a:cubicBezTo>
                  <a:cubicBezTo>
                    <a:pt x="2013643" y="1671372"/>
                    <a:pt x="1357549" y="1666207"/>
                    <a:pt x="1174152" y="1684288"/>
                  </a:cubicBezTo>
                </a:path>
              </a:pathLst>
            </a:cu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grayscl/>
          </a:blip>
          <a:srcRect l="10634" b="29966"/>
          <a:stretch>
            <a:fillRect/>
          </a:stretch>
        </p:blipFill>
        <p:spPr>
          <a:xfrm rot="20012112" flipH="1">
            <a:off x="8371442" y="2420957"/>
            <a:ext cx="4742267" cy="4810556"/>
          </a:xfrm>
          <a:custGeom>
            <a:avLst/>
            <a:gdLst>
              <a:gd name="connsiteX0" fmla="*/ 1938173 w 5820008"/>
              <a:gd name="connsiteY0" fmla="*/ 5903817 h 5903817"/>
              <a:gd name="connsiteX1" fmla="*/ 5820008 w 5820008"/>
              <a:gd name="connsiteY1" fmla="*/ 4629444 h 5903817"/>
              <a:gd name="connsiteX2" fmla="*/ 5820008 w 5820008"/>
              <a:gd name="connsiteY2" fmla="*/ 0 h 5903817"/>
              <a:gd name="connsiteX3" fmla="*/ 0 w 5820008"/>
              <a:gd name="connsiteY3" fmla="*/ 0 h 59038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0008" h="5903817">
                <a:moveTo>
                  <a:pt x="1938173" y="5903817"/>
                </a:moveTo>
                <a:lnTo>
                  <a:pt x="5820008" y="4629444"/>
                </a:lnTo>
                <a:lnTo>
                  <a:pt x="5820008" y="0"/>
                </a:lnTo>
                <a:lnTo>
                  <a:pt x="0" y="0"/>
                </a:lnTo>
                <a:close/>
              </a:path>
            </a:pathLst>
          </a:custGeom>
          <a:effectLst>
            <a:softEdge rad="0"/>
          </a:effectLst>
        </p:spPr>
      </p:pic>
      <p:sp>
        <p:nvSpPr>
          <p:cNvPr id="26" name="文本框 25"/>
          <p:cNvSpPr txBox="1"/>
          <p:nvPr/>
        </p:nvSpPr>
        <p:spPr>
          <a:xfrm>
            <a:off x="4234587" y="1786664"/>
            <a:ext cx="3722370" cy="45705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1500" b="1" dirty="0">
                <a:latin typeface="方正字迹-四海行书简体" panose="02010600010101010101" charset="-122"/>
                <a:ea typeface="方正字迹-四海行书简体" panose="02010600010101010101" charset="-122"/>
              </a:rPr>
              <a:t>观赏</a:t>
            </a:r>
            <a:endParaRPr lang="en-US" altLang="zh-CN" sz="11500" b="1" dirty="0">
              <a:latin typeface="方正字迹-四海行书简体" panose="02010600010101010101" charset="-122"/>
              <a:ea typeface="方正字迹-四海行书简体" panose="02010600010101010101" charset="-122"/>
            </a:endParaRPr>
          </a:p>
          <a:p>
            <a:r>
              <a:rPr lang="zh-CN" altLang="en-US" sz="11500" b="1" dirty="0">
                <a:latin typeface="方正字迹-四海行书简体" panose="02010600010101010101" charset="-122"/>
                <a:ea typeface="方正字迹-四海行书简体" panose="02010600010101010101" charset="-122"/>
              </a:rPr>
              <a:t>谢谢</a:t>
            </a:r>
            <a:endParaRPr lang="zh-CN" altLang="en-US" sz="11500" b="1" dirty="0">
              <a:latin typeface="方正字迹-四海行书简体" panose="02010600010101010101" charset="-122"/>
              <a:ea typeface="方正字迹-四海行书简体" panose="02010600010101010101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75869" y="4394321"/>
            <a:ext cx="792923" cy="47228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宽屏</PresentationFormat>
  <Paragraphs>7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33" baseType="lpstr">
      <vt:lpstr>Arial</vt:lpstr>
      <vt:lpstr>宋体</vt:lpstr>
      <vt:lpstr>Wingdings</vt:lpstr>
      <vt:lpstr>楷体</vt:lpstr>
      <vt:lpstr>等线</vt:lpstr>
      <vt:lpstr>微软雅黑</vt:lpstr>
      <vt:lpstr>Arial Unicode MS</vt:lpstr>
      <vt:lpstr>等线 Light</vt:lpstr>
      <vt:lpstr>Calibri</vt:lpstr>
      <vt:lpstr>字体管家喜气羊羊</vt:lpstr>
      <vt:lpstr>字体管家巨蟹座</vt:lpstr>
      <vt:lpstr>方正舒体</vt:lpstr>
      <vt:lpstr>方正姚体</vt:lpstr>
      <vt:lpstr>字体管家天秤座</vt:lpstr>
      <vt:lpstr>方正你和我的时光</vt:lpstr>
      <vt:lpstr>华文中宋</vt:lpstr>
      <vt:lpstr>泡沫の夏</vt:lpstr>
      <vt:lpstr>Aa白羊座</vt:lpstr>
      <vt:lpstr>GulimChe</vt:lpstr>
      <vt:lpstr>Gungsuh</vt:lpstr>
      <vt:lpstr>MingLiU-ExtB</vt:lpstr>
      <vt:lpstr>Bauhaus 93</vt:lpstr>
      <vt:lpstr>方正字迹-四海行书简体</vt:lpstr>
      <vt:lpstr>方正字迹-邢体草书繁体</vt:lpstr>
      <vt:lpstr>方正字迹-邢体草书简体</vt:lpstr>
      <vt:lpstr>华康享乐猪体P W12</vt:lpstr>
      <vt:lpstr>字体管家乖小兔</vt:lpstr>
      <vt:lpstr>华康游戏猪体P W7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安猪啦</dc:creator>
  <cp:lastModifiedBy>mkaxvt</cp:lastModifiedBy>
  <cp:revision>9</cp:revision>
  <dcterms:created xsi:type="dcterms:W3CDTF">2019-01-03T02:43:00Z</dcterms:created>
  <dcterms:modified xsi:type="dcterms:W3CDTF">2019-04-26T04:41:41Z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