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DCDCDC"/>
    <a:srgbClr val="F0F0F0"/>
    <a:srgbClr val="E6E6E6"/>
    <a:srgbClr val="C8C8C8"/>
    <a:srgbClr val="FFFFFF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78" d="100"/>
          <a:sy n="78" d="100"/>
        </p:scale>
        <p:origin x="654" y="54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7" Type="http://schemas.openxmlformats.org/officeDocument/2006/relationships/viewProps" Target="viewProps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>
                <a:latin typeface="微软雅黑" panose="020B0503020204020204" charset="-122"/>
                <a:ea typeface="微软雅黑" panose="020B0503020204020204" charset="-122"/>
              </a:rPr>
            </a:fld>
            <a:endParaRPr lang="zh-CN" altLang="en-US" smtClean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>
                <a:latin typeface="微软雅黑" panose="020B0503020204020204" charset="-122"/>
                <a:ea typeface="微软雅黑" panose="020B0503020204020204" charset="-122"/>
              </a:rPr>
            </a:fld>
            <a:endParaRPr lang="zh-CN" altLang="en-US" smtClean="0"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微软雅黑" panose="020B0503020204020204" charset="-122"/>
                <a:ea typeface="微软雅黑" panose="020B0503020204020204" charset="-122"/>
              </a:defRPr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微软雅黑" panose="020B0503020204020204" charset="-122"/>
                <a:ea typeface="微软雅黑" panose="020B0503020204020204" charset="-122"/>
              </a:defRPr>
            </a:lvl1pPr>
          </a:lstStyle>
          <a:p>
            <a:fld id="{1AC49D05-6128-4D0D-A32A-06A5E73B386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微软雅黑" panose="020B0503020204020204" charset="-122"/>
                <a:ea typeface="微软雅黑" panose="020B0503020204020204" charset="-122"/>
              </a:defRPr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微软雅黑" panose="020B0503020204020204" charset="-122"/>
                <a:ea typeface="微软雅黑" panose="020B0503020204020204" charset="-122"/>
              </a:defRPr>
            </a:lvl1pPr>
          </a:lstStyle>
          <a:p>
            <a:fld id="{5849F42C-2DAE-424C-A4B8-3140182C3E9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6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D0DACE-38E0-42D2-9336-2B707D34BC6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669882" y="2588281"/>
            <a:ext cx="10852237" cy="899167"/>
          </a:xfrm>
        </p:spPr>
        <p:txBody>
          <a:bodyPr lIns="101600" tIns="38100" rIns="25400" bIns="38100" anchor="t" anchorCtr="0">
            <a:noAutofit/>
          </a:bodyPr>
          <a:lstStyle>
            <a:lvl1pPr algn="ctr">
              <a:defRPr sz="5400" b="0" spc="6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669882" y="3566160"/>
            <a:ext cx="10852237" cy="950984"/>
          </a:xfrm>
        </p:spPr>
        <p:txBody>
          <a:bodyPr lIns="101600" tIns="38100" rIns="76200" bIns="38100">
            <a:noAutofit/>
          </a:bodyPr>
          <a:lstStyle>
            <a:lvl1pPr marL="0" indent="0" algn="ctr" eaLnBrk="1" fontAlgn="auto" latinLnBrk="0" hangingPunct="1">
              <a:lnSpc>
                <a:spcPct val="100000"/>
              </a:lnSpc>
              <a:buNone/>
              <a:defRPr sz="2400" u="none" strike="noStrike" kern="1200" cap="none" spc="200" normalizeH="0" baseline="0">
                <a:solidFill>
                  <a:schemeClr val="tx1"/>
                </a:solidFill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69930" y="952508"/>
            <a:ext cx="10852237" cy="5040000"/>
          </a:xfrm>
        </p:spPr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669882" y="2588281"/>
            <a:ext cx="10852237" cy="899167"/>
          </a:xfrm>
        </p:spPr>
        <p:txBody>
          <a:bodyPr vert="horz" lIns="101600" tIns="38100" rIns="25400" bIns="38100" rtlCol="0" anchor="t" anchorCtr="0">
            <a:noAutofit/>
          </a:bodyPr>
          <a:lstStyle>
            <a:lvl1pPr marL="0" marR="0" algn="ctr" defTabSz="914400" rtl="0" eaLnBrk="1" fontAlgn="auto" latinLnBrk="0" hangingPunct="1">
              <a:lnSpc>
                <a:spcPct val="100000"/>
              </a:lnSpc>
              <a:buNone/>
              <a:defRPr kumimoji="0" lang="zh-CN" altLang="en-US" sz="5400" b="0" i="0" u="none" strike="noStrike" kern="1200" cap="none" spc="600" normalizeH="0" baseline="0" noProof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单击此处编辑标题</a:t>
            </a:r>
            <a:endParaRPr>
              <a:sym typeface="+mn-ea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32000"/>
            <a:ext cx="10852237" cy="648000"/>
          </a:xfrm>
        </p:spPr>
        <p:txBody>
          <a:bodyPr vert="horz" lIns="101600" tIns="38100" rIns="76200" bIns="38100" rtlCol="0" anchor="ctr" anchorCtr="0">
            <a:noAutofit/>
          </a:bodyPr>
          <a:lstStyle>
            <a:lvl1pPr marL="0" marR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8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69882" y="1296000"/>
            <a:ext cx="10852237" cy="5041355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930" y="3808730"/>
            <a:ext cx="10852237" cy="624845"/>
          </a:xfrm>
        </p:spPr>
        <p:txBody>
          <a:bodyPr lIns="101600" tIns="38100" rIns="63500" bIns="38100" anchor="t" anchorCtr="0">
            <a:noAutofit/>
          </a:bodyPr>
          <a:lstStyle>
            <a:lvl1pPr>
              <a:defRPr sz="3600" b="0" u="none" strike="noStrike" kern="1200" cap="none" spc="300" normalizeH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Tx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669925" y="4511675"/>
            <a:ext cx="10852237" cy="1077985"/>
          </a:xfrm>
        </p:spPr>
        <p:txBody>
          <a:bodyPr lIns="101600" tIns="38100" rIns="76200" bIns="38100">
            <a:noAutofit/>
          </a:bodyPr>
          <a:lstStyle>
            <a:lvl1pPr marL="0" indent="0" eaLnBrk="1" fontAlgn="auto" latinLnBrk="0" hangingPunct="1">
              <a:buNone/>
              <a:defRPr kumimoji="0" lang="zh-CN" altLang="en-US" sz="1600" b="0" i="0" u="none" strike="noStrike" kern="1200" cap="none" spc="150" normalizeH="0" baseline="0" noProof="1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32000"/>
            <a:ext cx="10852237" cy="648000"/>
          </a:xfrm>
        </p:spPr>
        <p:txBody>
          <a:bodyPr vert="horz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8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69930" y="1296000"/>
            <a:ext cx="5283242" cy="5040000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238877" y="1296000"/>
            <a:ext cx="5283242" cy="5040000"/>
          </a:xfrm>
        </p:spPr>
        <p:txBody>
          <a:bodyPr>
            <a:noAutofit/>
          </a:bodyPr>
          <a:lstStyle>
            <a:lvl1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32000"/>
            <a:ext cx="10852237" cy="648000"/>
          </a:xfrm>
        </p:spPr>
        <p:txBody>
          <a:bodyPr vert="horz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8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69930" y="1296000"/>
            <a:ext cx="5283242" cy="381003"/>
          </a:xfrm>
        </p:spPr>
        <p:txBody>
          <a:bodyPr lIns="101600" tIns="38100" rIns="76200" bIns="38100" anchor="t" anchorCtr="0">
            <a:noAutofit/>
          </a:bodyPr>
          <a:lstStyle>
            <a:lvl1pPr marL="0" indent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sz="2000" b="1" u="none" strike="noStrike" kern="1200" cap="none" spc="200" normalizeH="0" baseline="0">
                <a:solidFill>
                  <a:schemeClr val="tx1"/>
                </a:solidFill>
                <a:uFillTx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69925" y="1789043"/>
            <a:ext cx="5283200" cy="4552234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296000"/>
            <a:ext cx="5283242" cy="381003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kumimoji="0" lang="zh-CN" altLang="en-US" sz="20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789043"/>
            <a:ext cx="5283242" cy="4552234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/>
        <p:txBody>
          <a:bodyPr vert="horz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8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69930" y="1296000"/>
            <a:ext cx="5283242" cy="5040000"/>
          </a:xfrm>
        </p:spPr>
        <p:txBody>
          <a:bodyPr vert="horz" lIns="101600" tIns="0" rIns="82550" bIns="0" rtlCol="0">
            <a:noAutofit/>
          </a:bodyPr>
          <a:lstStyle>
            <a:lvl1pPr marL="0" marR="0" lvl="0" indent="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None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238925" y="1296000"/>
            <a:ext cx="5283242" cy="5040000"/>
          </a:xfrm>
        </p:spPr>
        <p:txBody>
          <a:bodyPr vert="horz" lIns="101600" tIns="0" rIns="82550" bIns="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单击此处编辑母版文本样式</a:t>
            </a:r>
            <a:endParaRPr>
              <a:sym typeface="+mn-ea"/>
            </a:endParaRP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  <p:custDataLst>
              <p:tags r:id="rId2"/>
            </p:custDataLst>
          </p:nvPr>
        </p:nvSpPr>
        <p:spPr>
          <a:xfrm>
            <a:off x="10571135" y="952508"/>
            <a:ext cx="950984" cy="5388907"/>
          </a:xfrm>
        </p:spPr>
        <p:txBody>
          <a:bodyPr vert="eaVert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669925" y="952500"/>
            <a:ext cx="9828101" cy="5388907"/>
          </a:xfrm>
        </p:spPr>
        <p:txBody>
          <a:bodyPr vert="eaVert"/>
          <a:lstStyle>
            <a:lvl1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1.xml"/><Relationship Id="rId16" Type="http://schemas.openxmlformats.org/officeDocument/2006/relationships/tags" Target="../tags/tag60.xml"/><Relationship Id="rId15" Type="http://schemas.openxmlformats.org/officeDocument/2006/relationships/tags" Target="../tags/tag59.xml"/><Relationship Id="rId14" Type="http://schemas.openxmlformats.org/officeDocument/2006/relationships/tags" Target="../tags/tag58.xml"/><Relationship Id="rId13" Type="http://schemas.openxmlformats.org/officeDocument/2006/relationships/tags" Target="../tags/tag57.xml"/><Relationship Id="rId12" Type="http://schemas.openxmlformats.org/officeDocument/2006/relationships/tags" Target="../tags/tag56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FF"/>
            </a:gs>
            <a:gs pos="100000">
              <a:srgbClr val="DCDCDC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69882" y="432000"/>
            <a:ext cx="10852237" cy="648000"/>
          </a:xfrm>
          <a:prstGeom prst="rect">
            <a:avLst/>
          </a:prstGeom>
        </p:spPr>
        <p:txBody>
          <a:bodyPr vert="horz" lIns="101600" tIns="38100" rIns="76200" bIns="38100" rtlCol="0" anchor="ctr" anchorCtr="0">
            <a:no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69882" y="1296000"/>
            <a:ext cx="10852237" cy="5040000"/>
          </a:xfrm>
          <a:prstGeom prst="rect">
            <a:avLst/>
          </a:prstGeo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879742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49833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610600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  <p:sp>
        <p:nvSpPr>
          <p:cNvPr id="7" name="KSO_TEMPLATE" hidden="1"/>
          <p:cNvSpPr/>
          <p:nvPr>
            <p:custDataLst>
              <p:tags r:id="rId17"/>
            </p:custDataLst>
          </p:nvPr>
        </p:nvSpPr>
        <p:spPr>
          <a:xfrm>
            <a:off x="0" y="0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2800" b="1" u="none" strike="noStrike" kern="1200" cap="none" spc="200" normalizeH="0">
          <a:solidFill>
            <a:schemeClr val="tx1"/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tabLst>
          <a:tab pos="1609725" algn="l"/>
        </a:tabLst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62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图片 6" descr="下载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-635" y="17780"/>
            <a:ext cx="6883400" cy="6821805"/>
          </a:xfrm>
          <a:prstGeom prst="rect">
            <a:avLst/>
          </a:prstGeom>
        </p:spPr>
      </p:pic>
      <p:sp>
        <p:nvSpPr>
          <p:cNvPr id="6" name="文本框 5"/>
          <p:cNvSpPr txBox="1"/>
          <p:nvPr/>
        </p:nvSpPr>
        <p:spPr>
          <a:xfrm>
            <a:off x="7065010" y="739775"/>
            <a:ext cx="5355590" cy="14452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8800" b="1">
                <a:solidFill>
                  <a:srgbClr val="FF0000"/>
                </a:solidFill>
                <a:latin typeface="黑体" panose="02010609060101010101" charset="-122"/>
                <a:ea typeface="黑体" panose="02010609060101010101" charset="-122"/>
              </a:rPr>
              <a:t>千金买笑</a:t>
            </a:r>
            <a:endParaRPr lang="zh-CN" altLang="en-US" sz="8800" b="1">
              <a:solidFill>
                <a:srgbClr val="FF0000"/>
              </a:solidFill>
              <a:latin typeface="黑体" panose="02010609060101010101" charset="-122"/>
              <a:ea typeface="黑体" panose="02010609060101010101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9010015" y="2401570"/>
            <a:ext cx="3075940" cy="76835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4400" b="1"/>
              <a:t>——</a:t>
            </a:r>
            <a:r>
              <a:rPr lang="zh-CN" altLang="en-US" sz="4400" b="1"/>
              <a:t>龚翌轩</a:t>
            </a:r>
            <a:endParaRPr lang="zh-CN" altLang="en-US" sz="4400" b="1"/>
          </a:p>
        </p:txBody>
      </p:sp>
    </p:spTree>
    <p:custDataLst>
      <p:tags r:id="rId2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187308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187308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TEMPLATE_THUMBS_INDEX" val="1、2、3、6、8、10、11、12、15"/>
  <p:tag name="KSO_WM_TEMPLATE_SUBCATEGORY" val="0"/>
  <p:tag name="KSO_WM_TAG_VERSION" val="1.0"/>
  <p:tag name="KSO_WM_BEAUTIFY_FLAG" val="#wm#"/>
  <p:tag name="KSO_WM_TEMPLATE_CATEGORY" val="custom"/>
  <p:tag name="KSO_WM_TEMPLATE_INDEX" val="20187308"/>
</p:tagLst>
</file>

<file path=ppt/tags/tag62.xml><?xml version="1.0" encoding="utf-8"?>
<p:tagLst xmlns:p="http://schemas.openxmlformats.org/presentationml/2006/main">
  <p:tag name="KSO_WM_TEMPLATE_THUMBS_INDEX" val="1、2、3、6、8、10、11、12、15"/>
  <p:tag name="KSO_WM_SLIDE_ID" val="custom20187308_1"/>
  <p:tag name="KSO_WM_TEMPLATE_SUBCATEGORY" val="0"/>
  <p:tag name="KSO_WM_SLIDE_TYPE" val="title"/>
  <p:tag name="KSO_WM_SLIDE_SUBTYPE" val="pureTxt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187308"/>
  <p:tag name="KSO_WM_SLIDE_LAYOUT" val="a_b"/>
  <p:tag name="KSO_WM_SLIDE_LAYOUT_CNT" val="1_1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WPS 演示</Application>
  <PresentationFormat>宽屏</PresentationFormat>
  <Paragraphs>4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微软雅黑</vt:lpstr>
      <vt:lpstr>黑体</vt:lpstr>
      <vt:lpstr>楷体</vt:lpstr>
      <vt:lpstr>Arial Unicode MS</vt:lpstr>
      <vt:lpstr>Office 主题​​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Miss li</cp:lastModifiedBy>
  <cp:revision>5</cp:revision>
  <dcterms:created xsi:type="dcterms:W3CDTF">2019-04-18T12:36:00Z</dcterms:created>
  <dcterms:modified xsi:type="dcterms:W3CDTF">2019-04-25T06:42:19Z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2052-11.1.0.8612</vt:lpwstr>
  </property>
</Properties>
</file>