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3"/>
    <p:sldId id="258" r:id="rId4"/>
    <p:sldId id="259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t="4921" r="381" b="10428"/>
          <a:stretch>
            <a:fillRect/>
          </a:stretch>
        </p:blipFill>
        <p:spPr>
          <a:xfrm>
            <a:off x="2540" y="-27718"/>
            <a:ext cx="12187646" cy="69139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56778" y="2855492"/>
            <a:ext cx="739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若</a:t>
            </a:r>
            <a:endParaRPr lang="en-US" altLang="zh-CN" sz="54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zh-CN" sz="54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水</a:t>
            </a:r>
            <a:r>
              <a:rPr lang="en-US" altLang="zh-CN" sz="5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     </a:t>
            </a:r>
            <a:endParaRPr lang="zh-CN" altLang="zh-CN" sz="2400" kern="100" dirty="0">
              <a:solidFill>
                <a:schemeClr val="tx1">
                  <a:lumMod val="95000"/>
                  <a:lumOff val="5000"/>
                </a:schemeClr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8575" y="2662957"/>
            <a:ext cx="1013460" cy="36880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zh-CN" sz="5400" b="1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润物无声</a:t>
            </a:r>
            <a:endParaRPr lang="zh-CN" altLang="zh-CN" sz="5400" b="1" kern="100" dirty="0">
              <a:solidFill>
                <a:schemeClr val="tx1">
                  <a:lumMod val="95000"/>
                  <a:lumOff val="5000"/>
                </a:schemeClr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7325" y="5269230"/>
            <a:ext cx="79629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</a:rPr>
              <a:t>——</a:t>
            </a: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</a:rPr>
              <a:t>飞龙实验小学</a:t>
            </a: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  <a:sym typeface="+mn-ea"/>
              </a:rPr>
              <a:t>六年级组</a:t>
            </a:r>
            <a:endParaRPr lang="zh-CN" altLang="en-US" sz="4000" b="1" kern="1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cs typeface="仿宋_GB231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27127" y="4682836"/>
            <a:ext cx="169025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64632" y="49292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6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读</a:t>
            </a:r>
            <a:endParaRPr lang="zh-CN" altLang="zh-CN" sz="96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1842" y="1430774"/>
            <a:ext cx="1415772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96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书</a:t>
            </a:r>
            <a:endParaRPr lang="zh-CN" altLang="zh-CN" sz="96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80752" y="2662957"/>
            <a:ext cx="0" cy="34330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李伟菘 - 暗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11315" y="335172"/>
            <a:ext cx="609600" cy="609600"/>
          </a:xfrm>
          <a:prstGeom prst="rect">
            <a:avLst/>
          </a:prstGeom>
        </p:spPr>
      </p:pic>
      <p:sp>
        <p:nvSpPr>
          <p:cNvPr id="97" name="矩形 96"/>
          <p:cNvSpPr/>
          <p:nvPr/>
        </p:nvSpPr>
        <p:spPr>
          <a:xfrm>
            <a:off x="3347720" y="944880"/>
            <a:ext cx="7699375" cy="25533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80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我的一本课外书</a:t>
            </a:r>
            <a:endParaRPr lang="zh-CN" altLang="zh-CN" sz="8000" b="1" kern="1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r>
              <a:rPr lang="zh-CN" altLang="zh-CN" sz="80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         </a:t>
            </a:r>
            <a:endParaRPr lang="zh-CN" altLang="zh-CN" sz="8000" b="1" kern="1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2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50"/>
                            </p:stCondLst>
                            <p:childTnLst>
                              <p:par>
                                <p:cTn id="32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050"/>
                            </p:stCondLst>
                            <p:childTnLst>
                              <p:par>
                                <p:cTn id="36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2" grpId="0"/>
      <p:bldP spid="3" grpId="0"/>
      <p:bldP spid="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3815" y="12065"/>
            <a:ext cx="12226925" cy="68306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35" y="-6350"/>
            <a:ext cx="12190095" cy="68707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汉仪雪君体简</vt:lpstr>
      <vt:lpstr>Times New Roman</vt:lpstr>
      <vt:lpstr>隶书</vt:lpstr>
      <vt:lpstr>仿宋_GB2312</vt:lpstr>
      <vt:lpstr>华文楷体</vt:lpstr>
      <vt:lpstr>Arial Unicode MS</vt:lpstr>
      <vt:lpstr>Calibri Light</vt:lpstr>
      <vt:lpstr>Calibri</vt:lpstr>
      <vt:lpstr>仿宋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7</cp:revision>
  <dcterms:created xsi:type="dcterms:W3CDTF">2019-04-12T06:00:00Z</dcterms:created>
  <dcterms:modified xsi:type="dcterms:W3CDTF">2019-04-26T09:36:09Z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