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18430" y="535940"/>
            <a:ext cx="527558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96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吹毛求疵</a:t>
            </a:r>
            <a:endParaRPr lang="zh-CN" altLang="en-US" sz="96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WPS 演示</Application>
  <PresentationFormat>宽屏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楷体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Miss li</cp:lastModifiedBy>
  <cp:revision>2</cp:revision>
  <dcterms:created xsi:type="dcterms:W3CDTF">2019-04-25T06:41:50Z</dcterms:created>
  <dcterms:modified xsi:type="dcterms:W3CDTF">2019-04-25T06:42:06Z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