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下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17780"/>
            <a:ext cx="6883400" cy="68218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65010" y="739775"/>
            <a:ext cx="535559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千金买笑</a:t>
            </a:r>
            <a:endParaRPr lang="zh-CN" altLang="en-US" sz="8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10015" y="2401570"/>
            <a:ext cx="30759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 b="1"/>
              <a:t>——</a:t>
            </a:r>
            <a:r>
              <a:rPr lang="zh-CN" altLang="en-US" sz="4400" b="1"/>
              <a:t>龚翌轩</a:t>
            </a:r>
            <a:endParaRPr lang="zh-CN" altLang="en-US" sz="4400" b="1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WPS 演示</Application>
  <PresentationFormat>宽屏</PresentationFormat>
  <Paragraphs>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黑体</vt:lpstr>
      <vt:lpstr>楷体</vt:lpstr>
      <vt:lpstr>Arial Unicode MS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Miss li</cp:lastModifiedBy>
  <cp:revision>5</cp:revision>
  <dcterms:created xsi:type="dcterms:W3CDTF">2019-04-18T12:36:00Z</dcterms:created>
  <dcterms:modified xsi:type="dcterms:W3CDTF">2019-04-25T06:42:19Z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