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" t="4921" r="381" b="10428"/>
          <a:stretch>
            <a:fillRect/>
          </a:stretch>
        </p:blipFill>
        <p:spPr>
          <a:xfrm>
            <a:off x="2540" y="-27718"/>
            <a:ext cx="12187646" cy="691395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56778" y="2855492"/>
            <a:ext cx="7392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54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若</a:t>
            </a:r>
            <a:endParaRPr lang="en-US" altLang="zh-CN" sz="54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  <a:p>
            <a:pPr algn="ctr">
              <a:spcAft>
                <a:spcPts val="0"/>
              </a:spcAft>
            </a:pPr>
            <a:r>
              <a:rPr lang="zh-CN" altLang="zh-CN" sz="54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水</a:t>
            </a:r>
            <a:r>
              <a:rPr lang="en-US" altLang="zh-CN" sz="5400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     </a:t>
            </a:r>
            <a:endParaRPr lang="zh-CN" altLang="zh-CN" sz="2400" kern="100" dirty="0">
              <a:solidFill>
                <a:schemeClr val="tx1">
                  <a:lumMod val="95000"/>
                  <a:lumOff val="5000"/>
                </a:schemeClr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8575" y="2662957"/>
            <a:ext cx="1013460" cy="368806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zh-CN" sz="5400" b="1" kern="100" dirty="0">
                <a:solidFill>
                  <a:schemeClr val="tx1">
                    <a:lumMod val="95000"/>
                    <a:lumOff val="5000"/>
                  </a:schemeClr>
                </a:solidFill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润物无声</a:t>
            </a:r>
            <a:endParaRPr lang="zh-CN" altLang="zh-CN" sz="5400" b="1" kern="100" dirty="0">
              <a:solidFill>
                <a:schemeClr val="tx1">
                  <a:lumMod val="95000"/>
                  <a:lumOff val="5000"/>
                </a:schemeClr>
              </a:solidFill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97325" y="5269230"/>
            <a:ext cx="796290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仿宋_GB2312"/>
              </a:rPr>
              <a:t>——</a:t>
            </a:r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仿宋_GB2312"/>
              </a:rPr>
              <a:t>飞龙实验小学五</a:t>
            </a:r>
            <a:r>
              <a:rPr lang="zh-CN" altLang="en-US" sz="4000" b="1" kern="1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  <a:cs typeface="仿宋_GB2312"/>
                <a:sym typeface="+mn-ea"/>
              </a:rPr>
              <a:t>六年级组</a:t>
            </a:r>
            <a:endParaRPr lang="zh-CN" altLang="en-US" sz="4000" b="1" kern="1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  <a:cs typeface="仿宋_GB231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27127" y="4682836"/>
            <a:ext cx="169025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964632" y="492928"/>
            <a:ext cx="1415772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96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读</a:t>
            </a:r>
            <a:endParaRPr lang="zh-CN" altLang="zh-CN" sz="96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31842" y="1430774"/>
            <a:ext cx="1415772" cy="156966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9600" kern="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雪君体简" panose="02010600000101010101" pitchFamily="2" charset="-122"/>
                <a:ea typeface="汉仪雪君体简" panose="02010600000101010101" pitchFamily="2" charset="-122"/>
                <a:cs typeface="宋体" panose="02010600030101010101" pitchFamily="2" charset="-122"/>
              </a:rPr>
              <a:t>书</a:t>
            </a:r>
            <a:endParaRPr lang="zh-CN" altLang="zh-CN" sz="9600" kern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汉仪雪君体简" panose="02010600000101010101" pitchFamily="2" charset="-122"/>
              <a:ea typeface="汉仪雪君体简" panose="02010600000101010101" pitchFamily="2" charset="-122"/>
              <a:cs typeface="宋体" panose="02010600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380752" y="2662957"/>
            <a:ext cx="0" cy="343304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李伟菘 - 暗恋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811315" y="335172"/>
            <a:ext cx="609600" cy="609600"/>
          </a:xfrm>
          <a:prstGeom prst="rect">
            <a:avLst/>
          </a:prstGeom>
        </p:spPr>
      </p:pic>
      <p:sp>
        <p:nvSpPr>
          <p:cNvPr id="97" name="矩形 96"/>
          <p:cNvSpPr/>
          <p:nvPr/>
        </p:nvSpPr>
        <p:spPr>
          <a:xfrm>
            <a:off x="3347720" y="944880"/>
            <a:ext cx="7699375" cy="255333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80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我的一本课外书</a:t>
            </a:r>
            <a:endParaRPr lang="zh-CN" altLang="zh-CN" sz="8000" b="1" kern="1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r>
              <a:rPr lang="zh-CN" altLang="zh-CN" sz="8000" b="1" kern="100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</a:rPr>
              <a:t>          </a:t>
            </a:r>
            <a:endParaRPr lang="zh-CN" altLang="zh-CN" sz="8000" b="1" kern="100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28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2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5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050"/>
                            </p:stCondLst>
                            <p:childTnLst>
                              <p:par>
                                <p:cTn id="33" presetID="23" presetClass="entr" presetSubtype="28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2" grpId="0"/>
      <p:bldP spid="3" grpId="0"/>
      <p:bldP spid="97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蓝绿色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</Words>
  <Application>WPS 演示</Application>
  <PresentationFormat>宽屏</PresentationFormat>
  <Paragraphs>14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汉仪雪君体简</vt:lpstr>
      <vt:lpstr>Times New Roman</vt:lpstr>
      <vt:lpstr>隶书</vt:lpstr>
      <vt:lpstr>仿宋_GB2312</vt:lpstr>
      <vt:lpstr>华文楷体</vt:lpstr>
      <vt:lpstr>Arial Unicode MS</vt:lpstr>
      <vt:lpstr>Calibri Light</vt:lpstr>
      <vt:lpstr>Calibri</vt:lpstr>
      <vt:lpstr>仿宋</vt:lpstr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2019-04-12T06:00:00Z</dcterms:created>
  <dcterms:modified xsi:type="dcterms:W3CDTF">2019-04-25T00:53:38Z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