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698" r:id="rId3"/>
  </p:sldIdLst>
  <p:sldSz cx="9144000" cy="5143500" type="screen16x9"/>
  <p:notesSz cx="6858000" cy="9144000"/>
  <p:embeddedFontLst>
    <p:embeddedFont>
      <p:font typeface="微软雅黑" panose="020B0503020204020204" charset="-122"/>
      <p:regular r:id="rId9"/>
    </p:embeddedFont>
    <p:embeddedFont>
      <p:font typeface="Calibri" panose="020F0502020204030204" charset="0"/>
      <p:regular r:id="rId10"/>
      <p:bold r:id="rId11"/>
      <p:italic r:id="rId12"/>
      <p:boldItalic r:id="rId13"/>
    </p:embeddedFont>
  </p:embeddedFontLst>
  <p:custDataLst>
    <p:tags r:id="rId1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9933"/>
    <a:srgbClr val="D60093"/>
    <a:srgbClr val="CC0066"/>
    <a:srgbClr val="FFFF66"/>
    <a:srgbClr val="0000FF"/>
    <a:srgbClr val="CC00FF"/>
    <a:srgbClr val="FF6600"/>
    <a:srgbClr val="09CBE5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 varScale="1">
        <p:scale>
          <a:sx n="111" d="100"/>
          <a:sy n="111" d="100"/>
        </p:scale>
        <p:origin x="-78" y="-120"/>
      </p:cViewPr>
      <p:guideLst>
        <p:guide orient="horz" pos="2471"/>
        <p:guide pos="51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1.fntdata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font" Target="fonts/font5.fntdata"/><Relationship Id="rId12" Type="http://schemas.openxmlformats.org/officeDocument/2006/relationships/font" Target="fonts/font4.fntdata"/><Relationship Id="rId11" Type="http://schemas.openxmlformats.org/officeDocument/2006/relationships/font" Target="fonts/font3.fntdata"/><Relationship Id="rId10" Type="http://schemas.openxmlformats.org/officeDocument/2006/relationships/font" Target="fonts/font2.fntdata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age.cn.made-in-china.com/prod/000-CEJtuPObJgrz.jpg"/>
          <p:cNvPicPr>
            <a:picLocks noChangeAspect="1" noChangeArrowheads="1"/>
          </p:cNvPicPr>
          <p:nvPr userDrawn="1"/>
        </p:nvPicPr>
        <p:blipFill>
          <a:blip r:embed="rId9" cstate="print">
            <a:lum contrast="40000"/>
          </a:blip>
          <a:srcRect t="56149" r="918"/>
          <a:stretch>
            <a:fillRect/>
          </a:stretch>
        </p:blipFill>
        <p:spPr bwMode="auto">
          <a:xfrm>
            <a:off x="0" y="3750477"/>
            <a:ext cx="4304072" cy="1393023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64829" y="3525441"/>
            <a:ext cx="4353492" cy="161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timg (3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090" y="1078230"/>
            <a:ext cx="8973820" cy="40036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557780" y="1078230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盲人摸象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4535" y="0"/>
            <a:ext cx="73113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表演者</a:t>
            </a:r>
            <a:r>
              <a:rPr lang="zh-CN" altLang="en-US" sz="2800"/>
              <a:t>：吴慧荧 王逸涵 夏君昊 沈钰鑫 魏晨冉 </a:t>
            </a:r>
            <a:endParaRPr lang="zh-CN" altLang="en-US" sz="2800"/>
          </a:p>
          <a:p>
            <a:r>
              <a:rPr lang="zh-CN" altLang="en-US" sz="2800"/>
              <a:t> 王艺茹  王苏岩  魏熠帆 王婷钰 潘乐曦 王梦祥</a:t>
            </a:r>
            <a:endParaRPr lang="zh-CN" altLang="en-US" sz="2800"/>
          </a:p>
        </p:txBody>
      </p:sp>
    </p:spTree>
  </p:cSld>
  <p:clrMapOvr>
    <a:masterClrMapping/>
  </p:clrMapOvr>
  <p:transition spd="slow" advTm="0">
    <p:fade/>
  </p:transition>
</p:sld>
</file>

<file path=ppt/tags/tag1.xml><?xml version="1.0" encoding="utf-8"?>
<p:tagLst xmlns:p="http://schemas.openxmlformats.org/presentationml/2006/main">
  <p:tag name="KSO_WM_DOC_GUID" val="{6ac4f815-5a5f-4d4d-85fc-96e807157936}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WPS 演示</Application>
  <PresentationFormat>全屏显示(16:9)</PresentationFormat>
  <Paragraphs>5</Paragraphs>
  <Slides>1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Times New Roman</vt:lpstr>
      <vt:lpstr>Arial Unicode MS</vt:lpstr>
      <vt:lpstr>Calibri</vt:lpstr>
      <vt:lpstr>1_Office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Miss li</cp:lastModifiedBy>
  <cp:revision>22</cp:revision>
  <dcterms:created xsi:type="dcterms:W3CDTF">2017-03-17T02:28:00Z</dcterms:created>
  <dcterms:modified xsi:type="dcterms:W3CDTF">2019-04-25T06:41:31Z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