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48" r:id="rId3"/>
    <p:sldId id="418" r:id="rId4"/>
    <p:sldId id="420" r:id="rId5"/>
    <p:sldId id="422" r:id="rId6"/>
    <p:sldId id="423" r:id="rId7"/>
    <p:sldId id="424" r:id="rId8"/>
    <p:sldId id="426" r:id="rId9"/>
    <p:sldId id="425" r:id="rId10"/>
    <p:sldId id="428" r:id="rId11"/>
    <p:sldId id="427" r:id="rId12"/>
    <p:sldId id="391" r:id="rId13"/>
    <p:sldId id="429" r:id="rId14"/>
    <p:sldId id="439" r:id="rId15"/>
    <p:sldId id="385" r:id="rId16"/>
    <p:sldId id="440" r:id="rId17"/>
    <p:sldId id="441" r:id="rId18"/>
    <p:sldId id="442" r:id="rId19"/>
    <p:sldId id="432" r:id="rId20"/>
    <p:sldId id="268" r:id="rId21"/>
    <p:sldId id="378" r:id="rId2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A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48"/>
      </p:cViewPr>
      <p:guideLst>
        <p:guide orient="horz" pos="2201"/>
        <p:guide pos="380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buFont typeface="Arial" panose="020B0604020202020204" pitchFamily="34" charset="0"/>
              <a:buNone/>
              <a:defRPr/>
            </a:lvl1pPr>
          </a:lstStyle>
          <a:p>
            <a:pPr>
              <a:defRPr/>
            </a:pPr>
            <a:fld id="{F93C0571-517D-4073-974B-22E43AD19DC1}" type="datetime1">
              <a:rPr lang="zh-CN" altLang="en-US"/>
            </a:fld>
            <a:endParaRPr lang="zh-CN" altLang="en-US" sz="1200"/>
          </a:p>
        </p:txBody>
      </p:sp>
      <p:sp>
        <p:nvSpPr>
          <p:cNvPr id="2867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8677"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p>
            <a:pPr defTabSz="0" eaLnBrk="0" hangingPunct="0">
              <a:spcBef>
                <a:spcPct val="30000"/>
              </a:spcBef>
            </a:pPr>
            <a:r>
              <a:rPr lang="zh-CN" altLang="en-US" sz="1200"/>
              <a:t>单击此处编辑母版文本样式</a:t>
            </a:r>
            <a:endParaRPr lang="zh-CN" altLang="en-US" sz="1200"/>
          </a:p>
          <a:p>
            <a:pPr defTabSz="0" eaLnBrk="0" hangingPunct="0">
              <a:spcBef>
                <a:spcPct val="30000"/>
              </a:spcBef>
            </a:pPr>
            <a:r>
              <a:rPr lang="zh-CN" altLang="en-US" sz="1200"/>
              <a:t>第二级</a:t>
            </a:r>
            <a:endParaRPr lang="zh-CN" altLang="en-US" sz="1200"/>
          </a:p>
          <a:p>
            <a:pPr defTabSz="0" eaLnBrk="0" hangingPunct="0">
              <a:spcBef>
                <a:spcPct val="30000"/>
              </a:spcBef>
            </a:pPr>
            <a:r>
              <a:rPr lang="zh-CN" altLang="en-US" sz="1200"/>
              <a:t>第三级</a:t>
            </a:r>
            <a:endParaRPr lang="zh-CN" altLang="en-US" sz="1200"/>
          </a:p>
          <a:p>
            <a:pPr defTabSz="0" eaLnBrk="0" hangingPunct="0">
              <a:spcBef>
                <a:spcPct val="30000"/>
              </a:spcBef>
            </a:pPr>
            <a:r>
              <a:rPr lang="zh-CN" altLang="en-US" sz="1200"/>
              <a:t>第四级</a:t>
            </a:r>
            <a:endParaRPr lang="zh-CN" altLang="en-US" sz="1200"/>
          </a:p>
          <a:p>
            <a:pPr defTabSz="0" eaLnBrk="0" hangingPunct="0">
              <a:spcBef>
                <a:spcPct val="30000"/>
              </a:spcBef>
            </a:pPr>
            <a:r>
              <a:rPr lang="zh-CN" altLang="en-US" sz="1200"/>
              <a:t>第五级</a:t>
            </a:r>
            <a:endParaRPr lang="zh-CN" altLang="en-US" sz="1200"/>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buFont typeface="Arial" panose="020B0604020202020204" pitchFamily="34" charset="0"/>
              <a:buNone/>
              <a:defRPr/>
            </a:lvl1pPr>
          </a:lstStyle>
          <a:p>
            <a:pPr>
              <a:defRPr/>
            </a:pPr>
            <a:fld id="{79536AA8-2B7A-4453-8753-5DA9906EF3D1}"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Picture 12" descr="E:\PPT素材\卡通b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0" y="106363"/>
            <a:ext cx="8556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6"/>
          <p:cNvGrpSpPr/>
          <p:nvPr userDrawn="1"/>
        </p:nvGrpSpPr>
        <p:grpSpPr bwMode="auto">
          <a:xfrm>
            <a:off x="-23813" y="5748338"/>
            <a:ext cx="12215813" cy="1195387"/>
            <a:chOff x="-17860" y="4311240"/>
            <a:chExt cx="9161860" cy="896930"/>
          </a:xfrm>
        </p:grpSpPr>
        <p:pic>
          <p:nvPicPr>
            <p:cNvPr id="4" name="Picture 5" descr="E:\PPT素材\卡通b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7800">
              <a:off x="3510732" y="4481070"/>
              <a:ext cx="793144" cy="7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PPT素材\卡通b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0" y="4641573"/>
              <a:ext cx="9161860" cy="50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PPT素材\卡通b0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136" y="4325156"/>
              <a:ext cx="568903" cy="72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PPT素材\卡通b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9226" y="4311240"/>
              <a:ext cx="592476" cy="78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E:\PPT素材\卡通b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8459" y="4534918"/>
              <a:ext cx="560006" cy="49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 Target="slide17.xml"/><Relationship Id="rId1" Type="http://schemas.openxmlformats.org/officeDocument/2006/relationships/slide" Target="slide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7.jpeg"/><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5.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tags" Target="../tags/tag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2"/>
          <p:cNvPicPr>
            <a:picLocks noChangeAspect="1" noChangeArrowheads="1"/>
          </p:cNvPicPr>
          <p:nvPr/>
        </p:nvPicPr>
        <p:blipFill>
          <a:blip r:embed="rId1">
            <a:extLst>
              <a:ext uri="{28A0092B-C50C-407E-A947-70E740481C1C}">
                <a14:useLocalDpi xmlns:a14="http://schemas.microsoft.com/office/drawing/2010/main" val="0"/>
              </a:ext>
            </a:extLst>
          </a:blip>
          <a:srcRect b="737"/>
          <a:stretch>
            <a:fillRect/>
          </a:stretch>
        </p:blipFill>
        <p:spPr bwMode="auto">
          <a:xfrm>
            <a:off x="63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5"/>
          <p:cNvSpPr>
            <a:spLocks noChangeArrowheads="1"/>
          </p:cNvSpPr>
          <p:nvPr/>
        </p:nvSpPr>
        <p:spPr bwMode="auto">
          <a:xfrm rot="-1251912">
            <a:off x="2530475" y="1212215"/>
            <a:ext cx="713105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r>
              <a:rPr lang="zh-CN" altLang="en-US"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让</a:t>
            </a:r>
            <a:r>
              <a:rPr lang="zh-CN" altLang="en-US" sz="5400" b="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Times New Roman" panose="02020603050405020304" pitchFamily="18" charset="0"/>
              </a:rPr>
              <a:t>运动</a:t>
            </a:r>
            <a:endParaRPr lang="zh-CN" altLang="en-US"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pPr>
              <a:buFont typeface="Arial" panose="020B0604020202020204" pitchFamily="34" charset="0"/>
              <a:buNone/>
            </a:pPr>
            <a:r>
              <a:rPr lang="en-US" altLang="zh-CN"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r>
              <a:rPr lang="zh-CN" altLang="en-US"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成就更好的自己</a:t>
            </a:r>
            <a:endParaRPr lang="zh-CN" altLang="en-US" sz="5400" b="1">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028" name="文本框 7"/>
          <p:cNvSpPr>
            <a:spLocks noChangeArrowheads="1"/>
          </p:cNvSpPr>
          <p:nvPr/>
        </p:nvSpPr>
        <p:spPr bwMode="auto">
          <a:xfrm rot="-1251914">
            <a:off x="5597525" y="3565525"/>
            <a:ext cx="2290763"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上课教师： 包任巧</a:t>
            </a:r>
            <a:endParaRPr lang="en-US" sz="1600">
              <a:solidFill>
                <a:srgbClr val="FFFF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buNone/>
            </a:pPr>
            <a:r>
              <a:rPr lang="zh-CN" altLang="en-US" sz="160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1600">
              <a:solidFill>
                <a:srgbClr val="FFFF00"/>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buNone/>
            </a:pPr>
            <a:r>
              <a:rPr lang="zh-CN" altLang="en-US" sz="160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上课时间： </a:t>
            </a:r>
            <a:r>
              <a:rPr lang="en-US" altLang="zh-CN" sz="160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2019.9</a:t>
            </a:r>
            <a:endParaRPr lang="en-US" altLang="zh-CN" sz="1600">
              <a:solidFill>
                <a:srgbClr val="FFFF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9" name="KSO_Shape"/>
          <p:cNvSpPr>
            <a:spLocks noChangeArrowheads="1"/>
          </p:cNvSpPr>
          <p:nvPr/>
        </p:nvSpPr>
        <p:spPr bwMode="auto">
          <a:xfrm>
            <a:off x="6832600" y="5048250"/>
            <a:ext cx="1524000" cy="1612900"/>
          </a:xfrm>
          <a:custGeom>
            <a:avLst/>
            <a:gdLst>
              <a:gd name="T0" fmla="*/ 2147483647 w 3476"/>
              <a:gd name="T1" fmla="*/ 2147483647 h 3680"/>
              <a:gd name="T2" fmla="*/ 2147483647 w 3476"/>
              <a:gd name="T3" fmla="*/ 2147483647 h 3680"/>
              <a:gd name="T4" fmla="*/ 2147483647 w 3476"/>
              <a:gd name="T5" fmla="*/ 2147483647 h 3680"/>
              <a:gd name="T6" fmla="*/ 2147483647 w 3476"/>
              <a:gd name="T7" fmla="*/ 2147483647 h 3680"/>
              <a:gd name="T8" fmla="*/ 2147483647 w 3476"/>
              <a:gd name="T9" fmla="*/ 2147483647 h 3680"/>
              <a:gd name="T10" fmla="*/ 2147483647 w 3476"/>
              <a:gd name="T11" fmla="*/ 2147483647 h 3680"/>
              <a:gd name="T12" fmla="*/ 2147483647 w 3476"/>
              <a:gd name="T13" fmla="*/ 2147483647 h 3680"/>
              <a:gd name="T14" fmla="*/ 2147483647 w 3476"/>
              <a:gd name="T15" fmla="*/ 2147483647 h 3680"/>
              <a:gd name="T16" fmla="*/ 2147483647 w 3476"/>
              <a:gd name="T17" fmla="*/ 2147483647 h 3680"/>
              <a:gd name="T18" fmla="*/ 2147483647 w 3476"/>
              <a:gd name="T19" fmla="*/ 2147483647 h 3680"/>
              <a:gd name="T20" fmla="*/ 2147483647 w 3476"/>
              <a:gd name="T21" fmla="*/ 2147483647 h 3680"/>
              <a:gd name="T22" fmla="*/ 2147483647 w 3476"/>
              <a:gd name="T23" fmla="*/ 2147483647 h 3680"/>
              <a:gd name="T24" fmla="*/ 2147483647 w 3476"/>
              <a:gd name="T25" fmla="*/ 2147483647 h 3680"/>
              <a:gd name="T26" fmla="*/ 2147483647 w 3476"/>
              <a:gd name="T27" fmla="*/ 2147483647 h 3680"/>
              <a:gd name="T28" fmla="*/ 2147483647 w 3476"/>
              <a:gd name="T29" fmla="*/ 2147483647 h 3680"/>
              <a:gd name="T30" fmla="*/ 2147483647 w 3476"/>
              <a:gd name="T31" fmla="*/ 2147483647 h 3680"/>
              <a:gd name="T32" fmla="*/ 2147483647 w 3476"/>
              <a:gd name="T33" fmla="*/ 2147483647 h 3680"/>
              <a:gd name="T34" fmla="*/ 2147483647 w 3476"/>
              <a:gd name="T35" fmla="*/ 2147483647 h 3680"/>
              <a:gd name="T36" fmla="*/ 0 w 3476"/>
              <a:gd name="T37" fmla="*/ 2147483647 h 3680"/>
              <a:gd name="T38" fmla="*/ 2147483647 w 3476"/>
              <a:gd name="T39" fmla="*/ 2147483647 h 3680"/>
              <a:gd name="T40" fmla="*/ 2147483647 w 3476"/>
              <a:gd name="T41" fmla="*/ 2147483647 h 3680"/>
              <a:gd name="T42" fmla="*/ 2147483647 w 3476"/>
              <a:gd name="T43" fmla="*/ 2147483647 h 3680"/>
              <a:gd name="T44" fmla="*/ 2147483647 w 3476"/>
              <a:gd name="T45" fmla="*/ 375932804 h 3680"/>
              <a:gd name="T46" fmla="*/ 2147483647 w 3476"/>
              <a:gd name="T47" fmla="*/ 2147483647 h 3680"/>
              <a:gd name="T48" fmla="*/ 0 w 3476"/>
              <a:gd name="T49" fmla="*/ 2147483647 h 3680"/>
              <a:gd name="T50" fmla="*/ 2147483647 w 3476"/>
              <a:gd name="T51" fmla="*/ 2147483647 h 3680"/>
              <a:gd name="T52" fmla="*/ 2147483647 w 3476"/>
              <a:gd name="T53" fmla="*/ 2147483647 h 3680"/>
              <a:gd name="T54" fmla="*/ 2147483647 w 3476"/>
              <a:gd name="T55" fmla="*/ 2147483647 h 3680"/>
              <a:gd name="T56" fmla="*/ 2147483647 w 3476"/>
              <a:gd name="T57" fmla="*/ 2147483647 h 3680"/>
              <a:gd name="T58" fmla="*/ 2147483647 w 3476"/>
              <a:gd name="T59" fmla="*/ 2147483647 h 3680"/>
              <a:gd name="T60" fmla="*/ 2147483647 w 3476"/>
              <a:gd name="T61" fmla="*/ 2147483647 h 3680"/>
              <a:gd name="T62" fmla="*/ 2147483647 w 3476"/>
              <a:gd name="T63" fmla="*/ 2147483647 h 3680"/>
              <a:gd name="T64" fmla="*/ 2147483647 w 3476"/>
              <a:gd name="T65" fmla="*/ 2147483647 h 3680"/>
              <a:gd name="T66" fmla="*/ 2147483647 w 3476"/>
              <a:gd name="T67" fmla="*/ 2147483647 h 3680"/>
              <a:gd name="T68" fmla="*/ 2147483647 w 3476"/>
              <a:gd name="T69" fmla="*/ 2147483647 h 3680"/>
              <a:gd name="T70" fmla="*/ 2147483647 w 3476"/>
              <a:gd name="T71" fmla="*/ 2147483647 h 3680"/>
              <a:gd name="T72" fmla="*/ 2147483647 w 3476"/>
              <a:gd name="T73" fmla="*/ 2147483647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76"/>
              <a:gd name="T112" fmla="*/ 0 h 3680"/>
              <a:gd name="T113" fmla="*/ 3476 w 3476"/>
              <a:gd name="T114" fmla="*/ 3680 h 3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nchorCtr="1"/>
          <a:lstStyle/>
          <a:p>
            <a:endParaRPr lang="zh-CN" altLang="en-US"/>
          </a:p>
        </p:txBody>
      </p:sp>
      <p:sp>
        <p:nvSpPr>
          <p:cNvPr id="1030" name="KSO_Shape"/>
          <p:cNvSpPr>
            <a:spLocks noChangeArrowheads="1"/>
          </p:cNvSpPr>
          <p:nvPr/>
        </p:nvSpPr>
        <p:spPr bwMode="auto">
          <a:xfrm rot="402569">
            <a:off x="1104265" y="5108575"/>
            <a:ext cx="1114425" cy="1425575"/>
          </a:xfrm>
          <a:custGeom>
            <a:avLst/>
            <a:gdLst>
              <a:gd name="T0" fmla="*/ 200960 w 10771844"/>
              <a:gd name="T1" fmla="*/ 836609 h 13782676"/>
              <a:gd name="T2" fmla="*/ 18823 w 10771844"/>
              <a:gd name="T3" fmla="*/ 890188 h 13782676"/>
              <a:gd name="T4" fmla="*/ 97802 w 10771844"/>
              <a:gd name="T5" fmla="*/ 807006 h 13782676"/>
              <a:gd name="T6" fmla="*/ 509318 w 10771844"/>
              <a:gd name="T7" fmla="*/ 379628 h 13782676"/>
              <a:gd name="T8" fmla="*/ 750895 w 10771844"/>
              <a:gd name="T9" fmla="*/ 765161 h 13782676"/>
              <a:gd name="T10" fmla="*/ 992860 w 10771844"/>
              <a:gd name="T11" fmla="*/ 379628 h 13782676"/>
              <a:gd name="T12" fmla="*/ 1114425 w 10771844"/>
              <a:gd name="T13" fmla="*/ 793115 h 13782676"/>
              <a:gd name="T14" fmla="*/ 950137 w 10771844"/>
              <a:gd name="T15" fmla="*/ 795056 h 13782676"/>
              <a:gd name="T16" fmla="*/ 796724 w 10771844"/>
              <a:gd name="T17" fmla="*/ 1136717 h 13782676"/>
              <a:gd name="T18" fmla="*/ 965284 w 10771844"/>
              <a:gd name="T19" fmla="*/ 1395680 h 13782676"/>
              <a:gd name="T20" fmla="*/ 945865 w 10771844"/>
              <a:gd name="T21" fmla="*/ 1425187 h 13782676"/>
              <a:gd name="T22" fmla="*/ 774975 w 10771844"/>
              <a:gd name="T23" fmla="*/ 1193013 h 13782676"/>
              <a:gd name="T24" fmla="*/ 766430 w 10771844"/>
              <a:gd name="T25" fmla="*/ 1424022 h 13782676"/>
              <a:gd name="T26" fmla="*/ 712444 w 10771844"/>
              <a:gd name="T27" fmla="*/ 1411210 h 13782676"/>
              <a:gd name="T28" fmla="*/ 534563 w 10771844"/>
              <a:gd name="T29" fmla="*/ 1415481 h 13782676"/>
              <a:gd name="T30" fmla="*/ 448341 w 10771844"/>
              <a:gd name="T31" fmla="*/ 1420916 h 13782676"/>
              <a:gd name="T32" fmla="*/ 698851 w 10771844"/>
              <a:gd name="T33" fmla="*/ 1113810 h 13782676"/>
              <a:gd name="T34" fmla="*/ 701570 w 10771844"/>
              <a:gd name="T35" fmla="*/ 892895 h 13782676"/>
              <a:gd name="T36" fmla="*/ 640593 w 10771844"/>
              <a:gd name="T37" fmla="*/ 857564 h 13782676"/>
              <a:gd name="T38" fmla="*/ 203269 w 10771844"/>
              <a:gd name="T39" fmla="*/ 836211 h 13782676"/>
              <a:gd name="T40" fmla="*/ 541554 w 10771844"/>
              <a:gd name="T41" fmla="*/ 795056 h 13782676"/>
              <a:gd name="T42" fmla="*/ 155109 w 10771844"/>
              <a:gd name="T43" fmla="*/ 793115 h 13782676"/>
              <a:gd name="T44" fmla="*/ 749159 w 10771844"/>
              <a:gd name="T45" fmla="*/ 282915 h 13782676"/>
              <a:gd name="T46" fmla="*/ 749159 w 10771844"/>
              <a:gd name="T47" fmla="*/ 709996 h 13782676"/>
              <a:gd name="T48" fmla="*/ 749159 w 10771844"/>
              <a:gd name="T49" fmla="*/ 282915 h 13782676"/>
              <a:gd name="T50" fmla="*/ 900833 w 10771844"/>
              <a:gd name="T51" fmla="*/ 220464 h 13782676"/>
              <a:gd name="T52" fmla="*/ 1114425 w 10771844"/>
              <a:gd name="T53" fmla="*/ 343504 h 13782676"/>
              <a:gd name="T54" fmla="*/ 754425 w 10771844"/>
              <a:gd name="T55" fmla="*/ 237154 h 13782676"/>
              <a:gd name="T56" fmla="*/ 148211 w 10771844"/>
              <a:gd name="T57" fmla="*/ 343504 h 13782676"/>
              <a:gd name="T58" fmla="*/ 148211 w 10771844"/>
              <a:gd name="T59" fmla="*/ 220464 h 13782676"/>
              <a:gd name="T60" fmla="*/ 284522 w 10771844"/>
              <a:gd name="T61" fmla="*/ 101693 h 13782676"/>
              <a:gd name="T62" fmla="*/ 580056 w 10771844"/>
              <a:gd name="T63" fmla="*/ 220464 h 137826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71844"/>
              <a:gd name="T97" fmla="*/ 0 h 13782676"/>
              <a:gd name="T98" fmla="*/ 10771844 w 10771844"/>
              <a:gd name="T99" fmla="*/ 13782676 h 137826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71844" h="13782676">
                <a:moveTo>
                  <a:pt x="945340" y="7802257"/>
                </a:moveTo>
                <a:cubicBezTo>
                  <a:pt x="1823502" y="7815886"/>
                  <a:pt x="1942449" y="8088467"/>
                  <a:pt x="1942449" y="8088467"/>
                </a:cubicBezTo>
                <a:cubicBezTo>
                  <a:pt x="1942449" y="8088467"/>
                  <a:pt x="1942449" y="8088467"/>
                  <a:pt x="1961218" y="8339963"/>
                </a:cubicBezTo>
                <a:cubicBezTo>
                  <a:pt x="1799807" y="8839201"/>
                  <a:pt x="181941" y="8606474"/>
                  <a:pt x="181941" y="8606474"/>
                </a:cubicBezTo>
                <a:cubicBezTo>
                  <a:pt x="-242232" y="8197323"/>
                  <a:pt x="208218" y="7840725"/>
                  <a:pt x="208218" y="7840725"/>
                </a:cubicBezTo>
                <a:cubicBezTo>
                  <a:pt x="499602" y="7809757"/>
                  <a:pt x="742687" y="7799112"/>
                  <a:pt x="945340" y="7802257"/>
                </a:cubicBezTo>
                <a:close/>
                <a:moveTo>
                  <a:pt x="1499256" y="3670300"/>
                </a:moveTo>
                <a:cubicBezTo>
                  <a:pt x="1499256" y="3670300"/>
                  <a:pt x="1499256" y="3670300"/>
                  <a:pt x="4922981" y="3670300"/>
                </a:cubicBezTo>
                <a:cubicBezTo>
                  <a:pt x="4757801" y="4011884"/>
                  <a:pt x="4660195" y="4394758"/>
                  <a:pt x="4660195" y="4800154"/>
                </a:cubicBezTo>
                <a:cubicBezTo>
                  <a:pt x="4660195" y="6234054"/>
                  <a:pt x="5823961" y="7397690"/>
                  <a:pt x="7258021" y="7397690"/>
                </a:cubicBezTo>
                <a:cubicBezTo>
                  <a:pt x="8692082" y="7397690"/>
                  <a:pt x="9855847" y="6234054"/>
                  <a:pt x="9855847" y="4800154"/>
                </a:cubicBezTo>
                <a:cubicBezTo>
                  <a:pt x="9855847" y="4394758"/>
                  <a:pt x="9761995" y="4011884"/>
                  <a:pt x="9596815" y="3670300"/>
                </a:cubicBezTo>
                <a:cubicBezTo>
                  <a:pt x="9596815" y="3670300"/>
                  <a:pt x="9596815" y="3670300"/>
                  <a:pt x="10771844" y="3670300"/>
                </a:cubicBezTo>
                <a:cubicBezTo>
                  <a:pt x="10771844" y="3670300"/>
                  <a:pt x="10771844" y="3670300"/>
                  <a:pt x="10771844" y="7667954"/>
                </a:cubicBezTo>
                <a:cubicBezTo>
                  <a:pt x="10771844" y="7667954"/>
                  <a:pt x="10771844" y="7667954"/>
                  <a:pt x="8962376" y="7667954"/>
                </a:cubicBezTo>
                <a:cubicBezTo>
                  <a:pt x="8962376" y="7667954"/>
                  <a:pt x="8962376" y="7667954"/>
                  <a:pt x="9183867" y="7686723"/>
                </a:cubicBezTo>
                <a:cubicBezTo>
                  <a:pt x="9183867" y="7686723"/>
                  <a:pt x="9183867" y="7686723"/>
                  <a:pt x="7701003" y="8628893"/>
                </a:cubicBezTo>
                <a:cubicBezTo>
                  <a:pt x="7701003" y="8628893"/>
                  <a:pt x="7701003" y="8628893"/>
                  <a:pt x="7701003" y="10989949"/>
                </a:cubicBezTo>
                <a:cubicBezTo>
                  <a:pt x="7701003" y="11046254"/>
                  <a:pt x="7689741" y="11095051"/>
                  <a:pt x="7667217" y="11143849"/>
                </a:cubicBezTo>
                <a:cubicBezTo>
                  <a:pt x="7667217" y="11143849"/>
                  <a:pt x="7667217" y="11143849"/>
                  <a:pt x="9330275" y="13493644"/>
                </a:cubicBezTo>
                <a:cubicBezTo>
                  <a:pt x="9371571" y="13549949"/>
                  <a:pt x="9480439" y="13763908"/>
                  <a:pt x="9457915" y="13782676"/>
                </a:cubicBezTo>
                <a:cubicBezTo>
                  <a:pt x="9457915" y="13782676"/>
                  <a:pt x="9457915" y="13782676"/>
                  <a:pt x="9142572" y="13778922"/>
                </a:cubicBezTo>
                <a:cubicBezTo>
                  <a:pt x="9097523" y="13771415"/>
                  <a:pt x="9067490" y="13763908"/>
                  <a:pt x="9029949" y="13707603"/>
                </a:cubicBezTo>
                <a:cubicBezTo>
                  <a:pt x="9029949" y="13707603"/>
                  <a:pt x="9029949" y="13707603"/>
                  <a:pt x="7490775" y="11534230"/>
                </a:cubicBezTo>
                <a:cubicBezTo>
                  <a:pt x="7490775" y="11534230"/>
                  <a:pt x="7490775" y="11534230"/>
                  <a:pt x="7490775" y="13643790"/>
                </a:cubicBezTo>
                <a:cubicBezTo>
                  <a:pt x="7490775" y="13711356"/>
                  <a:pt x="7456988" y="13767661"/>
                  <a:pt x="7408185" y="13767661"/>
                </a:cubicBezTo>
                <a:cubicBezTo>
                  <a:pt x="7408185" y="13767661"/>
                  <a:pt x="7408185" y="13767661"/>
                  <a:pt x="6968957" y="13767661"/>
                </a:cubicBezTo>
                <a:cubicBezTo>
                  <a:pt x="6923908" y="13767661"/>
                  <a:pt x="6886367" y="13711356"/>
                  <a:pt x="6886367" y="13643790"/>
                </a:cubicBezTo>
                <a:cubicBezTo>
                  <a:pt x="6886367" y="13643790"/>
                  <a:pt x="6886367" y="13643790"/>
                  <a:pt x="6886367" y="11564259"/>
                </a:cubicBezTo>
                <a:cubicBezTo>
                  <a:pt x="6886367" y="11564259"/>
                  <a:pt x="6886367" y="11564259"/>
                  <a:pt x="5166996" y="13685081"/>
                </a:cubicBezTo>
                <a:cubicBezTo>
                  <a:pt x="5121947" y="13745139"/>
                  <a:pt x="5088160" y="13737632"/>
                  <a:pt x="5020587" y="13737632"/>
                </a:cubicBezTo>
                <a:cubicBezTo>
                  <a:pt x="5020587" y="13737632"/>
                  <a:pt x="5020587" y="13737632"/>
                  <a:pt x="4333590" y="13737632"/>
                </a:cubicBezTo>
                <a:cubicBezTo>
                  <a:pt x="4296049" y="13707603"/>
                  <a:pt x="4648933" y="13362265"/>
                  <a:pt x="4697736" y="13302207"/>
                </a:cubicBezTo>
                <a:cubicBezTo>
                  <a:pt x="4697736" y="13302207"/>
                  <a:pt x="4697736" y="13302207"/>
                  <a:pt x="6754974" y="10768483"/>
                </a:cubicBezTo>
                <a:cubicBezTo>
                  <a:pt x="6754974" y="10768483"/>
                  <a:pt x="6754974" y="10768483"/>
                  <a:pt x="6781253" y="10738453"/>
                </a:cubicBezTo>
                <a:cubicBezTo>
                  <a:pt x="6781253" y="10738453"/>
                  <a:pt x="6781253" y="10738453"/>
                  <a:pt x="6781253" y="8632647"/>
                </a:cubicBezTo>
                <a:cubicBezTo>
                  <a:pt x="6781253" y="8632647"/>
                  <a:pt x="6781253" y="8632647"/>
                  <a:pt x="6762482" y="8628893"/>
                </a:cubicBezTo>
                <a:cubicBezTo>
                  <a:pt x="6728696" y="8621386"/>
                  <a:pt x="6480926" y="8467485"/>
                  <a:pt x="6191862" y="8291063"/>
                </a:cubicBezTo>
                <a:cubicBezTo>
                  <a:pt x="6191862" y="8291063"/>
                  <a:pt x="6191862" y="8291063"/>
                  <a:pt x="1964763" y="8336107"/>
                </a:cubicBezTo>
                <a:cubicBezTo>
                  <a:pt x="1964763" y="8336107"/>
                  <a:pt x="1964763" y="8336107"/>
                  <a:pt x="1964763" y="8084611"/>
                </a:cubicBezTo>
                <a:cubicBezTo>
                  <a:pt x="1964763" y="8084611"/>
                  <a:pt x="1964763" y="8084611"/>
                  <a:pt x="5940338" y="8133409"/>
                </a:cubicBezTo>
                <a:cubicBezTo>
                  <a:pt x="5579946" y="7908189"/>
                  <a:pt x="5234570" y="7686723"/>
                  <a:pt x="5234570" y="7686723"/>
                </a:cubicBezTo>
                <a:cubicBezTo>
                  <a:pt x="5234570" y="7686723"/>
                  <a:pt x="5234570" y="7686723"/>
                  <a:pt x="5426028" y="7667954"/>
                </a:cubicBezTo>
                <a:cubicBezTo>
                  <a:pt x="5426028" y="7667954"/>
                  <a:pt x="5426028" y="7667954"/>
                  <a:pt x="1499256" y="7667954"/>
                </a:cubicBezTo>
                <a:cubicBezTo>
                  <a:pt x="1499256" y="7667954"/>
                  <a:pt x="1499256" y="7667954"/>
                  <a:pt x="1499256" y="3670300"/>
                </a:cubicBezTo>
                <a:close/>
                <a:moveTo>
                  <a:pt x="7241243" y="2735264"/>
                </a:moveTo>
                <a:cubicBezTo>
                  <a:pt x="8382774" y="2735264"/>
                  <a:pt x="9308168" y="3659591"/>
                  <a:pt x="9308168" y="4799808"/>
                </a:cubicBezTo>
                <a:cubicBezTo>
                  <a:pt x="9308168" y="5940024"/>
                  <a:pt x="8382774" y="6864351"/>
                  <a:pt x="7241243" y="6864351"/>
                </a:cubicBezTo>
                <a:cubicBezTo>
                  <a:pt x="6099712" y="6864351"/>
                  <a:pt x="5174318" y="5940024"/>
                  <a:pt x="5174318" y="4799808"/>
                </a:cubicBezTo>
                <a:cubicBezTo>
                  <a:pt x="5174318" y="3659591"/>
                  <a:pt x="6099712" y="2735264"/>
                  <a:pt x="7241243" y="2735264"/>
                </a:cubicBezTo>
                <a:close/>
                <a:moveTo>
                  <a:pt x="7202054" y="0"/>
                </a:moveTo>
                <a:cubicBezTo>
                  <a:pt x="7202054" y="0"/>
                  <a:pt x="7202054" y="0"/>
                  <a:pt x="8707297" y="2131477"/>
                </a:cubicBezTo>
                <a:cubicBezTo>
                  <a:pt x="8707297" y="2131477"/>
                  <a:pt x="8707297" y="2131477"/>
                  <a:pt x="10771844" y="2131477"/>
                </a:cubicBezTo>
                <a:cubicBezTo>
                  <a:pt x="10771844" y="2131477"/>
                  <a:pt x="10771844" y="2131477"/>
                  <a:pt x="10771844" y="3321050"/>
                </a:cubicBezTo>
                <a:cubicBezTo>
                  <a:pt x="10771844" y="3321050"/>
                  <a:pt x="10771844" y="3321050"/>
                  <a:pt x="9349183" y="3321050"/>
                </a:cubicBezTo>
                <a:cubicBezTo>
                  <a:pt x="8879968" y="2698119"/>
                  <a:pt x="8132977" y="2292839"/>
                  <a:pt x="7292143" y="2292839"/>
                </a:cubicBezTo>
                <a:cubicBezTo>
                  <a:pt x="6447555" y="2292839"/>
                  <a:pt x="5704318" y="2698119"/>
                  <a:pt x="5235103" y="3321050"/>
                </a:cubicBezTo>
                <a:cubicBezTo>
                  <a:pt x="5235103" y="3321050"/>
                  <a:pt x="5235103" y="3321050"/>
                  <a:pt x="1432581" y="3321050"/>
                </a:cubicBezTo>
                <a:cubicBezTo>
                  <a:pt x="1432581" y="3321050"/>
                  <a:pt x="1432581" y="3321050"/>
                  <a:pt x="1432581" y="2296591"/>
                </a:cubicBezTo>
                <a:cubicBezTo>
                  <a:pt x="1432581" y="2296591"/>
                  <a:pt x="1432581" y="2296591"/>
                  <a:pt x="1432581" y="2131477"/>
                </a:cubicBezTo>
                <a:cubicBezTo>
                  <a:pt x="1432581" y="2131477"/>
                  <a:pt x="1432581" y="2131477"/>
                  <a:pt x="1432581" y="983181"/>
                </a:cubicBezTo>
                <a:cubicBezTo>
                  <a:pt x="1432581" y="983181"/>
                  <a:pt x="1432581" y="983181"/>
                  <a:pt x="2750138" y="983181"/>
                </a:cubicBezTo>
                <a:cubicBezTo>
                  <a:pt x="2750138" y="983181"/>
                  <a:pt x="2750138" y="983181"/>
                  <a:pt x="2750138" y="2131477"/>
                </a:cubicBezTo>
                <a:cubicBezTo>
                  <a:pt x="2750138" y="2131477"/>
                  <a:pt x="2750138" y="2131477"/>
                  <a:pt x="5606721" y="2131477"/>
                </a:cubicBezTo>
                <a:cubicBezTo>
                  <a:pt x="5606721" y="2131477"/>
                  <a:pt x="5606721" y="2131477"/>
                  <a:pt x="7202054" y="0"/>
                </a:cubicBez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nchorCtr="1"/>
          <a:lstStyle/>
          <a:p>
            <a:endParaRPr lang="zh-CN" altLang="en-US"/>
          </a:p>
        </p:txBody>
      </p:sp>
      <p:sp>
        <p:nvSpPr>
          <p:cNvPr id="1031" name="KSO_Shape"/>
          <p:cNvSpPr>
            <a:spLocks noChangeArrowheads="1"/>
          </p:cNvSpPr>
          <p:nvPr/>
        </p:nvSpPr>
        <p:spPr bwMode="auto">
          <a:xfrm rot="-934860">
            <a:off x="10645775" y="3352800"/>
            <a:ext cx="1084263" cy="1069975"/>
          </a:xfrm>
          <a:custGeom>
            <a:avLst/>
            <a:gdLst>
              <a:gd name="T0" fmla="*/ 987719 w 1622425"/>
              <a:gd name="T1" fmla="*/ 309646 h 1601788"/>
              <a:gd name="T2" fmla="*/ 578889 w 1622425"/>
              <a:gd name="T3" fmla="*/ 280009 h 1601788"/>
              <a:gd name="T4" fmla="*/ 538556 w 1622425"/>
              <a:gd name="T5" fmla="*/ 287434 h 1601788"/>
              <a:gd name="T6" fmla="*/ 506077 w 1622425"/>
              <a:gd name="T7" fmla="*/ 299949 h 1601788"/>
              <a:gd name="T8" fmla="*/ 488882 w 1622425"/>
              <a:gd name="T9" fmla="*/ 311828 h 1601788"/>
              <a:gd name="T10" fmla="*/ 476357 w 1622425"/>
              <a:gd name="T11" fmla="*/ 329859 h 1601788"/>
              <a:gd name="T12" fmla="*/ 468715 w 1622425"/>
              <a:gd name="T13" fmla="*/ 354466 h 1601788"/>
              <a:gd name="T14" fmla="*/ 467867 w 1622425"/>
              <a:gd name="T15" fmla="*/ 386498 h 1601788"/>
              <a:gd name="T16" fmla="*/ 473174 w 1622425"/>
              <a:gd name="T17" fmla="*/ 421499 h 1601788"/>
              <a:gd name="T18" fmla="*/ 469989 w 1622425"/>
              <a:gd name="T19" fmla="*/ 434226 h 1601788"/>
              <a:gd name="T20" fmla="*/ 466168 w 1622425"/>
              <a:gd name="T21" fmla="*/ 445045 h 1601788"/>
              <a:gd name="T22" fmla="*/ 471475 w 1622425"/>
              <a:gd name="T23" fmla="*/ 487471 h 1601788"/>
              <a:gd name="T24" fmla="*/ 479966 w 1622425"/>
              <a:gd name="T25" fmla="*/ 504865 h 1601788"/>
              <a:gd name="T26" fmla="*/ 493764 w 1622425"/>
              <a:gd name="T27" fmla="*/ 509956 h 1601788"/>
              <a:gd name="T28" fmla="*/ 502043 w 1622425"/>
              <a:gd name="T29" fmla="*/ 561079 h 1601788"/>
              <a:gd name="T30" fmla="*/ 511384 w 1622425"/>
              <a:gd name="T31" fmla="*/ 573383 h 1601788"/>
              <a:gd name="T32" fmla="*/ 495038 w 1622425"/>
              <a:gd name="T33" fmla="*/ 598202 h 1601788"/>
              <a:gd name="T34" fmla="*/ 480179 w 1622425"/>
              <a:gd name="T35" fmla="*/ 620264 h 1601788"/>
              <a:gd name="T36" fmla="*/ 363636 w 1622425"/>
              <a:gd name="T37" fmla="*/ 666719 h 1601788"/>
              <a:gd name="T38" fmla="*/ 325851 w 1622425"/>
              <a:gd name="T39" fmla="*/ 681781 h 1601788"/>
              <a:gd name="T40" fmla="*/ 309717 w 1622425"/>
              <a:gd name="T41" fmla="*/ 694933 h 1601788"/>
              <a:gd name="T42" fmla="*/ 303561 w 1622425"/>
              <a:gd name="T43" fmla="*/ 723146 h 1601788"/>
              <a:gd name="T44" fmla="*/ 853580 w 1622425"/>
              <a:gd name="T45" fmla="*/ 780208 h 1601788"/>
              <a:gd name="T46" fmla="*/ 850184 w 1622425"/>
              <a:gd name="T47" fmla="*/ 701084 h 1601788"/>
              <a:gd name="T48" fmla="*/ 841905 w 1622425"/>
              <a:gd name="T49" fmla="*/ 689629 h 1601788"/>
              <a:gd name="T50" fmla="*/ 816431 w 1622425"/>
              <a:gd name="T51" fmla="*/ 675417 h 1601788"/>
              <a:gd name="T52" fmla="*/ 722390 w 1622425"/>
              <a:gd name="T53" fmla="*/ 637234 h 1601788"/>
              <a:gd name="T54" fmla="*/ 670594 w 1622425"/>
              <a:gd name="T55" fmla="*/ 614536 h 1601788"/>
              <a:gd name="T56" fmla="*/ 638752 w 1622425"/>
              <a:gd name="T57" fmla="*/ 580807 h 1601788"/>
              <a:gd name="T58" fmla="*/ 642573 w 1622425"/>
              <a:gd name="T59" fmla="*/ 567443 h 1601788"/>
              <a:gd name="T60" fmla="*/ 652975 w 1622425"/>
              <a:gd name="T61" fmla="*/ 553018 h 1601788"/>
              <a:gd name="T62" fmla="*/ 656159 w 1622425"/>
              <a:gd name="T63" fmla="*/ 532442 h 1601788"/>
              <a:gd name="T64" fmla="*/ 659768 w 1622425"/>
              <a:gd name="T65" fmla="*/ 514623 h 1601788"/>
              <a:gd name="T66" fmla="*/ 668259 w 1622425"/>
              <a:gd name="T67" fmla="*/ 507623 h 1601788"/>
              <a:gd name="T68" fmla="*/ 678236 w 1622425"/>
              <a:gd name="T69" fmla="*/ 498926 h 1601788"/>
              <a:gd name="T70" fmla="*/ 685666 w 1622425"/>
              <a:gd name="T71" fmla="*/ 474106 h 1601788"/>
              <a:gd name="T72" fmla="*/ 686303 w 1622425"/>
              <a:gd name="T73" fmla="*/ 446954 h 1601788"/>
              <a:gd name="T74" fmla="*/ 678873 w 1622425"/>
              <a:gd name="T75" fmla="*/ 429347 h 1601788"/>
              <a:gd name="T76" fmla="*/ 676326 w 1622425"/>
              <a:gd name="T77" fmla="*/ 415559 h 1601788"/>
              <a:gd name="T78" fmla="*/ 679935 w 1622425"/>
              <a:gd name="T79" fmla="*/ 368467 h 1601788"/>
              <a:gd name="T80" fmla="*/ 675264 w 1622425"/>
              <a:gd name="T81" fmla="*/ 328798 h 1601788"/>
              <a:gd name="T82" fmla="*/ 665287 w 1622425"/>
              <a:gd name="T83" fmla="*/ 310980 h 1601788"/>
              <a:gd name="T84" fmla="*/ 628138 w 1622425"/>
              <a:gd name="T85" fmla="*/ 291464 h 1601788"/>
              <a:gd name="T86" fmla="*/ 603089 w 1622425"/>
              <a:gd name="T87" fmla="*/ 281918 h 1601788"/>
              <a:gd name="T88" fmla="*/ 987719 w 1622425"/>
              <a:gd name="T89" fmla="*/ 0 h 1601788"/>
              <a:gd name="T90" fmla="*/ 937856 w 1622425"/>
              <a:gd name="T91" fmla="*/ 0 h 1601788"/>
              <a:gd name="T92" fmla="*/ 142015 w 1622425"/>
              <a:gd name="T93" fmla="*/ 0 h 1601788"/>
              <a:gd name="T94" fmla="*/ 50735 w 1622425"/>
              <a:gd name="T95" fmla="*/ 1068702 h 1601788"/>
              <a:gd name="T96" fmla="*/ 33328 w 1622425"/>
              <a:gd name="T97" fmla="*/ 1062339 h 1601788"/>
              <a:gd name="T98" fmla="*/ 18468 w 1622425"/>
              <a:gd name="T99" fmla="*/ 1051308 h 1601788"/>
              <a:gd name="T100" fmla="*/ 7642 w 1622425"/>
              <a:gd name="T101" fmla="*/ 1036671 h 1601788"/>
              <a:gd name="T102" fmla="*/ 1274 w 1622425"/>
              <a:gd name="T103" fmla="*/ 1019277 h 1601788"/>
              <a:gd name="T104" fmla="*/ 212 w 1622425"/>
              <a:gd name="T105" fmla="*/ 60244 h 1601788"/>
              <a:gd name="T106" fmla="*/ 3821 w 1622425"/>
              <a:gd name="T107" fmla="*/ 41789 h 1601788"/>
              <a:gd name="T108" fmla="*/ 12736 w 1622425"/>
              <a:gd name="T109" fmla="*/ 25455 h 1601788"/>
              <a:gd name="T110" fmla="*/ 25474 w 1622425"/>
              <a:gd name="T111" fmla="*/ 12515 h 1601788"/>
              <a:gd name="T112" fmla="*/ 41607 w 1622425"/>
              <a:gd name="T113" fmla="*/ 3818 h 1601788"/>
              <a:gd name="T114" fmla="*/ 60288 w 1622425"/>
              <a:gd name="T115" fmla="*/ 0 h 1601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2425"/>
              <a:gd name="T175" fmla="*/ 0 h 1601788"/>
              <a:gd name="T176" fmla="*/ 1622425 w 1622425"/>
              <a:gd name="T177" fmla="*/ 1601788 h 16017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D6869"/>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032" name="文本框 2"/>
          <p:cNvSpPr>
            <a:spLocks noChangeArrowheads="1"/>
          </p:cNvSpPr>
          <p:nvPr/>
        </p:nvSpPr>
        <p:spPr bwMode="auto">
          <a:xfrm>
            <a:off x="0" y="0"/>
            <a:ext cx="2057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buFont typeface="Arial" panose="020B0604020202020204" pitchFamily="34" charset="0"/>
              <a:buNone/>
            </a:pPr>
            <a:endParaRPr lang="zh-CN" altLang="en-US" sz="4400" b="1">
              <a:solidFill>
                <a:srgbClr val="FF4664"/>
              </a:solidFill>
              <a:latin typeface="Broadway" pitchFamily="82" charset="0"/>
              <a:ea typeface="华文隶书" pitchFamily="2" charset="-122"/>
              <a:sym typeface="Microsoft New Tai Lue" panose="020B0502040204020203" pitchFamily="34" charset="0"/>
            </a:endParaRPr>
          </a:p>
        </p:txBody>
      </p:sp>
      <p:pic>
        <p:nvPicPr>
          <p:cNvPr id="2" name="图片 1" descr="2"/>
          <p:cNvPicPr>
            <a:picLocks noChangeAspect="1"/>
          </p:cNvPicPr>
          <p:nvPr/>
        </p:nvPicPr>
        <p:blipFill>
          <a:blip r:embed="rId2"/>
          <a:stretch>
            <a:fillRect/>
          </a:stretch>
        </p:blipFill>
        <p:spPr>
          <a:xfrm>
            <a:off x="874395" y="5011420"/>
            <a:ext cx="1790700" cy="1619250"/>
          </a:xfrm>
          <a:prstGeom prst="rect">
            <a:avLst/>
          </a:prstGeom>
        </p:spPr>
      </p:pic>
      <p:pic>
        <p:nvPicPr>
          <p:cNvPr id="3" name="图片 2" descr="4"/>
          <p:cNvPicPr>
            <a:picLocks noChangeAspect="1"/>
          </p:cNvPicPr>
          <p:nvPr/>
        </p:nvPicPr>
        <p:blipFill>
          <a:blip r:embed="rId3"/>
          <a:stretch>
            <a:fillRect/>
          </a:stretch>
        </p:blipFill>
        <p:spPr>
          <a:xfrm>
            <a:off x="6832600" y="4851400"/>
            <a:ext cx="1821180" cy="1809750"/>
          </a:xfrm>
          <a:prstGeom prst="rect">
            <a:avLst/>
          </a:prstGeom>
        </p:spPr>
      </p:pic>
      <p:pic>
        <p:nvPicPr>
          <p:cNvPr id="4" name="图片 3" descr="TIM截图20190828113126"/>
          <p:cNvPicPr>
            <a:picLocks noChangeAspect="1"/>
          </p:cNvPicPr>
          <p:nvPr/>
        </p:nvPicPr>
        <p:blipFill>
          <a:blip r:embed="rId4"/>
          <a:stretch>
            <a:fillRect/>
          </a:stretch>
        </p:blipFill>
        <p:spPr>
          <a:xfrm>
            <a:off x="10243820" y="3136900"/>
            <a:ext cx="1609725" cy="1685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3"/>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5" name="矩形 5"/>
          <p:cNvSpPr>
            <a:spLocks noChangeArrowheads="1"/>
          </p:cNvSpPr>
          <p:nvPr/>
        </p:nvSpPr>
        <p:spPr bwMode="auto">
          <a:xfrm>
            <a:off x="0" y="2622550"/>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6" name="文本框 4"/>
          <p:cNvSpPr>
            <a:spLocks noChangeArrowheads="1"/>
          </p:cNvSpPr>
          <p:nvPr/>
        </p:nvSpPr>
        <p:spPr bwMode="auto">
          <a:xfrm>
            <a:off x="243205" y="800100"/>
            <a:ext cx="6833870" cy="1383665"/>
          </a:xfrm>
          <a:prstGeom prst="rect">
            <a:avLst/>
          </a:prstGeom>
          <a:solidFill>
            <a:schemeClr val="accent3">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a:buFont typeface="Arial" panose="020B0604020202020204" pitchFamily="34" charset="0"/>
              <a:buNone/>
            </a:pPr>
            <a:r>
              <a:rPr lang="zh-CN" altLang="en-US" sz="8000" b="1">
                <a:solidFill>
                  <a:srgbClr val="FFFF00"/>
                </a:solidFill>
                <a:latin typeface="Broadway" pitchFamily="82" charset="0"/>
                <a:ea typeface="华文隶书" pitchFamily="2" charset="-122"/>
                <a:sym typeface="Microsoft New Tai Lue" panose="020B0502040204020203" pitchFamily="34" charset="0"/>
              </a:rPr>
              <a:t>新学期 已开始</a:t>
            </a:r>
            <a:endParaRPr lang="zh-CN" altLang="en-US" sz="8000" b="1">
              <a:solidFill>
                <a:srgbClr val="FFFF00"/>
              </a:solidFill>
              <a:latin typeface="Broadway" pitchFamily="82" charset="0"/>
              <a:ea typeface="华文隶书" pitchFamily="2" charset="-122"/>
              <a:sym typeface="Microsoft New Tai Lue" panose="020B0502040204020203" pitchFamily="34" charset="0"/>
            </a:endParaRPr>
          </a:p>
        </p:txBody>
      </p:sp>
      <p:sp>
        <p:nvSpPr>
          <p:cNvPr id="3077" name="矩形 5"/>
          <p:cNvSpPr>
            <a:spLocks noChangeArrowheads="1"/>
          </p:cNvSpPr>
          <p:nvPr/>
        </p:nvSpPr>
        <p:spPr bwMode="auto">
          <a:xfrm>
            <a:off x="4840605" y="3044825"/>
            <a:ext cx="107823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6600" b="1">
                <a:gradFill>
                  <a:gsLst>
                    <a:gs pos="0">
                      <a:srgbClr val="007BD3"/>
                    </a:gs>
                    <a:gs pos="100000">
                      <a:srgbClr val="034373"/>
                    </a:gs>
                  </a:gsLst>
                  <a:lin scaled="0"/>
                </a:gradFill>
                <a:latin typeface="Calibri" panose="020F0502020204030204" pitchFamily="34" charset="0"/>
                <a:sym typeface="宋体" panose="02010600030101010101" pitchFamily="2" charset="-122"/>
              </a:rPr>
              <a:t>你，</a:t>
            </a:r>
            <a:endParaRPr lang="zh-CN" altLang="en-US" sz="6600" b="1">
              <a:gradFill>
                <a:gsLst>
                  <a:gs pos="0">
                    <a:srgbClr val="007BD3"/>
                  </a:gs>
                  <a:gs pos="100000">
                    <a:srgbClr val="034373"/>
                  </a:gs>
                </a:gsLst>
                <a:lin scaled="0"/>
              </a:gradFill>
              <a:latin typeface="Calibri" panose="020F0502020204030204" pitchFamily="34" charset="0"/>
              <a:sym typeface="宋体" panose="02010600030101010101" pitchFamily="2" charset="-122"/>
            </a:endParaRPr>
          </a:p>
        </p:txBody>
      </p:sp>
      <p:sp>
        <p:nvSpPr>
          <p:cNvPr id="3078" name="矩形 3"/>
          <p:cNvSpPr>
            <a:spLocks noChangeArrowheads="1"/>
          </p:cNvSpPr>
          <p:nvPr/>
        </p:nvSpPr>
        <p:spPr bwMode="auto">
          <a:xfrm>
            <a:off x="4386580" y="4910455"/>
            <a:ext cx="78054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buFont typeface="Arial" panose="020B0604020202020204" pitchFamily="34" charset="0"/>
              <a:buNone/>
            </a:pPr>
            <a:r>
              <a:rPr lang="zh-CN" altLang="en-US" sz="6000" b="1">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准备好了吗？</a:t>
            </a:r>
            <a:r>
              <a:rPr lang="zh-CN" altLang="en-US" b="1">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入您的标题</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2"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3"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4" name="矩形 10"/>
          <p:cNvSpPr>
            <a:spLocks noChangeArrowheads="1"/>
          </p:cNvSpPr>
          <p:nvPr/>
        </p:nvSpPr>
        <p:spPr bwMode="auto">
          <a:xfrm>
            <a:off x="-309245" y="24955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5" name="文本框 1"/>
          <p:cNvSpPr>
            <a:spLocks noChangeArrowheads="1"/>
          </p:cNvSpPr>
          <p:nvPr/>
        </p:nvSpPr>
        <p:spPr bwMode="auto">
          <a:xfrm>
            <a:off x="317500" y="282575"/>
            <a:ext cx="846963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8000">
                <a:solidFill>
                  <a:srgbClr val="3D6869"/>
                </a:solidFill>
                <a:latin typeface="Broadway" pitchFamily="82" charset="0"/>
                <a:sym typeface="Broadway" pitchFamily="82" charset="0"/>
              </a:rPr>
              <a:t>新学期体育课要求</a:t>
            </a:r>
            <a:endParaRPr lang="zh-CN" altLang="en-US" sz="8000">
              <a:solidFill>
                <a:srgbClr val="3D6869"/>
              </a:solidFill>
              <a:latin typeface="Broadway" pitchFamily="82" charset="0"/>
              <a:sym typeface="Broadway" pitchFamily="82" charset="0"/>
            </a:endParaRPr>
          </a:p>
        </p:txBody>
      </p:sp>
      <p:sp>
        <p:nvSpPr>
          <p:cNvPr id="2063" name="TextBox 4"/>
          <p:cNvSpPr>
            <a:spLocks noChangeArrowheads="1"/>
          </p:cNvSpPr>
          <p:nvPr/>
        </p:nvSpPr>
        <p:spPr bwMode="auto">
          <a:xfrm>
            <a:off x="318135" y="1604010"/>
            <a:ext cx="10569575" cy="4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l">
              <a:lnSpc>
                <a:spcPct val="150000"/>
              </a:lnSpc>
              <a:buFont typeface="Arial" panose="020B0604020202020204" pitchFamily="34" charset="0"/>
              <a:buNone/>
            </a:pPr>
            <a:r>
              <a:rPr lang="en-US" altLang="zh-CN" sz="2400">
                <a:latin typeface="+mn-ea"/>
                <a:cs typeface="+mn-ea"/>
                <a:sym typeface="+mn-ea"/>
              </a:rPr>
              <a:t>1.</a:t>
            </a:r>
            <a:r>
              <a:rPr lang="zh-CN" altLang="en-US" sz="2400">
                <a:latin typeface="+mn-ea"/>
                <a:cs typeface="+mn-ea"/>
                <a:sym typeface="+mn-ea"/>
              </a:rPr>
              <a:t>穿便于运动服装与鞋子，不戴帽子、口罩、手套等，不穿拖鞋</a:t>
            </a:r>
            <a:r>
              <a:rPr lang="en-US" altLang="zh-CN" sz="2400">
                <a:latin typeface="+mn-ea"/>
                <a:cs typeface="+mn-ea"/>
                <a:sym typeface="+mn-ea"/>
              </a:rPr>
              <a:t>.......</a:t>
            </a:r>
            <a:endParaRPr lang="en-US" altLang="zh-CN" sz="2400">
              <a:latin typeface="+mn-ea"/>
              <a:cs typeface="+mn-ea"/>
              <a:sym typeface="+mn-ea"/>
            </a:endParaRPr>
          </a:p>
          <a:p>
            <a:pPr algn="l">
              <a:lnSpc>
                <a:spcPct val="150000"/>
              </a:lnSpc>
              <a:buFont typeface="Arial" panose="020B0604020202020204" pitchFamily="34" charset="0"/>
              <a:buNone/>
            </a:pPr>
            <a:r>
              <a:rPr lang="en-US" altLang="zh-CN" sz="2400">
                <a:latin typeface="+mn-ea"/>
                <a:cs typeface="+mn-ea"/>
                <a:sym typeface="+mn-ea"/>
              </a:rPr>
              <a:t>2.</a:t>
            </a:r>
            <a:r>
              <a:rPr lang="zh-CN" altLang="en-US" sz="2400">
                <a:latin typeface="+mn-ea"/>
                <a:cs typeface="+mn-ea"/>
                <a:sym typeface="+mn-ea"/>
              </a:rPr>
              <a:t>不佩戴小刀铅笔等坚硬危险品上课</a:t>
            </a:r>
            <a:endParaRPr lang="en-US" altLang="zh-CN" sz="2400">
              <a:latin typeface="+mn-ea"/>
              <a:cs typeface="+mn-ea"/>
            </a:endParaRPr>
          </a:p>
          <a:p>
            <a:pPr algn="l">
              <a:lnSpc>
                <a:spcPct val="150000"/>
              </a:lnSpc>
              <a:buFont typeface="Arial" panose="020B0604020202020204" pitchFamily="34" charset="0"/>
              <a:buNone/>
            </a:pPr>
            <a:r>
              <a:rPr lang="en-US" altLang="zh-CN" sz="2400">
                <a:latin typeface="+mn-ea"/>
                <a:cs typeface="+mn-ea"/>
                <a:sym typeface="+mn-ea"/>
              </a:rPr>
              <a:t>3.</a:t>
            </a:r>
            <a:r>
              <a:rPr lang="zh-CN" sz="2400">
                <a:latin typeface="+mn-ea"/>
                <a:cs typeface="+mn-ea"/>
                <a:sym typeface="+mn-ea"/>
              </a:rPr>
              <a:t>上课铃响之前体委整队</a:t>
            </a:r>
            <a:r>
              <a:rPr lang="zh-CN" altLang="en-US" sz="2400">
                <a:latin typeface="+mn-ea"/>
                <a:cs typeface="+mn-ea"/>
                <a:sym typeface="+mn-ea"/>
              </a:rPr>
              <a:t>到达运动场（快、静、齐）</a:t>
            </a:r>
            <a:endParaRPr lang="en-US" altLang="zh-CN" sz="2400">
              <a:latin typeface="+mn-ea"/>
              <a:cs typeface="+mn-ea"/>
            </a:endParaRPr>
          </a:p>
          <a:p>
            <a:pPr algn="l">
              <a:lnSpc>
                <a:spcPct val="150000"/>
              </a:lnSpc>
              <a:buFont typeface="Arial" panose="020B0604020202020204" pitchFamily="34" charset="0"/>
              <a:buNone/>
            </a:pPr>
            <a:r>
              <a:rPr lang="en-US" altLang="zh-CN" sz="2400">
                <a:latin typeface="+mn-ea"/>
                <a:cs typeface="+mn-ea"/>
                <a:sym typeface="+mn-ea"/>
              </a:rPr>
              <a:t>4.</a:t>
            </a:r>
            <a:r>
              <a:rPr lang="zh-CN" altLang="en-US" sz="2400">
                <a:latin typeface="+mn-ea"/>
                <a:cs typeface="+mn-ea"/>
                <a:sym typeface="+mn-ea"/>
              </a:rPr>
              <a:t>因病、伤不能上课时，课前主动说明情况或有班主任签字假条</a:t>
            </a:r>
            <a:endParaRPr lang="en-US" altLang="zh-CN" sz="2400">
              <a:latin typeface="+mn-ea"/>
              <a:cs typeface="+mn-ea"/>
            </a:endParaRPr>
          </a:p>
          <a:p>
            <a:pPr algn="l">
              <a:lnSpc>
                <a:spcPct val="150000"/>
              </a:lnSpc>
              <a:buFont typeface="Arial" panose="020B0604020202020204" pitchFamily="34" charset="0"/>
              <a:buNone/>
            </a:pPr>
            <a:r>
              <a:rPr lang="en-US" altLang="zh-CN" sz="2400">
                <a:latin typeface="+mn-ea"/>
                <a:cs typeface="+mn-ea"/>
                <a:sym typeface="+mn-ea"/>
              </a:rPr>
              <a:t>5.</a:t>
            </a:r>
            <a:r>
              <a:rPr lang="zh-CN" altLang="en-US" sz="2400">
                <a:latin typeface="+mn-ea"/>
                <a:cs typeface="+mn-ea"/>
                <a:sym typeface="+mn-ea"/>
              </a:rPr>
              <a:t>遵守课堂纪律，</a:t>
            </a:r>
            <a:r>
              <a:rPr lang="zh-CN" altLang="en-US" sz="2400">
                <a:solidFill>
                  <a:srgbClr val="FF0000"/>
                </a:solidFill>
                <a:uFillTx/>
                <a:latin typeface="+mn-ea"/>
                <a:cs typeface="+mn-ea"/>
                <a:sym typeface="+mn-ea"/>
              </a:rPr>
              <a:t>注意安全</a:t>
            </a:r>
            <a:r>
              <a:rPr lang="zh-CN" altLang="en-US" sz="2400">
                <a:latin typeface="+mn-ea"/>
                <a:cs typeface="+mn-ea"/>
                <a:sym typeface="+mn-ea"/>
              </a:rPr>
              <a:t>，努力完成各项练习任务，课堂中不得交头接耳、嬉戏打闹，未经允许不得擅自离开课堂</a:t>
            </a:r>
            <a:endParaRPr lang="zh-CN" altLang="en-US" sz="2400">
              <a:latin typeface="+mn-ea"/>
              <a:cs typeface="+mn-ea"/>
            </a:endParaRPr>
          </a:p>
          <a:p>
            <a:pPr algn="l">
              <a:lnSpc>
                <a:spcPct val="150000"/>
              </a:lnSpc>
              <a:buFont typeface="Arial" panose="020B0604020202020204" pitchFamily="34" charset="0"/>
              <a:buNone/>
            </a:pPr>
            <a:r>
              <a:rPr lang="en-US" altLang="zh-CN" sz="2400">
                <a:latin typeface="+mn-ea"/>
                <a:cs typeface="+mn-ea"/>
                <a:sym typeface="+mn-ea"/>
              </a:rPr>
              <a:t>6.</a:t>
            </a:r>
            <a:r>
              <a:rPr lang="zh-CN" altLang="en-US" sz="2400">
                <a:latin typeface="+mn-ea"/>
                <a:cs typeface="+mn-ea"/>
                <a:sym typeface="+mn-ea"/>
              </a:rPr>
              <a:t>保持运动场地的卫生清洁</a:t>
            </a:r>
            <a:endParaRPr lang="zh-CN" altLang="en-US" sz="2400">
              <a:latin typeface="+mn-ea"/>
              <a:cs typeface="+mn-ea"/>
              <a:sym typeface="+mn-ea"/>
            </a:endParaRPr>
          </a:p>
          <a:p>
            <a:pPr algn="l">
              <a:lnSpc>
                <a:spcPct val="150000"/>
              </a:lnSpc>
              <a:buFont typeface="Arial" panose="020B0604020202020204" pitchFamily="34" charset="0"/>
              <a:buNone/>
            </a:pPr>
            <a:r>
              <a:rPr lang="en-US" altLang="zh-CN" sz="2400">
                <a:latin typeface="+mn-ea"/>
                <a:cs typeface="+mn-ea"/>
                <a:sym typeface="+mn-ea"/>
              </a:rPr>
              <a:t>7.</a:t>
            </a:r>
            <a:r>
              <a:rPr lang="zh-CN" altLang="en-US" sz="2400">
                <a:latin typeface="+mn-ea"/>
                <a:cs typeface="+mn-ea"/>
                <a:sym typeface="+mn-ea"/>
              </a:rPr>
              <a:t>爱护运动器材，</a:t>
            </a:r>
            <a:r>
              <a:rPr lang="zh-CN" altLang="en-US" sz="2400">
                <a:latin typeface="+mn-ea"/>
                <a:cs typeface="+mn-ea"/>
                <a:sym typeface="+mn-ea"/>
              </a:rPr>
              <a:t>体育器材按时归还，损坏需要赔偿</a:t>
            </a:r>
            <a:endParaRPr lang="zh-CN" altLang="en-US" sz="2400">
              <a:latin typeface="+mn-ea"/>
              <a:cs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3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0"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1"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2"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3"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4"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5" name="矩形 8"/>
          <p:cNvSpPr>
            <a:spLocks noChangeArrowheads="1"/>
          </p:cNvSpPr>
          <p:nvPr/>
        </p:nvSpPr>
        <p:spPr bwMode="auto">
          <a:xfrm>
            <a:off x="5588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4346" name="组合 1"/>
          <p:cNvGrpSpPr/>
          <p:nvPr/>
        </p:nvGrpSpPr>
        <p:grpSpPr bwMode="auto">
          <a:xfrm>
            <a:off x="2254250" y="1787525"/>
            <a:ext cx="7554913" cy="1443038"/>
            <a:chOff x="0" y="0"/>
            <a:chExt cx="6032665" cy="1152128"/>
          </a:xfrm>
        </p:grpSpPr>
        <p:sp>
          <p:nvSpPr>
            <p:cNvPr id="14368" name="直接连接符 2"/>
            <p:cNvSpPr>
              <a:spLocks noChangeShapeType="1"/>
            </p:cNvSpPr>
            <p:nvPr/>
          </p:nvSpPr>
          <p:spPr bwMode="auto">
            <a:xfrm>
              <a:off x="0" y="504056"/>
              <a:ext cx="6032665" cy="1"/>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cxnSp>
          <p:nvCxnSpPr>
            <p:cNvPr id="14369" name="直接箭头连接符 3"/>
            <p:cNvCxnSpPr>
              <a:cxnSpLocks noChangeShapeType="1"/>
            </p:cNvCxnSpPr>
            <p:nvPr/>
          </p:nvCxnSpPr>
          <p:spPr bwMode="auto">
            <a:xfrm>
              <a:off x="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14370" name="直接箭头连接符 4"/>
            <p:cNvCxnSpPr>
              <a:cxnSpLocks noChangeShapeType="1"/>
            </p:cNvCxnSpPr>
            <p:nvPr/>
          </p:nvCxnSpPr>
          <p:spPr bwMode="auto">
            <a:xfrm>
              <a:off x="2031485"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14371" name="直接箭头连接符 5"/>
            <p:cNvCxnSpPr>
              <a:cxnSpLocks noChangeShapeType="1"/>
            </p:cNvCxnSpPr>
            <p:nvPr/>
          </p:nvCxnSpPr>
          <p:spPr bwMode="auto">
            <a:xfrm>
              <a:off x="4144450"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cxnSp>
          <p:nvCxnSpPr>
            <p:cNvPr id="14372" name="直接箭头连接符 6"/>
            <p:cNvCxnSpPr>
              <a:cxnSpLocks noChangeShapeType="1"/>
            </p:cNvCxnSpPr>
            <p:nvPr/>
          </p:nvCxnSpPr>
          <p:spPr bwMode="auto">
            <a:xfrm>
              <a:off x="6030758" y="504056"/>
              <a:ext cx="1" cy="648072"/>
            </a:xfrm>
            <a:prstGeom prst="straightConnector1">
              <a:avLst/>
            </a:prstGeom>
            <a:noFill/>
            <a:ln w="6350">
              <a:solidFill>
                <a:srgbClr val="7F7F7F"/>
              </a:solidFill>
              <a:bevel/>
              <a:tailEnd type="arrow" w="med" len="med"/>
            </a:ln>
            <a:extLst>
              <a:ext uri="{909E8E84-426E-40DD-AFC4-6F175D3DCCD1}">
                <a14:hiddenFill xmlns:a14="http://schemas.microsoft.com/office/drawing/2010/main">
                  <a:noFill/>
                </a14:hiddenFill>
              </a:ext>
            </a:extLst>
          </p:spPr>
        </p:cxnSp>
        <p:sp>
          <p:nvSpPr>
            <p:cNvPr id="14373" name="直接连接符 7"/>
            <p:cNvSpPr>
              <a:spLocks noChangeShapeType="1"/>
            </p:cNvSpPr>
            <p:nvPr/>
          </p:nvSpPr>
          <p:spPr bwMode="auto">
            <a:xfrm flipH="1">
              <a:off x="3080337" y="0"/>
              <a:ext cx="1" cy="504056"/>
            </a:xfrm>
            <a:prstGeom prst="line">
              <a:avLst/>
            </a:prstGeom>
            <a:noFill/>
            <a:ln w="6350">
              <a:solidFill>
                <a:srgbClr val="7F7F7F"/>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14347" name="TextBox 29"/>
          <p:cNvSpPr>
            <a:spLocks noChangeArrowheads="1"/>
          </p:cNvSpPr>
          <p:nvPr/>
        </p:nvSpPr>
        <p:spPr bwMode="auto">
          <a:xfrm>
            <a:off x="911225" y="4027488"/>
            <a:ext cx="252412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buFont typeface="Arial" panose="020B0604020202020204" pitchFamily="34" charset="0"/>
              <a:buNone/>
            </a:pPr>
            <a:r>
              <a:rPr lang="zh-CN" altLang="en-US"/>
              <a:t>快、静、齐</a:t>
            </a:r>
            <a:endParaRPr lang="zh-CN" altLang="en-US"/>
          </a:p>
        </p:txBody>
      </p:sp>
      <p:sp>
        <p:nvSpPr>
          <p:cNvPr id="14348" name="TextBox 30"/>
          <p:cNvSpPr>
            <a:spLocks noChangeArrowheads="1"/>
          </p:cNvSpPr>
          <p:nvPr/>
        </p:nvSpPr>
        <p:spPr bwMode="auto">
          <a:xfrm>
            <a:off x="3435350" y="4027488"/>
            <a:ext cx="2525713"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buFont typeface="Arial" panose="020B0604020202020204" pitchFamily="34" charset="0"/>
              <a:buNone/>
            </a:pPr>
            <a:r>
              <a:rPr lang="zh-CN" altLang="en-US"/>
              <a:t>听、看、思</a:t>
            </a:r>
            <a:endParaRPr lang="zh-CN" altLang="en-US"/>
          </a:p>
        </p:txBody>
      </p:sp>
      <p:sp>
        <p:nvSpPr>
          <p:cNvPr id="14349" name="TextBox 31"/>
          <p:cNvSpPr>
            <a:spLocks noChangeArrowheads="1"/>
          </p:cNvSpPr>
          <p:nvPr/>
        </p:nvSpPr>
        <p:spPr bwMode="auto">
          <a:xfrm>
            <a:off x="6051550" y="4027805"/>
            <a:ext cx="2705100"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buFont typeface="Arial" panose="020B0604020202020204" pitchFamily="34" charset="0"/>
              <a:buNone/>
            </a:pPr>
            <a:r>
              <a:rPr lang="zh-CN" altLang="en-US" sz="1800">
                <a:sym typeface="+mn-ea"/>
              </a:rPr>
              <a:t>谦让、互助、勇敢、拼搏、</a:t>
            </a:r>
            <a:endParaRPr lang="zh-CN" altLang="en-US" sz="1800">
              <a:sym typeface="+mn-ea"/>
            </a:endParaRPr>
          </a:p>
          <a:p>
            <a:pPr algn="ctr">
              <a:lnSpc>
                <a:spcPct val="150000"/>
              </a:lnSpc>
              <a:buFont typeface="Arial" panose="020B0604020202020204" pitchFamily="34" charset="0"/>
              <a:buNone/>
            </a:pPr>
            <a:r>
              <a:rPr lang="zh-CN" altLang="en-US" sz="1800">
                <a:sym typeface="+mn-ea"/>
              </a:rPr>
              <a:t>遵守方法、</a:t>
            </a:r>
            <a:r>
              <a:rPr lang="zh-CN" altLang="en-US" sz="1800">
                <a:solidFill>
                  <a:srgbClr val="FF0000"/>
                </a:solidFill>
                <a:sym typeface="+mn-ea"/>
              </a:rPr>
              <a:t>注意安全</a:t>
            </a:r>
            <a:endParaRPr lang="zh-CN" altLang="en-US" sz="1400" strike="noStrike" noProof="1"/>
          </a:p>
          <a:p>
            <a:pPr algn="ctr">
              <a:lnSpc>
                <a:spcPct val="150000"/>
              </a:lnSpc>
              <a:buFont typeface="Arial" panose="020B0604020202020204" pitchFamily="34" charset="0"/>
              <a:buNone/>
            </a:pPr>
            <a:endParaRPr lang="zh-CN" altLang="en-US"/>
          </a:p>
        </p:txBody>
      </p:sp>
      <p:sp>
        <p:nvSpPr>
          <p:cNvPr id="14350" name="TextBox 32"/>
          <p:cNvSpPr>
            <a:spLocks noChangeArrowheads="1"/>
          </p:cNvSpPr>
          <p:nvPr/>
        </p:nvSpPr>
        <p:spPr bwMode="auto">
          <a:xfrm>
            <a:off x="8756650" y="4027488"/>
            <a:ext cx="252412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buFont typeface="Arial" panose="020B0604020202020204" pitchFamily="34" charset="0"/>
              <a:buNone/>
            </a:pPr>
            <a:r>
              <a:rPr lang="zh-CN" altLang="en-US" sz="2000">
                <a:sym typeface="+mn-ea"/>
              </a:rPr>
              <a:t>自信、尊重</a:t>
            </a:r>
            <a:endParaRPr lang="zh-CN" altLang="en-US" sz="2000" strike="noStrike" noProof="1"/>
          </a:p>
          <a:p>
            <a:pPr algn="ctr">
              <a:lnSpc>
                <a:spcPct val="150000"/>
              </a:lnSpc>
              <a:buFont typeface="Arial" panose="020B0604020202020204" pitchFamily="34" charset="0"/>
              <a:buNone/>
            </a:pPr>
            <a:endParaRPr lang="zh-CN" altLang="en-US" sz="2000"/>
          </a:p>
        </p:txBody>
      </p:sp>
      <p:sp>
        <p:nvSpPr>
          <p:cNvPr id="14351" name="等腰三角形 12"/>
          <p:cNvSpPr>
            <a:spLocks noChangeArrowheads="1"/>
          </p:cNvSpPr>
          <p:nvPr/>
        </p:nvSpPr>
        <p:spPr bwMode="auto">
          <a:xfrm rot="5400000">
            <a:off x="1992471" y="5655787"/>
            <a:ext cx="360363" cy="311150"/>
          </a:xfrm>
          <a:prstGeom prst="triangle">
            <a:avLst>
              <a:gd name="adj" fmla="val 50000"/>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14352" name="TextBox 34"/>
          <p:cNvSpPr>
            <a:spLocks noChangeArrowheads="1"/>
          </p:cNvSpPr>
          <p:nvPr/>
        </p:nvSpPr>
        <p:spPr bwMode="auto">
          <a:xfrm>
            <a:off x="2254250" y="5249863"/>
            <a:ext cx="81661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Arial" panose="020B0604020202020204" pitchFamily="34" charset="0"/>
              <a:buNone/>
            </a:pPr>
            <a:r>
              <a:rPr lang="zh-CN" altLang="en-US" sz="3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rPr>
              <a:t>课堂教学中，注意一切行动听指挥！</a:t>
            </a:r>
            <a:endParaRPr lang="zh-CN" altLang="en-US" sz="3200">
              <a:solidFill>
                <a:srgbClr val="3D686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353" name="组合 14"/>
          <p:cNvGrpSpPr/>
          <p:nvPr/>
        </p:nvGrpSpPr>
        <p:grpSpPr bwMode="auto">
          <a:xfrm>
            <a:off x="4643438" y="1066800"/>
            <a:ext cx="2905125" cy="720725"/>
            <a:chOff x="0" y="0"/>
            <a:chExt cx="2320263" cy="576064"/>
          </a:xfrm>
        </p:grpSpPr>
        <p:sp>
          <p:nvSpPr>
            <p:cNvPr id="14366" name="矩形 15"/>
            <p:cNvSpPr>
              <a:spLocks noChangeArrowheads="1"/>
            </p:cNvSpPr>
            <p:nvPr/>
          </p:nvSpPr>
          <p:spPr bwMode="auto">
            <a:xfrm>
              <a:off x="0" y="0"/>
              <a:ext cx="2320263" cy="576064"/>
            </a:xfrm>
            <a:prstGeom prst="rect">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14367" name="TextBox 35"/>
            <p:cNvSpPr>
              <a:spLocks noChangeArrowheads="1"/>
            </p:cNvSpPr>
            <p:nvPr/>
          </p:nvSpPr>
          <p:spPr bwMode="auto">
            <a:xfrm>
              <a:off x="468764" y="128274"/>
              <a:ext cx="1363250" cy="31873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zh-CN" altLang="en-US" sz="2000" b="1">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课堂练习要求</a:t>
              </a:r>
              <a:endParaRPr lang="zh-CN" altLang="en-US" sz="2000" b="1">
                <a:solidFill>
                  <a:srgbClr val="FFFF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354" name="组合 17"/>
          <p:cNvGrpSpPr/>
          <p:nvPr/>
        </p:nvGrpSpPr>
        <p:grpSpPr bwMode="auto">
          <a:xfrm>
            <a:off x="1001713" y="3230563"/>
            <a:ext cx="2384425" cy="722312"/>
            <a:chOff x="0" y="0"/>
            <a:chExt cx="1904222" cy="576064"/>
          </a:xfrm>
        </p:grpSpPr>
        <p:sp>
          <p:nvSpPr>
            <p:cNvPr id="14364" name="矩形 18"/>
            <p:cNvSpPr>
              <a:spLocks noChangeArrowheads="1"/>
            </p:cNvSpPr>
            <p:nvPr/>
          </p:nvSpPr>
          <p:spPr bwMode="auto">
            <a:xfrm>
              <a:off x="0" y="0"/>
              <a:ext cx="1904222" cy="576064"/>
            </a:xfrm>
            <a:prstGeom prst="rect">
              <a:avLst/>
            </a:prstGeom>
            <a:solidFill>
              <a:srgbClr val="3D6869"/>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14365" name="TextBox 36"/>
            <p:cNvSpPr>
              <a:spLocks noChangeArrowheads="1"/>
            </p:cNvSpPr>
            <p:nvPr/>
          </p:nvSpPr>
          <p:spPr bwMode="auto">
            <a:xfrm>
              <a:off x="270546" y="140563"/>
              <a:ext cx="1363129" cy="367162"/>
            </a:xfrm>
            <a:prstGeom prst="rect">
              <a:avLst/>
            </a:prstGeom>
            <a:solidFill>
              <a:srgbClr val="3D68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集合整队时</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355" name="组合 20"/>
          <p:cNvGrpSpPr/>
          <p:nvPr/>
        </p:nvGrpSpPr>
        <p:grpSpPr bwMode="auto">
          <a:xfrm>
            <a:off x="3576638" y="3230563"/>
            <a:ext cx="2384425" cy="722312"/>
            <a:chOff x="0" y="0"/>
            <a:chExt cx="1904222" cy="576064"/>
          </a:xfrm>
        </p:grpSpPr>
        <p:sp>
          <p:nvSpPr>
            <p:cNvPr id="14362" name="矩形 21"/>
            <p:cNvSpPr>
              <a:spLocks noChangeArrowheads="1"/>
            </p:cNvSpPr>
            <p:nvPr/>
          </p:nvSpPr>
          <p:spPr bwMode="auto">
            <a:xfrm>
              <a:off x="0" y="0"/>
              <a:ext cx="1904222" cy="576064"/>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14363" name="TextBox 37"/>
            <p:cNvSpPr>
              <a:spLocks noChangeArrowheads="1"/>
            </p:cNvSpPr>
            <p:nvPr/>
          </p:nvSpPr>
          <p:spPr bwMode="auto">
            <a:xfrm>
              <a:off x="371969" y="140563"/>
              <a:ext cx="1160282" cy="318038"/>
            </a:xfrm>
            <a:prstGeom prst="rect">
              <a:avLst/>
            </a:prstGeom>
            <a:solidFill>
              <a:srgbClr val="FF46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老师讲解时</a:t>
              </a:r>
              <a:endPar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356" name="组合 23"/>
          <p:cNvGrpSpPr/>
          <p:nvPr/>
        </p:nvGrpSpPr>
        <p:grpSpPr bwMode="auto">
          <a:xfrm>
            <a:off x="6191250" y="3230563"/>
            <a:ext cx="2384425" cy="722312"/>
            <a:chOff x="0" y="0"/>
            <a:chExt cx="1904222" cy="576064"/>
          </a:xfrm>
        </p:grpSpPr>
        <p:sp>
          <p:nvSpPr>
            <p:cNvPr id="14360" name="矩形 24"/>
            <p:cNvSpPr>
              <a:spLocks noChangeArrowheads="1"/>
            </p:cNvSpPr>
            <p:nvPr/>
          </p:nvSpPr>
          <p:spPr bwMode="auto">
            <a:xfrm>
              <a:off x="0" y="0"/>
              <a:ext cx="1904222" cy="576064"/>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14361" name="TextBox 38"/>
            <p:cNvSpPr>
              <a:spLocks noChangeArrowheads="1"/>
            </p:cNvSpPr>
            <p:nvPr/>
          </p:nvSpPr>
          <p:spPr bwMode="auto">
            <a:xfrm>
              <a:off x="270546" y="140563"/>
              <a:ext cx="1363129" cy="367162"/>
            </a:xfrm>
            <a:prstGeom prst="rect">
              <a:avLst/>
            </a:prstGeom>
            <a:solidFill>
              <a:srgbClr val="22F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个人练习时</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357" name="组合 26"/>
          <p:cNvGrpSpPr/>
          <p:nvPr/>
        </p:nvGrpSpPr>
        <p:grpSpPr bwMode="auto">
          <a:xfrm>
            <a:off x="8805863" y="3230563"/>
            <a:ext cx="2384425" cy="722312"/>
            <a:chOff x="0" y="0"/>
            <a:chExt cx="1904222" cy="576064"/>
          </a:xfrm>
        </p:grpSpPr>
        <p:sp>
          <p:nvSpPr>
            <p:cNvPr id="14358" name="矩形 27"/>
            <p:cNvSpPr>
              <a:spLocks noChangeArrowheads="1"/>
            </p:cNvSpPr>
            <p:nvPr/>
          </p:nvSpPr>
          <p:spPr bwMode="auto">
            <a:xfrm>
              <a:off x="0" y="0"/>
              <a:ext cx="1904222" cy="576064"/>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14359" name="TextBox 39"/>
            <p:cNvSpPr>
              <a:spLocks noChangeArrowheads="1"/>
            </p:cNvSpPr>
            <p:nvPr/>
          </p:nvSpPr>
          <p:spPr bwMode="auto">
            <a:xfrm>
              <a:off x="270546" y="140563"/>
              <a:ext cx="1363129" cy="367162"/>
            </a:xfrm>
            <a:prstGeom prst="rect">
              <a:avLst/>
            </a:prstGeom>
            <a:solidFill>
              <a:srgbClr val="FFA1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动作展示时</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9" name="矩形 8"/>
          <p:cNvSpPr>
            <a:spLocks noChangeArrowheads="1"/>
          </p:cNvSpPr>
          <p:nvPr/>
        </p:nvSpPr>
        <p:spPr bwMode="auto">
          <a:xfrm>
            <a:off x="317500" y="30162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0" name="环形箭头 1"/>
          <p:cNvSpPr>
            <a:spLocks noChangeArrowheads="1"/>
          </p:cNvSpPr>
          <p:nvPr/>
        </p:nvSpPr>
        <p:spPr bwMode="auto">
          <a:xfrm>
            <a:off x="6040438" y="2513013"/>
            <a:ext cx="3814762" cy="3814762"/>
          </a:xfrm>
          <a:custGeom>
            <a:avLst/>
            <a:gdLst>
              <a:gd name="T0" fmla="*/ 636792746 w 21600"/>
              <a:gd name="T1" fmla="*/ 183558223 h 21600"/>
              <a:gd name="T2" fmla="*/ 300711154 w 21600"/>
              <a:gd name="T3" fmla="*/ 17809993 h 21600"/>
              <a:gd name="T4" fmla="*/ 608689783 w 21600"/>
              <a:gd name="T5" fmla="*/ 197905967 h 21600"/>
              <a:gd name="T6" fmla="*/ 648177338 w 21600"/>
              <a:gd name="T7" fmla="*/ 620355007 h 21600"/>
              <a:gd name="T8" fmla="*/ 506945135 w 21600"/>
              <a:gd name="T9" fmla="*/ 626967614 h 21600"/>
              <a:gd name="T10" fmla="*/ 500301444 w 21600"/>
              <a:gd name="T11" fmla="*/ 48570415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37" y="17390"/>
                </a:moveTo>
                <a:cubicBezTo>
                  <a:pt x="19678" y="15587"/>
                  <a:pt x="20588" y="13237"/>
                  <a:pt x="20588" y="10800"/>
                </a:cubicBezTo>
                <a:cubicBezTo>
                  <a:pt x="20588" y="5394"/>
                  <a:pt x="16205" y="1012"/>
                  <a:pt x="10800" y="1012"/>
                </a:cubicBezTo>
                <a:cubicBezTo>
                  <a:pt x="10431" y="1011"/>
                  <a:pt x="10064" y="1032"/>
                  <a:pt x="9698" y="1074"/>
                </a:cubicBezTo>
                <a:lnTo>
                  <a:pt x="9584" y="68"/>
                </a:lnTo>
                <a:cubicBezTo>
                  <a:pt x="9988" y="22"/>
                  <a:pt x="10393" y="0"/>
                  <a:pt x="10799" y="0"/>
                </a:cubicBezTo>
                <a:cubicBezTo>
                  <a:pt x="16764" y="0"/>
                  <a:pt x="21600" y="4835"/>
                  <a:pt x="21600" y="10800"/>
                </a:cubicBezTo>
                <a:cubicBezTo>
                  <a:pt x="21600" y="13489"/>
                  <a:pt x="20596" y="16082"/>
                  <a:pt x="18785" y="18071"/>
                </a:cubicBezTo>
                <a:lnTo>
                  <a:pt x="20781" y="19889"/>
                </a:lnTo>
                <a:lnTo>
                  <a:pt x="16253" y="20101"/>
                </a:lnTo>
                <a:lnTo>
                  <a:pt x="16040" y="15572"/>
                </a:lnTo>
                <a:lnTo>
                  <a:pt x="18037" y="1739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31" name="形状 2"/>
          <p:cNvSpPr>
            <a:spLocks noChangeArrowheads="1"/>
          </p:cNvSpPr>
          <p:nvPr/>
        </p:nvSpPr>
        <p:spPr bwMode="auto">
          <a:xfrm>
            <a:off x="4138613" y="1781175"/>
            <a:ext cx="2771775" cy="2771775"/>
          </a:xfrm>
          <a:custGeom>
            <a:avLst/>
            <a:gdLst>
              <a:gd name="T0" fmla="*/ 330175250 w 21600"/>
              <a:gd name="T1" fmla="*/ 269577447 h 21600"/>
              <a:gd name="T2" fmla="*/ 113620703 w 21600"/>
              <a:gd name="T3" fmla="*/ 24337853 h 21600"/>
              <a:gd name="T4" fmla="*/ 310530423 w 21600"/>
              <a:gd name="T5" fmla="*/ 257754415 h 21600"/>
              <a:gd name="T6" fmla="*/ -43554594 w 21600"/>
              <a:gd name="T7" fmla="*/ 197914103 h 21600"/>
              <a:gd name="T8" fmla="*/ 7080730 w 21600"/>
              <a:gd name="T9" fmla="*/ 137151790 h 21600"/>
              <a:gd name="T10" fmla="*/ 67843043 w 21600"/>
              <a:gd name="T11" fmla="*/ 18780354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31" y="11649"/>
                </a:moveTo>
                <a:cubicBezTo>
                  <a:pt x="1870" y="16495"/>
                  <a:pt x="5933" y="20207"/>
                  <a:pt x="10800" y="20207"/>
                </a:cubicBezTo>
                <a:cubicBezTo>
                  <a:pt x="15995" y="20207"/>
                  <a:pt x="20207" y="15995"/>
                  <a:pt x="20207" y="10800"/>
                </a:cubicBezTo>
                <a:cubicBezTo>
                  <a:pt x="20207" y="5604"/>
                  <a:pt x="15995" y="1393"/>
                  <a:pt x="10800" y="1393"/>
                </a:cubicBezTo>
                <a:cubicBezTo>
                  <a:pt x="9553" y="1392"/>
                  <a:pt x="8319" y="1640"/>
                  <a:pt x="7169" y="2121"/>
                </a:cubicBezTo>
                <a:lnTo>
                  <a:pt x="6631" y="836"/>
                </a:lnTo>
                <a:cubicBezTo>
                  <a:pt x="7951" y="284"/>
                  <a:pt x="9368" y="0"/>
                  <a:pt x="10799" y="0"/>
                </a:cubicBezTo>
                <a:cubicBezTo>
                  <a:pt x="16764" y="0"/>
                  <a:pt x="21600" y="4835"/>
                  <a:pt x="21600" y="10800"/>
                </a:cubicBezTo>
                <a:cubicBezTo>
                  <a:pt x="21600" y="16764"/>
                  <a:pt x="16764" y="21600"/>
                  <a:pt x="10800" y="21600"/>
                </a:cubicBezTo>
                <a:cubicBezTo>
                  <a:pt x="5213" y="21600"/>
                  <a:pt x="548" y="17339"/>
                  <a:pt x="44" y="11775"/>
                </a:cubicBezTo>
                <a:lnTo>
                  <a:pt x="-2645" y="12019"/>
                </a:lnTo>
                <a:lnTo>
                  <a:pt x="430" y="8329"/>
                </a:lnTo>
                <a:lnTo>
                  <a:pt x="4120" y="11405"/>
                </a:lnTo>
                <a:lnTo>
                  <a:pt x="1431" y="1164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32" name="环形箭头 3"/>
          <p:cNvSpPr>
            <a:spLocks noChangeArrowheads="1"/>
          </p:cNvSpPr>
          <p:nvPr/>
        </p:nvSpPr>
        <p:spPr bwMode="auto">
          <a:xfrm>
            <a:off x="5245100" y="301625"/>
            <a:ext cx="2987675" cy="2987675"/>
          </a:xfrm>
          <a:custGeom>
            <a:avLst/>
            <a:gdLst>
              <a:gd name="T0" fmla="*/ 10694770 w 21600"/>
              <a:gd name="T1" fmla="*/ 141002492 h 21600"/>
              <a:gd name="T2" fmla="*/ 13047979 w 21600"/>
              <a:gd name="T3" fmla="*/ 223078488 h 21600"/>
              <a:gd name="T4" fmla="*/ 34131421 w 21600"/>
              <a:gd name="T5" fmla="*/ 148846522 h 21600"/>
              <a:gd name="T6" fmla="*/ 14368089 w 21600"/>
              <a:gd name="T7" fmla="*/ 34131421 h 21600"/>
              <a:gd name="T8" fmla="*/ 104747471 w 21600"/>
              <a:gd name="T9" fmla="*/ 29233570 h 21600"/>
              <a:gd name="T10" fmla="*/ 109664271 w 21600"/>
              <a:gd name="T11" fmla="*/ 11963204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722" y="4450"/>
                </a:moveTo>
                <a:cubicBezTo>
                  <a:pt x="2157" y="6195"/>
                  <a:pt x="1291" y="8456"/>
                  <a:pt x="1292" y="10800"/>
                </a:cubicBezTo>
                <a:cubicBezTo>
                  <a:pt x="1292" y="11069"/>
                  <a:pt x="1303" y="11337"/>
                  <a:pt x="1326" y="11606"/>
                </a:cubicBezTo>
                <a:lnTo>
                  <a:pt x="38" y="11715"/>
                </a:lnTo>
                <a:cubicBezTo>
                  <a:pt x="12" y="11411"/>
                  <a:pt x="0" y="11105"/>
                  <a:pt x="0" y="10800"/>
                </a:cubicBezTo>
                <a:cubicBezTo>
                  <a:pt x="-1" y="8137"/>
                  <a:pt x="983" y="5569"/>
                  <a:pt x="2761" y="3587"/>
                </a:cubicBezTo>
                <a:lnTo>
                  <a:pt x="751" y="1784"/>
                </a:lnTo>
                <a:lnTo>
                  <a:pt x="5475" y="1528"/>
                </a:lnTo>
                <a:lnTo>
                  <a:pt x="5732" y="6253"/>
                </a:lnTo>
                <a:lnTo>
                  <a:pt x="3722" y="44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8205" name="组合 4"/>
          <p:cNvGrpSpPr/>
          <p:nvPr/>
        </p:nvGrpSpPr>
        <p:grpSpPr bwMode="auto">
          <a:xfrm>
            <a:off x="5497513" y="533400"/>
            <a:ext cx="2601912" cy="2600325"/>
            <a:chOff x="0" y="0"/>
            <a:chExt cx="2600961" cy="2600961"/>
          </a:xfrm>
        </p:grpSpPr>
        <p:sp>
          <p:nvSpPr>
            <p:cNvPr id="5162" name="任意多边形 5"/>
            <p:cNvSpPr>
              <a:spLocks noChangeArrowheads="1"/>
            </p:cNvSpPr>
            <p:nvPr/>
          </p:nvSpPr>
          <p:spPr bwMode="auto">
            <a:xfrm>
              <a:off x="0" y="0"/>
              <a:ext cx="2600961" cy="2600961"/>
            </a:xfrm>
            <a:custGeom>
              <a:avLst/>
              <a:gdLst>
                <a:gd name="T0" fmla="*/ 2383552 w 2123675"/>
                <a:gd name="T1" fmla="*/ 806810 h 2123675"/>
                <a:gd name="T2" fmla="*/ 2853523 w 2123675"/>
                <a:gd name="T3" fmla="*/ 665169 h 2123675"/>
                <a:gd name="T4" fmla="*/ 3026455 w 2123675"/>
                <a:gd name="T5" fmla="*/ 964695 h 2123675"/>
                <a:gd name="T6" fmla="*/ 2668805 w 2123675"/>
                <a:gd name="T7" fmla="*/ 1300883 h 2123675"/>
                <a:gd name="T8" fmla="*/ 2668805 w 2123675"/>
                <a:gd name="T9" fmla="*/ 1884632 h 2123675"/>
                <a:gd name="T10" fmla="*/ 3026455 w 2123675"/>
                <a:gd name="T11" fmla="*/ 2220820 h 2123675"/>
                <a:gd name="T12" fmla="*/ 2853523 w 2123675"/>
                <a:gd name="T13" fmla="*/ 2520346 h 2123675"/>
                <a:gd name="T14" fmla="*/ 2383552 w 2123675"/>
                <a:gd name="T15" fmla="*/ 2378705 h 2123675"/>
                <a:gd name="T16" fmla="*/ 1878010 w 2123675"/>
                <a:gd name="T17" fmla="*/ 2670579 h 2123675"/>
                <a:gd name="T18" fmla="*/ 1765688 w 2123675"/>
                <a:gd name="T19" fmla="*/ 3148406 h 2123675"/>
                <a:gd name="T20" fmla="*/ 1419826 w 2123675"/>
                <a:gd name="T21" fmla="*/ 3148406 h 2123675"/>
                <a:gd name="T22" fmla="*/ 1307505 w 2123675"/>
                <a:gd name="T23" fmla="*/ 2670579 h 2123675"/>
                <a:gd name="T24" fmla="*/ 801963 w 2123675"/>
                <a:gd name="T25" fmla="*/ 2378705 h 2123675"/>
                <a:gd name="T26" fmla="*/ 331992 w 2123675"/>
                <a:gd name="T27" fmla="*/ 2520346 h 2123675"/>
                <a:gd name="T28" fmla="*/ 159060 w 2123675"/>
                <a:gd name="T29" fmla="*/ 2220820 h 2123675"/>
                <a:gd name="T30" fmla="*/ 516710 w 2123675"/>
                <a:gd name="T31" fmla="*/ 1884632 h 2123675"/>
                <a:gd name="T32" fmla="*/ 516710 w 2123675"/>
                <a:gd name="T33" fmla="*/ 1300883 h 2123675"/>
                <a:gd name="T34" fmla="*/ 159060 w 2123675"/>
                <a:gd name="T35" fmla="*/ 964695 h 2123675"/>
                <a:gd name="T36" fmla="*/ 331992 w 2123675"/>
                <a:gd name="T37" fmla="*/ 665169 h 2123675"/>
                <a:gd name="T38" fmla="*/ 801963 w 2123675"/>
                <a:gd name="T39" fmla="*/ 806810 h 2123675"/>
                <a:gd name="T40" fmla="*/ 1307505 w 2123675"/>
                <a:gd name="T41" fmla="*/ 514936 h 2123675"/>
                <a:gd name="T42" fmla="*/ 1419826 w 2123675"/>
                <a:gd name="T43" fmla="*/ 37109 h 2123675"/>
                <a:gd name="T44" fmla="*/ 1765688 w 2123675"/>
                <a:gd name="T45" fmla="*/ 37109 h 2123675"/>
                <a:gd name="T46" fmla="*/ 1878010 w 2123675"/>
                <a:gd name="T47" fmla="*/ 514936 h 2123675"/>
                <a:gd name="T48" fmla="*/ 2383552 w 2123675"/>
                <a:gd name="T49" fmla="*/ 806810 h 21236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3675"/>
                <a:gd name="T76" fmla="*/ 0 h 2123675"/>
                <a:gd name="T77" fmla="*/ 2123675 w 2123675"/>
                <a:gd name="T78" fmla="*/ 2123675 h 21236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22F2CC"/>
            </a:solidFill>
            <a:ln w="12700" cap="flat" cmpd="sng">
              <a:solidFill>
                <a:schemeClr val="bg1"/>
              </a:solidFill>
              <a:bevel/>
            </a:ln>
          </p:spPr>
          <p:txBody>
            <a:bodyPr lIns="746337" tIns="746337" rIns="746338" bIns="746338" anchor="ctr"/>
            <a:lstStyle/>
            <a:p>
              <a:endParaRPr lang="zh-CN" altLang="en-US"/>
            </a:p>
          </p:txBody>
        </p:sp>
        <p:sp>
          <p:nvSpPr>
            <p:cNvPr id="5163" name="椭圆 6"/>
            <p:cNvSpPr>
              <a:spLocks noChangeArrowheads="1"/>
            </p:cNvSpPr>
            <p:nvPr/>
          </p:nvSpPr>
          <p:spPr bwMode="auto">
            <a:xfrm>
              <a:off x="918143" y="918143"/>
              <a:ext cx="764675" cy="764675"/>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08" name="组合 7"/>
          <p:cNvGrpSpPr/>
          <p:nvPr/>
        </p:nvGrpSpPr>
        <p:grpSpPr bwMode="auto">
          <a:xfrm>
            <a:off x="6256338" y="2971800"/>
            <a:ext cx="2979737" cy="2979738"/>
            <a:chOff x="0" y="0"/>
            <a:chExt cx="2980266" cy="2980266"/>
          </a:xfrm>
        </p:grpSpPr>
        <p:sp>
          <p:nvSpPr>
            <p:cNvPr id="5160" name="任意多边形 8"/>
            <p:cNvSpPr>
              <a:spLocks noChangeArrowheads="1"/>
            </p:cNvSpPr>
            <p:nvPr/>
          </p:nvSpPr>
          <p:spPr bwMode="auto">
            <a:xfrm>
              <a:off x="0" y="0"/>
              <a:ext cx="2980266" cy="2980266"/>
            </a:xfrm>
            <a:custGeom>
              <a:avLst/>
              <a:gdLst>
                <a:gd name="T0" fmla="*/ 2115406 w 2980266"/>
                <a:gd name="T1" fmla="*/ 475169 h 2980266"/>
                <a:gd name="T2" fmla="*/ 2347223 w 2980266"/>
                <a:gd name="T3" fmla="*/ 280641 h 2980266"/>
                <a:gd name="T4" fmla="*/ 2532418 w 2980266"/>
                <a:gd name="T5" fmla="*/ 436038 h 2980266"/>
                <a:gd name="T6" fmla="*/ 2381100 w 2980266"/>
                <a:gd name="T7" fmla="*/ 698113 h 2980266"/>
                <a:gd name="T8" fmla="*/ 2621526 w 2980266"/>
                <a:gd name="T9" fmla="*/ 1114543 h 2980266"/>
                <a:gd name="T10" fmla="*/ 2924149 w 2980266"/>
                <a:gd name="T11" fmla="*/ 1114535 h 2980266"/>
                <a:gd name="T12" fmla="*/ 2966129 w 2980266"/>
                <a:gd name="T13" fmla="*/ 1352617 h 2980266"/>
                <a:gd name="T14" fmla="*/ 2681754 w 2980266"/>
                <a:gd name="T15" fmla="*/ 1456113 h 2980266"/>
                <a:gd name="T16" fmla="*/ 2598255 w 2980266"/>
                <a:gd name="T17" fmla="*/ 1929659 h 2980266"/>
                <a:gd name="T18" fmla="*/ 2830082 w 2980266"/>
                <a:gd name="T19" fmla="*/ 2124176 h 2980266"/>
                <a:gd name="T20" fmla="*/ 2709205 w 2980266"/>
                <a:gd name="T21" fmla="*/ 2333542 h 2980266"/>
                <a:gd name="T22" fmla="*/ 2424835 w 2980266"/>
                <a:gd name="T23" fmla="*/ 2230031 h 2980266"/>
                <a:gd name="T24" fmla="*/ 2056481 w 2980266"/>
                <a:gd name="T25" fmla="*/ 2539116 h 2980266"/>
                <a:gd name="T26" fmla="*/ 2109039 w 2980266"/>
                <a:gd name="T27" fmla="*/ 2837141 h 2980266"/>
                <a:gd name="T28" fmla="*/ 1881863 w 2980266"/>
                <a:gd name="T29" fmla="*/ 2919826 h 2980266"/>
                <a:gd name="T30" fmla="*/ 1730559 w 2980266"/>
                <a:gd name="T31" fmla="*/ 2657743 h 2980266"/>
                <a:gd name="T32" fmla="*/ 1249707 w 2980266"/>
                <a:gd name="T33" fmla="*/ 2657743 h 2980266"/>
                <a:gd name="T34" fmla="*/ 1098403 w 2980266"/>
                <a:gd name="T35" fmla="*/ 2919826 h 2980266"/>
                <a:gd name="T36" fmla="*/ 871227 w 2980266"/>
                <a:gd name="T37" fmla="*/ 2837141 h 2980266"/>
                <a:gd name="T38" fmla="*/ 923785 w 2980266"/>
                <a:gd name="T39" fmla="*/ 2539117 h 2980266"/>
                <a:gd name="T40" fmla="*/ 555431 w 2980266"/>
                <a:gd name="T41" fmla="*/ 2230032 h 2980266"/>
                <a:gd name="T42" fmla="*/ 271061 w 2980266"/>
                <a:gd name="T43" fmla="*/ 2333542 h 2980266"/>
                <a:gd name="T44" fmla="*/ 150184 w 2980266"/>
                <a:gd name="T45" fmla="*/ 2124176 h 2980266"/>
                <a:gd name="T46" fmla="*/ 382011 w 2980266"/>
                <a:gd name="T47" fmla="*/ 1929660 h 2980266"/>
                <a:gd name="T48" fmla="*/ 298512 w 2980266"/>
                <a:gd name="T49" fmla="*/ 1456114 h 2980266"/>
                <a:gd name="T50" fmla="*/ 14137 w 2980266"/>
                <a:gd name="T51" fmla="*/ 1352617 h 2980266"/>
                <a:gd name="T52" fmla="*/ 56117 w 2980266"/>
                <a:gd name="T53" fmla="*/ 1114535 h 2980266"/>
                <a:gd name="T54" fmla="*/ 358740 w 2980266"/>
                <a:gd name="T55" fmla="*/ 1114543 h 2980266"/>
                <a:gd name="T56" fmla="*/ 599166 w 2980266"/>
                <a:gd name="T57" fmla="*/ 698113 h 2980266"/>
                <a:gd name="T58" fmla="*/ 447848 w 2980266"/>
                <a:gd name="T59" fmla="*/ 436038 h 2980266"/>
                <a:gd name="T60" fmla="*/ 633043 w 2980266"/>
                <a:gd name="T61" fmla="*/ 280641 h 2980266"/>
                <a:gd name="T62" fmla="*/ 864860 w 2980266"/>
                <a:gd name="T63" fmla="*/ 475169 h 2980266"/>
                <a:gd name="T64" fmla="*/ 1316713 w 2980266"/>
                <a:gd name="T65" fmla="*/ 310708 h 2980266"/>
                <a:gd name="T66" fmla="*/ 1369255 w 2980266"/>
                <a:gd name="T67" fmla="*/ 12681 h 2980266"/>
                <a:gd name="T68" fmla="*/ 1611011 w 2980266"/>
                <a:gd name="T69" fmla="*/ 12681 h 2980266"/>
                <a:gd name="T70" fmla="*/ 1663553 w 2980266"/>
                <a:gd name="T71" fmla="*/ 310708 h 2980266"/>
                <a:gd name="T72" fmla="*/ 2115406 w 2980266"/>
                <a:gd name="T73" fmla="*/ 475169 h 2980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80266"/>
                <a:gd name="T112" fmla="*/ 0 h 2980266"/>
                <a:gd name="T113" fmla="*/ 2980266 w 2980266"/>
                <a:gd name="T114" fmla="*/ 2980266 h 2980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FFA146"/>
            </a:solidFill>
            <a:ln w="12700" cap="flat" cmpd="sng">
              <a:solidFill>
                <a:srgbClr val="FFFFFF"/>
              </a:solidFill>
              <a:miter lim="800000"/>
            </a:ln>
          </p:spPr>
          <p:txBody>
            <a:bodyPr lIns="661396" tIns="760343" rIns="661396" bIns="812465" anchor="ctr"/>
            <a:lstStyle/>
            <a:p>
              <a:endParaRPr lang="zh-CN" altLang="en-US"/>
            </a:p>
          </p:txBody>
        </p:sp>
        <p:sp>
          <p:nvSpPr>
            <p:cNvPr id="5161" name="椭圆 9"/>
            <p:cNvSpPr>
              <a:spLocks noChangeArrowheads="1"/>
            </p:cNvSpPr>
            <p:nvPr/>
          </p:nvSpPr>
          <p:spPr bwMode="auto">
            <a:xfrm>
              <a:off x="662133" y="662133"/>
              <a:ext cx="1656000" cy="1656000"/>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11" name="组合 10"/>
          <p:cNvGrpSpPr/>
          <p:nvPr/>
        </p:nvGrpSpPr>
        <p:grpSpPr bwMode="auto">
          <a:xfrm>
            <a:off x="4522788" y="2266950"/>
            <a:ext cx="2166937" cy="2166938"/>
            <a:chOff x="0" y="0"/>
            <a:chExt cx="2167466" cy="2167466"/>
          </a:xfrm>
        </p:grpSpPr>
        <p:sp>
          <p:nvSpPr>
            <p:cNvPr id="5158" name="任意多边形 11"/>
            <p:cNvSpPr>
              <a:spLocks noChangeArrowheads="1"/>
            </p:cNvSpPr>
            <p:nvPr/>
          </p:nvSpPr>
          <p:spPr bwMode="auto">
            <a:xfrm>
              <a:off x="0" y="0"/>
              <a:ext cx="2167466" cy="2167466"/>
            </a:xfrm>
            <a:custGeom>
              <a:avLst/>
              <a:gdLst>
                <a:gd name="T0" fmla="*/ 1621800 w 2167466"/>
                <a:gd name="T1" fmla="*/ 548964 h 2167466"/>
                <a:gd name="T2" fmla="*/ 1941574 w 2167466"/>
                <a:gd name="T3" fmla="*/ 452590 h 2167466"/>
                <a:gd name="T4" fmla="*/ 2059240 w 2167466"/>
                <a:gd name="T5" fmla="*/ 656392 h 2167466"/>
                <a:gd name="T6" fmla="*/ 1815890 w 2167466"/>
                <a:gd name="T7" fmla="*/ 885138 h 2167466"/>
                <a:gd name="T8" fmla="*/ 1815890 w 2167466"/>
                <a:gd name="T9" fmla="*/ 1282328 h 2167466"/>
                <a:gd name="T10" fmla="*/ 2059240 w 2167466"/>
                <a:gd name="T11" fmla="*/ 1511074 h 2167466"/>
                <a:gd name="T12" fmla="*/ 1941574 w 2167466"/>
                <a:gd name="T13" fmla="*/ 1714876 h 2167466"/>
                <a:gd name="T14" fmla="*/ 1621800 w 2167466"/>
                <a:gd name="T15" fmla="*/ 1618502 h 2167466"/>
                <a:gd name="T16" fmla="*/ 1277823 w 2167466"/>
                <a:gd name="T17" fmla="*/ 1817097 h 2167466"/>
                <a:gd name="T18" fmla="*/ 1201398 w 2167466"/>
                <a:gd name="T19" fmla="*/ 2142217 h 2167466"/>
                <a:gd name="T20" fmla="*/ 966068 w 2167466"/>
                <a:gd name="T21" fmla="*/ 2142217 h 2167466"/>
                <a:gd name="T22" fmla="*/ 889643 w 2167466"/>
                <a:gd name="T23" fmla="*/ 1817097 h 2167466"/>
                <a:gd name="T24" fmla="*/ 545666 w 2167466"/>
                <a:gd name="T25" fmla="*/ 1618502 h 2167466"/>
                <a:gd name="T26" fmla="*/ 225892 w 2167466"/>
                <a:gd name="T27" fmla="*/ 1714876 h 2167466"/>
                <a:gd name="T28" fmla="*/ 108226 w 2167466"/>
                <a:gd name="T29" fmla="*/ 1511074 h 2167466"/>
                <a:gd name="T30" fmla="*/ 351576 w 2167466"/>
                <a:gd name="T31" fmla="*/ 1282328 h 2167466"/>
                <a:gd name="T32" fmla="*/ 351576 w 2167466"/>
                <a:gd name="T33" fmla="*/ 885138 h 2167466"/>
                <a:gd name="T34" fmla="*/ 108226 w 2167466"/>
                <a:gd name="T35" fmla="*/ 656392 h 2167466"/>
                <a:gd name="T36" fmla="*/ 225892 w 2167466"/>
                <a:gd name="T37" fmla="*/ 452590 h 2167466"/>
                <a:gd name="T38" fmla="*/ 545666 w 2167466"/>
                <a:gd name="T39" fmla="*/ 548964 h 2167466"/>
                <a:gd name="T40" fmla="*/ 889643 w 2167466"/>
                <a:gd name="T41" fmla="*/ 350369 h 2167466"/>
                <a:gd name="T42" fmla="*/ 966068 w 2167466"/>
                <a:gd name="T43" fmla="*/ 25249 h 2167466"/>
                <a:gd name="T44" fmla="*/ 1201398 w 2167466"/>
                <a:gd name="T45" fmla="*/ 25249 h 2167466"/>
                <a:gd name="T46" fmla="*/ 1277823 w 2167466"/>
                <a:gd name="T47" fmla="*/ 350369 h 2167466"/>
                <a:gd name="T48" fmla="*/ 1621800 w 2167466"/>
                <a:gd name="T49" fmla="*/ 548964 h 21674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7466"/>
                <a:gd name="T76" fmla="*/ 0 h 2167466"/>
                <a:gd name="T77" fmla="*/ 2167466 w 2167466"/>
                <a:gd name="T78" fmla="*/ 2167466 h 21674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F4664"/>
            </a:solidFill>
            <a:ln w="12700" cap="flat" cmpd="sng">
              <a:solidFill>
                <a:srgbClr val="FFFFFF"/>
              </a:solidFill>
              <a:miter lim="800000"/>
            </a:ln>
          </p:spPr>
          <p:txBody>
            <a:bodyPr lIns="583766" tIns="587064" rIns="583766" bIns="587064" anchor="ctr"/>
            <a:lstStyle/>
            <a:p>
              <a:endParaRPr lang="zh-CN" altLang="en-US"/>
            </a:p>
          </p:txBody>
        </p:sp>
        <p:sp>
          <p:nvSpPr>
            <p:cNvPr id="5159" name="椭圆 12"/>
            <p:cNvSpPr>
              <a:spLocks noChangeArrowheads="1"/>
            </p:cNvSpPr>
            <p:nvPr/>
          </p:nvSpPr>
          <p:spPr bwMode="auto">
            <a:xfrm>
              <a:off x="543733" y="543733"/>
              <a:ext cx="1080000" cy="1080000"/>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14" name="组合 13"/>
          <p:cNvGrpSpPr/>
          <p:nvPr/>
        </p:nvGrpSpPr>
        <p:grpSpPr bwMode="auto">
          <a:xfrm>
            <a:off x="8223250" y="1120775"/>
            <a:ext cx="2865438" cy="587375"/>
            <a:chOff x="0" y="0"/>
            <a:chExt cx="2865179" cy="588228"/>
          </a:xfrm>
        </p:grpSpPr>
        <p:sp>
          <p:nvSpPr>
            <p:cNvPr id="5155" name="矩形 14"/>
            <p:cNvSpPr>
              <a:spLocks noChangeArrowheads="1"/>
            </p:cNvSpPr>
            <p:nvPr/>
          </p:nvSpPr>
          <p:spPr bwMode="auto">
            <a:xfrm>
              <a:off x="0" y="0"/>
              <a:ext cx="2865179" cy="588228"/>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56" name="直接连接符 15"/>
            <p:cNvSpPr>
              <a:spLocks noChangeShapeType="1"/>
            </p:cNvSpPr>
            <p:nvPr/>
          </p:nvSpPr>
          <p:spPr bwMode="auto">
            <a:xfrm>
              <a:off x="671161" y="51174"/>
              <a:ext cx="1" cy="485881"/>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5157" name="矩形 16"/>
            <p:cNvSpPr>
              <a:spLocks noChangeArrowheads="1"/>
            </p:cNvSpPr>
            <p:nvPr/>
          </p:nvSpPr>
          <p:spPr bwMode="auto">
            <a:xfrm>
              <a:off x="719697" y="109448"/>
              <a:ext cx="2074912" cy="461044"/>
            </a:xfrm>
            <a:prstGeom prst="rect">
              <a:avLst/>
            </a:prstGeom>
            <a:solidFill>
              <a:srgbClr val="22F2CC"/>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ctr">
                <a:spcBef>
                  <a:spcPts val="1000"/>
                </a:spcBef>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800/1000</a:t>
              </a: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米</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18" name="组合 17"/>
          <p:cNvGrpSpPr/>
          <p:nvPr/>
        </p:nvGrpSpPr>
        <p:grpSpPr bwMode="auto">
          <a:xfrm>
            <a:off x="575310" y="2331085"/>
            <a:ext cx="3703320" cy="537845"/>
            <a:chOff x="-1108610" y="0"/>
            <a:chExt cx="3669968" cy="537174"/>
          </a:xfrm>
        </p:grpSpPr>
        <p:sp>
          <p:nvSpPr>
            <p:cNvPr id="5152" name="矩形 18"/>
            <p:cNvSpPr>
              <a:spLocks noChangeArrowheads="1"/>
            </p:cNvSpPr>
            <p:nvPr/>
          </p:nvSpPr>
          <p:spPr bwMode="auto">
            <a:xfrm>
              <a:off x="-1108610" y="0"/>
              <a:ext cx="3669968" cy="537174"/>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53" name="直接连接符 19"/>
            <p:cNvSpPr>
              <a:spLocks noChangeShapeType="1"/>
            </p:cNvSpPr>
            <p:nvPr/>
          </p:nvSpPr>
          <p:spPr bwMode="auto">
            <a:xfrm>
              <a:off x="671161" y="51174"/>
              <a:ext cx="1" cy="485881"/>
            </a:xfrm>
            <a:prstGeom prst="line">
              <a:avLst/>
            </a:prstGeom>
            <a:noFill/>
            <a:ln w="6350">
              <a:solidFill>
                <a:srgbClr val="F5F6F8"/>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5154" name="矩形 20"/>
            <p:cNvSpPr>
              <a:spLocks noChangeArrowheads="1"/>
            </p:cNvSpPr>
            <p:nvPr/>
          </p:nvSpPr>
          <p:spPr bwMode="auto">
            <a:xfrm>
              <a:off x="-355568" y="35515"/>
              <a:ext cx="2916926" cy="459801"/>
            </a:xfrm>
            <a:prstGeom prst="rect">
              <a:avLst/>
            </a:prstGeom>
            <a:solidFill>
              <a:srgbClr val="FF4664"/>
            </a:solidFill>
            <a:ln>
              <a:noFill/>
            </a:ln>
            <a:extLst>
              <a:ext uri="{91240B29-F687-4F45-9708-019B960494DF}">
                <a14:hiddenLine xmlns:a14="http://schemas.microsoft.com/office/drawing/2010/main" w="9525">
                  <a:solidFill>
                    <a:srgbClr val="000000"/>
                  </a:solidFill>
                  <a:bevel/>
                </a14:hiddenLine>
              </a:ext>
            </a:extLst>
          </p:spPr>
          <p:txBody>
            <a:bodyPr wrap="square">
              <a:spAutoFit/>
            </a:bodyPr>
            <a:lstStyle/>
            <a:p>
              <a:pPr algn="ctr">
                <a:spcBef>
                  <a:spcPts val="1000"/>
                </a:spcBef>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引体向上</a:t>
              </a:r>
              <a:r>
                <a:rPr lang="en-US" alt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仰卧起坐</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22" name="组合 21"/>
          <p:cNvGrpSpPr/>
          <p:nvPr/>
        </p:nvGrpSpPr>
        <p:grpSpPr bwMode="auto">
          <a:xfrm>
            <a:off x="3105150" y="5043488"/>
            <a:ext cx="2865438" cy="587375"/>
            <a:chOff x="0" y="0"/>
            <a:chExt cx="2865179" cy="588228"/>
          </a:xfrm>
        </p:grpSpPr>
        <p:sp>
          <p:nvSpPr>
            <p:cNvPr id="5149" name="矩形 22"/>
            <p:cNvSpPr>
              <a:spLocks noChangeArrowheads="1"/>
            </p:cNvSpPr>
            <p:nvPr/>
          </p:nvSpPr>
          <p:spPr bwMode="auto">
            <a:xfrm>
              <a:off x="0" y="0"/>
              <a:ext cx="2865179" cy="588228"/>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50" name="直接连接符 23"/>
            <p:cNvSpPr>
              <a:spLocks noChangeShapeType="1"/>
            </p:cNvSpPr>
            <p:nvPr/>
          </p:nvSpPr>
          <p:spPr bwMode="auto">
            <a:xfrm>
              <a:off x="671161" y="51174"/>
              <a:ext cx="1" cy="485881"/>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5151" name="矩形 24"/>
            <p:cNvSpPr>
              <a:spLocks noChangeArrowheads="1"/>
            </p:cNvSpPr>
            <p:nvPr/>
          </p:nvSpPr>
          <p:spPr bwMode="auto">
            <a:xfrm>
              <a:off x="719697" y="109448"/>
              <a:ext cx="2074912" cy="461044"/>
            </a:xfrm>
            <a:prstGeom prst="rect">
              <a:avLst/>
            </a:prstGeom>
            <a:solidFill>
              <a:srgbClr val="427172"/>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ctr">
                <a:spcBef>
                  <a:spcPts val="1000"/>
                </a:spcBef>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立定跳远</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226" name="矩形 25"/>
          <p:cNvSpPr>
            <a:spLocks noChangeArrowheads="1"/>
          </p:cNvSpPr>
          <p:nvPr/>
        </p:nvSpPr>
        <p:spPr bwMode="auto">
          <a:xfrm>
            <a:off x="8458200" y="1760538"/>
            <a:ext cx="2397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7" name="矩形 26"/>
          <p:cNvSpPr>
            <a:spLocks noChangeArrowheads="1"/>
          </p:cNvSpPr>
          <p:nvPr/>
        </p:nvSpPr>
        <p:spPr bwMode="auto">
          <a:xfrm>
            <a:off x="1379538" y="2971800"/>
            <a:ext cx="2397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8" name="矩形 27"/>
          <p:cNvSpPr>
            <a:spLocks noChangeArrowheads="1"/>
          </p:cNvSpPr>
          <p:nvPr/>
        </p:nvSpPr>
        <p:spPr bwMode="auto">
          <a:xfrm>
            <a:off x="3340100" y="5689600"/>
            <a:ext cx="239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2" name="Freeform 13"/>
          <p:cNvSpPr>
            <a:spLocks noEditPoints="1" noChangeArrowheads="1"/>
          </p:cNvSpPr>
          <p:nvPr/>
        </p:nvSpPr>
        <p:spPr bwMode="auto">
          <a:xfrm>
            <a:off x="5284788" y="3021013"/>
            <a:ext cx="644525" cy="642937"/>
          </a:xfrm>
          <a:custGeom>
            <a:avLst/>
            <a:gdLst>
              <a:gd name="T0" fmla="*/ 1370116195 w 197"/>
              <a:gd name="T1" fmla="*/ 1076030516 h 196"/>
              <a:gd name="T2" fmla="*/ 1573491642 w 197"/>
              <a:gd name="T3" fmla="*/ 1119071212 h 196"/>
              <a:gd name="T4" fmla="*/ 2108692770 w 197"/>
              <a:gd name="T5" fmla="*/ 581057594 h 196"/>
              <a:gd name="T6" fmla="*/ 2097987766 w 197"/>
              <a:gd name="T7" fmla="*/ 484213568 h 196"/>
              <a:gd name="T8" fmla="*/ 1723348612 w 197"/>
              <a:gd name="T9" fmla="*/ 893105099 h 196"/>
              <a:gd name="T10" fmla="*/ 1359411191 w 197"/>
              <a:gd name="T11" fmla="*/ 828542415 h 196"/>
              <a:gd name="T12" fmla="*/ 1230964229 w 197"/>
              <a:gd name="T13" fmla="*/ 484213568 h 196"/>
              <a:gd name="T14" fmla="*/ 1648420127 w 197"/>
              <a:gd name="T15" fmla="*/ 43040696 h 196"/>
              <a:gd name="T16" fmla="*/ 1573491642 w 197"/>
              <a:gd name="T17" fmla="*/ 32281342 h 196"/>
              <a:gd name="T18" fmla="*/ 1027585511 w 197"/>
              <a:gd name="T19" fmla="*/ 581057594 h 196"/>
              <a:gd name="T20" fmla="*/ 1081107259 w 197"/>
              <a:gd name="T21" fmla="*/ 796264353 h 196"/>
              <a:gd name="T22" fmla="*/ 567312868 w 197"/>
              <a:gd name="T23" fmla="*/ 1431121997 h 196"/>
              <a:gd name="T24" fmla="*/ 470977647 w 197"/>
              <a:gd name="T25" fmla="*/ 1409600009 h 196"/>
              <a:gd name="T26" fmla="*/ 128446962 w 197"/>
              <a:gd name="T27" fmla="*/ 1743169502 h 196"/>
              <a:gd name="T28" fmla="*/ 470977647 w 197"/>
              <a:gd name="T29" fmla="*/ 2087498349 h 196"/>
              <a:gd name="T30" fmla="*/ 802803327 w 197"/>
              <a:gd name="T31" fmla="*/ 1743169502 h 196"/>
              <a:gd name="T32" fmla="*/ 770688315 w 197"/>
              <a:gd name="T33" fmla="*/ 1624806768 h 196"/>
              <a:gd name="T34" fmla="*/ 1370116195 w 197"/>
              <a:gd name="T35" fmla="*/ 1076030516 h 196"/>
              <a:gd name="T36" fmla="*/ 470977647 w 197"/>
              <a:gd name="T37" fmla="*/ 1926094919 h 196"/>
              <a:gd name="T38" fmla="*/ 289008936 w 197"/>
              <a:gd name="T39" fmla="*/ 1743169502 h 196"/>
              <a:gd name="T40" fmla="*/ 470977647 w 197"/>
              <a:gd name="T41" fmla="*/ 1571003438 h 196"/>
              <a:gd name="T42" fmla="*/ 642241353 w 197"/>
              <a:gd name="T43" fmla="*/ 1743169502 h 196"/>
              <a:gd name="T44" fmla="*/ 470977647 w 197"/>
              <a:gd name="T45" fmla="*/ 1926094919 h 196"/>
              <a:gd name="T46" fmla="*/ 503089387 w 197"/>
              <a:gd name="T47" fmla="*/ 656379632 h 196"/>
              <a:gd name="T48" fmla="*/ 813505060 w 197"/>
              <a:gd name="T49" fmla="*/ 989949125 h 196"/>
              <a:gd name="T50" fmla="*/ 963362030 w 197"/>
              <a:gd name="T51" fmla="*/ 828542415 h 196"/>
              <a:gd name="T52" fmla="*/ 652946357 w 197"/>
              <a:gd name="T53" fmla="*/ 505735556 h 196"/>
              <a:gd name="T54" fmla="*/ 727874842 w 197"/>
              <a:gd name="T55" fmla="*/ 430413519 h 196"/>
              <a:gd name="T56" fmla="*/ 299713940 w 197"/>
              <a:gd name="T57" fmla="*/ 0 h 196"/>
              <a:gd name="T58" fmla="*/ 0 w 197"/>
              <a:gd name="T59" fmla="*/ 312047505 h 196"/>
              <a:gd name="T60" fmla="*/ 417455898 w 197"/>
              <a:gd name="T61" fmla="*/ 731701669 h 196"/>
              <a:gd name="T62" fmla="*/ 503089387 w 197"/>
              <a:gd name="T63" fmla="*/ 656379632 h 196"/>
              <a:gd name="T64" fmla="*/ 1477156421 w 197"/>
              <a:gd name="T65" fmla="*/ 1151352554 h 196"/>
              <a:gd name="T66" fmla="*/ 1038290515 w 197"/>
              <a:gd name="T67" fmla="*/ 1538725377 h 196"/>
              <a:gd name="T68" fmla="*/ 1519969894 w 197"/>
              <a:gd name="T69" fmla="*/ 2022938945 h 196"/>
              <a:gd name="T70" fmla="*/ 1819683834 w 197"/>
              <a:gd name="T71" fmla="*/ 2022938945 h 196"/>
              <a:gd name="T72" fmla="*/ 1948130796 w 197"/>
              <a:gd name="T73" fmla="*/ 1904572931 h 196"/>
              <a:gd name="T74" fmla="*/ 1948130796 w 197"/>
              <a:gd name="T75" fmla="*/ 1603284780 h 196"/>
              <a:gd name="T76" fmla="*/ 1477156421 w 197"/>
              <a:gd name="T77" fmla="*/ 1151352554 h 196"/>
              <a:gd name="T78" fmla="*/ 1691236872 w 197"/>
              <a:gd name="T79" fmla="*/ 1936854273 h 196"/>
              <a:gd name="T80" fmla="*/ 1616308387 w 197"/>
              <a:gd name="T81" fmla="*/ 1936854273 h 196"/>
              <a:gd name="T82" fmla="*/ 1220259225 w 197"/>
              <a:gd name="T83" fmla="*/ 1549484731 h 196"/>
              <a:gd name="T84" fmla="*/ 1220259225 w 197"/>
              <a:gd name="T85" fmla="*/ 1474162693 h 196"/>
              <a:gd name="T86" fmla="*/ 1295187710 w 197"/>
              <a:gd name="T87" fmla="*/ 1474162693 h 196"/>
              <a:gd name="T88" fmla="*/ 1691236872 w 197"/>
              <a:gd name="T89" fmla="*/ 1861532235 h 196"/>
              <a:gd name="T90" fmla="*/ 1691236872 w 197"/>
              <a:gd name="T91" fmla="*/ 1936854273 h 196"/>
              <a:gd name="T92" fmla="*/ 1862500578 w 197"/>
              <a:gd name="T93" fmla="*/ 1764691490 h 196"/>
              <a:gd name="T94" fmla="*/ 1787572093 w 197"/>
              <a:gd name="T95" fmla="*/ 1764691490 h 196"/>
              <a:gd name="T96" fmla="*/ 1391522932 w 197"/>
              <a:gd name="T97" fmla="*/ 1377318667 h 196"/>
              <a:gd name="T98" fmla="*/ 1391522932 w 197"/>
              <a:gd name="T99" fmla="*/ 1301996629 h 196"/>
              <a:gd name="T100" fmla="*/ 1466451417 w 197"/>
              <a:gd name="T101" fmla="*/ 1301996629 h 196"/>
              <a:gd name="T102" fmla="*/ 1862500578 w 197"/>
              <a:gd name="T103" fmla="*/ 1689369452 h 196"/>
              <a:gd name="T104" fmla="*/ 1862500578 w 197"/>
              <a:gd name="T105" fmla="*/ 1764691490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42717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3" name="Freeform 5"/>
          <p:cNvSpPr>
            <a:spLocks noEditPoints="1" noChangeArrowheads="1"/>
          </p:cNvSpPr>
          <p:nvPr/>
        </p:nvSpPr>
        <p:spPr bwMode="auto">
          <a:xfrm>
            <a:off x="6530975" y="1600200"/>
            <a:ext cx="504825" cy="533400"/>
          </a:xfrm>
          <a:custGeom>
            <a:avLst/>
            <a:gdLst>
              <a:gd name="T0" fmla="*/ 1236858552 w 203"/>
              <a:gd name="T1" fmla="*/ 13672297 h 204"/>
              <a:gd name="T2" fmla="*/ 989486842 w 203"/>
              <a:gd name="T3" fmla="*/ 170918094 h 204"/>
              <a:gd name="T4" fmla="*/ 612243305 w 203"/>
              <a:gd name="T5" fmla="*/ 512751668 h 204"/>
              <a:gd name="T6" fmla="*/ 519479846 w 203"/>
              <a:gd name="T7" fmla="*/ 546933718 h 204"/>
              <a:gd name="T8" fmla="*/ 470006996 w 203"/>
              <a:gd name="T9" fmla="*/ 649485097 h 204"/>
              <a:gd name="T10" fmla="*/ 420531659 w 203"/>
              <a:gd name="T11" fmla="*/ 697342059 h 204"/>
              <a:gd name="T12" fmla="*/ 618428033 w 203"/>
              <a:gd name="T13" fmla="*/ 916117115 h 204"/>
              <a:gd name="T14" fmla="*/ 661718642 w 203"/>
              <a:gd name="T15" fmla="*/ 854585241 h 204"/>
              <a:gd name="T16" fmla="*/ 754482100 w 203"/>
              <a:gd name="T17" fmla="*/ 806728279 h 204"/>
              <a:gd name="T18" fmla="*/ 773036284 w 203"/>
              <a:gd name="T19" fmla="*/ 711014356 h 204"/>
              <a:gd name="T20" fmla="*/ 1069880845 w 203"/>
              <a:gd name="T21" fmla="*/ 321323821 h 204"/>
              <a:gd name="T22" fmla="*/ 1236858552 w 203"/>
              <a:gd name="T23" fmla="*/ 13672297 h 204"/>
              <a:gd name="T24" fmla="*/ 204081102 w 203"/>
              <a:gd name="T25" fmla="*/ 963974076 h 204"/>
              <a:gd name="T26" fmla="*/ 0 w 203"/>
              <a:gd name="T27" fmla="*/ 1141727012 h 204"/>
              <a:gd name="T28" fmla="*/ 587506880 w 203"/>
              <a:gd name="T29" fmla="*/ 950299165 h 204"/>
              <a:gd name="T30" fmla="*/ 401977475 w 203"/>
              <a:gd name="T31" fmla="*/ 745199021 h 204"/>
              <a:gd name="T32" fmla="*/ 204081102 w 203"/>
              <a:gd name="T33" fmla="*/ 963974076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rgbClr val="427172"/>
          </a:solidFill>
          <a:ln w="9525" cmpd="sng">
            <a:solidFill>
              <a:srgbClr val="F5F6F8"/>
            </a:solidFill>
            <a:bevel/>
          </a:ln>
        </p:spPr>
        <p:txBody>
          <a:bodyPr/>
          <a:lstStyle/>
          <a:p>
            <a:endParaRPr lang="zh-CN" altLang="en-US"/>
          </a:p>
        </p:txBody>
      </p:sp>
      <p:sp>
        <p:nvSpPr>
          <p:cNvPr id="5144" name="Freeform 9"/>
          <p:cNvSpPr>
            <a:spLocks noEditPoints="1" noChangeArrowheads="1"/>
          </p:cNvSpPr>
          <p:nvPr/>
        </p:nvSpPr>
        <p:spPr bwMode="auto">
          <a:xfrm>
            <a:off x="7092950" y="3825875"/>
            <a:ext cx="1270000" cy="1276350"/>
          </a:xfrm>
          <a:custGeom>
            <a:avLst/>
            <a:gdLst>
              <a:gd name="T0" fmla="*/ 2147483647 w 199"/>
              <a:gd name="T1" fmla="*/ 2147483647 h 200"/>
              <a:gd name="T2" fmla="*/ 2147483647 w 199"/>
              <a:gd name="T3" fmla="*/ 2147483647 h 200"/>
              <a:gd name="T4" fmla="*/ 2147483647 w 199"/>
              <a:gd name="T5" fmla="*/ 2147483647 h 200"/>
              <a:gd name="T6" fmla="*/ 2147483647 w 199"/>
              <a:gd name="T7" fmla="*/ 2117790119 h 200"/>
              <a:gd name="T8" fmla="*/ 2147483647 w 199"/>
              <a:gd name="T9" fmla="*/ 1343983787 h 200"/>
              <a:gd name="T10" fmla="*/ 2147483647 w 199"/>
              <a:gd name="T11" fmla="*/ 977441594 h 200"/>
              <a:gd name="T12" fmla="*/ 2147483647 w 199"/>
              <a:gd name="T13" fmla="*/ 977441594 h 200"/>
              <a:gd name="T14" fmla="*/ 2147483647 w 199"/>
              <a:gd name="T15" fmla="*/ 1466162390 h 200"/>
              <a:gd name="T16" fmla="*/ 2147483647 w 199"/>
              <a:gd name="T17" fmla="*/ 1221805183 h 200"/>
              <a:gd name="T18" fmla="*/ 2147483647 w 199"/>
              <a:gd name="T19" fmla="*/ 529449125 h 200"/>
              <a:gd name="T20" fmla="*/ 2147483647 w 199"/>
              <a:gd name="T21" fmla="*/ 0 h 200"/>
              <a:gd name="T22" fmla="*/ 2147483647 w 199"/>
              <a:gd name="T23" fmla="*/ 0 h 200"/>
              <a:gd name="T24" fmla="*/ 2147483647 w 199"/>
              <a:gd name="T25" fmla="*/ 529449125 h 200"/>
              <a:gd name="T26" fmla="*/ 2147483647 w 199"/>
              <a:gd name="T27" fmla="*/ 1221805183 h 200"/>
              <a:gd name="T28" fmla="*/ 2147483647 w 199"/>
              <a:gd name="T29" fmla="*/ 1466162390 h 200"/>
              <a:gd name="T30" fmla="*/ 2117894121 w 199"/>
              <a:gd name="T31" fmla="*/ 977441594 h 200"/>
              <a:gd name="T32" fmla="*/ 1344049296 w 199"/>
              <a:gd name="T33" fmla="*/ 977441594 h 200"/>
              <a:gd name="T34" fmla="*/ 977491558 w 199"/>
              <a:gd name="T35" fmla="*/ 1343983787 h 200"/>
              <a:gd name="T36" fmla="*/ 977491558 w 199"/>
              <a:gd name="T37" fmla="*/ 2117790119 h 200"/>
              <a:gd name="T38" fmla="*/ 1466237337 w 199"/>
              <a:gd name="T39" fmla="*/ 2147483647 h 200"/>
              <a:gd name="T40" fmla="*/ 1181131910 w 199"/>
              <a:gd name="T41" fmla="*/ 2147483647 h 200"/>
              <a:gd name="T42" fmla="*/ 529475126 w 199"/>
              <a:gd name="T43" fmla="*/ 2147483647 h 200"/>
              <a:gd name="T44" fmla="*/ 0 w 199"/>
              <a:gd name="T45" fmla="*/ 2147483647 h 200"/>
              <a:gd name="T46" fmla="*/ 0 w 199"/>
              <a:gd name="T47" fmla="*/ 2147483647 h 200"/>
              <a:gd name="T48" fmla="*/ 529475126 w 199"/>
              <a:gd name="T49" fmla="*/ 2147483647 h 200"/>
              <a:gd name="T50" fmla="*/ 1181131910 w 199"/>
              <a:gd name="T51" fmla="*/ 2147483647 h 200"/>
              <a:gd name="T52" fmla="*/ 1425507990 w 199"/>
              <a:gd name="T53" fmla="*/ 2147483647 h 200"/>
              <a:gd name="T54" fmla="*/ 977491558 w 199"/>
              <a:gd name="T55" fmla="*/ 2147483647 h 200"/>
              <a:gd name="T56" fmla="*/ 977491558 w 199"/>
              <a:gd name="T57" fmla="*/ 2147483647 h 200"/>
              <a:gd name="T58" fmla="*/ 1344049296 w 199"/>
              <a:gd name="T59" fmla="*/ 2147483647 h 200"/>
              <a:gd name="T60" fmla="*/ 2117894121 w 199"/>
              <a:gd name="T61" fmla="*/ 2147483647 h 200"/>
              <a:gd name="T62" fmla="*/ 2147483647 w 199"/>
              <a:gd name="T63" fmla="*/ 2147483647 h 200"/>
              <a:gd name="T64" fmla="*/ 2147483647 w 199"/>
              <a:gd name="T65" fmla="*/ 2147483647 h 200"/>
              <a:gd name="T66" fmla="*/ 2147483647 w 199"/>
              <a:gd name="T67" fmla="*/ 2147483647 h 200"/>
              <a:gd name="T68" fmla="*/ 2147483647 w 199"/>
              <a:gd name="T69" fmla="*/ 2147483647 h 200"/>
              <a:gd name="T70" fmla="*/ 2147483647 w 199"/>
              <a:gd name="T71" fmla="*/ 2147483647 h 200"/>
              <a:gd name="T72" fmla="*/ 2147483647 w 199"/>
              <a:gd name="T73" fmla="*/ 2147483647 h 200"/>
              <a:gd name="T74" fmla="*/ 2147483647 w 199"/>
              <a:gd name="T75" fmla="*/ 2147483647 h 200"/>
              <a:gd name="T76" fmla="*/ 2147483647 w 199"/>
              <a:gd name="T77" fmla="*/ 2147483647 h 200"/>
              <a:gd name="T78" fmla="*/ 2147483647 w 199"/>
              <a:gd name="T79" fmla="*/ 2147483647 h 200"/>
              <a:gd name="T80" fmla="*/ 2147483647 w 199"/>
              <a:gd name="T81" fmla="*/ 2147483647 h 200"/>
              <a:gd name="T82" fmla="*/ 2147483647 w 199"/>
              <a:gd name="T83" fmla="*/ 2147483647 h 200"/>
              <a:gd name="T84" fmla="*/ 2147483647 w 199"/>
              <a:gd name="T85" fmla="*/ 2147483647 h 200"/>
              <a:gd name="T86" fmla="*/ 2147483647 w 199"/>
              <a:gd name="T87" fmla="*/ 2147483647 h 200"/>
              <a:gd name="T88" fmla="*/ 2147483647 w 199"/>
              <a:gd name="T89" fmla="*/ 2147483647 h 200"/>
              <a:gd name="T90" fmla="*/ 2147483647 w 199"/>
              <a:gd name="T91" fmla="*/ 2147483647 h 200"/>
              <a:gd name="T92" fmla="*/ 2147483647 w 199"/>
              <a:gd name="T93" fmla="*/ 2147483647 h 200"/>
              <a:gd name="T94" fmla="*/ 2147483647 w 199"/>
              <a:gd name="T95" fmla="*/ 2147483647 h 200"/>
              <a:gd name="T96" fmla="*/ 2147483647 w 199"/>
              <a:gd name="T97" fmla="*/ 2147483647 h 200"/>
              <a:gd name="T98" fmla="*/ 2147483647 w 199"/>
              <a:gd name="T99" fmla="*/ 2147483647 h 200"/>
              <a:gd name="T100" fmla="*/ 2147483647 w 199"/>
              <a:gd name="T101" fmla="*/ 2147483647 h 200"/>
              <a:gd name="T102" fmla="*/ 2147483647 w 199"/>
              <a:gd name="T103" fmla="*/ 2147483647 h 200"/>
              <a:gd name="T104" fmla="*/ 2147483647 w 199"/>
              <a:gd name="T105" fmla="*/ 2147483647 h 200"/>
              <a:gd name="T106" fmla="*/ 2147483647 w 199"/>
              <a:gd name="T107" fmla="*/ 2147483647 h 200"/>
              <a:gd name="T108" fmla="*/ 2147483647 w 199"/>
              <a:gd name="T109" fmla="*/ 2147483647 h 200"/>
              <a:gd name="T110" fmla="*/ 2147483647 w 199"/>
              <a:gd name="T111" fmla="*/ 2147483647 h 200"/>
              <a:gd name="T112" fmla="*/ 2147483647 w 199"/>
              <a:gd name="T113" fmla="*/ 2147483647 h 200"/>
              <a:gd name="T114" fmla="*/ 2147483647 w 199"/>
              <a:gd name="T115" fmla="*/ 2147483647 h 200"/>
              <a:gd name="T116" fmla="*/ 2147483647 w 199"/>
              <a:gd name="T117" fmla="*/ 2147483647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427172"/>
          </a:solidFill>
          <a:ln w="9525" cmpd="sng">
            <a:solidFill>
              <a:srgbClr val="F5F6F8"/>
            </a:solidFill>
            <a:bevel/>
          </a:ln>
        </p:spPr>
        <p:txBody>
          <a:bodyPr/>
          <a:lstStyle/>
          <a:p>
            <a:endParaRPr lang="zh-CN" altLang="en-US"/>
          </a:p>
        </p:txBody>
      </p:sp>
      <p:sp>
        <p:nvSpPr>
          <p:cNvPr id="8232" name="Freeform 13"/>
          <p:cNvSpPr>
            <a:spLocks noEditPoints="1" noChangeArrowheads="1"/>
          </p:cNvSpPr>
          <p:nvPr/>
        </p:nvSpPr>
        <p:spPr bwMode="auto">
          <a:xfrm>
            <a:off x="889318" y="2402205"/>
            <a:ext cx="446087" cy="466725"/>
          </a:xfrm>
          <a:custGeom>
            <a:avLst/>
            <a:gdLst>
              <a:gd name="T0" fmla="*/ 656320783 w 197"/>
              <a:gd name="T1" fmla="*/ 567035156 h 196"/>
              <a:gd name="T2" fmla="*/ 753744373 w 197"/>
              <a:gd name="T3" fmla="*/ 589716563 h 196"/>
              <a:gd name="T4" fmla="*/ 1010119856 w 197"/>
              <a:gd name="T5" fmla="*/ 306200175 h 196"/>
              <a:gd name="T6" fmla="*/ 1004993252 w 197"/>
              <a:gd name="T7" fmla="*/ 255165225 h 196"/>
              <a:gd name="T8" fmla="*/ 825530414 w 197"/>
              <a:gd name="T9" fmla="*/ 470639775 h 196"/>
              <a:gd name="T10" fmla="*/ 651194180 w 197"/>
              <a:gd name="T11" fmla="*/ 436616475 h 196"/>
              <a:gd name="T12" fmla="*/ 589663611 w 197"/>
              <a:gd name="T13" fmla="*/ 255165225 h 196"/>
              <a:gd name="T14" fmla="*/ 789637393 w 197"/>
              <a:gd name="T15" fmla="*/ 22681406 h 196"/>
              <a:gd name="T16" fmla="*/ 753744373 w 197"/>
              <a:gd name="T17" fmla="*/ 17011650 h 196"/>
              <a:gd name="T18" fmla="*/ 492240021 w 197"/>
              <a:gd name="T19" fmla="*/ 306200175 h 196"/>
              <a:gd name="T20" fmla="*/ 517879834 w 197"/>
              <a:gd name="T21" fmla="*/ 419607206 h 196"/>
              <a:gd name="T22" fmla="*/ 271757559 w 197"/>
              <a:gd name="T23" fmla="*/ 754156163 h 196"/>
              <a:gd name="T24" fmla="*/ 225611331 w 197"/>
              <a:gd name="T25" fmla="*/ 742816650 h 196"/>
              <a:gd name="T26" fmla="*/ 61530569 w 197"/>
              <a:gd name="T27" fmla="*/ 918598144 h 196"/>
              <a:gd name="T28" fmla="*/ 225611331 w 197"/>
              <a:gd name="T29" fmla="*/ 1100049394 h 196"/>
              <a:gd name="T30" fmla="*/ 384563224 w 197"/>
              <a:gd name="T31" fmla="*/ 918598144 h 196"/>
              <a:gd name="T32" fmla="*/ 369181148 w 197"/>
              <a:gd name="T33" fmla="*/ 856223681 h 196"/>
              <a:gd name="T34" fmla="*/ 656320783 w 197"/>
              <a:gd name="T35" fmla="*/ 567035156 h 196"/>
              <a:gd name="T36" fmla="*/ 225611331 w 197"/>
              <a:gd name="T37" fmla="*/ 1014993525 h 196"/>
              <a:gd name="T38" fmla="*/ 138443214 w 197"/>
              <a:gd name="T39" fmla="*/ 918598144 h 196"/>
              <a:gd name="T40" fmla="*/ 225611331 w 197"/>
              <a:gd name="T41" fmla="*/ 827872519 h 196"/>
              <a:gd name="T42" fmla="*/ 307650580 w 197"/>
              <a:gd name="T43" fmla="*/ 918598144 h 196"/>
              <a:gd name="T44" fmla="*/ 225611331 w 197"/>
              <a:gd name="T45" fmla="*/ 1014993525 h 196"/>
              <a:gd name="T46" fmla="*/ 240993407 w 197"/>
              <a:gd name="T47" fmla="*/ 345890850 h 196"/>
              <a:gd name="T48" fmla="*/ 389689828 w 197"/>
              <a:gd name="T49" fmla="*/ 521672344 h 196"/>
              <a:gd name="T50" fmla="*/ 461475869 w 197"/>
              <a:gd name="T51" fmla="*/ 436616475 h 196"/>
              <a:gd name="T52" fmla="*/ 312777183 w 197"/>
              <a:gd name="T53" fmla="*/ 266507119 h 196"/>
              <a:gd name="T54" fmla="*/ 348670204 w 197"/>
              <a:gd name="T55" fmla="*/ 226814063 h 196"/>
              <a:gd name="T56" fmla="*/ 143569818 w 197"/>
              <a:gd name="T57" fmla="*/ 0 h 196"/>
              <a:gd name="T58" fmla="*/ 0 w 197"/>
              <a:gd name="T59" fmla="*/ 164439600 h 196"/>
              <a:gd name="T60" fmla="*/ 199973782 w 197"/>
              <a:gd name="T61" fmla="*/ 385583906 h 196"/>
              <a:gd name="T62" fmla="*/ 240993407 w 197"/>
              <a:gd name="T63" fmla="*/ 345890850 h 196"/>
              <a:gd name="T64" fmla="*/ 707595880 w 197"/>
              <a:gd name="T65" fmla="*/ 606728213 h 196"/>
              <a:gd name="T66" fmla="*/ 497368890 w 197"/>
              <a:gd name="T67" fmla="*/ 810860869 h 196"/>
              <a:gd name="T68" fmla="*/ 728106824 w 197"/>
              <a:gd name="T69" fmla="*/ 1066026094 h 196"/>
              <a:gd name="T70" fmla="*/ 871676642 w 197"/>
              <a:gd name="T71" fmla="*/ 1066026094 h 196"/>
              <a:gd name="T72" fmla="*/ 933207211 w 197"/>
              <a:gd name="T73" fmla="*/ 1003651631 h 196"/>
              <a:gd name="T74" fmla="*/ 933207211 w 197"/>
              <a:gd name="T75" fmla="*/ 844881788 h 196"/>
              <a:gd name="T76" fmla="*/ 707595880 w 197"/>
              <a:gd name="T77" fmla="*/ 606728213 h 196"/>
              <a:gd name="T78" fmla="*/ 810146073 w 197"/>
              <a:gd name="T79" fmla="*/ 1020663281 h 196"/>
              <a:gd name="T80" fmla="*/ 774255317 w 197"/>
              <a:gd name="T81" fmla="*/ 1020663281 h 196"/>
              <a:gd name="T82" fmla="*/ 584537007 w 197"/>
              <a:gd name="T83" fmla="*/ 816530625 h 196"/>
              <a:gd name="T84" fmla="*/ 584537007 w 197"/>
              <a:gd name="T85" fmla="*/ 776837569 h 196"/>
              <a:gd name="T86" fmla="*/ 620430027 w 197"/>
              <a:gd name="T87" fmla="*/ 776837569 h 196"/>
              <a:gd name="T88" fmla="*/ 810146073 w 197"/>
              <a:gd name="T89" fmla="*/ 980970225 h 196"/>
              <a:gd name="T90" fmla="*/ 810146073 w 197"/>
              <a:gd name="T91" fmla="*/ 1020663281 h 196"/>
              <a:gd name="T92" fmla="*/ 892187586 w 197"/>
              <a:gd name="T93" fmla="*/ 929937656 h 196"/>
              <a:gd name="T94" fmla="*/ 856294566 w 197"/>
              <a:gd name="T95" fmla="*/ 929937656 h 196"/>
              <a:gd name="T96" fmla="*/ 666576256 w 197"/>
              <a:gd name="T97" fmla="*/ 725805000 h 196"/>
              <a:gd name="T98" fmla="*/ 666576256 w 197"/>
              <a:gd name="T99" fmla="*/ 686111944 h 196"/>
              <a:gd name="T100" fmla="*/ 702469276 w 197"/>
              <a:gd name="T101" fmla="*/ 686111944 h 196"/>
              <a:gd name="T102" fmla="*/ 892187586 w 197"/>
              <a:gd name="T103" fmla="*/ 890244600 h 196"/>
              <a:gd name="T104" fmla="*/ 892187586 w 197"/>
              <a:gd name="T105" fmla="*/ 929937656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33" name="Freeform 5"/>
          <p:cNvSpPr>
            <a:spLocks noEditPoints="1" noChangeArrowheads="1"/>
          </p:cNvSpPr>
          <p:nvPr/>
        </p:nvSpPr>
        <p:spPr bwMode="auto">
          <a:xfrm>
            <a:off x="8232775" y="1174750"/>
            <a:ext cx="503238" cy="533400"/>
          </a:xfrm>
          <a:custGeom>
            <a:avLst/>
            <a:gdLst>
              <a:gd name="T0" fmla="*/ 1229093121 w 203"/>
              <a:gd name="T1" fmla="*/ 13672297 h 204"/>
              <a:gd name="T2" fmla="*/ 983274993 w 203"/>
              <a:gd name="T3" fmla="*/ 170918094 h 204"/>
              <a:gd name="T4" fmla="*/ 608399868 w 203"/>
              <a:gd name="T5" fmla="*/ 512751668 h 204"/>
              <a:gd name="T6" fmla="*/ 516218070 w 203"/>
              <a:gd name="T7" fmla="*/ 546933718 h 204"/>
              <a:gd name="T8" fmla="*/ 467054444 w 203"/>
              <a:gd name="T9" fmla="*/ 649485097 h 204"/>
              <a:gd name="T10" fmla="*/ 417890818 w 203"/>
              <a:gd name="T11" fmla="*/ 697342059 h 204"/>
              <a:gd name="T12" fmla="*/ 614545321 w 203"/>
              <a:gd name="T13" fmla="*/ 916117115 h 204"/>
              <a:gd name="T14" fmla="*/ 657565973 w 203"/>
              <a:gd name="T15" fmla="*/ 854585241 h 204"/>
              <a:gd name="T16" fmla="*/ 749747771 w 203"/>
              <a:gd name="T17" fmla="*/ 806728279 h 204"/>
              <a:gd name="T18" fmla="*/ 768184130 w 203"/>
              <a:gd name="T19" fmla="*/ 711014356 h 204"/>
              <a:gd name="T20" fmla="*/ 1063165885 w 203"/>
              <a:gd name="T21" fmla="*/ 321323821 h 204"/>
              <a:gd name="T22" fmla="*/ 1229093121 w 203"/>
              <a:gd name="T23" fmla="*/ 13672297 h 204"/>
              <a:gd name="T24" fmla="*/ 202799956 w 203"/>
              <a:gd name="T25" fmla="*/ 963974076 h 204"/>
              <a:gd name="T26" fmla="*/ 0 w 203"/>
              <a:gd name="T27" fmla="*/ 1141727012 h 204"/>
              <a:gd name="T28" fmla="*/ 583818055 w 203"/>
              <a:gd name="T29" fmla="*/ 950299165 h 204"/>
              <a:gd name="T30" fmla="*/ 399454459 w 203"/>
              <a:gd name="T31" fmla="*/ 745199021 h 204"/>
              <a:gd name="T32" fmla="*/ 202799956 w 203"/>
              <a:gd name="T33" fmla="*/ 963974076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34" name="Freeform 9"/>
          <p:cNvSpPr>
            <a:spLocks noEditPoints="1" noChangeArrowheads="1"/>
          </p:cNvSpPr>
          <p:nvPr/>
        </p:nvSpPr>
        <p:spPr bwMode="auto">
          <a:xfrm>
            <a:off x="3246438" y="5153025"/>
            <a:ext cx="388937" cy="392113"/>
          </a:xfrm>
          <a:custGeom>
            <a:avLst/>
            <a:gdLst>
              <a:gd name="T0" fmla="*/ 710501903 w 199"/>
              <a:gd name="T1" fmla="*/ 307504817 h 200"/>
              <a:gd name="T2" fmla="*/ 649384069 w 199"/>
              <a:gd name="T3" fmla="*/ 307504817 h 200"/>
              <a:gd name="T4" fmla="*/ 622645139 w 199"/>
              <a:gd name="T5" fmla="*/ 246003854 h 200"/>
              <a:gd name="T6" fmla="*/ 668483026 w 199"/>
              <a:gd name="T7" fmla="*/ 199877641 h 200"/>
              <a:gd name="T8" fmla="*/ 668483026 w 199"/>
              <a:gd name="T9" fmla="*/ 126846595 h 200"/>
              <a:gd name="T10" fmla="*/ 630283158 w 199"/>
              <a:gd name="T11" fmla="*/ 92252426 h 200"/>
              <a:gd name="T12" fmla="*/ 557706341 w 199"/>
              <a:gd name="T13" fmla="*/ 92252426 h 200"/>
              <a:gd name="T14" fmla="*/ 515687464 w 199"/>
              <a:gd name="T15" fmla="*/ 138376678 h 200"/>
              <a:gd name="T16" fmla="*/ 458388640 w 199"/>
              <a:gd name="T17" fmla="*/ 115314552 h 200"/>
              <a:gd name="T18" fmla="*/ 458388640 w 199"/>
              <a:gd name="T19" fmla="*/ 49968920 h 200"/>
              <a:gd name="T20" fmla="*/ 404908825 w 199"/>
              <a:gd name="T21" fmla="*/ 0 h 200"/>
              <a:gd name="T22" fmla="*/ 355251929 w 199"/>
              <a:gd name="T23" fmla="*/ 0 h 200"/>
              <a:gd name="T24" fmla="*/ 305593078 w 199"/>
              <a:gd name="T25" fmla="*/ 49968920 h 200"/>
              <a:gd name="T26" fmla="*/ 305593078 w 199"/>
              <a:gd name="T27" fmla="*/ 115314552 h 200"/>
              <a:gd name="T28" fmla="*/ 244473290 w 199"/>
              <a:gd name="T29" fmla="*/ 138376678 h 200"/>
              <a:gd name="T30" fmla="*/ 198635403 w 199"/>
              <a:gd name="T31" fmla="*/ 92252426 h 200"/>
              <a:gd name="T32" fmla="*/ 126056632 w 199"/>
              <a:gd name="T33" fmla="*/ 92252426 h 200"/>
              <a:gd name="T34" fmla="*/ 91677728 w 199"/>
              <a:gd name="T35" fmla="*/ 126846595 h 200"/>
              <a:gd name="T36" fmla="*/ 91677728 w 199"/>
              <a:gd name="T37" fmla="*/ 199877641 h 200"/>
              <a:gd name="T38" fmla="*/ 137515615 w 199"/>
              <a:gd name="T39" fmla="*/ 246003854 h 200"/>
              <a:gd name="T40" fmla="*/ 110776685 w 199"/>
              <a:gd name="T41" fmla="*/ 307504817 h 200"/>
              <a:gd name="T42" fmla="*/ 49658851 w 199"/>
              <a:gd name="T43" fmla="*/ 307504817 h 200"/>
              <a:gd name="T44" fmla="*/ 0 w 199"/>
              <a:gd name="T45" fmla="*/ 357475698 h 200"/>
              <a:gd name="T46" fmla="*/ 0 w 199"/>
              <a:gd name="T47" fmla="*/ 411287326 h 200"/>
              <a:gd name="T48" fmla="*/ 49658851 w 199"/>
              <a:gd name="T49" fmla="*/ 461258206 h 200"/>
              <a:gd name="T50" fmla="*/ 110776685 w 199"/>
              <a:gd name="T51" fmla="*/ 461258206 h 200"/>
              <a:gd name="T52" fmla="*/ 133696605 w 199"/>
              <a:gd name="T53" fmla="*/ 518914502 h 200"/>
              <a:gd name="T54" fmla="*/ 91677728 w 199"/>
              <a:gd name="T55" fmla="*/ 565040715 h 200"/>
              <a:gd name="T56" fmla="*/ 91677728 w 199"/>
              <a:gd name="T57" fmla="*/ 638073722 h 200"/>
              <a:gd name="T58" fmla="*/ 126056632 w 199"/>
              <a:gd name="T59" fmla="*/ 672667891 h 200"/>
              <a:gd name="T60" fmla="*/ 198635403 w 199"/>
              <a:gd name="T61" fmla="*/ 672667891 h 200"/>
              <a:gd name="T62" fmla="*/ 240654280 w 199"/>
              <a:gd name="T63" fmla="*/ 626541678 h 200"/>
              <a:gd name="T64" fmla="*/ 305593078 w 199"/>
              <a:gd name="T65" fmla="*/ 653448472 h 200"/>
              <a:gd name="T66" fmla="*/ 305593078 w 199"/>
              <a:gd name="T67" fmla="*/ 714949436 h 200"/>
              <a:gd name="T68" fmla="*/ 355251929 w 199"/>
              <a:gd name="T69" fmla="*/ 768763024 h 200"/>
              <a:gd name="T70" fmla="*/ 404908825 w 199"/>
              <a:gd name="T71" fmla="*/ 768763024 h 200"/>
              <a:gd name="T72" fmla="*/ 458388640 w 199"/>
              <a:gd name="T73" fmla="*/ 714949436 h 200"/>
              <a:gd name="T74" fmla="*/ 458388640 w 199"/>
              <a:gd name="T75" fmla="*/ 653448472 h 200"/>
              <a:gd name="T76" fmla="*/ 515687464 w 199"/>
              <a:gd name="T77" fmla="*/ 630386346 h 200"/>
              <a:gd name="T78" fmla="*/ 557706341 w 199"/>
              <a:gd name="T79" fmla="*/ 672667891 h 200"/>
              <a:gd name="T80" fmla="*/ 630283158 w 199"/>
              <a:gd name="T81" fmla="*/ 672667891 h 200"/>
              <a:gd name="T82" fmla="*/ 668483026 w 199"/>
              <a:gd name="T83" fmla="*/ 638073722 h 200"/>
              <a:gd name="T84" fmla="*/ 668483026 w 199"/>
              <a:gd name="T85" fmla="*/ 565040715 h 200"/>
              <a:gd name="T86" fmla="*/ 622645139 w 199"/>
              <a:gd name="T87" fmla="*/ 518914502 h 200"/>
              <a:gd name="T88" fmla="*/ 649384069 w 199"/>
              <a:gd name="T89" fmla="*/ 461258206 h 200"/>
              <a:gd name="T90" fmla="*/ 710501903 w 199"/>
              <a:gd name="T91" fmla="*/ 461258206 h 200"/>
              <a:gd name="T92" fmla="*/ 760160754 w 199"/>
              <a:gd name="T93" fmla="*/ 411287326 h 200"/>
              <a:gd name="T94" fmla="*/ 760160754 w 199"/>
              <a:gd name="T95" fmla="*/ 357475698 h 200"/>
              <a:gd name="T96" fmla="*/ 710501903 w 199"/>
              <a:gd name="T97" fmla="*/ 307504817 h 200"/>
              <a:gd name="T98" fmla="*/ 381990859 w 199"/>
              <a:gd name="T99" fmla="*/ 538133921 h 200"/>
              <a:gd name="T100" fmla="*/ 229193343 w 199"/>
              <a:gd name="T101" fmla="*/ 384382492 h 200"/>
              <a:gd name="T102" fmla="*/ 381990859 w 199"/>
              <a:gd name="T103" fmla="*/ 230629103 h 200"/>
              <a:gd name="T104" fmla="*/ 530967411 w 199"/>
              <a:gd name="T105" fmla="*/ 384382492 h 200"/>
              <a:gd name="T106" fmla="*/ 381990859 w 199"/>
              <a:gd name="T107" fmla="*/ 538133921 h 200"/>
              <a:gd name="T108" fmla="*/ 381990859 w 199"/>
              <a:gd name="T109" fmla="*/ 307504817 h 200"/>
              <a:gd name="T110" fmla="*/ 305593078 w 199"/>
              <a:gd name="T111" fmla="*/ 384382492 h 200"/>
              <a:gd name="T112" fmla="*/ 381990859 w 199"/>
              <a:gd name="T113" fmla="*/ 461258206 h 200"/>
              <a:gd name="T114" fmla="*/ 458388640 w 199"/>
              <a:gd name="T115" fmla="*/ 384382492 h 200"/>
              <a:gd name="T116" fmla="*/ 381990859 w 199"/>
              <a:gd name="T117" fmla="*/ 307504817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8" name="灯片编号占位符 8"/>
          <p:cNvSpPr>
            <a:spLocks noChangeArrowheads="1"/>
          </p:cNvSpPr>
          <p:nvPr/>
        </p:nvSpPr>
        <p:spPr bwMode="auto">
          <a:xfrm>
            <a:off x="12387263" y="5805488"/>
            <a:ext cx="434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fld id="{4057C810-5800-408C-9E03-D67C58355B8D}" type="slidenum">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fld>
            <a:endParaRPr lang="en-US" altLang="zh-CN">
              <a:latin typeface="Calibri" panose="020F0502020204030204" pitchFamily="34" charset="0"/>
              <a:sym typeface="Calibri" panose="020F0502020204030204" pitchFamily="34" charset="0"/>
            </a:endParaRPr>
          </a:p>
        </p:txBody>
      </p:sp>
      <p:sp>
        <p:nvSpPr>
          <p:cNvPr id="2" name="文本框 1"/>
          <p:cNvSpPr txBox="1"/>
          <p:nvPr/>
        </p:nvSpPr>
        <p:spPr>
          <a:xfrm>
            <a:off x="1477010" y="708025"/>
            <a:ext cx="3589655" cy="521970"/>
          </a:xfrm>
          <a:prstGeom prst="rect">
            <a:avLst/>
          </a:prstGeom>
          <a:noFill/>
        </p:spPr>
        <p:txBody>
          <a:bodyPr wrap="square" rtlCol="0">
            <a:spAutoFit/>
          </a:bodyPr>
          <a:lstStyle/>
          <a:p>
            <a:r>
              <a:rPr lang="zh-CN" altLang="en-US" sz="2800">
                <a:ln w="22225">
                  <a:solidFill>
                    <a:schemeClr val="accent2"/>
                  </a:solidFill>
                  <a:prstDash val="solid"/>
                </a:ln>
                <a:solidFill>
                  <a:schemeClr val="accent2">
                    <a:lumMod val="40000"/>
                    <a:lumOff val="60000"/>
                  </a:schemeClr>
                </a:solidFill>
                <a:effectLst/>
              </a:rPr>
              <a:t>本学期测试内容</a:t>
            </a:r>
            <a:endParaRPr lang="zh-CN" altLang="en-US" sz="2800">
              <a:ln w="22225">
                <a:solidFill>
                  <a:schemeClr val="accent2"/>
                </a:solidFill>
                <a:prstDash val="solid"/>
              </a:ln>
              <a:solidFill>
                <a:schemeClr val="accent2">
                  <a:lumMod val="40000"/>
                  <a:lumOff val="60000"/>
                </a:schemeClr>
              </a:solidFill>
              <a:effectLst/>
            </a:endParaRPr>
          </a:p>
        </p:txBody>
      </p:sp>
      <p:sp>
        <p:nvSpPr>
          <p:cNvPr id="3" name="矩形 18"/>
          <p:cNvSpPr>
            <a:spLocks noChangeArrowheads="1"/>
          </p:cNvSpPr>
          <p:nvPr/>
        </p:nvSpPr>
        <p:spPr bwMode="auto">
          <a:xfrm>
            <a:off x="1577340" y="3825875"/>
            <a:ext cx="1895475" cy="537845"/>
          </a:xfrm>
          <a:prstGeom prst="rect">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矩形 20"/>
          <p:cNvSpPr>
            <a:spLocks noChangeArrowheads="1"/>
          </p:cNvSpPr>
          <p:nvPr/>
        </p:nvSpPr>
        <p:spPr bwMode="auto">
          <a:xfrm>
            <a:off x="2270125" y="3825875"/>
            <a:ext cx="1033780" cy="460375"/>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wrap="square">
            <a:spAutoFit/>
          </a:bodyPr>
          <a:p>
            <a:pPr algn="ctr">
              <a:spcBef>
                <a:spcPts val="1000"/>
              </a:spcBef>
              <a:buFont typeface="Arial" panose="020B0604020202020204" pitchFamily="34" charset="0"/>
              <a:buNone/>
            </a:pPr>
            <a:r>
              <a:rPr 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米</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Freeform 5"/>
          <p:cNvSpPr>
            <a:spLocks noEditPoints="1" noChangeArrowheads="1"/>
          </p:cNvSpPr>
          <p:nvPr/>
        </p:nvSpPr>
        <p:spPr bwMode="auto">
          <a:xfrm>
            <a:off x="1706880" y="3816985"/>
            <a:ext cx="503238" cy="533400"/>
          </a:xfrm>
          <a:custGeom>
            <a:avLst/>
            <a:gdLst>
              <a:gd name="T0" fmla="*/ 1229093121 w 203"/>
              <a:gd name="T1" fmla="*/ 13672297 h 204"/>
              <a:gd name="T2" fmla="*/ 983274993 w 203"/>
              <a:gd name="T3" fmla="*/ 170918094 h 204"/>
              <a:gd name="T4" fmla="*/ 608399868 w 203"/>
              <a:gd name="T5" fmla="*/ 512751668 h 204"/>
              <a:gd name="T6" fmla="*/ 516218070 w 203"/>
              <a:gd name="T7" fmla="*/ 546933718 h 204"/>
              <a:gd name="T8" fmla="*/ 467054444 w 203"/>
              <a:gd name="T9" fmla="*/ 649485097 h 204"/>
              <a:gd name="T10" fmla="*/ 417890818 w 203"/>
              <a:gd name="T11" fmla="*/ 697342059 h 204"/>
              <a:gd name="T12" fmla="*/ 614545321 w 203"/>
              <a:gd name="T13" fmla="*/ 916117115 h 204"/>
              <a:gd name="T14" fmla="*/ 657565973 w 203"/>
              <a:gd name="T15" fmla="*/ 854585241 h 204"/>
              <a:gd name="T16" fmla="*/ 749747771 w 203"/>
              <a:gd name="T17" fmla="*/ 806728279 h 204"/>
              <a:gd name="T18" fmla="*/ 768184130 w 203"/>
              <a:gd name="T19" fmla="*/ 711014356 h 204"/>
              <a:gd name="T20" fmla="*/ 1063165885 w 203"/>
              <a:gd name="T21" fmla="*/ 321323821 h 204"/>
              <a:gd name="T22" fmla="*/ 1229093121 w 203"/>
              <a:gd name="T23" fmla="*/ 13672297 h 204"/>
              <a:gd name="T24" fmla="*/ 202799956 w 203"/>
              <a:gd name="T25" fmla="*/ 963974076 h 204"/>
              <a:gd name="T26" fmla="*/ 0 w 203"/>
              <a:gd name="T27" fmla="*/ 1141727012 h 204"/>
              <a:gd name="T28" fmla="*/ 583818055 w 203"/>
              <a:gd name="T29" fmla="*/ 950299165 h 204"/>
              <a:gd name="T30" fmla="*/ 399454459 w 203"/>
              <a:gd name="T31" fmla="*/ 745199021 h 204"/>
              <a:gd name="T32" fmla="*/ 202799956 w 203"/>
              <a:gd name="T33" fmla="*/ 963974076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p>
            <a:endParaRPr lang="zh-CN" altLang="en-US"/>
          </a:p>
        </p:txBody>
      </p:sp>
      <p:grpSp>
        <p:nvGrpSpPr>
          <p:cNvPr id="8" name="组合 17"/>
          <p:cNvGrpSpPr/>
          <p:nvPr/>
        </p:nvGrpSpPr>
        <p:grpSpPr bwMode="auto">
          <a:xfrm>
            <a:off x="9117330" y="3494405"/>
            <a:ext cx="2454910" cy="537845"/>
            <a:chOff x="-1108610" y="0"/>
            <a:chExt cx="2872480" cy="537174"/>
          </a:xfrm>
          <a:solidFill>
            <a:srgbClr val="7030A0"/>
          </a:solidFill>
        </p:grpSpPr>
        <p:sp>
          <p:nvSpPr>
            <p:cNvPr id="9" name="矩形 18"/>
            <p:cNvSpPr>
              <a:spLocks noChangeArrowheads="1"/>
            </p:cNvSpPr>
            <p:nvPr/>
          </p:nvSpPr>
          <p:spPr bwMode="auto">
            <a:xfrm>
              <a:off x="-1108610" y="0"/>
              <a:ext cx="2872480" cy="537174"/>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 name="直接连接符 19"/>
            <p:cNvSpPr>
              <a:spLocks noChangeShapeType="1"/>
            </p:cNvSpPr>
            <p:nvPr/>
          </p:nvSpPr>
          <p:spPr bwMode="auto">
            <a:xfrm>
              <a:off x="671161" y="51174"/>
              <a:ext cx="1" cy="485881"/>
            </a:xfrm>
            <a:prstGeom prst="line">
              <a:avLst/>
            </a:prstGeom>
            <a:grpFill/>
            <a:ln w="6350">
              <a:solidFill>
                <a:srgbClr val="F5F6F8"/>
              </a:solidFill>
              <a:prstDash val="dash"/>
              <a:bevel/>
            </a:ln>
            <a:extLst>
              <a:ext uri="{909E8E84-426E-40DD-AFC4-6F175D3DCCD1}">
                <a14:hiddenFill xmlns:a14="http://schemas.microsoft.com/office/drawing/2010/main">
                  <a:noFill/>
                </a14:hiddenFill>
              </a:ext>
            </a:extLst>
          </p:spPr>
          <p:txBody>
            <a:bodyPr/>
            <a:p>
              <a:endParaRPr lang="zh-CN" altLang="en-US"/>
            </a:p>
          </p:txBody>
        </p:sp>
        <p:sp>
          <p:nvSpPr>
            <p:cNvPr id="11" name="矩形 20"/>
            <p:cNvSpPr>
              <a:spLocks noChangeArrowheads="1"/>
            </p:cNvSpPr>
            <p:nvPr/>
          </p:nvSpPr>
          <p:spPr bwMode="auto">
            <a:xfrm>
              <a:off x="-237469" y="0"/>
              <a:ext cx="2001339" cy="45980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wrap="square">
              <a:spAutoFit/>
            </a:bodyPr>
            <a:p>
              <a:pPr algn="ctr">
                <a:spcBef>
                  <a:spcPts val="1000"/>
                </a:spcBef>
                <a:buFont typeface="Arial" panose="020B0604020202020204" pitchFamily="34" charset="0"/>
                <a:buNone/>
              </a:pPr>
              <a:r>
                <a:rPr 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坐位体前屈</a:t>
              </a:r>
              <a:endParaRPr lang="zh-CN"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2" name="Freeform 13"/>
          <p:cNvSpPr>
            <a:spLocks noEditPoints="1" noChangeArrowheads="1"/>
          </p:cNvSpPr>
          <p:nvPr/>
        </p:nvSpPr>
        <p:spPr bwMode="auto">
          <a:xfrm>
            <a:off x="9390698" y="3488055"/>
            <a:ext cx="446087" cy="466725"/>
          </a:xfrm>
          <a:custGeom>
            <a:avLst/>
            <a:gdLst>
              <a:gd name="T0" fmla="*/ 656320783 w 197"/>
              <a:gd name="T1" fmla="*/ 567035156 h 196"/>
              <a:gd name="T2" fmla="*/ 753744373 w 197"/>
              <a:gd name="T3" fmla="*/ 589716563 h 196"/>
              <a:gd name="T4" fmla="*/ 1010119856 w 197"/>
              <a:gd name="T5" fmla="*/ 306200175 h 196"/>
              <a:gd name="T6" fmla="*/ 1004993252 w 197"/>
              <a:gd name="T7" fmla="*/ 255165225 h 196"/>
              <a:gd name="T8" fmla="*/ 825530414 w 197"/>
              <a:gd name="T9" fmla="*/ 470639775 h 196"/>
              <a:gd name="T10" fmla="*/ 651194180 w 197"/>
              <a:gd name="T11" fmla="*/ 436616475 h 196"/>
              <a:gd name="T12" fmla="*/ 589663611 w 197"/>
              <a:gd name="T13" fmla="*/ 255165225 h 196"/>
              <a:gd name="T14" fmla="*/ 789637393 w 197"/>
              <a:gd name="T15" fmla="*/ 22681406 h 196"/>
              <a:gd name="T16" fmla="*/ 753744373 w 197"/>
              <a:gd name="T17" fmla="*/ 17011650 h 196"/>
              <a:gd name="T18" fmla="*/ 492240021 w 197"/>
              <a:gd name="T19" fmla="*/ 306200175 h 196"/>
              <a:gd name="T20" fmla="*/ 517879834 w 197"/>
              <a:gd name="T21" fmla="*/ 419607206 h 196"/>
              <a:gd name="T22" fmla="*/ 271757559 w 197"/>
              <a:gd name="T23" fmla="*/ 754156163 h 196"/>
              <a:gd name="T24" fmla="*/ 225611331 w 197"/>
              <a:gd name="T25" fmla="*/ 742816650 h 196"/>
              <a:gd name="T26" fmla="*/ 61530569 w 197"/>
              <a:gd name="T27" fmla="*/ 918598144 h 196"/>
              <a:gd name="T28" fmla="*/ 225611331 w 197"/>
              <a:gd name="T29" fmla="*/ 1100049394 h 196"/>
              <a:gd name="T30" fmla="*/ 384563224 w 197"/>
              <a:gd name="T31" fmla="*/ 918598144 h 196"/>
              <a:gd name="T32" fmla="*/ 369181148 w 197"/>
              <a:gd name="T33" fmla="*/ 856223681 h 196"/>
              <a:gd name="T34" fmla="*/ 656320783 w 197"/>
              <a:gd name="T35" fmla="*/ 567035156 h 196"/>
              <a:gd name="T36" fmla="*/ 225611331 w 197"/>
              <a:gd name="T37" fmla="*/ 1014993525 h 196"/>
              <a:gd name="T38" fmla="*/ 138443214 w 197"/>
              <a:gd name="T39" fmla="*/ 918598144 h 196"/>
              <a:gd name="T40" fmla="*/ 225611331 w 197"/>
              <a:gd name="T41" fmla="*/ 827872519 h 196"/>
              <a:gd name="T42" fmla="*/ 307650580 w 197"/>
              <a:gd name="T43" fmla="*/ 918598144 h 196"/>
              <a:gd name="T44" fmla="*/ 225611331 w 197"/>
              <a:gd name="T45" fmla="*/ 1014993525 h 196"/>
              <a:gd name="T46" fmla="*/ 240993407 w 197"/>
              <a:gd name="T47" fmla="*/ 345890850 h 196"/>
              <a:gd name="T48" fmla="*/ 389689828 w 197"/>
              <a:gd name="T49" fmla="*/ 521672344 h 196"/>
              <a:gd name="T50" fmla="*/ 461475869 w 197"/>
              <a:gd name="T51" fmla="*/ 436616475 h 196"/>
              <a:gd name="T52" fmla="*/ 312777183 w 197"/>
              <a:gd name="T53" fmla="*/ 266507119 h 196"/>
              <a:gd name="T54" fmla="*/ 348670204 w 197"/>
              <a:gd name="T55" fmla="*/ 226814063 h 196"/>
              <a:gd name="T56" fmla="*/ 143569818 w 197"/>
              <a:gd name="T57" fmla="*/ 0 h 196"/>
              <a:gd name="T58" fmla="*/ 0 w 197"/>
              <a:gd name="T59" fmla="*/ 164439600 h 196"/>
              <a:gd name="T60" fmla="*/ 199973782 w 197"/>
              <a:gd name="T61" fmla="*/ 385583906 h 196"/>
              <a:gd name="T62" fmla="*/ 240993407 w 197"/>
              <a:gd name="T63" fmla="*/ 345890850 h 196"/>
              <a:gd name="T64" fmla="*/ 707595880 w 197"/>
              <a:gd name="T65" fmla="*/ 606728213 h 196"/>
              <a:gd name="T66" fmla="*/ 497368890 w 197"/>
              <a:gd name="T67" fmla="*/ 810860869 h 196"/>
              <a:gd name="T68" fmla="*/ 728106824 w 197"/>
              <a:gd name="T69" fmla="*/ 1066026094 h 196"/>
              <a:gd name="T70" fmla="*/ 871676642 w 197"/>
              <a:gd name="T71" fmla="*/ 1066026094 h 196"/>
              <a:gd name="T72" fmla="*/ 933207211 w 197"/>
              <a:gd name="T73" fmla="*/ 1003651631 h 196"/>
              <a:gd name="T74" fmla="*/ 933207211 w 197"/>
              <a:gd name="T75" fmla="*/ 844881788 h 196"/>
              <a:gd name="T76" fmla="*/ 707595880 w 197"/>
              <a:gd name="T77" fmla="*/ 606728213 h 196"/>
              <a:gd name="T78" fmla="*/ 810146073 w 197"/>
              <a:gd name="T79" fmla="*/ 1020663281 h 196"/>
              <a:gd name="T80" fmla="*/ 774255317 w 197"/>
              <a:gd name="T81" fmla="*/ 1020663281 h 196"/>
              <a:gd name="T82" fmla="*/ 584537007 w 197"/>
              <a:gd name="T83" fmla="*/ 816530625 h 196"/>
              <a:gd name="T84" fmla="*/ 584537007 w 197"/>
              <a:gd name="T85" fmla="*/ 776837569 h 196"/>
              <a:gd name="T86" fmla="*/ 620430027 w 197"/>
              <a:gd name="T87" fmla="*/ 776837569 h 196"/>
              <a:gd name="T88" fmla="*/ 810146073 w 197"/>
              <a:gd name="T89" fmla="*/ 980970225 h 196"/>
              <a:gd name="T90" fmla="*/ 810146073 w 197"/>
              <a:gd name="T91" fmla="*/ 1020663281 h 196"/>
              <a:gd name="T92" fmla="*/ 892187586 w 197"/>
              <a:gd name="T93" fmla="*/ 929937656 h 196"/>
              <a:gd name="T94" fmla="*/ 856294566 w 197"/>
              <a:gd name="T95" fmla="*/ 929937656 h 196"/>
              <a:gd name="T96" fmla="*/ 666576256 w 197"/>
              <a:gd name="T97" fmla="*/ 725805000 h 196"/>
              <a:gd name="T98" fmla="*/ 666576256 w 197"/>
              <a:gd name="T99" fmla="*/ 686111944 h 196"/>
              <a:gd name="T100" fmla="*/ 702469276 w 197"/>
              <a:gd name="T101" fmla="*/ 686111944 h 196"/>
              <a:gd name="T102" fmla="*/ 892187586 w 197"/>
              <a:gd name="T103" fmla="*/ 890244600 h 196"/>
              <a:gd name="T104" fmla="*/ 892187586 w 197"/>
              <a:gd name="T105" fmla="*/ 929937656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820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820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8211"/>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8214"/>
                                        </p:tgtEl>
                                        <p:attrNameLst>
                                          <p:attrName>style.visibility</p:attrName>
                                        </p:attrNameLst>
                                      </p:cBhvr>
                                      <p:to>
                                        <p:strVal val="visible"/>
                                      </p:to>
                                    </p:set>
                                    <p:animEffect>
                                      <p:cBhvr>
                                        <p:cTn id="13" dur="500"/>
                                        <p:tgtEl>
                                          <p:spTgt spid="82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26"/>
                                        </p:tgtEl>
                                        <p:attrNameLst>
                                          <p:attrName>style.visibility</p:attrName>
                                        </p:attrNameLst>
                                      </p:cBhvr>
                                      <p:to>
                                        <p:strVal val="visible"/>
                                      </p:to>
                                    </p:set>
                                    <p:animEffect>
                                      <p:cBhvr>
                                        <p:cTn id="16" dur="500"/>
                                        <p:tgtEl>
                                          <p:spTgt spid="82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33"/>
                                        </p:tgtEl>
                                        <p:attrNameLst>
                                          <p:attrName>style.visibility</p:attrName>
                                        </p:attrNameLst>
                                      </p:cBhvr>
                                      <p:to>
                                        <p:strVal val="visible"/>
                                      </p:to>
                                    </p:set>
                                    <p:animEffect>
                                      <p:cBhvr>
                                        <p:cTn id="19" dur="500"/>
                                        <p:tgtEl>
                                          <p:spTgt spid="8233"/>
                                        </p:tgtEl>
                                      </p:cBhvr>
                                    </p:animEffect>
                                  </p:childTnLst>
                                </p:cTn>
                              </p:par>
                              <p:par>
                                <p:cTn id="20" presetID="10" presetClass="entr" presetSubtype="0" fill="hold" nodeType="withEffect">
                                  <p:stCondLst>
                                    <p:cond delay="0"/>
                                  </p:stCondLst>
                                  <p:childTnLst>
                                    <p:set>
                                      <p:cBhvr>
                                        <p:cTn id="21" dur="1" fill="hold">
                                          <p:stCondLst>
                                            <p:cond delay="0"/>
                                          </p:stCondLst>
                                        </p:cTn>
                                        <p:tgtEl>
                                          <p:spTgt spid="8222"/>
                                        </p:tgtEl>
                                        <p:attrNameLst>
                                          <p:attrName>style.visibility</p:attrName>
                                        </p:attrNameLst>
                                      </p:cBhvr>
                                      <p:to>
                                        <p:strVal val="visible"/>
                                      </p:to>
                                    </p:set>
                                    <p:animEffect>
                                      <p:cBhvr>
                                        <p:cTn id="22" dur="500"/>
                                        <p:tgtEl>
                                          <p:spTgt spid="82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28"/>
                                        </p:tgtEl>
                                        <p:attrNameLst>
                                          <p:attrName>style.visibility</p:attrName>
                                        </p:attrNameLst>
                                      </p:cBhvr>
                                      <p:to>
                                        <p:strVal val="visible"/>
                                      </p:to>
                                    </p:set>
                                    <p:animEffect>
                                      <p:cBhvr>
                                        <p:cTn id="25" dur="500"/>
                                        <p:tgtEl>
                                          <p:spTgt spid="82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34"/>
                                        </p:tgtEl>
                                        <p:attrNameLst>
                                          <p:attrName>style.visibility</p:attrName>
                                        </p:attrNameLst>
                                      </p:cBhvr>
                                      <p:to>
                                        <p:strVal val="visible"/>
                                      </p:to>
                                    </p:set>
                                    <p:animEffect>
                                      <p:cBhvr>
                                        <p:cTn id="28" dur="500"/>
                                        <p:tgtEl>
                                          <p:spTgt spid="8234"/>
                                        </p:tgtEl>
                                      </p:cBhvr>
                                    </p:animEffect>
                                  </p:childTnLst>
                                </p:cTn>
                              </p:par>
                              <p:par>
                                <p:cTn id="29" presetID="10" presetClass="entr" presetSubtype="0" fill="hold" nodeType="withEffect">
                                  <p:stCondLst>
                                    <p:cond delay="0"/>
                                  </p:stCondLst>
                                  <p:childTnLst>
                                    <p:set>
                                      <p:cBhvr>
                                        <p:cTn id="30" dur="1" fill="hold">
                                          <p:stCondLst>
                                            <p:cond delay="0"/>
                                          </p:stCondLst>
                                        </p:cTn>
                                        <p:tgtEl>
                                          <p:spTgt spid="8218"/>
                                        </p:tgtEl>
                                        <p:attrNameLst>
                                          <p:attrName>style.visibility</p:attrName>
                                        </p:attrNameLst>
                                      </p:cBhvr>
                                      <p:to>
                                        <p:strVal val="visible"/>
                                      </p:to>
                                    </p:set>
                                    <p:animEffect>
                                      <p:cBhvr>
                                        <p:cTn id="31" dur="500"/>
                                        <p:tgtEl>
                                          <p:spTgt spid="82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27"/>
                                        </p:tgtEl>
                                        <p:attrNameLst>
                                          <p:attrName>style.visibility</p:attrName>
                                        </p:attrNameLst>
                                      </p:cBhvr>
                                      <p:to>
                                        <p:strVal val="visible"/>
                                      </p:to>
                                    </p:set>
                                    <p:animEffect>
                                      <p:cBhvr>
                                        <p:cTn id="34" dur="500"/>
                                        <p:tgtEl>
                                          <p:spTgt spid="82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32"/>
                                        </p:tgtEl>
                                        <p:attrNameLst>
                                          <p:attrName>style.visibility</p:attrName>
                                        </p:attrNameLst>
                                      </p:cBhvr>
                                      <p:to>
                                        <p:strVal val="visible"/>
                                      </p:to>
                                    </p:set>
                                    <p:animEffect>
                                      <p:cBhvr>
                                        <p:cTn id="37" dur="500"/>
                                        <p:tgtEl>
                                          <p:spTgt spid="82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bldLvl="0" autoUpdateAnimBg="0"/>
      <p:bldP spid="8227" grpId="0" bldLvl="0" autoUpdateAnimBg="0"/>
      <p:bldP spid="8228" grpId="0" bldLvl="0" autoUpdateAnimBg="0"/>
      <p:bldP spid="8232" grpId="0" bldLvl="0" animBg="1"/>
      <p:bldP spid="8233" grpId="0" bldLvl="0" animBg="1"/>
      <p:bldP spid="8234" grpId="0" bldLvl="0" animBg="1"/>
      <p:bldP spid="7" grpId="0" bldLvl="0" animBg="1"/>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9"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0" name="环形箭头 1"/>
          <p:cNvSpPr>
            <a:spLocks noChangeArrowheads="1"/>
          </p:cNvSpPr>
          <p:nvPr/>
        </p:nvSpPr>
        <p:spPr bwMode="auto">
          <a:xfrm>
            <a:off x="6040438" y="2513013"/>
            <a:ext cx="3814762" cy="3814762"/>
          </a:xfrm>
          <a:custGeom>
            <a:avLst/>
            <a:gdLst>
              <a:gd name="T0" fmla="*/ 636792746 w 21600"/>
              <a:gd name="T1" fmla="*/ 183558223 h 21600"/>
              <a:gd name="T2" fmla="*/ 300711154 w 21600"/>
              <a:gd name="T3" fmla="*/ 17809993 h 21600"/>
              <a:gd name="T4" fmla="*/ 608689783 w 21600"/>
              <a:gd name="T5" fmla="*/ 197905967 h 21600"/>
              <a:gd name="T6" fmla="*/ 648177338 w 21600"/>
              <a:gd name="T7" fmla="*/ 620355007 h 21600"/>
              <a:gd name="T8" fmla="*/ 506945135 w 21600"/>
              <a:gd name="T9" fmla="*/ 626967614 h 21600"/>
              <a:gd name="T10" fmla="*/ 500301444 w 21600"/>
              <a:gd name="T11" fmla="*/ 485704152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37" y="17390"/>
                </a:moveTo>
                <a:cubicBezTo>
                  <a:pt x="19678" y="15587"/>
                  <a:pt x="20588" y="13237"/>
                  <a:pt x="20588" y="10800"/>
                </a:cubicBezTo>
                <a:cubicBezTo>
                  <a:pt x="20588" y="5394"/>
                  <a:pt x="16205" y="1012"/>
                  <a:pt x="10800" y="1012"/>
                </a:cubicBezTo>
                <a:cubicBezTo>
                  <a:pt x="10431" y="1011"/>
                  <a:pt x="10064" y="1032"/>
                  <a:pt x="9698" y="1074"/>
                </a:cubicBezTo>
                <a:lnTo>
                  <a:pt x="9584" y="68"/>
                </a:lnTo>
                <a:cubicBezTo>
                  <a:pt x="9988" y="22"/>
                  <a:pt x="10393" y="0"/>
                  <a:pt x="10799" y="0"/>
                </a:cubicBezTo>
                <a:cubicBezTo>
                  <a:pt x="16764" y="0"/>
                  <a:pt x="21600" y="4835"/>
                  <a:pt x="21600" y="10800"/>
                </a:cubicBezTo>
                <a:cubicBezTo>
                  <a:pt x="21600" y="13489"/>
                  <a:pt x="20596" y="16082"/>
                  <a:pt x="18785" y="18071"/>
                </a:cubicBezTo>
                <a:lnTo>
                  <a:pt x="20781" y="19889"/>
                </a:lnTo>
                <a:lnTo>
                  <a:pt x="16253" y="20101"/>
                </a:lnTo>
                <a:lnTo>
                  <a:pt x="16040" y="15572"/>
                </a:lnTo>
                <a:lnTo>
                  <a:pt x="18037" y="1739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31" name="形状 2"/>
          <p:cNvSpPr>
            <a:spLocks noChangeArrowheads="1"/>
          </p:cNvSpPr>
          <p:nvPr/>
        </p:nvSpPr>
        <p:spPr bwMode="auto">
          <a:xfrm>
            <a:off x="4138613" y="1781175"/>
            <a:ext cx="2771775" cy="2771775"/>
          </a:xfrm>
          <a:custGeom>
            <a:avLst/>
            <a:gdLst>
              <a:gd name="T0" fmla="*/ 330175250 w 21600"/>
              <a:gd name="T1" fmla="*/ 269577447 h 21600"/>
              <a:gd name="T2" fmla="*/ 113620703 w 21600"/>
              <a:gd name="T3" fmla="*/ 24337853 h 21600"/>
              <a:gd name="T4" fmla="*/ 310530423 w 21600"/>
              <a:gd name="T5" fmla="*/ 257754415 h 21600"/>
              <a:gd name="T6" fmla="*/ -43554594 w 21600"/>
              <a:gd name="T7" fmla="*/ 197914103 h 21600"/>
              <a:gd name="T8" fmla="*/ 7080730 w 21600"/>
              <a:gd name="T9" fmla="*/ 137151790 h 21600"/>
              <a:gd name="T10" fmla="*/ 67843043 w 21600"/>
              <a:gd name="T11" fmla="*/ 18780354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31" y="11649"/>
                </a:moveTo>
                <a:cubicBezTo>
                  <a:pt x="1870" y="16495"/>
                  <a:pt x="5933" y="20207"/>
                  <a:pt x="10800" y="20207"/>
                </a:cubicBezTo>
                <a:cubicBezTo>
                  <a:pt x="15995" y="20207"/>
                  <a:pt x="20207" y="15995"/>
                  <a:pt x="20207" y="10800"/>
                </a:cubicBezTo>
                <a:cubicBezTo>
                  <a:pt x="20207" y="5604"/>
                  <a:pt x="15995" y="1393"/>
                  <a:pt x="10800" y="1393"/>
                </a:cubicBezTo>
                <a:cubicBezTo>
                  <a:pt x="9553" y="1392"/>
                  <a:pt x="8319" y="1640"/>
                  <a:pt x="7169" y="2121"/>
                </a:cubicBezTo>
                <a:lnTo>
                  <a:pt x="6631" y="836"/>
                </a:lnTo>
                <a:cubicBezTo>
                  <a:pt x="7951" y="284"/>
                  <a:pt x="9368" y="0"/>
                  <a:pt x="10799" y="0"/>
                </a:cubicBezTo>
                <a:cubicBezTo>
                  <a:pt x="16764" y="0"/>
                  <a:pt x="21600" y="4835"/>
                  <a:pt x="21600" y="10800"/>
                </a:cubicBezTo>
                <a:cubicBezTo>
                  <a:pt x="21600" y="16764"/>
                  <a:pt x="16764" y="21600"/>
                  <a:pt x="10800" y="21600"/>
                </a:cubicBezTo>
                <a:cubicBezTo>
                  <a:pt x="5213" y="21600"/>
                  <a:pt x="548" y="17339"/>
                  <a:pt x="44" y="11775"/>
                </a:cubicBezTo>
                <a:lnTo>
                  <a:pt x="-2645" y="12019"/>
                </a:lnTo>
                <a:lnTo>
                  <a:pt x="430" y="8329"/>
                </a:lnTo>
                <a:lnTo>
                  <a:pt x="4120" y="11405"/>
                </a:lnTo>
                <a:lnTo>
                  <a:pt x="1431" y="1164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32" name="环形箭头 3"/>
          <p:cNvSpPr>
            <a:spLocks noChangeArrowheads="1"/>
          </p:cNvSpPr>
          <p:nvPr/>
        </p:nvSpPr>
        <p:spPr bwMode="auto">
          <a:xfrm>
            <a:off x="5245100" y="301625"/>
            <a:ext cx="2987675" cy="2987675"/>
          </a:xfrm>
          <a:custGeom>
            <a:avLst/>
            <a:gdLst>
              <a:gd name="T0" fmla="*/ 10694770 w 21600"/>
              <a:gd name="T1" fmla="*/ 141002492 h 21600"/>
              <a:gd name="T2" fmla="*/ 13047979 w 21600"/>
              <a:gd name="T3" fmla="*/ 223078488 h 21600"/>
              <a:gd name="T4" fmla="*/ 34131421 w 21600"/>
              <a:gd name="T5" fmla="*/ 148846522 h 21600"/>
              <a:gd name="T6" fmla="*/ 14368089 w 21600"/>
              <a:gd name="T7" fmla="*/ 34131421 h 21600"/>
              <a:gd name="T8" fmla="*/ 104747471 w 21600"/>
              <a:gd name="T9" fmla="*/ 29233570 h 21600"/>
              <a:gd name="T10" fmla="*/ 109664271 w 21600"/>
              <a:gd name="T11" fmla="*/ 11963204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722" y="4450"/>
                </a:moveTo>
                <a:cubicBezTo>
                  <a:pt x="2157" y="6195"/>
                  <a:pt x="1291" y="8456"/>
                  <a:pt x="1292" y="10800"/>
                </a:cubicBezTo>
                <a:cubicBezTo>
                  <a:pt x="1292" y="11069"/>
                  <a:pt x="1303" y="11337"/>
                  <a:pt x="1326" y="11606"/>
                </a:cubicBezTo>
                <a:lnTo>
                  <a:pt x="38" y="11715"/>
                </a:lnTo>
                <a:cubicBezTo>
                  <a:pt x="12" y="11411"/>
                  <a:pt x="0" y="11105"/>
                  <a:pt x="0" y="10800"/>
                </a:cubicBezTo>
                <a:cubicBezTo>
                  <a:pt x="-1" y="8137"/>
                  <a:pt x="983" y="5569"/>
                  <a:pt x="2761" y="3587"/>
                </a:cubicBezTo>
                <a:lnTo>
                  <a:pt x="751" y="1784"/>
                </a:lnTo>
                <a:lnTo>
                  <a:pt x="5475" y="1528"/>
                </a:lnTo>
                <a:lnTo>
                  <a:pt x="5732" y="6253"/>
                </a:lnTo>
                <a:lnTo>
                  <a:pt x="3722" y="44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8205" name="组合 4"/>
          <p:cNvGrpSpPr/>
          <p:nvPr/>
        </p:nvGrpSpPr>
        <p:grpSpPr bwMode="auto">
          <a:xfrm>
            <a:off x="5497513" y="533400"/>
            <a:ext cx="2601912" cy="2600325"/>
            <a:chOff x="0" y="0"/>
            <a:chExt cx="2600961" cy="2600961"/>
          </a:xfrm>
        </p:grpSpPr>
        <p:sp>
          <p:nvSpPr>
            <p:cNvPr id="5162" name="任意多边形 5"/>
            <p:cNvSpPr>
              <a:spLocks noChangeArrowheads="1"/>
            </p:cNvSpPr>
            <p:nvPr/>
          </p:nvSpPr>
          <p:spPr bwMode="auto">
            <a:xfrm>
              <a:off x="0" y="0"/>
              <a:ext cx="2600961" cy="2600961"/>
            </a:xfrm>
            <a:custGeom>
              <a:avLst/>
              <a:gdLst>
                <a:gd name="T0" fmla="*/ 2383552 w 2123675"/>
                <a:gd name="T1" fmla="*/ 806810 h 2123675"/>
                <a:gd name="T2" fmla="*/ 2853523 w 2123675"/>
                <a:gd name="T3" fmla="*/ 665169 h 2123675"/>
                <a:gd name="T4" fmla="*/ 3026455 w 2123675"/>
                <a:gd name="T5" fmla="*/ 964695 h 2123675"/>
                <a:gd name="T6" fmla="*/ 2668805 w 2123675"/>
                <a:gd name="T7" fmla="*/ 1300883 h 2123675"/>
                <a:gd name="T8" fmla="*/ 2668805 w 2123675"/>
                <a:gd name="T9" fmla="*/ 1884632 h 2123675"/>
                <a:gd name="T10" fmla="*/ 3026455 w 2123675"/>
                <a:gd name="T11" fmla="*/ 2220820 h 2123675"/>
                <a:gd name="T12" fmla="*/ 2853523 w 2123675"/>
                <a:gd name="T13" fmla="*/ 2520346 h 2123675"/>
                <a:gd name="T14" fmla="*/ 2383552 w 2123675"/>
                <a:gd name="T15" fmla="*/ 2378705 h 2123675"/>
                <a:gd name="T16" fmla="*/ 1878010 w 2123675"/>
                <a:gd name="T17" fmla="*/ 2670579 h 2123675"/>
                <a:gd name="T18" fmla="*/ 1765688 w 2123675"/>
                <a:gd name="T19" fmla="*/ 3148406 h 2123675"/>
                <a:gd name="T20" fmla="*/ 1419826 w 2123675"/>
                <a:gd name="T21" fmla="*/ 3148406 h 2123675"/>
                <a:gd name="T22" fmla="*/ 1307505 w 2123675"/>
                <a:gd name="T23" fmla="*/ 2670579 h 2123675"/>
                <a:gd name="T24" fmla="*/ 801963 w 2123675"/>
                <a:gd name="T25" fmla="*/ 2378705 h 2123675"/>
                <a:gd name="T26" fmla="*/ 331992 w 2123675"/>
                <a:gd name="T27" fmla="*/ 2520346 h 2123675"/>
                <a:gd name="T28" fmla="*/ 159060 w 2123675"/>
                <a:gd name="T29" fmla="*/ 2220820 h 2123675"/>
                <a:gd name="T30" fmla="*/ 516710 w 2123675"/>
                <a:gd name="T31" fmla="*/ 1884632 h 2123675"/>
                <a:gd name="T32" fmla="*/ 516710 w 2123675"/>
                <a:gd name="T33" fmla="*/ 1300883 h 2123675"/>
                <a:gd name="T34" fmla="*/ 159060 w 2123675"/>
                <a:gd name="T35" fmla="*/ 964695 h 2123675"/>
                <a:gd name="T36" fmla="*/ 331992 w 2123675"/>
                <a:gd name="T37" fmla="*/ 665169 h 2123675"/>
                <a:gd name="T38" fmla="*/ 801963 w 2123675"/>
                <a:gd name="T39" fmla="*/ 806810 h 2123675"/>
                <a:gd name="T40" fmla="*/ 1307505 w 2123675"/>
                <a:gd name="T41" fmla="*/ 514936 h 2123675"/>
                <a:gd name="T42" fmla="*/ 1419826 w 2123675"/>
                <a:gd name="T43" fmla="*/ 37109 h 2123675"/>
                <a:gd name="T44" fmla="*/ 1765688 w 2123675"/>
                <a:gd name="T45" fmla="*/ 37109 h 2123675"/>
                <a:gd name="T46" fmla="*/ 1878010 w 2123675"/>
                <a:gd name="T47" fmla="*/ 514936 h 2123675"/>
                <a:gd name="T48" fmla="*/ 2383552 w 2123675"/>
                <a:gd name="T49" fmla="*/ 806810 h 21236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3675"/>
                <a:gd name="T76" fmla="*/ 0 h 2123675"/>
                <a:gd name="T77" fmla="*/ 2123675 w 2123675"/>
                <a:gd name="T78" fmla="*/ 2123675 h 21236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22F2CC"/>
            </a:solidFill>
            <a:ln w="12700" cap="flat" cmpd="sng">
              <a:solidFill>
                <a:schemeClr val="bg1"/>
              </a:solidFill>
              <a:bevel/>
            </a:ln>
          </p:spPr>
          <p:txBody>
            <a:bodyPr lIns="746337" tIns="746337" rIns="746338" bIns="746338" anchor="ctr"/>
            <a:lstStyle/>
            <a:p>
              <a:endParaRPr lang="zh-CN" altLang="en-US"/>
            </a:p>
          </p:txBody>
        </p:sp>
        <p:sp>
          <p:nvSpPr>
            <p:cNvPr id="5163" name="椭圆 6"/>
            <p:cNvSpPr>
              <a:spLocks noChangeArrowheads="1"/>
            </p:cNvSpPr>
            <p:nvPr/>
          </p:nvSpPr>
          <p:spPr bwMode="auto">
            <a:xfrm>
              <a:off x="918143" y="918143"/>
              <a:ext cx="764675" cy="764675"/>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08" name="组合 7"/>
          <p:cNvGrpSpPr/>
          <p:nvPr/>
        </p:nvGrpSpPr>
        <p:grpSpPr bwMode="auto">
          <a:xfrm>
            <a:off x="6256338" y="2971800"/>
            <a:ext cx="2979737" cy="2979738"/>
            <a:chOff x="0" y="0"/>
            <a:chExt cx="2980266" cy="2980266"/>
          </a:xfrm>
        </p:grpSpPr>
        <p:sp>
          <p:nvSpPr>
            <p:cNvPr id="5160" name="任意多边形 8"/>
            <p:cNvSpPr>
              <a:spLocks noChangeArrowheads="1"/>
            </p:cNvSpPr>
            <p:nvPr/>
          </p:nvSpPr>
          <p:spPr bwMode="auto">
            <a:xfrm>
              <a:off x="0" y="0"/>
              <a:ext cx="2980266" cy="2980266"/>
            </a:xfrm>
            <a:custGeom>
              <a:avLst/>
              <a:gdLst>
                <a:gd name="T0" fmla="*/ 2115406 w 2980266"/>
                <a:gd name="T1" fmla="*/ 475169 h 2980266"/>
                <a:gd name="T2" fmla="*/ 2347223 w 2980266"/>
                <a:gd name="T3" fmla="*/ 280641 h 2980266"/>
                <a:gd name="T4" fmla="*/ 2532418 w 2980266"/>
                <a:gd name="T5" fmla="*/ 436038 h 2980266"/>
                <a:gd name="T6" fmla="*/ 2381100 w 2980266"/>
                <a:gd name="T7" fmla="*/ 698113 h 2980266"/>
                <a:gd name="T8" fmla="*/ 2621526 w 2980266"/>
                <a:gd name="T9" fmla="*/ 1114543 h 2980266"/>
                <a:gd name="T10" fmla="*/ 2924149 w 2980266"/>
                <a:gd name="T11" fmla="*/ 1114535 h 2980266"/>
                <a:gd name="T12" fmla="*/ 2966129 w 2980266"/>
                <a:gd name="T13" fmla="*/ 1352617 h 2980266"/>
                <a:gd name="T14" fmla="*/ 2681754 w 2980266"/>
                <a:gd name="T15" fmla="*/ 1456113 h 2980266"/>
                <a:gd name="T16" fmla="*/ 2598255 w 2980266"/>
                <a:gd name="T17" fmla="*/ 1929659 h 2980266"/>
                <a:gd name="T18" fmla="*/ 2830082 w 2980266"/>
                <a:gd name="T19" fmla="*/ 2124176 h 2980266"/>
                <a:gd name="T20" fmla="*/ 2709205 w 2980266"/>
                <a:gd name="T21" fmla="*/ 2333542 h 2980266"/>
                <a:gd name="T22" fmla="*/ 2424835 w 2980266"/>
                <a:gd name="T23" fmla="*/ 2230031 h 2980266"/>
                <a:gd name="T24" fmla="*/ 2056481 w 2980266"/>
                <a:gd name="T25" fmla="*/ 2539116 h 2980266"/>
                <a:gd name="T26" fmla="*/ 2109039 w 2980266"/>
                <a:gd name="T27" fmla="*/ 2837141 h 2980266"/>
                <a:gd name="T28" fmla="*/ 1881863 w 2980266"/>
                <a:gd name="T29" fmla="*/ 2919826 h 2980266"/>
                <a:gd name="T30" fmla="*/ 1730559 w 2980266"/>
                <a:gd name="T31" fmla="*/ 2657743 h 2980266"/>
                <a:gd name="T32" fmla="*/ 1249707 w 2980266"/>
                <a:gd name="T33" fmla="*/ 2657743 h 2980266"/>
                <a:gd name="T34" fmla="*/ 1098403 w 2980266"/>
                <a:gd name="T35" fmla="*/ 2919826 h 2980266"/>
                <a:gd name="T36" fmla="*/ 871227 w 2980266"/>
                <a:gd name="T37" fmla="*/ 2837141 h 2980266"/>
                <a:gd name="T38" fmla="*/ 923785 w 2980266"/>
                <a:gd name="T39" fmla="*/ 2539117 h 2980266"/>
                <a:gd name="T40" fmla="*/ 555431 w 2980266"/>
                <a:gd name="T41" fmla="*/ 2230032 h 2980266"/>
                <a:gd name="T42" fmla="*/ 271061 w 2980266"/>
                <a:gd name="T43" fmla="*/ 2333542 h 2980266"/>
                <a:gd name="T44" fmla="*/ 150184 w 2980266"/>
                <a:gd name="T45" fmla="*/ 2124176 h 2980266"/>
                <a:gd name="T46" fmla="*/ 382011 w 2980266"/>
                <a:gd name="T47" fmla="*/ 1929660 h 2980266"/>
                <a:gd name="T48" fmla="*/ 298512 w 2980266"/>
                <a:gd name="T49" fmla="*/ 1456114 h 2980266"/>
                <a:gd name="T50" fmla="*/ 14137 w 2980266"/>
                <a:gd name="T51" fmla="*/ 1352617 h 2980266"/>
                <a:gd name="T52" fmla="*/ 56117 w 2980266"/>
                <a:gd name="T53" fmla="*/ 1114535 h 2980266"/>
                <a:gd name="T54" fmla="*/ 358740 w 2980266"/>
                <a:gd name="T55" fmla="*/ 1114543 h 2980266"/>
                <a:gd name="T56" fmla="*/ 599166 w 2980266"/>
                <a:gd name="T57" fmla="*/ 698113 h 2980266"/>
                <a:gd name="T58" fmla="*/ 447848 w 2980266"/>
                <a:gd name="T59" fmla="*/ 436038 h 2980266"/>
                <a:gd name="T60" fmla="*/ 633043 w 2980266"/>
                <a:gd name="T61" fmla="*/ 280641 h 2980266"/>
                <a:gd name="T62" fmla="*/ 864860 w 2980266"/>
                <a:gd name="T63" fmla="*/ 475169 h 2980266"/>
                <a:gd name="T64" fmla="*/ 1316713 w 2980266"/>
                <a:gd name="T65" fmla="*/ 310708 h 2980266"/>
                <a:gd name="T66" fmla="*/ 1369255 w 2980266"/>
                <a:gd name="T67" fmla="*/ 12681 h 2980266"/>
                <a:gd name="T68" fmla="*/ 1611011 w 2980266"/>
                <a:gd name="T69" fmla="*/ 12681 h 2980266"/>
                <a:gd name="T70" fmla="*/ 1663553 w 2980266"/>
                <a:gd name="T71" fmla="*/ 310708 h 2980266"/>
                <a:gd name="T72" fmla="*/ 2115406 w 2980266"/>
                <a:gd name="T73" fmla="*/ 475169 h 29802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80266"/>
                <a:gd name="T112" fmla="*/ 0 h 2980266"/>
                <a:gd name="T113" fmla="*/ 2980266 w 2980266"/>
                <a:gd name="T114" fmla="*/ 2980266 h 29802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FFA146"/>
            </a:solidFill>
            <a:ln w="12700" cap="flat" cmpd="sng">
              <a:solidFill>
                <a:srgbClr val="FFFFFF"/>
              </a:solidFill>
              <a:miter lim="800000"/>
            </a:ln>
          </p:spPr>
          <p:txBody>
            <a:bodyPr lIns="661396" tIns="760343" rIns="661396" bIns="812465" anchor="ctr"/>
            <a:lstStyle/>
            <a:p>
              <a:endParaRPr lang="zh-CN" altLang="en-US"/>
            </a:p>
          </p:txBody>
        </p:sp>
        <p:sp>
          <p:nvSpPr>
            <p:cNvPr id="5161" name="椭圆 9"/>
            <p:cNvSpPr>
              <a:spLocks noChangeArrowheads="1"/>
            </p:cNvSpPr>
            <p:nvPr/>
          </p:nvSpPr>
          <p:spPr bwMode="auto">
            <a:xfrm>
              <a:off x="662133" y="662133"/>
              <a:ext cx="1656000" cy="1656000"/>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11" name="组合 10"/>
          <p:cNvGrpSpPr/>
          <p:nvPr/>
        </p:nvGrpSpPr>
        <p:grpSpPr bwMode="auto">
          <a:xfrm>
            <a:off x="4522788" y="2266950"/>
            <a:ext cx="2166937" cy="2166938"/>
            <a:chOff x="0" y="0"/>
            <a:chExt cx="2167466" cy="2167466"/>
          </a:xfrm>
        </p:grpSpPr>
        <p:sp>
          <p:nvSpPr>
            <p:cNvPr id="5158" name="任意多边形 11"/>
            <p:cNvSpPr>
              <a:spLocks noChangeArrowheads="1"/>
            </p:cNvSpPr>
            <p:nvPr/>
          </p:nvSpPr>
          <p:spPr bwMode="auto">
            <a:xfrm>
              <a:off x="0" y="0"/>
              <a:ext cx="2167466" cy="2167466"/>
            </a:xfrm>
            <a:custGeom>
              <a:avLst/>
              <a:gdLst>
                <a:gd name="T0" fmla="*/ 1621800 w 2167466"/>
                <a:gd name="T1" fmla="*/ 548964 h 2167466"/>
                <a:gd name="T2" fmla="*/ 1941574 w 2167466"/>
                <a:gd name="T3" fmla="*/ 452590 h 2167466"/>
                <a:gd name="T4" fmla="*/ 2059240 w 2167466"/>
                <a:gd name="T5" fmla="*/ 656392 h 2167466"/>
                <a:gd name="T6" fmla="*/ 1815890 w 2167466"/>
                <a:gd name="T7" fmla="*/ 885138 h 2167466"/>
                <a:gd name="T8" fmla="*/ 1815890 w 2167466"/>
                <a:gd name="T9" fmla="*/ 1282328 h 2167466"/>
                <a:gd name="T10" fmla="*/ 2059240 w 2167466"/>
                <a:gd name="T11" fmla="*/ 1511074 h 2167466"/>
                <a:gd name="T12" fmla="*/ 1941574 w 2167466"/>
                <a:gd name="T13" fmla="*/ 1714876 h 2167466"/>
                <a:gd name="T14" fmla="*/ 1621800 w 2167466"/>
                <a:gd name="T15" fmla="*/ 1618502 h 2167466"/>
                <a:gd name="T16" fmla="*/ 1277823 w 2167466"/>
                <a:gd name="T17" fmla="*/ 1817097 h 2167466"/>
                <a:gd name="T18" fmla="*/ 1201398 w 2167466"/>
                <a:gd name="T19" fmla="*/ 2142217 h 2167466"/>
                <a:gd name="T20" fmla="*/ 966068 w 2167466"/>
                <a:gd name="T21" fmla="*/ 2142217 h 2167466"/>
                <a:gd name="T22" fmla="*/ 889643 w 2167466"/>
                <a:gd name="T23" fmla="*/ 1817097 h 2167466"/>
                <a:gd name="T24" fmla="*/ 545666 w 2167466"/>
                <a:gd name="T25" fmla="*/ 1618502 h 2167466"/>
                <a:gd name="T26" fmla="*/ 225892 w 2167466"/>
                <a:gd name="T27" fmla="*/ 1714876 h 2167466"/>
                <a:gd name="T28" fmla="*/ 108226 w 2167466"/>
                <a:gd name="T29" fmla="*/ 1511074 h 2167466"/>
                <a:gd name="T30" fmla="*/ 351576 w 2167466"/>
                <a:gd name="T31" fmla="*/ 1282328 h 2167466"/>
                <a:gd name="T32" fmla="*/ 351576 w 2167466"/>
                <a:gd name="T33" fmla="*/ 885138 h 2167466"/>
                <a:gd name="T34" fmla="*/ 108226 w 2167466"/>
                <a:gd name="T35" fmla="*/ 656392 h 2167466"/>
                <a:gd name="T36" fmla="*/ 225892 w 2167466"/>
                <a:gd name="T37" fmla="*/ 452590 h 2167466"/>
                <a:gd name="T38" fmla="*/ 545666 w 2167466"/>
                <a:gd name="T39" fmla="*/ 548964 h 2167466"/>
                <a:gd name="T40" fmla="*/ 889643 w 2167466"/>
                <a:gd name="T41" fmla="*/ 350369 h 2167466"/>
                <a:gd name="T42" fmla="*/ 966068 w 2167466"/>
                <a:gd name="T43" fmla="*/ 25249 h 2167466"/>
                <a:gd name="T44" fmla="*/ 1201398 w 2167466"/>
                <a:gd name="T45" fmla="*/ 25249 h 2167466"/>
                <a:gd name="T46" fmla="*/ 1277823 w 2167466"/>
                <a:gd name="T47" fmla="*/ 350369 h 2167466"/>
                <a:gd name="T48" fmla="*/ 1621800 w 2167466"/>
                <a:gd name="T49" fmla="*/ 548964 h 21674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7466"/>
                <a:gd name="T76" fmla="*/ 0 h 2167466"/>
                <a:gd name="T77" fmla="*/ 2167466 w 2167466"/>
                <a:gd name="T78" fmla="*/ 2167466 h 21674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F4664"/>
            </a:solidFill>
            <a:ln w="12700" cap="flat" cmpd="sng">
              <a:solidFill>
                <a:srgbClr val="FFFFFF"/>
              </a:solidFill>
              <a:miter lim="800000"/>
            </a:ln>
          </p:spPr>
          <p:txBody>
            <a:bodyPr lIns="583766" tIns="587064" rIns="583766" bIns="587064" anchor="ctr"/>
            <a:lstStyle/>
            <a:p>
              <a:endParaRPr lang="zh-CN" altLang="en-US"/>
            </a:p>
          </p:txBody>
        </p:sp>
        <p:sp>
          <p:nvSpPr>
            <p:cNvPr id="5159" name="椭圆 12"/>
            <p:cNvSpPr>
              <a:spLocks noChangeArrowheads="1"/>
            </p:cNvSpPr>
            <p:nvPr/>
          </p:nvSpPr>
          <p:spPr bwMode="auto">
            <a:xfrm>
              <a:off x="543733" y="543733"/>
              <a:ext cx="1080000" cy="1080000"/>
            </a:xfrm>
            <a:prstGeom prst="ellipse">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14" name="组合 13"/>
          <p:cNvGrpSpPr/>
          <p:nvPr/>
        </p:nvGrpSpPr>
        <p:grpSpPr bwMode="auto">
          <a:xfrm>
            <a:off x="8223250" y="1120775"/>
            <a:ext cx="2865438" cy="587375"/>
            <a:chOff x="0" y="0"/>
            <a:chExt cx="2865179" cy="588228"/>
          </a:xfrm>
        </p:grpSpPr>
        <p:sp>
          <p:nvSpPr>
            <p:cNvPr id="5155" name="矩形 14"/>
            <p:cNvSpPr>
              <a:spLocks noChangeArrowheads="1"/>
            </p:cNvSpPr>
            <p:nvPr/>
          </p:nvSpPr>
          <p:spPr bwMode="auto">
            <a:xfrm>
              <a:off x="0" y="0"/>
              <a:ext cx="2865179" cy="588228"/>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56" name="直接连接符 15"/>
            <p:cNvSpPr>
              <a:spLocks noChangeShapeType="1"/>
            </p:cNvSpPr>
            <p:nvPr/>
          </p:nvSpPr>
          <p:spPr bwMode="auto">
            <a:xfrm>
              <a:off x="671161" y="51174"/>
              <a:ext cx="1" cy="485881"/>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5157" name="矩形 16"/>
            <p:cNvSpPr>
              <a:spLocks noChangeArrowheads="1"/>
            </p:cNvSpPr>
            <p:nvPr/>
          </p:nvSpPr>
          <p:spPr bwMode="auto">
            <a:xfrm>
              <a:off x="719697" y="109448"/>
              <a:ext cx="2074912" cy="461044"/>
            </a:xfrm>
            <a:prstGeom prst="rect">
              <a:avLst/>
            </a:prstGeom>
            <a:solidFill>
              <a:srgbClr val="22F2CC"/>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ctr">
                <a:spcBef>
                  <a:spcPts val="1000"/>
                </a:spcBef>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养成阳光心态</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18" name="组合 17"/>
          <p:cNvGrpSpPr/>
          <p:nvPr/>
        </p:nvGrpSpPr>
        <p:grpSpPr bwMode="auto">
          <a:xfrm>
            <a:off x="1379855" y="2331085"/>
            <a:ext cx="3099027" cy="588963"/>
            <a:chOff x="-304138" y="0"/>
            <a:chExt cx="3098747" cy="588228"/>
          </a:xfrm>
        </p:grpSpPr>
        <p:sp>
          <p:nvSpPr>
            <p:cNvPr id="5152" name="矩形 18"/>
            <p:cNvSpPr>
              <a:spLocks noChangeArrowheads="1"/>
            </p:cNvSpPr>
            <p:nvPr/>
          </p:nvSpPr>
          <p:spPr bwMode="auto">
            <a:xfrm>
              <a:off x="-304138" y="0"/>
              <a:ext cx="2865179" cy="588228"/>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53" name="直接连接符 19"/>
            <p:cNvSpPr>
              <a:spLocks noChangeShapeType="1"/>
            </p:cNvSpPr>
            <p:nvPr/>
          </p:nvSpPr>
          <p:spPr bwMode="auto">
            <a:xfrm>
              <a:off x="671161" y="51174"/>
              <a:ext cx="1" cy="485881"/>
            </a:xfrm>
            <a:prstGeom prst="line">
              <a:avLst/>
            </a:prstGeom>
            <a:noFill/>
            <a:ln w="6350">
              <a:solidFill>
                <a:srgbClr val="F5F6F8"/>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5154" name="矩形 20"/>
            <p:cNvSpPr>
              <a:spLocks noChangeArrowheads="1"/>
            </p:cNvSpPr>
            <p:nvPr/>
          </p:nvSpPr>
          <p:spPr bwMode="auto">
            <a:xfrm>
              <a:off x="719697" y="109448"/>
              <a:ext cx="2074912" cy="459800"/>
            </a:xfrm>
            <a:prstGeom prst="rect">
              <a:avLst/>
            </a:prstGeom>
            <a:solidFill>
              <a:srgbClr val="FF4664"/>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ctr">
                <a:spcBef>
                  <a:spcPts val="1000"/>
                </a:spcBef>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培养健康人格</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22" name="组合 21"/>
          <p:cNvGrpSpPr/>
          <p:nvPr/>
        </p:nvGrpSpPr>
        <p:grpSpPr bwMode="auto">
          <a:xfrm>
            <a:off x="3105150" y="5043488"/>
            <a:ext cx="2865438" cy="587375"/>
            <a:chOff x="0" y="0"/>
            <a:chExt cx="2865179" cy="588228"/>
          </a:xfrm>
        </p:grpSpPr>
        <p:sp>
          <p:nvSpPr>
            <p:cNvPr id="5149" name="矩形 22"/>
            <p:cNvSpPr>
              <a:spLocks noChangeArrowheads="1"/>
            </p:cNvSpPr>
            <p:nvPr/>
          </p:nvSpPr>
          <p:spPr bwMode="auto">
            <a:xfrm>
              <a:off x="0" y="0"/>
              <a:ext cx="2865179" cy="588228"/>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5150" name="直接连接符 23"/>
            <p:cNvSpPr>
              <a:spLocks noChangeShapeType="1"/>
            </p:cNvSpPr>
            <p:nvPr/>
          </p:nvSpPr>
          <p:spPr bwMode="auto">
            <a:xfrm>
              <a:off x="671161" y="51174"/>
              <a:ext cx="1" cy="485881"/>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5151" name="矩形 24"/>
            <p:cNvSpPr>
              <a:spLocks noChangeArrowheads="1"/>
            </p:cNvSpPr>
            <p:nvPr/>
          </p:nvSpPr>
          <p:spPr bwMode="auto">
            <a:xfrm>
              <a:off x="719697" y="109448"/>
              <a:ext cx="2074912" cy="461044"/>
            </a:xfrm>
            <a:prstGeom prst="rect">
              <a:avLst/>
            </a:prstGeom>
            <a:solidFill>
              <a:srgbClr val="427172"/>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ctr">
                <a:spcBef>
                  <a:spcPts val="1000"/>
                </a:spcBef>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练出良好体魄</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226" name="矩形 25"/>
          <p:cNvSpPr>
            <a:spLocks noChangeArrowheads="1"/>
          </p:cNvSpPr>
          <p:nvPr/>
        </p:nvSpPr>
        <p:spPr bwMode="auto">
          <a:xfrm>
            <a:off x="8458200" y="1760538"/>
            <a:ext cx="2397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7" name="矩形 26"/>
          <p:cNvSpPr>
            <a:spLocks noChangeArrowheads="1"/>
          </p:cNvSpPr>
          <p:nvPr/>
        </p:nvSpPr>
        <p:spPr bwMode="auto">
          <a:xfrm>
            <a:off x="1379538" y="2971800"/>
            <a:ext cx="2397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8" name="矩形 27"/>
          <p:cNvSpPr>
            <a:spLocks noChangeArrowheads="1"/>
          </p:cNvSpPr>
          <p:nvPr/>
        </p:nvSpPr>
        <p:spPr bwMode="auto">
          <a:xfrm>
            <a:off x="3340100" y="5689600"/>
            <a:ext cx="239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gn="ctr">
              <a:spcBef>
                <a:spcPts val="1000"/>
              </a:spcBef>
              <a:buFont typeface="Wingdings" panose="05000000000000000000" pitchFamily="2" charset="2"/>
              <a:buChar char="l"/>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点击添加数据说明</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2" name="Freeform 13"/>
          <p:cNvSpPr>
            <a:spLocks noEditPoints="1" noChangeArrowheads="1"/>
          </p:cNvSpPr>
          <p:nvPr/>
        </p:nvSpPr>
        <p:spPr bwMode="auto">
          <a:xfrm>
            <a:off x="5284788" y="3021013"/>
            <a:ext cx="644525" cy="642937"/>
          </a:xfrm>
          <a:custGeom>
            <a:avLst/>
            <a:gdLst>
              <a:gd name="T0" fmla="*/ 1370116195 w 197"/>
              <a:gd name="T1" fmla="*/ 1076030516 h 196"/>
              <a:gd name="T2" fmla="*/ 1573491642 w 197"/>
              <a:gd name="T3" fmla="*/ 1119071212 h 196"/>
              <a:gd name="T4" fmla="*/ 2108692770 w 197"/>
              <a:gd name="T5" fmla="*/ 581057594 h 196"/>
              <a:gd name="T6" fmla="*/ 2097987766 w 197"/>
              <a:gd name="T7" fmla="*/ 484213568 h 196"/>
              <a:gd name="T8" fmla="*/ 1723348612 w 197"/>
              <a:gd name="T9" fmla="*/ 893105099 h 196"/>
              <a:gd name="T10" fmla="*/ 1359411191 w 197"/>
              <a:gd name="T11" fmla="*/ 828542415 h 196"/>
              <a:gd name="T12" fmla="*/ 1230964229 w 197"/>
              <a:gd name="T13" fmla="*/ 484213568 h 196"/>
              <a:gd name="T14" fmla="*/ 1648420127 w 197"/>
              <a:gd name="T15" fmla="*/ 43040696 h 196"/>
              <a:gd name="T16" fmla="*/ 1573491642 w 197"/>
              <a:gd name="T17" fmla="*/ 32281342 h 196"/>
              <a:gd name="T18" fmla="*/ 1027585511 w 197"/>
              <a:gd name="T19" fmla="*/ 581057594 h 196"/>
              <a:gd name="T20" fmla="*/ 1081107259 w 197"/>
              <a:gd name="T21" fmla="*/ 796264353 h 196"/>
              <a:gd name="T22" fmla="*/ 567312868 w 197"/>
              <a:gd name="T23" fmla="*/ 1431121997 h 196"/>
              <a:gd name="T24" fmla="*/ 470977647 w 197"/>
              <a:gd name="T25" fmla="*/ 1409600009 h 196"/>
              <a:gd name="T26" fmla="*/ 128446962 w 197"/>
              <a:gd name="T27" fmla="*/ 1743169502 h 196"/>
              <a:gd name="T28" fmla="*/ 470977647 w 197"/>
              <a:gd name="T29" fmla="*/ 2087498349 h 196"/>
              <a:gd name="T30" fmla="*/ 802803327 w 197"/>
              <a:gd name="T31" fmla="*/ 1743169502 h 196"/>
              <a:gd name="T32" fmla="*/ 770688315 w 197"/>
              <a:gd name="T33" fmla="*/ 1624806768 h 196"/>
              <a:gd name="T34" fmla="*/ 1370116195 w 197"/>
              <a:gd name="T35" fmla="*/ 1076030516 h 196"/>
              <a:gd name="T36" fmla="*/ 470977647 w 197"/>
              <a:gd name="T37" fmla="*/ 1926094919 h 196"/>
              <a:gd name="T38" fmla="*/ 289008936 w 197"/>
              <a:gd name="T39" fmla="*/ 1743169502 h 196"/>
              <a:gd name="T40" fmla="*/ 470977647 w 197"/>
              <a:gd name="T41" fmla="*/ 1571003438 h 196"/>
              <a:gd name="T42" fmla="*/ 642241353 w 197"/>
              <a:gd name="T43" fmla="*/ 1743169502 h 196"/>
              <a:gd name="T44" fmla="*/ 470977647 w 197"/>
              <a:gd name="T45" fmla="*/ 1926094919 h 196"/>
              <a:gd name="T46" fmla="*/ 503089387 w 197"/>
              <a:gd name="T47" fmla="*/ 656379632 h 196"/>
              <a:gd name="T48" fmla="*/ 813505060 w 197"/>
              <a:gd name="T49" fmla="*/ 989949125 h 196"/>
              <a:gd name="T50" fmla="*/ 963362030 w 197"/>
              <a:gd name="T51" fmla="*/ 828542415 h 196"/>
              <a:gd name="T52" fmla="*/ 652946357 w 197"/>
              <a:gd name="T53" fmla="*/ 505735556 h 196"/>
              <a:gd name="T54" fmla="*/ 727874842 w 197"/>
              <a:gd name="T55" fmla="*/ 430413519 h 196"/>
              <a:gd name="T56" fmla="*/ 299713940 w 197"/>
              <a:gd name="T57" fmla="*/ 0 h 196"/>
              <a:gd name="T58" fmla="*/ 0 w 197"/>
              <a:gd name="T59" fmla="*/ 312047505 h 196"/>
              <a:gd name="T60" fmla="*/ 417455898 w 197"/>
              <a:gd name="T61" fmla="*/ 731701669 h 196"/>
              <a:gd name="T62" fmla="*/ 503089387 w 197"/>
              <a:gd name="T63" fmla="*/ 656379632 h 196"/>
              <a:gd name="T64" fmla="*/ 1477156421 w 197"/>
              <a:gd name="T65" fmla="*/ 1151352554 h 196"/>
              <a:gd name="T66" fmla="*/ 1038290515 w 197"/>
              <a:gd name="T67" fmla="*/ 1538725377 h 196"/>
              <a:gd name="T68" fmla="*/ 1519969894 w 197"/>
              <a:gd name="T69" fmla="*/ 2022938945 h 196"/>
              <a:gd name="T70" fmla="*/ 1819683834 w 197"/>
              <a:gd name="T71" fmla="*/ 2022938945 h 196"/>
              <a:gd name="T72" fmla="*/ 1948130796 w 197"/>
              <a:gd name="T73" fmla="*/ 1904572931 h 196"/>
              <a:gd name="T74" fmla="*/ 1948130796 w 197"/>
              <a:gd name="T75" fmla="*/ 1603284780 h 196"/>
              <a:gd name="T76" fmla="*/ 1477156421 w 197"/>
              <a:gd name="T77" fmla="*/ 1151352554 h 196"/>
              <a:gd name="T78" fmla="*/ 1691236872 w 197"/>
              <a:gd name="T79" fmla="*/ 1936854273 h 196"/>
              <a:gd name="T80" fmla="*/ 1616308387 w 197"/>
              <a:gd name="T81" fmla="*/ 1936854273 h 196"/>
              <a:gd name="T82" fmla="*/ 1220259225 w 197"/>
              <a:gd name="T83" fmla="*/ 1549484731 h 196"/>
              <a:gd name="T84" fmla="*/ 1220259225 w 197"/>
              <a:gd name="T85" fmla="*/ 1474162693 h 196"/>
              <a:gd name="T86" fmla="*/ 1295187710 w 197"/>
              <a:gd name="T87" fmla="*/ 1474162693 h 196"/>
              <a:gd name="T88" fmla="*/ 1691236872 w 197"/>
              <a:gd name="T89" fmla="*/ 1861532235 h 196"/>
              <a:gd name="T90" fmla="*/ 1691236872 w 197"/>
              <a:gd name="T91" fmla="*/ 1936854273 h 196"/>
              <a:gd name="T92" fmla="*/ 1862500578 w 197"/>
              <a:gd name="T93" fmla="*/ 1764691490 h 196"/>
              <a:gd name="T94" fmla="*/ 1787572093 w 197"/>
              <a:gd name="T95" fmla="*/ 1764691490 h 196"/>
              <a:gd name="T96" fmla="*/ 1391522932 w 197"/>
              <a:gd name="T97" fmla="*/ 1377318667 h 196"/>
              <a:gd name="T98" fmla="*/ 1391522932 w 197"/>
              <a:gd name="T99" fmla="*/ 1301996629 h 196"/>
              <a:gd name="T100" fmla="*/ 1466451417 w 197"/>
              <a:gd name="T101" fmla="*/ 1301996629 h 196"/>
              <a:gd name="T102" fmla="*/ 1862500578 w 197"/>
              <a:gd name="T103" fmla="*/ 1689369452 h 196"/>
              <a:gd name="T104" fmla="*/ 1862500578 w 197"/>
              <a:gd name="T105" fmla="*/ 1764691490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42717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3" name="Freeform 5"/>
          <p:cNvSpPr>
            <a:spLocks noEditPoints="1" noChangeArrowheads="1"/>
          </p:cNvSpPr>
          <p:nvPr/>
        </p:nvSpPr>
        <p:spPr bwMode="auto">
          <a:xfrm>
            <a:off x="6530975" y="1600200"/>
            <a:ext cx="504825" cy="533400"/>
          </a:xfrm>
          <a:custGeom>
            <a:avLst/>
            <a:gdLst>
              <a:gd name="T0" fmla="*/ 1236858552 w 203"/>
              <a:gd name="T1" fmla="*/ 13672297 h 204"/>
              <a:gd name="T2" fmla="*/ 989486842 w 203"/>
              <a:gd name="T3" fmla="*/ 170918094 h 204"/>
              <a:gd name="T4" fmla="*/ 612243305 w 203"/>
              <a:gd name="T5" fmla="*/ 512751668 h 204"/>
              <a:gd name="T6" fmla="*/ 519479846 w 203"/>
              <a:gd name="T7" fmla="*/ 546933718 h 204"/>
              <a:gd name="T8" fmla="*/ 470006996 w 203"/>
              <a:gd name="T9" fmla="*/ 649485097 h 204"/>
              <a:gd name="T10" fmla="*/ 420531659 w 203"/>
              <a:gd name="T11" fmla="*/ 697342059 h 204"/>
              <a:gd name="T12" fmla="*/ 618428033 w 203"/>
              <a:gd name="T13" fmla="*/ 916117115 h 204"/>
              <a:gd name="T14" fmla="*/ 661718642 w 203"/>
              <a:gd name="T15" fmla="*/ 854585241 h 204"/>
              <a:gd name="T16" fmla="*/ 754482100 w 203"/>
              <a:gd name="T17" fmla="*/ 806728279 h 204"/>
              <a:gd name="T18" fmla="*/ 773036284 w 203"/>
              <a:gd name="T19" fmla="*/ 711014356 h 204"/>
              <a:gd name="T20" fmla="*/ 1069880845 w 203"/>
              <a:gd name="T21" fmla="*/ 321323821 h 204"/>
              <a:gd name="T22" fmla="*/ 1236858552 w 203"/>
              <a:gd name="T23" fmla="*/ 13672297 h 204"/>
              <a:gd name="T24" fmla="*/ 204081102 w 203"/>
              <a:gd name="T25" fmla="*/ 963974076 h 204"/>
              <a:gd name="T26" fmla="*/ 0 w 203"/>
              <a:gd name="T27" fmla="*/ 1141727012 h 204"/>
              <a:gd name="T28" fmla="*/ 587506880 w 203"/>
              <a:gd name="T29" fmla="*/ 950299165 h 204"/>
              <a:gd name="T30" fmla="*/ 401977475 w 203"/>
              <a:gd name="T31" fmla="*/ 745199021 h 204"/>
              <a:gd name="T32" fmla="*/ 204081102 w 203"/>
              <a:gd name="T33" fmla="*/ 963974076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rgbClr val="427172"/>
          </a:solidFill>
          <a:ln w="9525" cmpd="sng">
            <a:solidFill>
              <a:srgbClr val="F5F6F8"/>
            </a:solidFill>
            <a:bevel/>
          </a:ln>
        </p:spPr>
        <p:txBody>
          <a:bodyPr/>
          <a:lstStyle/>
          <a:p>
            <a:endParaRPr lang="zh-CN" altLang="en-US"/>
          </a:p>
        </p:txBody>
      </p:sp>
      <p:sp>
        <p:nvSpPr>
          <p:cNvPr id="5144" name="Freeform 9"/>
          <p:cNvSpPr>
            <a:spLocks noEditPoints="1" noChangeArrowheads="1"/>
          </p:cNvSpPr>
          <p:nvPr/>
        </p:nvSpPr>
        <p:spPr bwMode="auto">
          <a:xfrm>
            <a:off x="7092950" y="3825875"/>
            <a:ext cx="1270000" cy="1276350"/>
          </a:xfrm>
          <a:custGeom>
            <a:avLst/>
            <a:gdLst>
              <a:gd name="T0" fmla="*/ 2147483647 w 199"/>
              <a:gd name="T1" fmla="*/ 2147483647 h 200"/>
              <a:gd name="T2" fmla="*/ 2147483647 w 199"/>
              <a:gd name="T3" fmla="*/ 2147483647 h 200"/>
              <a:gd name="T4" fmla="*/ 2147483647 w 199"/>
              <a:gd name="T5" fmla="*/ 2147483647 h 200"/>
              <a:gd name="T6" fmla="*/ 2147483647 w 199"/>
              <a:gd name="T7" fmla="*/ 2117790119 h 200"/>
              <a:gd name="T8" fmla="*/ 2147483647 w 199"/>
              <a:gd name="T9" fmla="*/ 1343983787 h 200"/>
              <a:gd name="T10" fmla="*/ 2147483647 w 199"/>
              <a:gd name="T11" fmla="*/ 977441594 h 200"/>
              <a:gd name="T12" fmla="*/ 2147483647 w 199"/>
              <a:gd name="T13" fmla="*/ 977441594 h 200"/>
              <a:gd name="T14" fmla="*/ 2147483647 w 199"/>
              <a:gd name="T15" fmla="*/ 1466162390 h 200"/>
              <a:gd name="T16" fmla="*/ 2147483647 w 199"/>
              <a:gd name="T17" fmla="*/ 1221805183 h 200"/>
              <a:gd name="T18" fmla="*/ 2147483647 w 199"/>
              <a:gd name="T19" fmla="*/ 529449125 h 200"/>
              <a:gd name="T20" fmla="*/ 2147483647 w 199"/>
              <a:gd name="T21" fmla="*/ 0 h 200"/>
              <a:gd name="T22" fmla="*/ 2147483647 w 199"/>
              <a:gd name="T23" fmla="*/ 0 h 200"/>
              <a:gd name="T24" fmla="*/ 2147483647 w 199"/>
              <a:gd name="T25" fmla="*/ 529449125 h 200"/>
              <a:gd name="T26" fmla="*/ 2147483647 w 199"/>
              <a:gd name="T27" fmla="*/ 1221805183 h 200"/>
              <a:gd name="T28" fmla="*/ 2147483647 w 199"/>
              <a:gd name="T29" fmla="*/ 1466162390 h 200"/>
              <a:gd name="T30" fmla="*/ 2117894121 w 199"/>
              <a:gd name="T31" fmla="*/ 977441594 h 200"/>
              <a:gd name="T32" fmla="*/ 1344049296 w 199"/>
              <a:gd name="T33" fmla="*/ 977441594 h 200"/>
              <a:gd name="T34" fmla="*/ 977491558 w 199"/>
              <a:gd name="T35" fmla="*/ 1343983787 h 200"/>
              <a:gd name="T36" fmla="*/ 977491558 w 199"/>
              <a:gd name="T37" fmla="*/ 2117790119 h 200"/>
              <a:gd name="T38" fmla="*/ 1466237337 w 199"/>
              <a:gd name="T39" fmla="*/ 2147483647 h 200"/>
              <a:gd name="T40" fmla="*/ 1181131910 w 199"/>
              <a:gd name="T41" fmla="*/ 2147483647 h 200"/>
              <a:gd name="T42" fmla="*/ 529475126 w 199"/>
              <a:gd name="T43" fmla="*/ 2147483647 h 200"/>
              <a:gd name="T44" fmla="*/ 0 w 199"/>
              <a:gd name="T45" fmla="*/ 2147483647 h 200"/>
              <a:gd name="T46" fmla="*/ 0 w 199"/>
              <a:gd name="T47" fmla="*/ 2147483647 h 200"/>
              <a:gd name="T48" fmla="*/ 529475126 w 199"/>
              <a:gd name="T49" fmla="*/ 2147483647 h 200"/>
              <a:gd name="T50" fmla="*/ 1181131910 w 199"/>
              <a:gd name="T51" fmla="*/ 2147483647 h 200"/>
              <a:gd name="T52" fmla="*/ 1425507990 w 199"/>
              <a:gd name="T53" fmla="*/ 2147483647 h 200"/>
              <a:gd name="T54" fmla="*/ 977491558 w 199"/>
              <a:gd name="T55" fmla="*/ 2147483647 h 200"/>
              <a:gd name="T56" fmla="*/ 977491558 w 199"/>
              <a:gd name="T57" fmla="*/ 2147483647 h 200"/>
              <a:gd name="T58" fmla="*/ 1344049296 w 199"/>
              <a:gd name="T59" fmla="*/ 2147483647 h 200"/>
              <a:gd name="T60" fmla="*/ 2117894121 w 199"/>
              <a:gd name="T61" fmla="*/ 2147483647 h 200"/>
              <a:gd name="T62" fmla="*/ 2147483647 w 199"/>
              <a:gd name="T63" fmla="*/ 2147483647 h 200"/>
              <a:gd name="T64" fmla="*/ 2147483647 w 199"/>
              <a:gd name="T65" fmla="*/ 2147483647 h 200"/>
              <a:gd name="T66" fmla="*/ 2147483647 w 199"/>
              <a:gd name="T67" fmla="*/ 2147483647 h 200"/>
              <a:gd name="T68" fmla="*/ 2147483647 w 199"/>
              <a:gd name="T69" fmla="*/ 2147483647 h 200"/>
              <a:gd name="T70" fmla="*/ 2147483647 w 199"/>
              <a:gd name="T71" fmla="*/ 2147483647 h 200"/>
              <a:gd name="T72" fmla="*/ 2147483647 w 199"/>
              <a:gd name="T73" fmla="*/ 2147483647 h 200"/>
              <a:gd name="T74" fmla="*/ 2147483647 w 199"/>
              <a:gd name="T75" fmla="*/ 2147483647 h 200"/>
              <a:gd name="T76" fmla="*/ 2147483647 w 199"/>
              <a:gd name="T77" fmla="*/ 2147483647 h 200"/>
              <a:gd name="T78" fmla="*/ 2147483647 w 199"/>
              <a:gd name="T79" fmla="*/ 2147483647 h 200"/>
              <a:gd name="T80" fmla="*/ 2147483647 w 199"/>
              <a:gd name="T81" fmla="*/ 2147483647 h 200"/>
              <a:gd name="T82" fmla="*/ 2147483647 w 199"/>
              <a:gd name="T83" fmla="*/ 2147483647 h 200"/>
              <a:gd name="T84" fmla="*/ 2147483647 w 199"/>
              <a:gd name="T85" fmla="*/ 2147483647 h 200"/>
              <a:gd name="T86" fmla="*/ 2147483647 w 199"/>
              <a:gd name="T87" fmla="*/ 2147483647 h 200"/>
              <a:gd name="T88" fmla="*/ 2147483647 w 199"/>
              <a:gd name="T89" fmla="*/ 2147483647 h 200"/>
              <a:gd name="T90" fmla="*/ 2147483647 w 199"/>
              <a:gd name="T91" fmla="*/ 2147483647 h 200"/>
              <a:gd name="T92" fmla="*/ 2147483647 w 199"/>
              <a:gd name="T93" fmla="*/ 2147483647 h 200"/>
              <a:gd name="T94" fmla="*/ 2147483647 w 199"/>
              <a:gd name="T95" fmla="*/ 2147483647 h 200"/>
              <a:gd name="T96" fmla="*/ 2147483647 w 199"/>
              <a:gd name="T97" fmla="*/ 2147483647 h 200"/>
              <a:gd name="T98" fmla="*/ 2147483647 w 199"/>
              <a:gd name="T99" fmla="*/ 2147483647 h 200"/>
              <a:gd name="T100" fmla="*/ 2147483647 w 199"/>
              <a:gd name="T101" fmla="*/ 2147483647 h 200"/>
              <a:gd name="T102" fmla="*/ 2147483647 w 199"/>
              <a:gd name="T103" fmla="*/ 2147483647 h 200"/>
              <a:gd name="T104" fmla="*/ 2147483647 w 199"/>
              <a:gd name="T105" fmla="*/ 2147483647 h 200"/>
              <a:gd name="T106" fmla="*/ 2147483647 w 199"/>
              <a:gd name="T107" fmla="*/ 2147483647 h 200"/>
              <a:gd name="T108" fmla="*/ 2147483647 w 199"/>
              <a:gd name="T109" fmla="*/ 2147483647 h 200"/>
              <a:gd name="T110" fmla="*/ 2147483647 w 199"/>
              <a:gd name="T111" fmla="*/ 2147483647 h 200"/>
              <a:gd name="T112" fmla="*/ 2147483647 w 199"/>
              <a:gd name="T113" fmla="*/ 2147483647 h 200"/>
              <a:gd name="T114" fmla="*/ 2147483647 w 199"/>
              <a:gd name="T115" fmla="*/ 2147483647 h 200"/>
              <a:gd name="T116" fmla="*/ 2147483647 w 199"/>
              <a:gd name="T117" fmla="*/ 2147483647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427172"/>
          </a:solidFill>
          <a:ln w="9525" cmpd="sng">
            <a:solidFill>
              <a:srgbClr val="F5F6F8"/>
            </a:solidFill>
            <a:bevel/>
          </a:ln>
        </p:spPr>
        <p:txBody>
          <a:bodyPr/>
          <a:lstStyle/>
          <a:p>
            <a:endParaRPr lang="zh-CN" altLang="en-US"/>
          </a:p>
        </p:txBody>
      </p:sp>
      <p:sp>
        <p:nvSpPr>
          <p:cNvPr id="8232" name="Freeform 13"/>
          <p:cNvSpPr>
            <a:spLocks noEditPoints="1" noChangeArrowheads="1"/>
          </p:cNvSpPr>
          <p:nvPr/>
        </p:nvSpPr>
        <p:spPr bwMode="auto">
          <a:xfrm>
            <a:off x="1615123" y="2392680"/>
            <a:ext cx="446087" cy="466725"/>
          </a:xfrm>
          <a:custGeom>
            <a:avLst/>
            <a:gdLst>
              <a:gd name="T0" fmla="*/ 656320783 w 197"/>
              <a:gd name="T1" fmla="*/ 567035156 h 196"/>
              <a:gd name="T2" fmla="*/ 753744373 w 197"/>
              <a:gd name="T3" fmla="*/ 589716563 h 196"/>
              <a:gd name="T4" fmla="*/ 1010119856 w 197"/>
              <a:gd name="T5" fmla="*/ 306200175 h 196"/>
              <a:gd name="T6" fmla="*/ 1004993252 w 197"/>
              <a:gd name="T7" fmla="*/ 255165225 h 196"/>
              <a:gd name="T8" fmla="*/ 825530414 w 197"/>
              <a:gd name="T9" fmla="*/ 470639775 h 196"/>
              <a:gd name="T10" fmla="*/ 651194180 w 197"/>
              <a:gd name="T11" fmla="*/ 436616475 h 196"/>
              <a:gd name="T12" fmla="*/ 589663611 w 197"/>
              <a:gd name="T13" fmla="*/ 255165225 h 196"/>
              <a:gd name="T14" fmla="*/ 789637393 w 197"/>
              <a:gd name="T15" fmla="*/ 22681406 h 196"/>
              <a:gd name="T16" fmla="*/ 753744373 w 197"/>
              <a:gd name="T17" fmla="*/ 17011650 h 196"/>
              <a:gd name="T18" fmla="*/ 492240021 w 197"/>
              <a:gd name="T19" fmla="*/ 306200175 h 196"/>
              <a:gd name="T20" fmla="*/ 517879834 w 197"/>
              <a:gd name="T21" fmla="*/ 419607206 h 196"/>
              <a:gd name="T22" fmla="*/ 271757559 w 197"/>
              <a:gd name="T23" fmla="*/ 754156163 h 196"/>
              <a:gd name="T24" fmla="*/ 225611331 w 197"/>
              <a:gd name="T25" fmla="*/ 742816650 h 196"/>
              <a:gd name="T26" fmla="*/ 61530569 w 197"/>
              <a:gd name="T27" fmla="*/ 918598144 h 196"/>
              <a:gd name="T28" fmla="*/ 225611331 w 197"/>
              <a:gd name="T29" fmla="*/ 1100049394 h 196"/>
              <a:gd name="T30" fmla="*/ 384563224 w 197"/>
              <a:gd name="T31" fmla="*/ 918598144 h 196"/>
              <a:gd name="T32" fmla="*/ 369181148 w 197"/>
              <a:gd name="T33" fmla="*/ 856223681 h 196"/>
              <a:gd name="T34" fmla="*/ 656320783 w 197"/>
              <a:gd name="T35" fmla="*/ 567035156 h 196"/>
              <a:gd name="T36" fmla="*/ 225611331 w 197"/>
              <a:gd name="T37" fmla="*/ 1014993525 h 196"/>
              <a:gd name="T38" fmla="*/ 138443214 w 197"/>
              <a:gd name="T39" fmla="*/ 918598144 h 196"/>
              <a:gd name="T40" fmla="*/ 225611331 w 197"/>
              <a:gd name="T41" fmla="*/ 827872519 h 196"/>
              <a:gd name="T42" fmla="*/ 307650580 w 197"/>
              <a:gd name="T43" fmla="*/ 918598144 h 196"/>
              <a:gd name="T44" fmla="*/ 225611331 w 197"/>
              <a:gd name="T45" fmla="*/ 1014993525 h 196"/>
              <a:gd name="T46" fmla="*/ 240993407 w 197"/>
              <a:gd name="T47" fmla="*/ 345890850 h 196"/>
              <a:gd name="T48" fmla="*/ 389689828 w 197"/>
              <a:gd name="T49" fmla="*/ 521672344 h 196"/>
              <a:gd name="T50" fmla="*/ 461475869 w 197"/>
              <a:gd name="T51" fmla="*/ 436616475 h 196"/>
              <a:gd name="T52" fmla="*/ 312777183 w 197"/>
              <a:gd name="T53" fmla="*/ 266507119 h 196"/>
              <a:gd name="T54" fmla="*/ 348670204 w 197"/>
              <a:gd name="T55" fmla="*/ 226814063 h 196"/>
              <a:gd name="T56" fmla="*/ 143569818 w 197"/>
              <a:gd name="T57" fmla="*/ 0 h 196"/>
              <a:gd name="T58" fmla="*/ 0 w 197"/>
              <a:gd name="T59" fmla="*/ 164439600 h 196"/>
              <a:gd name="T60" fmla="*/ 199973782 w 197"/>
              <a:gd name="T61" fmla="*/ 385583906 h 196"/>
              <a:gd name="T62" fmla="*/ 240993407 w 197"/>
              <a:gd name="T63" fmla="*/ 345890850 h 196"/>
              <a:gd name="T64" fmla="*/ 707595880 w 197"/>
              <a:gd name="T65" fmla="*/ 606728213 h 196"/>
              <a:gd name="T66" fmla="*/ 497368890 w 197"/>
              <a:gd name="T67" fmla="*/ 810860869 h 196"/>
              <a:gd name="T68" fmla="*/ 728106824 w 197"/>
              <a:gd name="T69" fmla="*/ 1066026094 h 196"/>
              <a:gd name="T70" fmla="*/ 871676642 w 197"/>
              <a:gd name="T71" fmla="*/ 1066026094 h 196"/>
              <a:gd name="T72" fmla="*/ 933207211 w 197"/>
              <a:gd name="T73" fmla="*/ 1003651631 h 196"/>
              <a:gd name="T74" fmla="*/ 933207211 w 197"/>
              <a:gd name="T75" fmla="*/ 844881788 h 196"/>
              <a:gd name="T76" fmla="*/ 707595880 w 197"/>
              <a:gd name="T77" fmla="*/ 606728213 h 196"/>
              <a:gd name="T78" fmla="*/ 810146073 w 197"/>
              <a:gd name="T79" fmla="*/ 1020663281 h 196"/>
              <a:gd name="T80" fmla="*/ 774255317 w 197"/>
              <a:gd name="T81" fmla="*/ 1020663281 h 196"/>
              <a:gd name="T82" fmla="*/ 584537007 w 197"/>
              <a:gd name="T83" fmla="*/ 816530625 h 196"/>
              <a:gd name="T84" fmla="*/ 584537007 w 197"/>
              <a:gd name="T85" fmla="*/ 776837569 h 196"/>
              <a:gd name="T86" fmla="*/ 620430027 w 197"/>
              <a:gd name="T87" fmla="*/ 776837569 h 196"/>
              <a:gd name="T88" fmla="*/ 810146073 w 197"/>
              <a:gd name="T89" fmla="*/ 980970225 h 196"/>
              <a:gd name="T90" fmla="*/ 810146073 w 197"/>
              <a:gd name="T91" fmla="*/ 1020663281 h 196"/>
              <a:gd name="T92" fmla="*/ 892187586 w 197"/>
              <a:gd name="T93" fmla="*/ 929937656 h 196"/>
              <a:gd name="T94" fmla="*/ 856294566 w 197"/>
              <a:gd name="T95" fmla="*/ 929937656 h 196"/>
              <a:gd name="T96" fmla="*/ 666576256 w 197"/>
              <a:gd name="T97" fmla="*/ 725805000 h 196"/>
              <a:gd name="T98" fmla="*/ 666576256 w 197"/>
              <a:gd name="T99" fmla="*/ 686111944 h 196"/>
              <a:gd name="T100" fmla="*/ 702469276 w 197"/>
              <a:gd name="T101" fmla="*/ 686111944 h 196"/>
              <a:gd name="T102" fmla="*/ 892187586 w 197"/>
              <a:gd name="T103" fmla="*/ 890244600 h 196"/>
              <a:gd name="T104" fmla="*/ 892187586 w 197"/>
              <a:gd name="T105" fmla="*/ 929937656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33" name="Freeform 5"/>
          <p:cNvSpPr>
            <a:spLocks noEditPoints="1" noChangeArrowheads="1"/>
          </p:cNvSpPr>
          <p:nvPr/>
        </p:nvSpPr>
        <p:spPr bwMode="auto">
          <a:xfrm>
            <a:off x="8328025" y="1171575"/>
            <a:ext cx="503238" cy="533400"/>
          </a:xfrm>
          <a:custGeom>
            <a:avLst/>
            <a:gdLst>
              <a:gd name="T0" fmla="*/ 1229093121 w 203"/>
              <a:gd name="T1" fmla="*/ 13672297 h 204"/>
              <a:gd name="T2" fmla="*/ 983274993 w 203"/>
              <a:gd name="T3" fmla="*/ 170918094 h 204"/>
              <a:gd name="T4" fmla="*/ 608399868 w 203"/>
              <a:gd name="T5" fmla="*/ 512751668 h 204"/>
              <a:gd name="T6" fmla="*/ 516218070 w 203"/>
              <a:gd name="T7" fmla="*/ 546933718 h 204"/>
              <a:gd name="T8" fmla="*/ 467054444 w 203"/>
              <a:gd name="T9" fmla="*/ 649485097 h 204"/>
              <a:gd name="T10" fmla="*/ 417890818 w 203"/>
              <a:gd name="T11" fmla="*/ 697342059 h 204"/>
              <a:gd name="T12" fmla="*/ 614545321 w 203"/>
              <a:gd name="T13" fmla="*/ 916117115 h 204"/>
              <a:gd name="T14" fmla="*/ 657565973 w 203"/>
              <a:gd name="T15" fmla="*/ 854585241 h 204"/>
              <a:gd name="T16" fmla="*/ 749747771 w 203"/>
              <a:gd name="T17" fmla="*/ 806728279 h 204"/>
              <a:gd name="T18" fmla="*/ 768184130 w 203"/>
              <a:gd name="T19" fmla="*/ 711014356 h 204"/>
              <a:gd name="T20" fmla="*/ 1063165885 w 203"/>
              <a:gd name="T21" fmla="*/ 321323821 h 204"/>
              <a:gd name="T22" fmla="*/ 1229093121 w 203"/>
              <a:gd name="T23" fmla="*/ 13672297 h 204"/>
              <a:gd name="T24" fmla="*/ 202799956 w 203"/>
              <a:gd name="T25" fmla="*/ 963974076 h 204"/>
              <a:gd name="T26" fmla="*/ 0 w 203"/>
              <a:gd name="T27" fmla="*/ 1141727012 h 204"/>
              <a:gd name="T28" fmla="*/ 583818055 w 203"/>
              <a:gd name="T29" fmla="*/ 950299165 h 204"/>
              <a:gd name="T30" fmla="*/ 399454459 w 203"/>
              <a:gd name="T31" fmla="*/ 745199021 h 204"/>
              <a:gd name="T32" fmla="*/ 202799956 w 203"/>
              <a:gd name="T33" fmla="*/ 963974076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34" name="Freeform 9"/>
          <p:cNvSpPr>
            <a:spLocks noEditPoints="1" noChangeArrowheads="1"/>
          </p:cNvSpPr>
          <p:nvPr/>
        </p:nvSpPr>
        <p:spPr bwMode="auto">
          <a:xfrm>
            <a:off x="3246438" y="5153025"/>
            <a:ext cx="388937" cy="392113"/>
          </a:xfrm>
          <a:custGeom>
            <a:avLst/>
            <a:gdLst>
              <a:gd name="T0" fmla="*/ 710501903 w 199"/>
              <a:gd name="T1" fmla="*/ 307504817 h 200"/>
              <a:gd name="T2" fmla="*/ 649384069 w 199"/>
              <a:gd name="T3" fmla="*/ 307504817 h 200"/>
              <a:gd name="T4" fmla="*/ 622645139 w 199"/>
              <a:gd name="T5" fmla="*/ 246003854 h 200"/>
              <a:gd name="T6" fmla="*/ 668483026 w 199"/>
              <a:gd name="T7" fmla="*/ 199877641 h 200"/>
              <a:gd name="T8" fmla="*/ 668483026 w 199"/>
              <a:gd name="T9" fmla="*/ 126846595 h 200"/>
              <a:gd name="T10" fmla="*/ 630283158 w 199"/>
              <a:gd name="T11" fmla="*/ 92252426 h 200"/>
              <a:gd name="T12" fmla="*/ 557706341 w 199"/>
              <a:gd name="T13" fmla="*/ 92252426 h 200"/>
              <a:gd name="T14" fmla="*/ 515687464 w 199"/>
              <a:gd name="T15" fmla="*/ 138376678 h 200"/>
              <a:gd name="T16" fmla="*/ 458388640 w 199"/>
              <a:gd name="T17" fmla="*/ 115314552 h 200"/>
              <a:gd name="T18" fmla="*/ 458388640 w 199"/>
              <a:gd name="T19" fmla="*/ 49968920 h 200"/>
              <a:gd name="T20" fmla="*/ 404908825 w 199"/>
              <a:gd name="T21" fmla="*/ 0 h 200"/>
              <a:gd name="T22" fmla="*/ 355251929 w 199"/>
              <a:gd name="T23" fmla="*/ 0 h 200"/>
              <a:gd name="T24" fmla="*/ 305593078 w 199"/>
              <a:gd name="T25" fmla="*/ 49968920 h 200"/>
              <a:gd name="T26" fmla="*/ 305593078 w 199"/>
              <a:gd name="T27" fmla="*/ 115314552 h 200"/>
              <a:gd name="T28" fmla="*/ 244473290 w 199"/>
              <a:gd name="T29" fmla="*/ 138376678 h 200"/>
              <a:gd name="T30" fmla="*/ 198635403 w 199"/>
              <a:gd name="T31" fmla="*/ 92252426 h 200"/>
              <a:gd name="T32" fmla="*/ 126056632 w 199"/>
              <a:gd name="T33" fmla="*/ 92252426 h 200"/>
              <a:gd name="T34" fmla="*/ 91677728 w 199"/>
              <a:gd name="T35" fmla="*/ 126846595 h 200"/>
              <a:gd name="T36" fmla="*/ 91677728 w 199"/>
              <a:gd name="T37" fmla="*/ 199877641 h 200"/>
              <a:gd name="T38" fmla="*/ 137515615 w 199"/>
              <a:gd name="T39" fmla="*/ 246003854 h 200"/>
              <a:gd name="T40" fmla="*/ 110776685 w 199"/>
              <a:gd name="T41" fmla="*/ 307504817 h 200"/>
              <a:gd name="T42" fmla="*/ 49658851 w 199"/>
              <a:gd name="T43" fmla="*/ 307504817 h 200"/>
              <a:gd name="T44" fmla="*/ 0 w 199"/>
              <a:gd name="T45" fmla="*/ 357475698 h 200"/>
              <a:gd name="T46" fmla="*/ 0 w 199"/>
              <a:gd name="T47" fmla="*/ 411287326 h 200"/>
              <a:gd name="T48" fmla="*/ 49658851 w 199"/>
              <a:gd name="T49" fmla="*/ 461258206 h 200"/>
              <a:gd name="T50" fmla="*/ 110776685 w 199"/>
              <a:gd name="T51" fmla="*/ 461258206 h 200"/>
              <a:gd name="T52" fmla="*/ 133696605 w 199"/>
              <a:gd name="T53" fmla="*/ 518914502 h 200"/>
              <a:gd name="T54" fmla="*/ 91677728 w 199"/>
              <a:gd name="T55" fmla="*/ 565040715 h 200"/>
              <a:gd name="T56" fmla="*/ 91677728 w 199"/>
              <a:gd name="T57" fmla="*/ 638073722 h 200"/>
              <a:gd name="T58" fmla="*/ 126056632 w 199"/>
              <a:gd name="T59" fmla="*/ 672667891 h 200"/>
              <a:gd name="T60" fmla="*/ 198635403 w 199"/>
              <a:gd name="T61" fmla="*/ 672667891 h 200"/>
              <a:gd name="T62" fmla="*/ 240654280 w 199"/>
              <a:gd name="T63" fmla="*/ 626541678 h 200"/>
              <a:gd name="T64" fmla="*/ 305593078 w 199"/>
              <a:gd name="T65" fmla="*/ 653448472 h 200"/>
              <a:gd name="T66" fmla="*/ 305593078 w 199"/>
              <a:gd name="T67" fmla="*/ 714949436 h 200"/>
              <a:gd name="T68" fmla="*/ 355251929 w 199"/>
              <a:gd name="T69" fmla="*/ 768763024 h 200"/>
              <a:gd name="T70" fmla="*/ 404908825 w 199"/>
              <a:gd name="T71" fmla="*/ 768763024 h 200"/>
              <a:gd name="T72" fmla="*/ 458388640 w 199"/>
              <a:gd name="T73" fmla="*/ 714949436 h 200"/>
              <a:gd name="T74" fmla="*/ 458388640 w 199"/>
              <a:gd name="T75" fmla="*/ 653448472 h 200"/>
              <a:gd name="T76" fmla="*/ 515687464 w 199"/>
              <a:gd name="T77" fmla="*/ 630386346 h 200"/>
              <a:gd name="T78" fmla="*/ 557706341 w 199"/>
              <a:gd name="T79" fmla="*/ 672667891 h 200"/>
              <a:gd name="T80" fmla="*/ 630283158 w 199"/>
              <a:gd name="T81" fmla="*/ 672667891 h 200"/>
              <a:gd name="T82" fmla="*/ 668483026 w 199"/>
              <a:gd name="T83" fmla="*/ 638073722 h 200"/>
              <a:gd name="T84" fmla="*/ 668483026 w 199"/>
              <a:gd name="T85" fmla="*/ 565040715 h 200"/>
              <a:gd name="T86" fmla="*/ 622645139 w 199"/>
              <a:gd name="T87" fmla="*/ 518914502 h 200"/>
              <a:gd name="T88" fmla="*/ 649384069 w 199"/>
              <a:gd name="T89" fmla="*/ 461258206 h 200"/>
              <a:gd name="T90" fmla="*/ 710501903 w 199"/>
              <a:gd name="T91" fmla="*/ 461258206 h 200"/>
              <a:gd name="T92" fmla="*/ 760160754 w 199"/>
              <a:gd name="T93" fmla="*/ 411287326 h 200"/>
              <a:gd name="T94" fmla="*/ 760160754 w 199"/>
              <a:gd name="T95" fmla="*/ 357475698 h 200"/>
              <a:gd name="T96" fmla="*/ 710501903 w 199"/>
              <a:gd name="T97" fmla="*/ 307504817 h 200"/>
              <a:gd name="T98" fmla="*/ 381990859 w 199"/>
              <a:gd name="T99" fmla="*/ 538133921 h 200"/>
              <a:gd name="T100" fmla="*/ 229193343 w 199"/>
              <a:gd name="T101" fmla="*/ 384382492 h 200"/>
              <a:gd name="T102" fmla="*/ 381990859 w 199"/>
              <a:gd name="T103" fmla="*/ 230629103 h 200"/>
              <a:gd name="T104" fmla="*/ 530967411 w 199"/>
              <a:gd name="T105" fmla="*/ 384382492 h 200"/>
              <a:gd name="T106" fmla="*/ 381990859 w 199"/>
              <a:gd name="T107" fmla="*/ 538133921 h 200"/>
              <a:gd name="T108" fmla="*/ 381990859 w 199"/>
              <a:gd name="T109" fmla="*/ 307504817 h 200"/>
              <a:gd name="T110" fmla="*/ 305593078 w 199"/>
              <a:gd name="T111" fmla="*/ 384382492 h 200"/>
              <a:gd name="T112" fmla="*/ 381990859 w 199"/>
              <a:gd name="T113" fmla="*/ 461258206 h 200"/>
              <a:gd name="T114" fmla="*/ 458388640 w 199"/>
              <a:gd name="T115" fmla="*/ 384382492 h 200"/>
              <a:gd name="T116" fmla="*/ 381990859 w 199"/>
              <a:gd name="T117" fmla="*/ 307504817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48" name="灯片编号占位符 8"/>
          <p:cNvSpPr>
            <a:spLocks noChangeArrowheads="1"/>
          </p:cNvSpPr>
          <p:nvPr/>
        </p:nvSpPr>
        <p:spPr bwMode="auto">
          <a:xfrm>
            <a:off x="12387263" y="5805488"/>
            <a:ext cx="4349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fld id="{4057C810-5800-408C-9E03-D67C58355B8D}" type="slidenum">
              <a:rPr lang="en-US" altLang="zh-CN">
                <a:solidFill>
                  <a:srgbClr val="000000"/>
                </a:solidFill>
                <a:latin typeface="Calibri" panose="020F0502020204030204" pitchFamily="34" charset="0"/>
                <a:cs typeface="Calibri" panose="020F0502020204030204" pitchFamily="34" charset="0"/>
                <a:sym typeface="Calibri" panose="020F0502020204030204" pitchFamily="34" charset="0"/>
              </a:rPr>
            </a:fld>
            <a:endParaRPr lang="en-US" altLang="zh-CN">
              <a:latin typeface="Calibri" panose="020F0502020204030204" pitchFamily="34" charset="0"/>
              <a:sym typeface="Calibri" panose="020F0502020204030204" pitchFamily="34" charset="0"/>
            </a:endParaRPr>
          </a:p>
        </p:txBody>
      </p:sp>
      <p:sp>
        <p:nvSpPr>
          <p:cNvPr id="2" name="文本框 1"/>
          <p:cNvSpPr txBox="1"/>
          <p:nvPr/>
        </p:nvSpPr>
        <p:spPr>
          <a:xfrm>
            <a:off x="1477010" y="708025"/>
            <a:ext cx="3589655" cy="521970"/>
          </a:xfrm>
          <a:prstGeom prst="rect">
            <a:avLst/>
          </a:prstGeom>
          <a:noFill/>
        </p:spPr>
        <p:txBody>
          <a:bodyPr wrap="square" rtlCol="0">
            <a:spAutoFit/>
          </a:bodyPr>
          <a:lstStyle/>
          <a:p>
            <a:r>
              <a:rPr lang="zh-CN" altLang="en-US" sz="2800">
                <a:ln w="22225">
                  <a:solidFill>
                    <a:schemeClr val="accent2"/>
                  </a:solidFill>
                  <a:prstDash val="solid"/>
                </a:ln>
                <a:solidFill>
                  <a:schemeClr val="accent2">
                    <a:lumMod val="40000"/>
                    <a:lumOff val="60000"/>
                  </a:schemeClr>
                </a:solidFill>
                <a:effectLst/>
              </a:rPr>
              <a:t>我们的最终目标</a:t>
            </a:r>
            <a:endParaRPr lang="zh-CN" altLang="en-US" sz="28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820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820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8211"/>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8214"/>
                                        </p:tgtEl>
                                        <p:attrNameLst>
                                          <p:attrName>style.visibility</p:attrName>
                                        </p:attrNameLst>
                                      </p:cBhvr>
                                      <p:to>
                                        <p:strVal val="visible"/>
                                      </p:to>
                                    </p:set>
                                    <p:animEffect>
                                      <p:cBhvr>
                                        <p:cTn id="13" dur="500"/>
                                        <p:tgtEl>
                                          <p:spTgt spid="82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26"/>
                                        </p:tgtEl>
                                        <p:attrNameLst>
                                          <p:attrName>style.visibility</p:attrName>
                                        </p:attrNameLst>
                                      </p:cBhvr>
                                      <p:to>
                                        <p:strVal val="visible"/>
                                      </p:to>
                                    </p:set>
                                    <p:animEffect>
                                      <p:cBhvr>
                                        <p:cTn id="16" dur="500"/>
                                        <p:tgtEl>
                                          <p:spTgt spid="82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233"/>
                                        </p:tgtEl>
                                        <p:attrNameLst>
                                          <p:attrName>style.visibility</p:attrName>
                                        </p:attrNameLst>
                                      </p:cBhvr>
                                      <p:to>
                                        <p:strVal val="visible"/>
                                      </p:to>
                                    </p:set>
                                    <p:animEffect>
                                      <p:cBhvr>
                                        <p:cTn id="19" dur="500"/>
                                        <p:tgtEl>
                                          <p:spTgt spid="8233"/>
                                        </p:tgtEl>
                                      </p:cBhvr>
                                    </p:animEffect>
                                  </p:childTnLst>
                                </p:cTn>
                              </p:par>
                              <p:par>
                                <p:cTn id="20" presetID="10" presetClass="entr" presetSubtype="0" fill="hold" nodeType="withEffect">
                                  <p:stCondLst>
                                    <p:cond delay="0"/>
                                  </p:stCondLst>
                                  <p:childTnLst>
                                    <p:set>
                                      <p:cBhvr>
                                        <p:cTn id="21" dur="1" fill="hold">
                                          <p:stCondLst>
                                            <p:cond delay="0"/>
                                          </p:stCondLst>
                                        </p:cTn>
                                        <p:tgtEl>
                                          <p:spTgt spid="8222"/>
                                        </p:tgtEl>
                                        <p:attrNameLst>
                                          <p:attrName>style.visibility</p:attrName>
                                        </p:attrNameLst>
                                      </p:cBhvr>
                                      <p:to>
                                        <p:strVal val="visible"/>
                                      </p:to>
                                    </p:set>
                                    <p:animEffect>
                                      <p:cBhvr>
                                        <p:cTn id="22" dur="500"/>
                                        <p:tgtEl>
                                          <p:spTgt spid="82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28"/>
                                        </p:tgtEl>
                                        <p:attrNameLst>
                                          <p:attrName>style.visibility</p:attrName>
                                        </p:attrNameLst>
                                      </p:cBhvr>
                                      <p:to>
                                        <p:strVal val="visible"/>
                                      </p:to>
                                    </p:set>
                                    <p:animEffect>
                                      <p:cBhvr>
                                        <p:cTn id="25" dur="500"/>
                                        <p:tgtEl>
                                          <p:spTgt spid="82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34"/>
                                        </p:tgtEl>
                                        <p:attrNameLst>
                                          <p:attrName>style.visibility</p:attrName>
                                        </p:attrNameLst>
                                      </p:cBhvr>
                                      <p:to>
                                        <p:strVal val="visible"/>
                                      </p:to>
                                    </p:set>
                                    <p:animEffect>
                                      <p:cBhvr>
                                        <p:cTn id="28" dur="500"/>
                                        <p:tgtEl>
                                          <p:spTgt spid="8234"/>
                                        </p:tgtEl>
                                      </p:cBhvr>
                                    </p:animEffect>
                                  </p:childTnLst>
                                </p:cTn>
                              </p:par>
                              <p:par>
                                <p:cTn id="29" presetID="10" presetClass="entr" presetSubtype="0" fill="hold" nodeType="withEffect">
                                  <p:stCondLst>
                                    <p:cond delay="0"/>
                                  </p:stCondLst>
                                  <p:childTnLst>
                                    <p:set>
                                      <p:cBhvr>
                                        <p:cTn id="30" dur="1" fill="hold">
                                          <p:stCondLst>
                                            <p:cond delay="0"/>
                                          </p:stCondLst>
                                        </p:cTn>
                                        <p:tgtEl>
                                          <p:spTgt spid="8218"/>
                                        </p:tgtEl>
                                        <p:attrNameLst>
                                          <p:attrName>style.visibility</p:attrName>
                                        </p:attrNameLst>
                                      </p:cBhvr>
                                      <p:to>
                                        <p:strVal val="visible"/>
                                      </p:to>
                                    </p:set>
                                    <p:animEffect>
                                      <p:cBhvr>
                                        <p:cTn id="31" dur="500"/>
                                        <p:tgtEl>
                                          <p:spTgt spid="82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27"/>
                                        </p:tgtEl>
                                        <p:attrNameLst>
                                          <p:attrName>style.visibility</p:attrName>
                                        </p:attrNameLst>
                                      </p:cBhvr>
                                      <p:to>
                                        <p:strVal val="visible"/>
                                      </p:to>
                                    </p:set>
                                    <p:animEffect>
                                      <p:cBhvr>
                                        <p:cTn id="34" dur="500"/>
                                        <p:tgtEl>
                                          <p:spTgt spid="82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232"/>
                                        </p:tgtEl>
                                        <p:attrNameLst>
                                          <p:attrName>style.visibility</p:attrName>
                                        </p:attrNameLst>
                                      </p:cBhvr>
                                      <p:to>
                                        <p:strVal val="visible"/>
                                      </p:to>
                                    </p:set>
                                    <p:animEffect>
                                      <p:cBhvr>
                                        <p:cTn id="37" dur="500"/>
                                        <p:tgtEl>
                                          <p:spTgt spid="8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bldLvl="0" autoUpdateAnimBg="0"/>
      <p:bldP spid="8227" grpId="0" bldLvl="0" autoUpdateAnimBg="0"/>
      <p:bldP spid="8228" grpId="0" bldLvl="0" autoUpdateAnimBg="0"/>
      <p:bldP spid="8232" grpId="0" bldLvl="0" animBg="1"/>
      <p:bldP spid="8233" grpId="0" animBg="1"/>
      <p:bldP spid="82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02460" y="684530"/>
            <a:ext cx="2936875" cy="706755"/>
          </a:xfrm>
          <a:prstGeom prst="rect">
            <a:avLst/>
          </a:prstGeom>
          <a:noFill/>
        </p:spPr>
        <p:txBody>
          <a:bodyPr wrap="square" rtlCol="0">
            <a:spAutoFit/>
          </a:bodyPr>
          <a:p>
            <a:r>
              <a:rPr lang="zh-CN" altLang="en-US" sz="4000"/>
              <a:t>体育与健康</a:t>
            </a:r>
            <a:endParaRPr lang="zh-CN" altLang="en-US" sz="4000"/>
          </a:p>
        </p:txBody>
      </p:sp>
      <p:sp>
        <p:nvSpPr>
          <p:cNvPr id="2" name="文本框 1"/>
          <p:cNvSpPr txBox="1"/>
          <p:nvPr/>
        </p:nvSpPr>
        <p:spPr>
          <a:xfrm>
            <a:off x="626745" y="1778000"/>
            <a:ext cx="11194415" cy="953135"/>
          </a:xfrm>
          <a:prstGeom prst="rect">
            <a:avLst/>
          </a:prstGeom>
          <a:noFill/>
        </p:spPr>
        <p:txBody>
          <a:bodyPr wrap="square" rtlCol="0" anchor="t">
            <a:spAutoFit/>
          </a:bodyPr>
          <a:p>
            <a:r>
              <a:rPr lang="en-US" altLang="zh-CN" sz="2800">
                <a:sym typeface="+mn-ea"/>
              </a:rPr>
              <a:t>“</a:t>
            </a:r>
            <a:r>
              <a:rPr lang="zh-CN" altLang="en-US" sz="2800">
                <a:sym typeface="+mn-ea"/>
                <a:hlinkClick r:id="rId1" action="ppaction://hlinksldjump"/>
              </a:rPr>
              <a:t>体育</a:t>
            </a:r>
            <a:r>
              <a:rPr lang="en-US" altLang="zh-CN" sz="2800">
                <a:sym typeface="+mn-ea"/>
              </a:rPr>
              <a:t>”</a:t>
            </a:r>
            <a:r>
              <a:rPr lang="zh-CN" altLang="en-US" sz="2800">
                <a:sym typeface="+mn-ea"/>
              </a:rPr>
              <a:t>与</a:t>
            </a:r>
            <a:r>
              <a:rPr lang="en-US" altLang="zh-CN" sz="2800">
                <a:sym typeface="+mn-ea"/>
              </a:rPr>
              <a:t>“</a:t>
            </a:r>
            <a:r>
              <a:rPr lang="zh-CN" altLang="en-US" sz="2800">
                <a:sym typeface="+mn-ea"/>
                <a:hlinkClick r:id="rId2" action="ppaction://hlinksldjump"/>
              </a:rPr>
              <a:t>健康</a:t>
            </a:r>
            <a:r>
              <a:rPr lang="en-US" altLang="zh-CN" sz="2800">
                <a:sym typeface="+mn-ea"/>
              </a:rPr>
              <a:t>”</a:t>
            </a:r>
            <a:r>
              <a:rPr lang="zh-CN" altLang="en-US" sz="2800">
                <a:sym typeface="+mn-ea"/>
              </a:rPr>
              <a:t>是两个不同的概念，既然把它们放在一起，它们之间必然有着内在的联系</a:t>
            </a:r>
            <a:r>
              <a:rPr lang="zh-CN" altLang="en-US">
                <a:sym typeface="+mn-ea"/>
              </a:rPr>
              <a:t>。</a:t>
            </a:r>
            <a:endParaRPr lang="zh-CN" altLang="en-US"/>
          </a:p>
        </p:txBody>
      </p:sp>
      <p:sp>
        <p:nvSpPr>
          <p:cNvPr id="100" name="文本框 99"/>
          <p:cNvSpPr txBox="1"/>
          <p:nvPr/>
        </p:nvSpPr>
        <p:spPr>
          <a:xfrm>
            <a:off x="626745" y="3000375"/>
            <a:ext cx="10961370" cy="2676525"/>
          </a:xfrm>
          <a:prstGeom prst="rect">
            <a:avLst/>
          </a:prstGeom>
          <a:noFill/>
          <a:ln w="9525">
            <a:noFill/>
          </a:ln>
        </p:spPr>
        <p:txBody>
          <a:bodyPr wrap="square">
            <a:spAutoFit/>
          </a:bodyPr>
          <a:p>
            <a:pPr indent="0"/>
            <a:r>
              <a:rPr lang="zh-CN" sz="2400" b="0">
                <a:solidFill>
                  <a:srgbClr val="7030A0"/>
                </a:solidFill>
                <a:latin typeface="+mn-ea"/>
                <a:cs typeface="+mn-ea"/>
              </a:rPr>
              <a:t>科学的体育锻炼不仅能增强人体各器官系统的免疫功能，全面促进机体的新陈代谢和身体的正常发育，而且能磨炼意志，培养自信心，提高抗挫力，陶冶美的性情，增强社会与适应能力。</a:t>
            </a:r>
            <a:endParaRPr lang="zh-CN" sz="2400" b="0">
              <a:solidFill>
                <a:srgbClr val="7030A0"/>
              </a:solidFill>
              <a:latin typeface="+mn-ea"/>
              <a:cs typeface="+mn-ea"/>
            </a:endParaRPr>
          </a:p>
          <a:p>
            <a:pPr indent="0"/>
            <a:endParaRPr lang="zh-CN" sz="2400" b="0">
              <a:solidFill>
                <a:srgbClr val="7030A0"/>
              </a:solidFill>
              <a:latin typeface="+mn-ea"/>
              <a:cs typeface="+mn-ea"/>
            </a:endParaRPr>
          </a:p>
          <a:p>
            <a:pPr indent="0"/>
            <a:r>
              <a:rPr lang="zh-CN" sz="2400" b="0">
                <a:latin typeface="新宋体" panose="02010609030101010101" charset="-122"/>
                <a:ea typeface="新宋体" panose="02010609030101010101" charset="-122"/>
                <a:cs typeface="新宋体" panose="02010609030101010101" charset="-122"/>
              </a:rPr>
              <a:t>引用“参加体育锻炼有助于增进健康、减少疾病的发生”这一事实可肯定体育和健康之间的关系。体育锻炼的存在是身体健康的需要，身体健康本身就表示为体育运动状态。体育锻炼或体育运动是身体健康的另一种表现形式</a:t>
            </a:r>
            <a:r>
              <a:rPr lang="zh-CN" sz="2400" b="0">
                <a:latin typeface="+mn-ea"/>
                <a:cs typeface="+mn-ea"/>
              </a:rPr>
              <a:t>。</a:t>
            </a:r>
            <a:endParaRPr lang="zh-CN" altLang="en-US" sz="2400">
              <a:latin typeface="+mn-ea"/>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100"/>
                                        </p:tgtEl>
                                        <p:attrNameLst>
                                          <p:attrName>style.visibility</p:attrName>
                                        </p:attrNameLst>
                                      </p:cBhvr>
                                      <p:to>
                                        <p:strVal val="visible"/>
                                      </p:to>
                                    </p:set>
                                    <p:anim calcmode="lin" valueType="num">
                                      <p:cBhvr additive="base">
                                        <p:cTn id="7" dur="2000" fill="hold"/>
                                        <p:tgtEl>
                                          <p:spTgt spid="100"/>
                                        </p:tgtEl>
                                        <p:attrNameLst>
                                          <p:attrName>ppt_x</p:attrName>
                                        </p:attrNameLst>
                                      </p:cBhvr>
                                      <p:tavLst>
                                        <p:tav tm="0">
                                          <p:val>
                                            <p:strVal val="#ppt_x"/>
                                          </p:val>
                                        </p:tav>
                                        <p:tav tm="100000">
                                          <p:val>
                                            <p:strVal val="#ppt_x"/>
                                          </p:val>
                                        </p:tav>
                                      </p:tavLst>
                                    </p:anim>
                                    <p:anim calcmode="lin" valueType="num">
                                      <p:cBhvr additive="base">
                                        <p:cTn id="8" dur="2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04545" y="628650"/>
            <a:ext cx="10582910" cy="5262245"/>
          </a:xfrm>
          <a:prstGeom prst="rect">
            <a:avLst/>
          </a:prstGeom>
          <a:noFill/>
        </p:spPr>
        <p:txBody>
          <a:bodyPr wrap="square" rtlCol="0" anchor="t">
            <a:spAutoFit/>
          </a:bodyPr>
          <a:p>
            <a:r>
              <a:rPr lang="zh-CN" altLang="en-US" sz="2400">
                <a:solidFill>
                  <a:srgbClr val="00B0F0"/>
                </a:solidFill>
                <a:latin typeface="宋体" panose="02010600030101010101" pitchFamily="2" charset="-122"/>
                <a:cs typeface="宋体" panose="02010600030101010101" pitchFamily="2" charset="-122"/>
                <a:sym typeface="+mn-ea"/>
              </a:rPr>
              <a:t>体育是人类社会发展中，根据生产和生活的需要，遵循人体身心的发展规律，以身体练习为基本手段，达到增强体质，提高运动技术水平，进行思想品德教育，丰富社会文化生活而进行的一种有目的、有意识、有组织的社会活动，是伴随人类社会的发展而逐步建立和发展起来的一个专门的科学领域。体育的概念有广义和狭义之分。</a:t>
            </a:r>
            <a:endParaRPr lang="zh-CN" altLang="en-US" sz="2400">
              <a:latin typeface="宋体" panose="02010600030101010101" pitchFamily="2" charset="-122"/>
              <a:cs typeface="宋体" panose="02010600030101010101" pitchFamily="2" charset="-122"/>
              <a:sym typeface="+mn-ea"/>
            </a:endParaRPr>
          </a:p>
          <a:p>
            <a:endParaRPr lang="zh-CN" altLang="en-US" sz="2400">
              <a:latin typeface="宋体" panose="02010600030101010101" pitchFamily="2" charset="-122"/>
              <a:cs typeface="宋体" panose="02010600030101010101" pitchFamily="2" charset="-122"/>
              <a:sym typeface="+mn-ea"/>
            </a:endParaRPr>
          </a:p>
          <a:p>
            <a:r>
              <a:rPr lang="zh-CN" altLang="en-US" sz="2400" b="1">
                <a:solidFill>
                  <a:srgbClr val="7030A0"/>
                </a:solidFill>
                <a:latin typeface="宋体" panose="02010600030101010101" pitchFamily="2" charset="-122"/>
                <a:cs typeface="宋体" panose="02010600030101010101" pitchFamily="2" charset="-122"/>
                <a:sym typeface="+mn-ea"/>
              </a:rPr>
              <a:t>1．体育的广义概念(亦称体育运动)：</a:t>
            </a:r>
            <a:r>
              <a:rPr lang="zh-CN" altLang="en-US" sz="2400">
                <a:solidFill>
                  <a:srgbClr val="7030A0"/>
                </a:solidFill>
                <a:latin typeface="宋体" panose="02010600030101010101" pitchFamily="2" charset="-122"/>
                <a:cs typeface="宋体" panose="02010600030101010101" pitchFamily="2" charset="-122"/>
                <a:sym typeface="+mn-ea"/>
              </a:rPr>
              <a:t>是指以身体练习为基本手段，以增强人的体质，促进入的全面发展，丰富社会文化生活和促进精神文明为目的的一种有意识、有组织的社会活动。它是社会总文化的一部分，其发展受一定社会的政治和经济的制约，并为一定社会的政治和经济服务。</a:t>
            </a:r>
            <a:endParaRPr lang="zh-CN" altLang="en-US" sz="2400">
              <a:latin typeface="宋体" panose="02010600030101010101" pitchFamily="2" charset="-122"/>
              <a:cs typeface="宋体" panose="02010600030101010101" pitchFamily="2" charset="-122"/>
              <a:sym typeface="+mn-ea"/>
            </a:endParaRPr>
          </a:p>
          <a:p>
            <a:endParaRPr lang="zh-CN" altLang="en-US" sz="2400">
              <a:latin typeface="宋体" panose="02010600030101010101" pitchFamily="2" charset="-122"/>
              <a:cs typeface="宋体" panose="02010600030101010101" pitchFamily="2" charset="-122"/>
              <a:sym typeface="+mn-ea"/>
            </a:endParaRPr>
          </a:p>
          <a:p>
            <a:r>
              <a:rPr lang="zh-CN" altLang="en-US" sz="2400" b="1">
                <a:solidFill>
                  <a:srgbClr val="FF0000"/>
                </a:solidFill>
                <a:latin typeface="宋体" panose="02010600030101010101" pitchFamily="2" charset="-122"/>
                <a:cs typeface="宋体" panose="02010600030101010101" pitchFamily="2" charset="-122"/>
                <a:sym typeface="+mn-ea"/>
              </a:rPr>
              <a:t>2．体育的狭义概念(亦称体育教育)</a:t>
            </a:r>
            <a:r>
              <a:rPr lang="zh-CN" altLang="en-US" sz="2400">
                <a:solidFill>
                  <a:srgbClr val="FF0000"/>
                </a:solidFill>
                <a:sym typeface="+mn-ea"/>
              </a:rPr>
              <a:t>：</a:t>
            </a:r>
            <a:r>
              <a:rPr lang="zh-CN" altLang="en-US" sz="2400">
                <a:solidFill>
                  <a:srgbClr val="FF0000"/>
                </a:solidFill>
                <a:latin typeface="宋体" panose="02010600030101010101" pitchFamily="2" charset="-122"/>
                <a:sym typeface="+mn-ea"/>
              </a:rPr>
              <a:t>是一个发展身体，增强体质，传授锻炼身体的知识、技能，培养道德和意志品质的教育过程；是对人体进行培育和塑造的过程；是教育的重要组成部分；是培养全面发展的人的一个重要方面</a:t>
            </a:r>
            <a:r>
              <a:rPr lang="zh-CN" altLang="en-US" sz="2400">
                <a:latin typeface="宋体" panose="02010600030101010101" pitchFamily="2" charset="-122"/>
                <a:sym typeface="+mn-ea"/>
              </a:rPr>
              <a:t>。</a:t>
            </a:r>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7035" y="1167765"/>
            <a:ext cx="10852785" cy="4523105"/>
          </a:xfrm>
          <a:prstGeom prst="rect">
            <a:avLst/>
          </a:prstGeom>
          <a:noFill/>
        </p:spPr>
        <p:txBody>
          <a:bodyPr wrap="square" rtlCol="0" anchor="t">
            <a:spAutoFit/>
          </a:bodyPr>
          <a:p>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健康是指一个人在身体、精神和社会等方面都处于良好的状态</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solidFill>
                  <a:srgbClr val="00B050"/>
                </a:solidFill>
                <a:latin typeface="宋体" panose="02010600030101010101" pitchFamily="2" charset="-122"/>
                <a:ea typeface="宋体" panose="02010600030101010101" pitchFamily="2" charset="-122"/>
                <a:cs typeface="宋体" panose="02010600030101010101" pitchFamily="2" charset="-122"/>
              </a:rPr>
              <a:t>健康包括两个方面的内容：</a:t>
            </a:r>
            <a:endParaRPr lang="zh-CN" altLang="en-US" sz="2400">
              <a:solidFill>
                <a:srgbClr val="00B05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a:solidFill>
                  <a:srgbClr val="00B050"/>
                </a:solidFill>
                <a:latin typeface="宋体" panose="02010600030101010101" pitchFamily="2" charset="-122"/>
                <a:ea typeface="宋体" panose="02010600030101010101" pitchFamily="2" charset="-122"/>
                <a:cs typeface="宋体" panose="02010600030101010101" pitchFamily="2" charset="-122"/>
              </a:rPr>
              <a:t>一、主要脏器无疾病，身体形态发育良好，体形均匀，人体各系统具有良好的生理功能，有较强的身体活动能力和劳动能力，这是对健康最基本的要求；</a:t>
            </a:r>
            <a:endParaRPr lang="zh-CN" altLang="en-US" sz="2400">
              <a:solidFill>
                <a:srgbClr val="00B05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a:solidFill>
                  <a:srgbClr val="00B050"/>
                </a:solidFill>
                <a:latin typeface="宋体" panose="02010600030101010101" pitchFamily="2" charset="-122"/>
                <a:ea typeface="宋体" panose="02010600030101010101" pitchFamily="2" charset="-122"/>
                <a:cs typeface="宋体" panose="02010600030101010101" pitchFamily="2" charset="-122"/>
              </a:rPr>
              <a:t>二、对疾病的抵抗能力较强，能够适应环境变化，各种生理刺激以及致病因素对身体的作用。</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solidFill>
                  <a:srgbClr val="0070C0"/>
                </a:solidFill>
                <a:latin typeface="宋体" panose="02010600030101010101" pitchFamily="2" charset="-122"/>
                <a:ea typeface="宋体" panose="02010600030101010101" pitchFamily="2" charset="-122"/>
                <a:cs typeface="宋体" panose="02010600030101010101" pitchFamily="2" charset="-122"/>
              </a:rPr>
              <a:t>传统的健康观是“无病即健康”，现代人的健康观是整体健康，世界卫生组织提出“</a:t>
            </a:r>
            <a:r>
              <a:rPr lang="zh-CN" altLang="en-US" sz="2400" b="1">
                <a:solidFill>
                  <a:srgbClr val="0070C0"/>
                </a:solidFill>
                <a:latin typeface="宋体" panose="02010600030101010101" pitchFamily="2" charset="-122"/>
                <a:ea typeface="宋体" panose="02010600030101010101" pitchFamily="2" charset="-122"/>
                <a:cs typeface="宋体" panose="02010600030101010101" pitchFamily="2" charset="-122"/>
              </a:rPr>
              <a:t>健康不仅是躯体没有疾病，还要具备心理健康、社会适应良好和有道德</a:t>
            </a:r>
            <a:r>
              <a:rPr lang="zh-CN" altLang="en-US" sz="2400">
                <a:solidFill>
                  <a:srgbClr val="0070C0"/>
                </a:solidFill>
                <a:latin typeface="宋体" panose="02010600030101010101" pitchFamily="2" charset="-122"/>
                <a:ea typeface="宋体" panose="02010600030101010101" pitchFamily="2" charset="-122"/>
                <a:cs typeface="宋体" panose="02010600030101010101" pitchFamily="2" charset="-122"/>
              </a:rPr>
              <a:t>”。因此，现代人的健康内容包括：躯体健康、心理健康、心灵健康、社会健康、智力健康、道德健康、环境健康等。</a:t>
            </a:r>
            <a:endParaRPr lang="zh-CN" altLang="en-US" sz="2400">
              <a:solidFill>
                <a:srgbClr val="0070C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6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6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6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3" name="矩形 8"/>
          <p:cNvSpPr>
            <a:spLocks noChangeArrowheads="1"/>
          </p:cNvSpPr>
          <p:nvPr/>
        </p:nvSpPr>
        <p:spPr bwMode="auto">
          <a:xfrm>
            <a:off x="2286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文本框 3"/>
          <p:cNvSpPr txBox="1"/>
          <p:nvPr/>
        </p:nvSpPr>
        <p:spPr>
          <a:xfrm>
            <a:off x="6529705" y="2793365"/>
            <a:ext cx="3729990" cy="1568450"/>
          </a:xfrm>
          <a:prstGeom prst="rect">
            <a:avLst/>
          </a:prstGeom>
          <a:noFill/>
        </p:spPr>
        <p:txBody>
          <a:bodyPr wrap="square" rtlCol="0">
            <a:spAutoFit/>
          </a:bodyPr>
          <a:lstStyle/>
          <a:p>
            <a:r>
              <a:rPr lang="zh-CN" altLang="en-US" sz="4800" b="1">
                <a:solidFill>
                  <a:srgbClr val="FFC000"/>
                </a:solidFill>
              </a:rPr>
              <a:t>生命无极限</a:t>
            </a:r>
            <a:endParaRPr lang="zh-CN" altLang="en-US" sz="4800" b="1">
              <a:solidFill>
                <a:srgbClr val="FFC000"/>
              </a:solidFill>
            </a:endParaRPr>
          </a:p>
          <a:p>
            <a:r>
              <a:rPr lang="zh-CN" altLang="en-US" sz="4800" b="1">
                <a:solidFill>
                  <a:srgbClr val="FFC000"/>
                </a:solidFill>
              </a:rPr>
              <a:t>运动无止境！</a:t>
            </a:r>
            <a:endParaRPr lang="zh-CN" altLang="en-US" sz="4800" b="1">
              <a:solidFill>
                <a:srgbClr val="FFC000"/>
              </a:solidFill>
            </a:endParaRPr>
          </a:p>
        </p:txBody>
      </p:sp>
      <p:pic>
        <p:nvPicPr>
          <p:cNvPr id="6" name="图片 5" descr="20081028171218898_2"/>
          <p:cNvPicPr>
            <a:picLocks noChangeAspect="1"/>
          </p:cNvPicPr>
          <p:nvPr/>
        </p:nvPicPr>
        <p:blipFill>
          <a:blip r:embed="rId1"/>
          <a:stretch>
            <a:fillRect/>
          </a:stretch>
        </p:blipFill>
        <p:spPr>
          <a:xfrm>
            <a:off x="2103755" y="273050"/>
            <a:ext cx="3577590" cy="62928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6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6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6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3"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6" name="矩形 33"/>
          <p:cNvSpPr>
            <a:spLocks noChangeArrowheads="1"/>
          </p:cNvSpPr>
          <p:nvPr/>
        </p:nvSpPr>
        <p:spPr bwMode="auto">
          <a:xfrm>
            <a:off x="5333683" y="2117408"/>
            <a:ext cx="4112260" cy="768350"/>
          </a:xfrm>
          <a:prstGeom prst="rect">
            <a:avLst/>
          </a:prstGeom>
          <a:solidFill>
            <a:srgbClr val="FFA1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sz="4400" b="1">
                <a:gradFill>
                  <a:gsLst>
                    <a:gs pos="0">
                      <a:srgbClr val="14CD68"/>
                    </a:gs>
                    <a:gs pos="100000">
                      <a:srgbClr val="0B6E38"/>
                    </a:gs>
                  </a:gsLst>
                  <a:lin scaled="0"/>
                </a:gradFill>
                <a:latin typeface="Calibri" panose="020F0502020204030204" pitchFamily="34" charset="0"/>
                <a:sym typeface="宋体" panose="02010600030101010101" pitchFamily="2" charset="-122"/>
              </a:rPr>
              <a:t>越努力，越幸运</a:t>
            </a:r>
            <a:endParaRPr lang="zh-CN" altLang="en-US" sz="4400" b="1">
              <a:gradFill>
                <a:gsLst>
                  <a:gs pos="0">
                    <a:srgbClr val="14CD68"/>
                  </a:gs>
                  <a:gs pos="100000">
                    <a:srgbClr val="0B6E38"/>
                  </a:gs>
                </a:gsLst>
                <a:lin scaled="0"/>
              </a:gradFill>
              <a:latin typeface="Calibri" panose="020F0502020204030204" pitchFamily="34" charset="0"/>
              <a:sym typeface="宋体" panose="02010600030101010101" pitchFamily="2" charset="-122"/>
            </a:endParaRPr>
          </a:p>
        </p:txBody>
      </p:sp>
      <p:sp>
        <p:nvSpPr>
          <p:cNvPr id="11277" name="矩形 34"/>
          <p:cNvSpPr>
            <a:spLocks noChangeArrowheads="1"/>
          </p:cNvSpPr>
          <p:nvPr/>
        </p:nvSpPr>
        <p:spPr bwMode="auto">
          <a:xfrm>
            <a:off x="1530985" y="4449445"/>
            <a:ext cx="4265930" cy="1076325"/>
          </a:xfrm>
          <a:prstGeom prst="rect">
            <a:avLst/>
          </a:prstGeom>
          <a:solidFill>
            <a:srgbClr val="22F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sz="3200" b="1">
                <a:solidFill>
                  <a:schemeClr val="accent1">
                    <a:lumMod val="75000"/>
                  </a:schemeClr>
                </a:solidFill>
                <a:latin typeface="Calibri" panose="020F0502020204030204" pitchFamily="34" charset="0"/>
                <a:sym typeface="宋体" panose="02010600030101010101" pitchFamily="2" charset="-122"/>
              </a:rPr>
              <a:t>将来的你，一定会感谢</a:t>
            </a:r>
            <a:endParaRPr lang="zh-CN" altLang="en-US" sz="3200" b="1">
              <a:solidFill>
                <a:schemeClr val="accent1">
                  <a:lumMod val="75000"/>
                </a:schemeClr>
              </a:solidFill>
              <a:latin typeface="Calibri" panose="020F0502020204030204" pitchFamily="34" charset="0"/>
              <a:sym typeface="宋体" panose="02010600030101010101" pitchFamily="2" charset="-122"/>
            </a:endParaRPr>
          </a:p>
          <a:p>
            <a:pPr>
              <a:buFont typeface="Arial" panose="020B0604020202020204" pitchFamily="34" charset="0"/>
              <a:buNone/>
            </a:pPr>
            <a:r>
              <a:rPr lang="zh-CN" altLang="en-US" sz="3200" b="1">
                <a:solidFill>
                  <a:schemeClr val="accent1">
                    <a:lumMod val="75000"/>
                  </a:schemeClr>
                </a:solidFill>
                <a:latin typeface="Calibri" panose="020F0502020204030204" pitchFamily="34" charset="0"/>
                <a:sym typeface="宋体" panose="02010600030101010101" pitchFamily="2" charset="-122"/>
              </a:rPr>
              <a:t>曾经努力奋斗的自己！</a:t>
            </a:r>
            <a:endParaRPr lang="zh-CN" altLang="en-US" sz="3200" b="1">
              <a:solidFill>
                <a:schemeClr val="accent1">
                  <a:lumMod val="75000"/>
                </a:schemeClr>
              </a:solidFill>
              <a:latin typeface="Calibri" panose="020F0502020204030204" pitchFamily="34" charset="0"/>
              <a:sym typeface="宋体" panose="02010600030101010101" pitchFamily="2" charset="-122"/>
            </a:endParaRPr>
          </a:p>
        </p:txBody>
      </p:sp>
      <p:pic>
        <p:nvPicPr>
          <p:cNvPr id="11278" name="图片 13" descr="D:\Pictures\480796480516128798.jpg480796480516128798"/>
          <p:cNvPicPr>
            <a:picLocks noChangeAspect="1" noChangeArrowheads="1"/>
          </p:cNvPicPr>
          <p:nvPr/>
        </p:nvPicPr>
        <p:blipFill>
          <a:blip r:embed="rId1"/>
          <a:srcRect/>
          <a:stretch>
            <a:fillRect/>
          </a:stretch>
        </p:blipFill>
        <p:spPr bwMode="auto">
          <a:xfrm>
            <a:off x="568325" y="923925"/>
            <a:ext cx="4291330" cy="2912745"/>
          </a:xfrm>
          <a:prstGeom prst="rect">
            <a:avLst/>
          </a:prstGeom>
          <a:noFill/>
          <a:ln w="9525">
            <a:solidFill>
              <a:schemeClr val="bg1"/>
            </a:solidFill>
            <a:bevel/>
          </a:ln>
          <a:extLst>
            <a:ext uri="{909E8E84-426E-40DD-AFC4-6F175D3DCCD1}">
              <a14:hiddenFill xmlns:a14="http://schemas.microsoft.com/office/drawing/2010/main">
                <a:solidFill>
                  <a:srgbClr val="FFFFFF"/>
                </a:solidFill>
              </a14:hiddenFill>
            </a:ext>
          </a:extLst>
        </p:spPr>
      </p:pic>
      <p:pic>
        <p:nvPicPr>
          <p:cNvPr id="11279" name="图片 14" descr="D:\Pictures\480796643724886064.jpg480796643724886064"/>
          <p:cNvPicPr>
            <a:picLocks noChangeAspect="1" noChangeArrowheads="1"/>
          </p:cNvPicPr>
          <p:nvPr/>
        </p:nvPicPr>
        <p:blipFill>
          <a:blip r:embed="rId2"/>
          <a:srcRect/>
          <a:stretch>
            <a:fillRect/>
          </a:stretch>
        </p:blipFill>
        <p:spPr bwMode="auto">
          <a:xfrm>
            <a:off x="6615430" y="3622675"/>
            <a:ext cx="4858385" cy="2729865"/>
          </a:xfrm>
          <a:prstGeom prst="rect">
            <a:avLst/>
          </a:prstGeom>
          <a:noFill/>
          <a:ln w="9525">
            <a:solidFill>
              <a:schemeClr val="bg1"/>
            </a:solidFill>
            <a:beve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26"/>
          <p:cNvSpPr>
            <a:spLocks noChangeArrowheads="1"/>
          </p:cNvSpPr>
          <p:nvPr/>
        </p:nvSpPr>
        <p:spPr bwMode="auto">
          <a:xfrm>
            <a:off x="1860550" y="1009650"/>
            <a:ext cx="8724900" cy="1519555"/>
          </a:xfrm>
          <a:prstGeom prst="roundRect">
            <a:avLst>
              <a:gd name="adj" fmla="val 16667"/>
            </a:avLst>
          </a:prstGeom>
          <a:solidFill>
            <a:schemeClr val="accent6">
              <a:lumMod val="20000"/>
              <a:lumOff val="80000"/>
              <a:alpha val="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7" name="矩形 8"/>
          <p:cNvSpPr>
            <a:spLocks noChangeArrowheads="1"/>
          </p:cNvSpPr>
          <p:nvPr/>
        </p:nvSpPr>
        <p:spPr bwMode="auto">
          <a:xfrm>
            <a:off x="361950" y="-952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0" name="圆角矩形 26"/>
          <p:cNvSpPr>
            <a:spLocks noChangeArrowheads="1"/>
          </p:cNvSpPr>
          <p:nvPr/>
        </p:nvSpPr>
        <p:spPr bwMode="auto">
          <a:xfrm>
            <a:off x="1695450" y="4342130"/>
            <a:ext cx="8851900" cy="1365250"/>
          </a:xfrm>
          <a:prstGeom prst="roundRect">
            <a:avLst>
              <a:gd name="adj" fmla="val 16667"/>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1" name="矩形 27"/>
          <p:cNvSpPr>
            <a:spLocks noChangeArrowheads="1"/>
          </p:cNvSpPr>
          <p:nvPr/>
        </p:nvSpPr>
        <p:spPr bwMode="auto">
          <a:xfrm>
            <a:off x="3150235" y="2746375"/>
            <a:ext cx="6937375" cy="1365250"/>
          </a:xfrm>
          <a:prstGeom prst="rect">
            <a:avLst/>
          </a:prstGeom>
          <a:solidFill>
            <a:srgbClr val="FFFFFF">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chemeClr val="bg1"/>
              </a:solidFill>
              <a:latin typeface="宋体" panose="02010600030101010101" pitchFamily="2" charset="-122"/>
              <a:sym typeface="宋体" panose="02010600030101010101" pitchFamily="2" charset="-122"/>
            </a:endParaRPr>
          </a:p>
        </p:txBody>
      </p:sp>
      <p:sp>
        <p:nvSpPr>
          <p:cNvPr id="12302" name="矩形 28"/>
          <p:cNvSpPr>
            <a:spLocks noChangeArrowheads="1"/>
          </p:cNvSpPr>
          <p:nvPr/>
        </p:nvSpPr>
        <p:spPr bwMode="auto">
          <a:xfrm>
            <a:off x="3181350" y="1163638"/>
            <a:ext cx="6937375" cy="1365250"/>
          </a:xfrm>
          <a:prstGeom prst="rect">
            <a:avLst/>
          </a:prstGeom>
          <a:solidFill>
            <a:srgbClr val="FFFFFF">
              <a:alpha val="39999"/>
            </a:srgb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 name="圆角矩形 26"/>
          <p:cNvSpPr>
            <a:spLocks noChangeArrowheads="1"/>
          </p:cNvSpPr>
          <p:nvPr/>
        </p:nvSpPr>
        <p:spPr bwMode="auto">
          <a:xfrm>
            <a:off x="1822133" y="2736850"/>
            <a:ext cx="8724900" cy="1365250"/>
          </a:xfrm>
          <a:prstGeom prst="roundRect">
            <a:avLst>
              <a:gd name="adj" fmla="val 16667"/>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 name="圆角矩形 26"/>
          <p:cNvSpPr>
            <a:spLocks noChangeArrowheads="1"/>
          </p:cNvSpPr>
          <p:nvPr/>
        </p:nvSpPr>
        <p:spPr bwMode="auto">
          <a:xfrm>
            <a:off x="1822450" y="1009650"/>
            <a:ext cx="8724900" cy="1519555"/>
          </a:xfrm>
          <a:prstGeom prst="roundRect">
            <a:avLst>
              <a:gd name="adj" fmla="val 16667"/>
            </a:avLst>
          </a:prstGeom>
          <a:solidFill>
            <a:schemeClr val="accent6">
              <a:lumMod val="40000"/>
              <a:lumOff val="60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8" name="圆角矩形 26"/>
          <p:cNvSpPr>
            <a:spLocks noChangeArrowheads="1"/>
          </p:cNvSpPr>
          <p:nvPr/>
        </p:nvSpPr>
        <p:spPr bwMode="auto">
          <a:xfrm>
            <a:off x="1250950" y="735330"/>
            <a:ext cx="10366375" cy="5367655"/>
          </a:xfrm>
          <a:prstGeom prst="roundRect">
            <a:avLst>
              <a:gd name="adj" fmla="val 16667"/>
            </a:avLst>
          </a:prstGeom>
          <a:blipFill rotWithShape="1">
            <a:blip r:embed="rId1">
              <a:alphaModFix amt="41000"/>
            </a:blip>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11" name="矩形 37"/>
          <p:cNvSpPr>
            <a:spLocks noChangeArrowheads="1"/>
          </p:cNvSpPr>
          <p:nvPr/>
        </p:nvSpPr>
        <p:spPr bwMode="auto">
          <a:xfrm>
            <a:off x="3289300" y="1321435"/>
            <a:ext cx="8629650" cy="36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600" dirty="0">
                <a:sym typeface="+mn-ea"/>
              </a:rPr>
              <a:t>这个炎热的夏天，</a:t>
            </a:r>
            <a:br>
              <a:rPr lang="en-US" altLang="zh-CN" sz="3600" dirty="0">
                <a:sym typeface="+mn-ea"/>
              </a:rPr>
            </a:br>
            <a:r>
              <a:rPr lang="en-US" altLang="zh-CN" sz="3600" dirty="0">
                <a:sym typeface="+mn-ea"/>
              </a:rPr>
              <a:t>        </a:t>
            </a:r>
            <a:r>
              <a:rPr lang="zh-CN" altLang="en-US" sz="3600" dirty="0">
                <a:sym typeface="+mn-ea"/>
              </a:rPr>
              <a:t>世界依然悄悄在改变，</a:t>
            </a:r>
            <a:br>
              <a:rPr lang="en-US" altLang="zh-CN" sz="3600" dirty="0">
                <a:sym typeface="+mn-ea"/>
              </a:rPr>
            </a:br>
            <a:r>
              <a:rPr lang="en-US" altLang="zh-CN" sz="3600" dirty="0">
                <a:sym typeface="+mn-ea"/>
              </a:rPr>
              <a:t>        </a:t>
            </a:r>
            <a:r>
              <a:rPr lang="zh-CN" altLang="en-US" sz="3600" dirty="0">
                <a:sym typeface="+mn-ea"/>
              </a:rPr>
              <a:t>有很多人，</a:t>
            </a:r>
            <a:br>
              <a:rPr lang="en-US" altLang="zh-CN" sz="3600" dirty="0">
                <a:sym typeface="+mn-ea"/>
              </a:rPr>
            </a:br>
            <a:r>
              <a:rPr lang="en-US" altLang="zh-CN" sz="3600" dirty="0">
                <a:sym typeface="+mn-ea"/>
              </a:rPr>
              <a:t>        </a:t>
            </a:r>
            <a:r>
              <a:rPr lang="zh-CN" altLang="en-US" sz="3600" dirty="0">
                <a:sym typeface="+mn-ea"/>
              </a:rPr>
              <a:t>正在用自己的努力，</a:t>
            </a:r>
            <a:br>
              <a:rPr lang="en-US" altLang="zh-CN" sz="3600" dirty="0">
                <a:sym typeface="+mn-ea"/>
              </a:rPr>
            </a:br>
            <a:r>
              <a:rPr lang="en-US" altLang="zh-CN" sz="3600" dirty="0">
                <a:sym typeface="+mn-ea"/>
              </a:rPr>
              <a:t>        </a:t>
            </a:r>
            <a:r>
              <a:rPr lang="zh-CN" altLang="en-US" sz="3600" dirty="0">
                <a:sym typeface="+mn-ea"/>
              </a:rPr>
              <a:t>向世界证明自己的强大，</a:t>
            </a:r>
            <a:br>
              <a:rPr lang="en-US" altLang="zh-CN" sz="3600" dirty="0">
                <a:sym typeface="+mn-ea"/>
              </a:rPr>
            </a:br>
            <a:r>
              <a:rPr lang="en-US" altLang="zh-CN" sz="3600" dirty="0">
                <a:sym typeface="+mn-ea"/>
              </a:rPr>
              <a:t>        </a:t>
            </a:r>
            <a:r>
              <a:rPr lang="zh-CN" altLang="en-US" sz="3600" dirty="0">
                <a:sym typeface="+mn-ea"/>
              </a:rPr>
              <a:t>和拼搏奋斗的美好！</a:t>
            </a:r>
            <a:br>
              <a:rPr lang="en-US" altLang="zh-CN" sz="1400" dirty="0">
                <a:sym typeface="+mn-ea"/>
              </a:rPr>
            </a:br>
            <a:endParaRPr lang="zh-CN" altLang="en-US" sz="1400">
              <a:solidFill>
                <a:srgbClr val="3D6869"/>
              </a:solidFill>
              <a:latin typeface="Calibri" panose="020F0502020204030204" pitchFamily="34" charset="0"/>
              <a:sym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7" name="矩形 8"/>
          <p:cNvSpPr>
            <a:spLocks noChangeArrowheads="1"/>
          </p:cNvSpPr>
          <p:nvPr/>
        </p:nvSpPr>
        <p:spPr bwMode="auto">
          <a:xfrm>
            <a:off x="316865"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8" name="Freeform 52"/>
          <p:cNvSpPr>
            <a:spLocks noEditPoints="1" noChangeArrowheads="1"/>
          </p:cNvSpPr>
          <p:nvPr/>
        </p:nvSpPr>
        <p:spPr bwMode="auto">
          <a:xfrm>
            <a:off x="2516188" y="3209925"/>
            <a:ext cx="465137" cy="498475"/>
          </a:xfrm>
          <a:custGeom>
            <a:avLst/>
            <a:gdLst>
              <a:gd name="T0" fmla="*/ 2147483647 w 67"/>
              <a:gd name="T1" fmla="*/ 2147483647 h 72"/>
              <a:gd name="T2" fmla="*/ 2147483647 w 67"/>
              <a:gd name="T3" fmla="*/ 2147483647 h 72"/>
              <a:gd name="T4" fmla="*/ 240982620 w 67"/>
              <a:gd name="T5" fmla="*/ 2147483647 h 72"/>
              <a:gd name="T6" fmla="*/ 0 w 67"/>
              <a:gd name="T7" fmla="*/ 2147483647 h 72"/>
              <a:gd name="T8" fmla="*/ 0 w 67"/>
              <a:gd name="T9" fmla="*/ 766903788 h 72"/>
              <a:gd name="T10" fmla="*/ 240982620 w 67"/>
              <a:gd name="T11" fmla="*/ 527248085 h 72"/>
              <a:gd name="T12" fmla="*/ 481958298 w 67"/>
              <a:gd name="T13" fmla="*/ 527248085 h 72"/>
              <a:gd name="T14" fmla="*/ 481958298 w 67"/>
              <a:gd name="T15" fmla="*/ 335522138 h 72"/>
              <a:gd name="T16" fmla="*/ 771134665 w 67"/>
              <a:gd name="T17" fmla="*/ 0 h 72"/>
              <a:gd name="T18" fmla="*/ 915729791 w 67"/>
              <a:gd name="T19" fmla="*/ 0 h 72"/>
              <a:gd name="T20" fmla="*/ 1204906158 w 67"/>
              <a:gd name="T21" fmla="*/ 335522138 h 72"/>
              <a:gd name="T22" fmla="*/ 1204906158 w 67"/>
              <a:gd name="T23" fmla="*/ 527248085 h 72"/>
              <a:gd name="T24" fmla="*/ 1976040823 w 67"/>
              <a:gd name="T25" fmla="*/ 527248085 h 72"/>
              <a:gd name="T26" fmla="*/ 1976040823 w 67"/>
              <a:gd name="T27" fmla="*/ 335522138 h 72"/>
              <a:gd name="T28" fmla="*/ 2147483647 w 67"/>
              <a:gd name="T29" fmla="*/ 0 h 72"/>
              <a:gd name="T30" fmla="*/ 2147483647 w 67"/>
              <a:gd name="T31" fmla="*/ 0 h 72"/>
              <a:gd name="T32" fmla="*/ 2147483647 w 67"/>
              <a:gd name="T33" fmla="*/ 335522138 h 72"/>
              <a:gd name="T34" fmla="*/ 2147483647 w 67"/>
              <a:gd name="T35" fmla="*/ 527248085 h 72"/>
              <a:gd name="T36" fmla="*/ 2147483647 w 67"/>
              <a:gd name="T37" fmla="*/ 527248085 h 72"/>
              <a:gd name="T38" fmla="*/ 2147483647 w 67"/>
              <a:gd name="T39" fmla="*/ 766903788 h 72"/>
              <a:gd name="T40" fmla="*/ 2147483647 w 67"/>
              <a:gd name="T41" fmla="*/ 2147483647 h 72"/>
              <a:gd name="T42" fmla="*/ 2147483647 w 67"/>
              <a:gd name="T43" fmla="*/ 2147483647 h 72"/>
              <a:gd name="T44" fmla="*/ 2147483647 w 67"/>
              <a:gd name="T45" fmla="*/ 1246222116 h 72"/>
              <a:gd name="T46" fmla="*/ 240982620 w 67"/>
              <a:gd name="T47" fmla="*/ 1246222116 h 72"/>
              <a:gd name="T48" fmla="*/ 240982620 w 67"/>
              <a:gd name="T49" fmla="*/ 2147483647 h 72"/>
              <a:gd name="T50" fmla="*/ 2147483647 w 67"/>
              <a:gd name="T51" fmla="*/ 2147483647 h 72"/>
              <a:gd name="T52" fmla="*/ 963923538 w 67"/>
              <a:gd name="T53" fmla="*/ 335522138 h 72"/>
              <a:gd name="T54" fmla="*/ 915729791 w 67"/>
              <a:gd name="T55" fmla="*/ 239655703 h 72"/>
              <a:gd name="T56" fmla="*/ 771134665 w 67"/>
              <a:gd name="T57" fmla="*/ 239655703 h 72"/>
              <a:gd name="T58" fmla="*/ 722940918 w 67"/>
              <a:gd name="T59" fmla="*/ 335522138 h 72"/>
              <a:gd name="T60" fmla="*/ 722940918 w 67"/>
              <a:gd name="T61" fmla="*/ 862770223 h 72"/>
              <a:gd name="T62" fmla="*/ 771134665 w 67"/>
              <a:gd name="T63" fmla="*/ 958629734 h 72"/>
              <a:gd name="T64" fmla="*/ 915729791 w 67"/>
              <a:gd name="T65" fmla="*/ 958629734 h 72"/>
              <a:gd name="T66" fmla="*/ 963923538 w 67"/>
              <a:gd name="T67" fmla="*/ 862770223 h 72"/>
              <a:gd name="T68" fmla="*/ 963923538 w 67"/>
              <a:gd name="T69" fmla="*/ 335522138 h 72"/>
              <a:gd name="T70" fmla="*/ 2147483647 w 67"/>
              <a:gd name="T71" fmla="*/ 335522138 h 72"/>
              <a:gd name="T72" fmla="*/ 2147483647 w 67"/>
              <a:gd name="T73" fmla="*/ 239655703 h 72"/>
              <a:gd name="T74" fmla="*/ 2147483647 w 67"/>
              <a:gd name="T75" fmla="*/ 239655703 h 72"/>
              <a:gd name="T76" fmla="*/ 2147483647 w 67"/>
              <a:gd name="T77" fmla="*/ 335522138 h 72"/>
              <a:gd name="T78" fmla="*/ 2147483647 w 67"/>
              <a:gd name="T79" fmla="*/ 862770223 h 72"/>
              <a:gd name="T80" fmla="*/ 2147483647 w 67"/>
              <a:gd name="T81" fmla="*/ 958629734 h 72"/>
              <a:gd name="T82" fmla="*/ 2147483647 w 67"/>
              <a:gd name="T83" fmla="*/ 958629734 h 72"/>
              <a:gd name="T84" fmla="*/ 2147483647 w 67"/>
              <a:gd name="T85" fmla="*/ 862770223 h 72"/>
              <a:gd name="T86" fmla="*/ 2147483647 w 67"/>
              <a:gd name="T87" fmla="*/ 335522138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2"/>
              <a:gd name="T134" fmla="*/ 67 w 67"/>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19" name="Freeform 42"/>
          <p:cNvSpPr>
            <a:spLocks noEditPoints="1" noChangeArrowheads="1"/>
          </p:cNvSpPr>
          <p:nvPr/>
        </p:nvSpPr>
        <p:spPr bwMode="auto">
          <a:xfrm>
            <a:off x="3910013" y="3460750"/>
            <a:ext cx="504825" cy="434975"/>
          </a:xfrm>
          <a:custGeom>
            <a:avLst/>
            <a:gdLst>
              <a:gd name="T0" fmla="*/ 2147483647 w 73"/>
              <a:gd name="T1" fmla="*/ 2147483647 h 63"/>
              <a:gd name="T2" fmla="*/ 2147483647 w 73"/>
              <a:gd name="T3" fmla="*/ 2147483647 h 63"/>
              <a:gd name="T4" fmla="*/ 2147483647 w 73"/>
              <a:gd name="T5" fmla="*/ 2147483647 h 63"/>
              <a:gd name="T6" fmla="*/ 2147483647 w 73"/>
              <a:gd name="T7" fmla="*/ 2147483647 h 63"/>
              <a:gd name="T8" fmla="*/ 2147483647 w 73"/>
              <a:gd name="T9" fmla="*/ 2147483647 h 63"/>
              <a:gd name="T10" fmla="*/ 1243397806 w 73"/>
              <a:gd name="T11" fmla="*/ 2147483647 h 63"/>
              <a:gd name="T12" fmla="*/ 1147750757 w 73"/>
              <a:gd name="T13" fmla="*/ 2147483647 h 63"/>
              <a:gd name="T14" fmla="*/ 1243397806 w 73"/>
              <a:gd name="T15" fmla="*/ 2147483647 h 63"/>
              <a:gd name="T16" fmla="*/ 286934232 w 73"/>
              <a:gd name="T17" fmla="*/ 2147483647 h 63"/>
              <a:gd name="T18" fmla="*/ 0 w 73"/>
              <a:gd name="T19" fmla="*/ 2147483647 h 63"/>
              <a:gd name="T20" fmla="*/ 0 w 73"/>
              <a:gd name="T21" fmla="*/ 286020228 h 63"/>
              <a:gd name="T22" fmla="*/ 286934232 w 73"/>
              <a:gd name="T23" fmla="*/ 0 h 63"/>
              <a:gd name="T24" fmla="*/ 2147483647 w 73"/>
              <a:gd name="T25" fmla="*/ 0 h 63"/>
              <a:gd name="T26" fmla="*/ 2147483647 w 73"/>
              <a:gd name="T27" fmla="*/ 286020228 h 63"/>
              <a:gd name="T28" fmla="*/ 2147483647 w 73"/>
              <a:gd name="T29" fmla="*/ 2147483647 h 63"/>
              <a:gd name="T30" fmla="*/ 2147483647 w 73"/>
              <a:gd name="T31" fmla="*/ 286020228 h 63"/>
              <a:gd name="T32" fmla="*/ 2147483647 w 73"/>
              <a:gd name="T33" fmla="*/ 238352491 h 63"/>
              <a:gd name="T34" fmla="*/ 286934232 w 73"/>
              <a:gd name="T35" fmla="*/ 238352491 h 63"/>
              <a:gd name="T36" fmla="*/ 239114165 w 73"/>
              <a:gd name="T37" fmla="*/ 286020228 h 63"/>
              <a:gd name="T38" fmla="*/ 239114165 w 73"/>
              <a:gd name="T39" fmla="*/ 1763802912 h 63"/>
              <a:gd name="T40" fmla="*/ 286934232 w 73"/>
              <a:gd name="T41" fmla="*/ 1859138385 h 63"/>
              <a:gd name="T42" fmla="*/ 2147483647 w 73"/>
              <a:gd name="T43" fmla="*/ 1859138385 h 63"/>
              <a:gd name="T44" fmla="*/ 2147483647 w 73"/>
              <a:gd name="T45" fmla="*/ 1763802912 h 63"/>
              <a:gd name="T46" fmla="*/ 2147483647 w 73"/>
              <a:gd name="T47" fmla="*/ 286020228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63"/>
              <a:gd name="T74" fmla="*/ 73 w 73"/>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0" name="Freeform 178"/>
          <p:cNvSpPr>
            <a:spLocks noEditPoints="1" noChangeArrowheads="1"/>
          </p:cNvSpPr>
          <p:nvPr/>
        </p:nvSpPr>
        <p:spPr bwMode="auto">
          <a:xfrm>
            <a:off x="3681413" y="2124075"/>
            <a:ext cx="504825" cy="381000"/>
          </a:xfrm>
          <a:custGeom>
            <a:avLst/>
            <a:gdLst>
              <a:gd name="T0" fmla="*/ 1612963801 w 158"/>
              <a:gd name="T1" fmla="*/ 1219840336 h 119"/>
              <a:gd name="T2" fmla="*/ 0 w 158"/>
              <a:gd name="T3" fmla="*/ 1219840336 h 119"/>
              <a:gd name="T4" fmla="*/ 0 w 158"/>
              <a:gd name="T5" fmla="*/ 0 h 119"/>
              <a:gd name="T6" fmla="*/ 91878150 w 158"/>
              <a:gd name="T7" fmla="*/ 0 h 119"/>
              <a:gd name="T8" fmla="*/ 91878150 w 158"/>
              <a:gd name="T9" fmla="*/ 1107083546 h 119"/>
              <a:gd name="T10" fmla="*/ 1612963801 w 158"/>
              <a:gd name="T11" fmla="*/ 1107083546 h 119"/>
              <a:gd name="T12" fmla="*/ 1612963801 w 158"/>
              <a:gd name="T13" fmla="*/ 1219840336 h 119"/>
              <a:gd name="T14" fmla="*/ 510432392 w 158"/>
              <a:gd name="T15" fmla="*/ 1014823916 h 119"/>
              <a:gd name="T16" fmla="*/ 296051107 w 158"/>
              <a:gd name="T17" fmla="*/ 1014823916 h 119"/>
              <a:gd name="T18" fmla="*/ 296051107 w 158"/>
              <a:gd name="T19" fmla="*/ 615046059 h 119"/>
              <a:gd name="T20" fmla="*/ 510432392 w 158"/>
              <a:gd name="T21" fmla="*/ 615046059 h 119"/>
              <a:gd name="T22" fmla="*/ 510432392 w 158"/>
              <a:gd name="T23" fmla="*/ 1014823916 h 119"/>
              <a:gd name="T24" fmla="*/ 796271975 w 158"/>
              <a:gd name="T25" fmla="*/ 1014823916 h 119"/>
              <a:gd name="T26" fmla="*/ 602310542 w 158"/>
              <a:gd name="T27" fmla="*/ 1014823916 h 119"/>
              <a:gd name="T28" fmla="*/ 602310542 w 158"/>
              <a:gd name="T29" fmla="*/ 194764639 h 119"/>
              <a:gd name="T30" fmla="*/ 796271975 w 158"/>
              <a:gd name="T31" fmla="*/ 194764639 h 119"/>
              <a:gd name="T32" fmla="*/ 796271975 w 158"/>
              <a:gd name="T33" fmla="*/ 1014823916 h 119"/>
              <a:gd name="T34" fmla="*/ 1112739738 w 158"/>
              <a:gd name="T35" fmla="*/ 1014823916 h 119"/>
              <a:gd name="T36" fmla="*/ 908566781 w 158"/>
              <a:gd name="T37" fmla="*/ 1014823916 h 119"/>
              <a:gd name="T38" fmla="*/ 908566781 w 158"/>
              <a:gd name="T39" fmla="*/ 399781059 h 119"/>
              <a:gd name="T40" fmla="*/ 1112739738 w 158"/>
              <a:gd name="T41" fmla="*/ 399781059 h 119"/>
              <a:gd name="T42" fmla="*/ 1112739738 w 158"/>
              <a:gd name="T43" fmla="*/ 1014823916 h 119"/>
              <a:gd name="T44" fmla="*/ 1418999173 w 158"/>
              <a:gd name="T45" fmla="*/ 1014823916 h 119"/>
              <a:gd name="T46" fmla="*/ 1214826216 w 158"/>
              <a:gd name="T47" fmla="*/ 1014823916 h 119"/>
              <a:gd name="T48" fmla="*/ 1214826216 w 158"/>
              <a:gd name="T49" fmla="*/ 112756790 h 119"/>
              <a:gd name="T50" fmla="*/ 1418999173 w 158"/>
              <a:gd name="T51" fmla="*/ 112756790 h 119"/>
              <a:gd name="T52" fmla="*/ 1418999173 w 158"/>
              <a:gd name="T53" fmla="*/ 1014823916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19"/>
              <a:gd name="T83" fmla="*/ 158 w 158"/>
              <a:gd name="T84" fmla="*/ 119 h 1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1" name="Freeform 86"/>
          <p:cNvSpPr>
            <a:spLocks noEditPoints="1" noChangeArrowheads="1"/>
          </p:cNvSpPr>
          <p:nvPr/>
        </p:nvSpPr>
        <p:spPr bwMode="auto">
          <a:xfrm>
            <a:off x="2575878" y="2024380"/>
            <a:ext cx="346075" cy="581025"/>
          </a:xfrm>
          <a:custGeom>
            <a:avLst/>
            <a:gdLst>
              <a:gd name="T0" fmla="*/ 2147483647 w 29"/>
              <a:gd name="T1" fmla="*/ 2147483647 h 49"/>
              <a:gd name="T2" fmla="*/ 2147483647 w 29"/>
              <a:gd name="T3" fmla="*/ 2147483647 h 49"/>
              <a:gd name="T4" fmla="*/ 712055279 w 29"/>
              <a:gd name="T5" fmla="*/ 2147483647 h 49"/>
              <a:gd name="T6" fmla="*/ 0 w 29"/>
              <a:gd name="T7" fmla="*/ 2147483647 h 49"/>
              <a:gd name="T8" fmla="*/ 0 w 29"/>
              <a:gd name="T9" fmla="*/ 703016535 h 49"/>
              <a:gd name="T10" fmla="*/ 712055279 w 29"/>
              <a:gd name="T11" fmla="*/ 0 h 49"/>
              <a:gd name="T12" fmla="*/ 2147483647 w 29"/>
              <a:gd name="T13" fmla="*/ 0 h 49"/>
              <a:gd name="T14" fmla="*/ 2147483647 w 29"/>
              <a:gd name="T15" fmla="*/ 703016535 h 49"/>
              <a:gd name="T16" fmla="*/ 2147483647 w 29"/>
              <a:gd name="T17" fmla="*/ 2147483647 h 49"/>
              <a:gd name="T18" fmla="*/ 2147483647 w 29"/>
              <a:gd name="T19" fmla="*/ 1546641119 h 49"/>
              <a:gd name="T20" fmla="*/ 2147483647 w 29"/>
              <a:gd name="T21" fmla="*/ 1406044927 h 49"/>
              <a:gd name="T22" fmla="*/ 712055279 w 29"/>
              <a:gd name="T23" fmla="*/ 1406044927 h 49"/>
              <a:gd name="T24" fmla="*/ 427235554 w 29"/>
              <a:gd name="T25" fmla="*/ 1546641119 h 49"/>
              <a:gd name="T26" fmla="*/ 427235554 w 29"/>
              <a:gd name="T27" fmla="*/ 2147483647 h 49"/>
              <a:gd name="T28" fmla="*/ 712055279 w 29"/>
              <a:gd name="T29" fmla="*/ 2147483647 h 49"/>
              <a:gd name="T30" fmla="*/ 2147483647 w 29"/>
              <a:gd name="T31" fmla="*/ 2147483647 h 49"/>
              <a:gd name="T32" fmla="*/ 2147483647 w 29"/>
              <a:gd name="T33" fmla="*/ 2147483647 h 49"/>
              <a:gd name="T34" fmla="*/ 2147483647 w 29"/>
              <a:gd name="T35" fmla="*/ 1546641119 h 49"/>
              <a:gd name="T36" fmla="*/ 2147483647 w 29"/>
              <a:gd name="T37" fmla="*/ 703016535 h 49"/>
              <a:gd name="T38" fmla="*/ 1566526388 w 29"/>
              <a:gd name="T39" fmla="*/ 703016535 h 49"/>
              <a:gd name="T40" fmla="*/ 1566526388 w 29"/>
              <a:gd name="T41" fmla="*/ 843624585 h 49"/>
              <a:gd name="T42" fmla="*/ 1566526388 w 29"/>
              <a:gd name="T43" fmla="*/ 843624585 h 49"/>
              <a:gd name="T44" fmla="*/ 2147483647 w 29"/>
              <a:gd name="T45" fmla="*/ 843624585 h 49"/>
              <a:gd name="T46" fmla="*/ 2147483647 w 29"/>
              <a:gd name="T47" fmla="*/ 843624585 h 49"/>
              <a:gd name="T48" fmla="*/ 2147483647 w 29"/>
              <a:gd name="T49" fmla="*/ 703016535 h 49"/>
              <a:gd name="T50" fmla="*/ 1993761942 w 29"/>
              <a:gd name="T51" fmla="*/ 2147483647 h 49"/>
              <a:gd name="T52" fmla="*/ 1566526388 w 29"/>
              <a:gd name="T53" fmla="*/ 2147483647 h 49"/>
              <a:gd name="T54" fmla="*/ 1993761942 w 29"/>
              <a:gd name="T55" fmla="*/ 2147483647 h 49"/>
              <a:gd name="T56" fmla="*/ 2147483647 w 29"/>
              <a:gd name="T57" fmla="*/ 2147483647 h 49"/>
              <a:gd name="T58" fmla="*/ 1993761942 w 29"/>
              <a:gd name="T59" fmla="*/ 2147483647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49"/>
              <a:gd name="T92" fmla="*/ 29 w 29"/>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2" name="Rounded Rectangle 72"/>
          <p:cNvSpPr>
            <a:spLocks noChangeArrowheads="1"/>
          </p:cNvSpPr>
          <p:nvPr/>
        </p:nvSpPr>
        <p:spPr bwMode="auto">
          <a:xfrm>
            <a:off x="6256338" y="1754188"/>
            <a:ext cx="1389062" cy="377825"/>
          </a:xfrm>
          <a:prstGeom prst="roundRect">
            <a:avLst>
              <a:gd name="adj" fmla="val 21106"/>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3" name="文本框 12"/>
          <p:cNvSpPr>
            <a:spLocks noChangeArrowheads="1"/>
          </p:cNvSpPr>
          <p:nvPr/>
        </p:nvSpPr>
        <p:spPr bwMode="auto">
          <a:xfrm>
            <a:off x="6256338" y="2138363"/>
            <a:ext cx="1614487"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buFont typeface="Arial" panose="020B0604020202020204" pitchFamily="34" charset="0"/>
              <a:buNone/>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点击此处添加文字概述点击此处添加文字概述</a:t>
            </a:r>
            <a:endPar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5" name="文本框 16"/>
          <p:cNvSpPr>
            <a:spLocks noChangeArrowheads="1"/>
          </p:cNvSpPr>
          <p:nvPr/>
        </p:nvSpPr>
        <p:spPr bwMode="auto">
          <a:xfrm>
            <a:off x="8327390" y="988695"/>
            <a:ext cx="3546475" cy="597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30000"/>
              </a:lnSpc>
              <a:buFont typeface="Arial" panose="020B0604020202020204" pitchFamily="34" charset="0"/>
              <a:buNone/>
            </a:pPr>
            <a:r>
              <a:rPr lang="zh-CN" altLang="en-US" sz="4800" b="1" noProof="0" dirty="0">
                <a:ln w="22225">
                  <a:solidFill>
                    <a:schemeClr val="accent2"/>
                  </a:solidFill>
                  <a:prstDash val="solid"/>
                </a:ln>
                <a:solidFill>
                  <a:srgbClr val="FF0000"/>
                </a:solidFill>
                <a:effectLst/>
                <a:uLnTx/>
                <a:uFillTx/>
                <a:latin typeface="+mj-lt"/>
                <a:ea typeface="+mj-ea"/>
                <a:cs typeface="+mj-cs"/>
                <a:sym typeface="+mn-ea"/>
              </a:rPr>
              <a:t>新</a:t>
            </a:r>
            <a:r>
              <a:rPr lang="zh-CN" altLang="en-US" sz="4800" b="1" noProof="0" dirty="0" smtClean="0">
                <a:ln w="22225">
                  <a:solidFill>
                    <a:schemeClr val="accent2"/>
                  </a:solidFill>
                  <a:prstDash val="solid"/>
                </a:ln>
                <a:solidFill>
                  <a:srgbClr val="FF0000"/>
                </a:solidFill>
                <a:effectLst/>
                <a:uLnTx/>
                <a:uFillTx/>
                <a:latin typeface="+mj-lt"/>
                <a:ea typeface="+mj-ea"/>
                <a:cs typeface="+mj-cs"/>
                <a:sym typeface="+mn-ea"/>
              </a:rPr>
              <a:t>学期，</a:t>
            </a:r>
            <a:br>
              <a:rPr lang="en-US" altLang="zh-CN" sz="4800" b="1" noProof="0" dirty="0" smtClean="0">
                <a:ln w="22225">
                  <a:solidFill>
                    <a:schemeClr val="accent2"/>
                  </a:solidFill>
                  <a:prstDash val="solid"/>
                </a:ln>
                <a:solidFill>
                  <a:srgbClr val="FF0000"/>
                </a:solidFill>
                <a:effectLst/>
                <a:uLnTx/>
                <a:uFillTx/>
                <a:latin typeface="+mj-lt"/>
                <a:ea typeface="+mj-ea"/>
                <a:cs typeface="+mj-cs"/>
                <a:sym typeface="+mn-ea"/>
              </a:rPr>
            </a:br>
            <a:r>
              <a:rPr lang="zh-CN" altLang="en-US" sz="4800" b="1" noProof="0" dirty="0" smtClean="0">
                <a:ln w="22225">
                  <a:solidFill>
                    <a:schemeClr val="accent2"/>
                  </a:solidFill>
                  <a:prstDash val="solid"/>
                </a:ln>
                <a:solidFill>
                  <a:srgbClr val="FF0000"/>
                </a:solidFill>
                <a:effectLst/>
                <a:uLnTx/>
                <a:uFillTx/>
                <a:latin typeface="+mj-lt"/>
                <a:ea typeface="+mj-ea"/>
                <a:cs typeface="+mj-cs"/>
                <a:sym typeface="+mn-ea"/>
              </a:rPr>
              <a:t>为了自己的梦想，</a:t>
            </a:r>
            <a:endParaRPr lang="zh-CN" altLang="en-US" sz="4800" b="1" noProof="0" dirty="0" smtClean="0">
              <a:ln w="22225">
                <a:solidFill>
                  <a:schemeClr val="accent2"/>
                </a:solidFill>
                <a:prstDash val="solid"/>
              </a:ln>
              <a:solidFill>
                <a:srgbClr val="FF0000"/>
              </a:solidFill>
              <a:effectLst/>
              <a:uLnTx/>
              <a:uFillTx/>
              <a:latin typeface="+mj-lt"/>
              <a:ea typeface="+mj-ea"/>
              <a:cs typeface="+mj-cs"/>
              <a:sym typeface="+mn-ea"/>
            </a:endParaRPr>
          </a:p>
          <a:p>
            <a:pPr algn="l">
              <a:lnSpc>
                <a:spcPct val="130000"/>
              </a:lnSpc>
              <a:buFont typeface="Arial" panose="020B0604020202020204" pitchFamily="34" charset="0"/>
              <a:buNone/>
            </a:pPr>
            <a:r>
              <a:rPr lang="zh-CN" altLang="en-US" sz="4800" b="1" noProof="0" dirty="0" smtClean="0">
                <a:ln w="22225">
                  <a:solidFill>
                    <a:schemeClr val="accent2"/>
                  </a:solidFill>
                  <a:prstDash val="solid"/>
                </a:ln>
                <a:solidFill>
                  <a:srgbClr val="FF0000"/>
                </a:solidFill>
                <a:effectLst/>
                <a:uLnTx/>
                <a:uFillTx/>
                <a:latin typeface="+mj-lt"/>
                <a:ea typeface="+mj-ea"/>
                <a:cs typeface="+mj-cs"/>
                <a:sym typeface="+mn-ea"/>
              </a:rPr>
              <a:t>我们共同加油、努力！</a:t>
            </a:r>
            <a:br>
              <a:rPr lang="zh-CN" altLang="en-US" sz="5400" b="1" noProof="0" dirty="0">
                <a:solidFill>
                  <a:schemeClr val="accent4"/>
                </a:solidFill>
                <a:effectLst/>
                <a:uLnTx/>
                <a:uFillTx/>
                <a:latin typeface="+mj-lt"/>
                <a:ea typeface="+mj-ea"/>
                <a:cs typeface="+mj-cs"/>
                <a:sym typeface="+mn-ea"/>
              </a:rPr>
            </a:br>
            <a:endParaRPr lang="zh-CN" altLang="en-US" sz="5400"/>
          </a:p>
        </p:txBody>
      </p:sp>
      <p:sp>
        <p:nvSpPr>
          <p:cNvPr id="17426" name="Rounded Rectangle 72"/>
          <p:cNvSpPr>
            <a:spLocks noChangeArrowheads="1"/>
          </p:cNvSpPr>
          <p:nvPr/>
        </p:nvSpPr>
        <p:spPr bwMode="auto">
          <a:xfrm>
            <a:off x="6256338" y="3316288"/>
            <a:ext cx="1389062" cy="377825"/>
          </a:xfrm>
          <a:prstGeom prst="roundRect">
            <a:avLst>
              <a:gd name="adj" fmla="val 21106"/>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7" name="文本框 20"/>
          <p:cNvSpPr>
            <a:spLocks noChangeArrowheads="1"/>
          </p:cNvSpPr>
          <p:nvPr/>
        </p:nvSpPr>
        <p:spPr bwMode="auto">
          <a:xfrm>
            <a:off x="6256338" y="3702050"/>
            <a:ext cx="16859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buFont typeface="Arial" panose="020B0604020202020204" pitchFamily="34" charset="0"/>
              <a:buNone/>
            </a:pPr>
            <a:r>
              <a:rPr lang="zh-CN" altLang="en-US" sz="140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点击此处添加文字概述点击此处添加文字概述</a:t>
            </a:r>
            <a:endParaRPr lang="zh-CN" altLang="en-US"/>
          </a:p>
        </p:txBody>
      </p:sp>
      <p:pic>
        <p:nvPicPr>
          <p:cNvPr id="24578" name="内容占位符 6"/>
          <p:cNvPicPr>
            <a:picLocks noGrp="1" noChangeAspect="1"/>
          </p:cNvPicPr>
          <p:nvPr/>
        </p:nvPicPr>
        <p:blipFill>
          <a:blip r:embed="rId1"/>
          <a:srcRect/>
          <a:stretch>
            <a:fillRect/>
          </a:stretch>
        </p:blipFill>
        <p:spPr>
          <a:xfrm>
            <a:off x="1374775" y="988695"/>
            <a:ext cx="6819265" cy="486156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2"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3"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4" name="矩形 10"/>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5" name="文本框 1"/>
          <p:cNvSpPr>
            <a:spLocks noChangeArrowheads="1"/>
          </p:cNvSpPr>
          <p:nvPr/>
        </p:nvSpPr>
        <p:spPr bwMode="auto">
          <a:xfrm>
            <a:off x="405130" y="319405"/>
            <a:ext cx="656971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sz="6000">
                <a:solidFill>
                  <a:srgbClr val="3D6869"/>
                </a:solidFill>
                <a:latin typeface="Broadway" pitchFamily="82" charset="0"/>
                <a:sym typeface="Broadway" pitchFamily="82" charset="0"/>
              </a:rPr>
              <a:t>2019</a:t>
            </a:r>
            <a:r>
              <a:rPr lang="zh-CN" altLang="en-US" sz="6000">
                <a:solidFill>
                  <a:srgbClr val="3D6869"/>
                </a:solidFill>
                <a:latin typeface="Broadway" pitchFamily="82" charset="0"/>
                <a:sym typeface="Broadway" pitchFamily="82" charset="0"/>
              </a:rPr>
              <a:t>年的夏天</a:t>
            </a:r>
            <a:endParaRPr lang="zh-CN" altLang="en-US" sz="6000">
              <a:solidFill>
                <a:srgbClr val="3D6869"/>
              </a:solidFill>
              <a:latin typeface="Broadway" pitchFamily="82" charset="0"/>
              <a:sym typeface="Broadway" pitchFamily="82" charset="0"/>
            </a:endParaRPr>
          </a:p>
          <a:p>
            <a:pPr>
              <a:buFont typeface="Arial" panose="020B0604020202020204" pitchFamily="34" charset="0"/>
              <a:buNone/>
            </a:pPr>
            <a:endParaRPr lang="zh-CN" altLang="en-US" sz="6000">
              <a:solidFill>
                <a:srgbClr val="3D6869"/>
              </a:solidFill>
              <a:latin typeface="Broadway" pitchFamily="82" charset="0"/>
              <a:sym typeface="Broadway" pitchFamily="82" charset="0"/>
            </a:endParaRPr>
          </a:p>
        </p:txBody>
      </p:sp>
      <p:sp>
        <p:nvSpPr>
          <p:cNvPr id="4" name="Title 6"/>
          <p:cNvSpPr txBox="1"/>
          <p:nvPr>
            <p:custDataLst>
              <p:tags r:id="rId1"/>
            </p:custDataLst>
          </p:nvPr>
        </p:nvSpPr>
        <p:spPr>
          <a:xfrm>
            <a:off x="3437890" y="5682615"/>
            <a:ext cx="4848225" cy="63182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800"/>
              </a:spcBef>
              <a:spcAft>
                <a:spcPts val="0"/>
              </a:spcAft>
              <a:buSzPct val="100000"/>
              <a:buFont typeface="+mj-lt"/>
            </a:pPr>
            <a:r>
              <a:rPr altLang="zh-CN"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年全国跳绳锦标赛</a:t>
            </a:r>
            <a:endPar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9eb7715a9c284910bbe61a22539c72ff"/>
          <p:cNvPicPr>
            <a:picLocks noChangeAspect="1"/>
          </p:cNvPicPr>
          <p:nvPr/>
        </p:nvPicPr>
        <p:blipFill>
          <a:blip r:embed="rId2"/>
          <a:stretch>
            <a:fillRect/>
          </a:stretch>
        </p:blipFill>
        <p:spPr>
          <a:xfrm>
            <a:off x="1253490" y="1376045"/>
            <a:ext cx="4690110" cy="3823335"/>
          </a:xfrm>
          <a:prstGeom prst="rect">
            <a:avLst/>
          </a:prstGeom>
        </p:spPr>
      </p:pic>
      <p:pic>
        <p:nvPicPr>
          <p:cNvPr id="5" name="图片 4" descr="2019跳绳锦标赛"/>
          <p:cNvPicPr>
            <a:picLocks noChangeAspect="1"/>
          </p:cNvPicPr>
          <p:nvPr/>
        </p:nvPicPr>
        <p:blipFill>
          <a:blip r:embed="rId3"/>
          <a:stretch>
            <a:fillRect/>
          </a:stretch>
        </p:blipFill>
        <p:spPr>
          <a:xfrm>
            <a:off x="6328410" y="1376045"/>
            <a:ext cx="5234940" cy="38227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2"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3"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4" name="矩形 10"/>
          <p:cNvSpPr>
            <a:spLocks noChangeArrowheads="1"/>
          </p:cNvSpPr>
          <p:nvPr/>
        </p:nvSpPr>
        <p:spPr bwMode="auto">
          <a:xfrm>
            <a:off x="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5" name="文本框 1"/>
          <p:cNvSpPr>
            <a:spLocks noChangeArrowheads="1"/>
          </p:cNvSpPr>
          <p:nvPr/>
        </p:nvSpPr>
        <p:spPr bwMode="auto">
          <a:xfrm>
            <a:off x="405130" y="319405"/>
            <a:ext cx="616775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sz="6000">
                <a:solidFill>
                  <a:srgbClr val="3D6869"/>
                </a:solidFill>
                <a:latin typeface="Broadway" pitchFamily="82" charset="0"/>
                <a:sym typeface="Broadway" pitchFamily="82" charset="0"/>
              </a:rPr>
              <a:t>2019</a:t>
            </a:r>
            <a:r>
              <a:rPr lang="zh-CN" altLang="en-US" sz="6000">
                <a:solidFill>
                  <a:srgbClr val="3D6869"/>
                </a:solidFill>
                <a:latin typeface="Broadway" pitchFamily="82" charset="0"/>
                <a:sym typeface="Broadway" pitchFamily="82" charset="0"/>
              </a:rPr>
              <a:t>年的夏天</a:t>
            </a:r>
            <a:endParaRPr lang="zh-CN" altLang="en-US" sz="6000">
              <a:solidFill>
                <a:srgbClr val="3D6869"/>
              </a:solidFill>
              <a:latin typeface="Broadway" pitchFamily="82" charset="0"/>
              <a:sym typeface="Broadway" pitchFamily="82" charset="0"/>
            </a:endParaRPr>
          </a:p>
        </p:txBody>
      </p:sp>
      <p:sp>
        <p:nvSpPr>
          <p:cNvPr id="4" name="Title 6"/>
          <p:cNvSpPr txBox="1"/>
          <p:nvPr>
            <p:custDataLst>
              <p:tags r:id="rId1"/>
            </p:custDataLst>
          </p:nvPr>
        </p:nvSpPr>
        <p:spPr>
          <a:xfrm>
            <a:off x="3499485" y="5483225"/>
            <a:ext cx="5589270" cy="63182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800"/>
              </a:spcBef>
              <a:spcAft>
                <a:spcPts val="0"/>
              </a:spcAft>
              <a:buSzPct val="100000"/>
              <a:buFont typeface="+mj-lt"/>
            </a:pPr>
            <a:r>
              <a:rPr altLang="zh-CN"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第十六届全国独车锦标赛</a:t>
            </a:r>
            <a:endPar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descr="第十六届独轮车运动会"/>
          <p:cNvPicPr>
            <a:picLocks noChangeAspect="1"/>
          </p:cNvPicPr>
          <p:nvPr/>
        </p:nvPicPr>
        <p:blipFill>
          <a:blip r:embed="rId2"/>
          <a:stretch>
            <a:fillRect/>
          </a:stretch>
        </p:blipFill>
        <p:spPr>
          <a:xfrm>
            <a:off x="546735" y="1463675"/>
            <a:ext cx="5802630" cy="3569335"/>
          </a:xfrm>
          <a:prstGeom prst="rect">
            <a:avLst/>
          </a:prstGeom>
        </p:spPr>
      </p:pic>
      <p:pic>
        <p:nvPicPr>
          <p:cNvPr id="7" name="图片 6" descr="f44d307589c51eb75b6e12"/>
          <p:cNvPicPr>
            <a:picLocks noChangeAspect="1"/>
          </p:cNvPicPr>
          <p:nvPr/>
        </p:nvPicPr>
        <p:blipFill>
          <a:blip r:embed="rId3"/>
          <a:stretch>
            <a:fillRect/>
          </a:stretch>
        </p:blipFill>
        <p:spPr>
          <a:xfrm>
            <a:off x="6816090" y="1463675"/>
            <a:ext cx="4556125" cy="35693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2"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3"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4" name="矩形 10"/>
          <p:cNvSpPr>
            <a:spLocks noChangeArrowheads="1"/>
          </p:cNvSpPr>
          <p:nvPr/>
        </p:nvSpPr>
        <p:spPr bwMode="auto">
          <a:xfrm>
            <a:off x="175260" y="31940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5" name="文本框 1"/>
          <p:cNvSpPr>
            <a:spLocks noChangeArrowheads="1"/>
          </p:cNvSpPr>
          <p:nvPr/>
        </p:nvSpPr>
        <p:spPr bwMode="auto">
          <a:xfrm>
            <a:off x="405130" y="319405"/>
            <a:ext cx="745045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sz="6000">
                <a:solidFill>
                  <a:srgbClr val="3D6869"/>
                </a:solidFill>
                <a:latin typeface="Broadway" pitchFamily="82" charset="0"/>
                <a:sym typeface="Broadway" pitchFamily="82" charset="0"/>
              </a:rPr>
              <a:t>2019</a:t>
            </a:r>
            <a:r>
              <a:rPr lang="zh-CN" altLang="en-US" sz="6000">
                <a:solidFill>
                  <a:srgbClr val="3D6869"/>
                </a:solidFill>
                <a:latin typeface="Broadway" pitchFamily="82" charset="0"/>
                <a:sym typeface="Broadway" pitchFamily="82" charset="0"/>
              </a:rPr>
              <a:t>年的夏天</a:t>
            </a:r>
            <a:endParaRPr lang="zh-CN" altLang="en-US" sz="6000">
              <a:solidFill>
                <a:srgbClr val="3D6869"/>
              </a:solidFill>
              <a:latin typeface="Broadway" pitchFamily="82" charset="0"/>
              <a:sym typeface="Broadway" pitchFamily="82" charset="0"/>
            </a:endParaRPr>
          </a:p>
        </p:txBody>
      </p:sp>
      <p:sp>
        <p:nvSpPr>
          <p:cNvPr id="4" name="Title 6"/>
          <p:cNvSpPr txBox="1"/>
          <p:nvPr>
            <p:custDataLst>
              <p:tags r:id="rId1"/>
            </p:custDataLst>
          </p:nvPr>
        </p:nvSpPr>
        <p:spPr>
          <a:xfrm>
            <a:off x="1923415" y="5575935"/>
            <a:ext cx="8060690" cy="63182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800"/>
              </a:spcBef>
              <a:spcAft>
                <a:spcPts val="0"/>
              </a:spcAft>
              <a:buSzPct val="100000"/>
              <a:buFont typeface="+mj-lt"/>
            </a:pPr>
            <a:r>
              <a:rPr altLang="zh-CN"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全国青少年校园足球足球夏令营</a:t>
            </a:r>
            <a:endPar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t013e2a5be98a339a38"/>
          <p:cNvPicPr>
            <a:picLocks noChangeAspect="1"/>
          </p:cNvPicPr>
          <p:nvPr/>
        </p:nvPicPr>
        <p:blipFill>
          <a:blip r:embed="rId2"/>
          <a:stretch>
            <a:fillRect/>
          </a:stretch>
        </p:blipFill>
        <p:spPr>
          <a:xfrm>
            <a:off x="572135" y="1334135"/>
            <a:ext cx="5481955" cy="3709670"/>
          </a:xfrm>
          <a:prstGeom prst="rect">
            <a:avLst/>
          </a:prstGeom>
        </p:spPr>
      </p:pic>
      <p:pic>
        <p:nvPicPr>
          <p:cNvPr id="5" name="图片 4" descr="20190819145252_5d859b1709b8aedaf254ef05eb190d2e_1"/>
          <p:cNvPicPr>
            <a:picLocks noChangeAspect="1"/>
          </p:cNvPicPr>
          <p:nvPr/>
        </p:nvPicPr>
        <p:blipFill>
          <a:blip r:embed="rId3"/>
          <a:stretch>
            <a:fillRect/>
          </a:stretch>
        </p:blipFill>
        <p:spPr>
          <a:xfrm>
            <a:off x="6176645" y="1334135"/>
            <a:ext cx="5715000" cy="381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2"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3"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4" name="矩形 10"/>
          <p:cNvSpPr>
            <a:spLocks noChangeArrowheads="1"/>
          </p:cNvSpPr>
          <p:nvPr/>
        </p:nvSpPr>
        <p:spPr bwMode="auto">
          <a:xfrm>
            <a:off x="175260" y="31940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5" name="文本框 1"/>
          <p:cNvSpPr>
            <a:spLocks noChangeArrowheads="1"/>
          </p:cNvSpPr>
          <p:nvPr/>
        </p:nvSpPr>
        <p:spPr bwMode="auto">
          <a:xfrm>
            <a:off x="405130" y="319405"/>
            <a:ext cx="745045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sz="6000">
                <a:solidFill>
                  <a:srgbClr val="3D6869"/>
                </a:solidFill>
                <a:latin typeface="Broadway" pitchFamily="82" charset="0"/>
                <a:sym typeface="Broadway" pitchFamily="82" charset="0"/>
              </a:rPr>
              <a:t>2019</a:t>
            </a:r>
            <a:r>
              <a:rPr lang="zh-CN" altLang="en-US" sz="6000">
                <a:solidFill>
                  <a:srgbClr val="3D6869"/>
                </a:solidFill>
                <a:latin typeface="Broadway" pitchFamily="82" charset="0"/>
                <a:sym typeface="Broadway" pitchFamily="82" charset="0"/>
              </a:rPr>
              <a:t>年的夏天</a:t>
            </a:r>
            <a:endParaRPr lang="zh-CN" altLang="en-US" sz="6000">
              <a:solidFill>
                <a:srgbClr val="3D6869"/>
              </a:solidFill>
              <a:latin typeface="Broadway" pitchFamily="82" charset="0"/>
              <a:sym typeface="Broadway" pitchFamily="82" charset="0"/>
            </a:endParaRPr>
          </a:p>
        </p:txBody>
      </p:sp>
      <p:sp>
        <p:nvSpPr>
          <p:cNvPr id="4" name="Title 6"/>
          <p:cNvSpPr txBox="1"/>
          <p:nvPr>
            <p:custDataLst>
              <p:tags r:id="rId1"/>
            </p:custDataLst>
          </p:nvPr>
        </p:nvSpPr>
        <p:spPr>
          <a:xfrm>
            <a:off x="636905" y="5499100"/>
            <a:ext cx="4787265" cy="63182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800"/>
              </a:spcBef>
              <a:spcAft>
                <a:spcPts val="0"/>
              </a:spcAft>
              <a:buSzPct val="100000"/>
              <a:buFont typeface="+mj-lt"/>
            </a:pPr>
            <a:r>
              <a:rPr altLang="zh-CN"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美国网球公开赛开打</a:t>
            </a:r>
            <a:endPar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descr="photo_0005_2019-08-27_ENIMNKH705HE0005NOS"/>
          <p:cNvPicPr>
            <a:picLocks noChangeAspect="1"/>
          </p:cNvPicPr>
          <p:nvPr/>
        </p:nvPicPr>
        <p:blipFill>
          <a:blip r:embed="rId2"/>
          <a:stretch>
            <a:fillRect/>
          </a:stretch>
        </p:blipFill>
        <p:spPr>
          <a:xfrm>
            <a:off x="636270" y="1334135"/>
            <a:ext cx="4787900" cy="3406140"/>
          </a:xfrm>
          <a:prstGeom prst="rect">
            <a:avLst/>
          </a:prstGeom>
        </p:spPr>
      </p:pic>
      <p:pic>
        <p:nvPicPr>
          <p:cNvPr id="6" name="图片 5" descr="中国男篮出征"/>
          <p:cNvPicPr>
            <a:picLocks noChangeAspect="1"/>
          </p:cNvPicPr>
          <p:nvPr/>
        </p:nvPicPr>
        <p:blipFill>
          <a:blip r:embed="rId3"/>
          <a:stretch>
            <a:fillRect/>
          </a:stretch>
        </p:blipFill>
        <p:spPr>
          <a:xfrm>
            <a:off x="5595620" y="1334135"/>
            <a:ext cx="5674360" cy="3406140"/>
          </a:xfrm>
          <a:prstGeom prst="rect">
            <a:avLst/>
          </a:prstGeom>
        </p:spPr>
      </p:pic>
      <p:sp>
        <p:nvSpPr>
          <p:cNvPr id="7" name="Title 6"/>
          <p:cNvSpPr txBox="1"/>
          <p:nvPr>
            <p:custDataLst>
              <p:tags r:id="rId4"/>
            </p:custDataLst>
          </p:nvPr>
        </p:nvSpPr>
        <p:spPr>
          <a:xfrm>
            <a:off x="5785485" y="5499100"/>
            <a:ext cx="5946775" cy="63182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800"/>
              </a:spcBef>
              <a:spcAft>
                <a:spcPts val="0"/>
              </a:spcAft>
              <a:buSzPct val="100000"/>
              <a:buFont typeface="+mj-lt"/>
            </a:pPr>
            <a:r>
              <a:rPr altLang="zh-CN"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中国男篮出征世界杯篮球赛</a:t>
            </a:r>
            <a:endPar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6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208530" y="1812925"/>
            <a:ext cx="7705725" cy="5013325"/>
          </a:xfrm>
        </p:spPr>
        <p:txBody>
          <a:bodyPr vert="horz" wrap="square" lIns="91440" tIns="45720" rIns="91440" bIns="45720" numCol="1" anchor="ctr" anchorCtr="0" compatLnSpc="1"/>
          <a:lstStyle/>
          <a:p>
            <a:pPr marL="0" marR="0" lvl="0" indent="0" algn="ctr" defTabSz="457200" rtl="0" eaLnBrk="0" fontAlgn="base" latinLnBrk="0" hangingPunct="0">
              <a:lnSpc>
                <a:spcPct val="100000"/>
              </a:lnSpc>
              <a:spcBef>
                <a:spcPct val="0"/>
              </a:spcBef>
              <a:spcAft>
                <a:spcPct val="0"/>
              </a:spcAft>
              <a:buClrTx/>
              <a:buSzTx/>
              <a:buFontTx/>
              <a:buNone/>
              <a:defRPr/>
            </a:pPr>
            <a:br>
              <a:rPr kumimoji="0" lang="en-US" altLang="zh-CN" sz="4000" b="0" i="0" u="none" strike="noStrike" kern="1200" cap="none" spc="0" normalizeH="0" baseline="0" noProof="0" dirty="0" smtClean="0">
                <a:ln w="3175" cmpd="sng">
                  <a:noFill/>
                </a:ln>
                <a:solidFill>
                  <a:schemeClr val="accent4">
                    <a:lumMod val="75000"/>
                  </a:schemeClr>
                </a:solidFill>
                <a:effectLst/>
                <a:uLnTx/>
                <a:uFillTx/>
                <a:latin typeface="微软雅黑" panose="020B0503020204020204" pitchFamily="34" charset="-122"/>
                <a:ea typeface="微软雅黑" panose="020B0503020204020204" pitchFamily="34" charset="-122"/>
                <a:cs typeface="+mj-cs"/>
              </a:rPr>
            </a:br>
            <a:br>
              <a:rPr kumimoji="0" lang="en-US" altLang="zh-CN" sz="4000" b="0" i="0" u="none" strike="noStrike" kern="1200" cap="none" spc="0" normalizeH="0" baseline="0" noProof="0" dirty="0">
                <a:ln w="3175" cmpd="sng">
                  <a:noFill/>
                </a:ln>
                <a:solidFill>
                  <a:schemeClr val="accent4">
                    <a:lumMod val="75000"/>
                  </a:schemeClr>
                </a:solidFill>
                <a:effectLst/>
                <a:uLnTx/>
                <a:uFillTx/>
                <a:latin typeface="微软雅黑" panose="020B0503020204020204" pitchFamily="34" charset="-122"/>
                <a:ea typeface="微软雅黑" panose="020B0503020204020204" pitchFamily="34" charset="-122"/>
                <a:cs typeface="+mj-cs"/>
              </a:rPr>
            </a:br>
            <a:br>
              <a:rPr kumimoji="0" lang="en-US" altLang="zh-CN" sz="4000" b="0" i="0" u="none" strike="noStrike" kern="1200" cap="none" spc="0" normalizeH="0" baseline="0" noProof="0" dirty="0" smtClean="0">
                <a:ln w="3175" cmpd="sng">
                  <a:noFill/>
                </a:ln>
                <a:solidFill>
                  <a:schemeClr val="accent4">
                    <a:lumMod val="75000"/>
                  </a:schemeClr>
                </a:solidFill>
                <a:effectLst/>
                <a:uLnTx/>
                <a:uFillTx/>
                <a:latin typeface="微软雅黑" panose="020B0503020204020204" pitchFamily="34" charset="-122"/>
                <a:ea typeface="微软雅黑" panose="020B0503020204020204" pitchFamily="34" charset="-122"/>
                <a:cs typeface="+mj-cs"/>
              </a:rPr>
            </a:br>
            <a:br>
              <a:rPr kumimoji="0" lang="en-US" altLang="zh-CN" sz="4000" b="0" i="0" u="none" strike="noStrike" kern="1200" cap="none" spc="0" normalizeH="0" baseline="0" noProof="0" dirty="0">
                <a:ln w="3175" cmpd="sng">
                  <a:noFill/>
                </a:ln>
                <a:solidFill>
                  <a:schemeClr val="accent4">
                    <a:lumMod val="75000"/>
                  </a:schemeClr>
                </a:solidFill>
                <a:effectLst/>
                <a:uLnTx/>
                <a:uFillTx/>
                <a:latin typeface="微软雅黑" panose="020B0503020204020204" pitchFamily="34" charset="-122"/>
                <a:ea typeface="微软雅黑" panose="020B0503020204020204" pitchFamily="34" charset="-122"/>
                <a:cs typeface="+mj-cs"/>
              </a:rPr>
            </a:br>
            <a:r>
              <a:rPr kumimoji="0" lang="zh-CN" altLang="en-US" sz="6600" b="0" i="0" u="none" strike="noStrike" kern="1200" cap="none" spc="0" normalizeH="0" baseline="0" noProof="0" dirty="0" smtClean="0">
                <a:ln w="3175" cmpd="sng">
                  <a:noFill/>
                </a:ln>
                <a:solidFill>
                  <a:schemeClr val="accent4"/>
                </a:solidFill>
                <a:effectLst/>
                <a:uLnTx/>
                <a:uFillTx/>
                <a:latin typeface="微软雅黑" panose="020B0503020204020204" pitchFamily="34" charset="-122"/>
                <a:ea typeface="微软雅黑" panose="020B0503020204020204" pitchFamily="34" charset="-122"/>
                <a:cs typeface="+mj-cs"/>
              </a:rPr>
              <a:t>运动，</a:t>
            </a:r>
            <a:br>
              <a:rPr kumimoji="0" lang="en-US" altLang="zh-CN" sz="6600" b="0" i="0" u="none" strike="noStrike" kern="1200" cap="none" spc="0" normalizeH="0" baseline="0" noProof="0" dirty="0" smtClean="0">
                <a:ln w="3175" cmpd="sng">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j-cs"/>
              </a:rPr>
            </a:br>
            <a:r>
              <a:rPr kumimoji="0" lang="en-US" altLang="zh-CN" sz="6600" b="0" i="0" u="none" strike="noStrike" kern="1200" cap="none" spc="0" normalizeH="0" baseline="0" noProof="0" dirty="0" smtClean="0">
                <a:ln w="3175" cmpd="sng">
                  <a:noFill/>
                </a:ln>
                <a:gradFill>
                  <a:gsLst>
                    <a:gs pos="0">
                      <a:srgbClr val="14CD68"/>
                    </a:gs>
                    <a:gs pos="100000">
                      <a:srgbClr val="0B6E38"/>
                    </a:gs>
                  </a:gsLst>
                  <a:lin scaled="0"/>
                </a:gradFill>
                <a:effectLst/>
                <a:uLnTx/>
                <a:uFillTx/>
                <a:latin typeface="微软雅黑" panose="020B0503020204020204" pitchFamily="34" charset="-122"/>
                <a:ea typeface="微软雅黑" panose="020B0503020204020204" pitchFamily="34" charset="-122"/>
                <a:cs typeface="+mj-cs"/>
              </a:rPr>
              <a:t>能</a:t>
            </a:r>
            <a:r>
              <a:rPr kumimoji="0" lang="zh-CN" altLang="en-US" sz="4400" b="0" i="0" u="none" strike="noStrike" kern="1200" cap="none" spc="0" normalizeH="0" baseline="0" noProof="0" dirty="0">
                <a:ln w="3175" cmpd="sng">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j-cs"/>
              </a:rPr>
              <a:t>给</a:t>
            </a:r>
            <a:r>
              <a:rPr kumimoji="0" lang="zh-CN" altLang="en-US" sz="4400" b="0" i="0" u="none" strike="noStrike" kern="1200" cap="none" spc="0" normalizeH="0" baseline="0" noProof="0" dirty="0" smtClean="0">
                <a:ln w="3175" cmpd="sng">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j-cs"/>
              </a:rPr>
              <a:t>我们带来哪些</a:t>
            </a:r>
            <a:r>
              <a:rPr kumimoji="0" lang="zh-CN" altLang="en-US" sz="6600" b="0" i="0" u="none" strike="noStrike" kern="1200" cap="none" spc="0" normalizeH="0" baseline="0" noProof="0" dirty="0" smtClean="0">
                <a:ln w="3175" cmpd="sng">
                  <a:noFill/>
                </a:ln>
                <a:solidFill>
                  <a:srgbClr val="FF0000"/>
                </a:solidFill>
                <a:effectLst/>
                <a:uLnTx/>
                <a:uFillTx/>
                <a:latin typeface="微软雅黑" panose="020B0503020204020204" pitchFamily="34" charset="-122"/>
                <a:ea typeface="微软雅黑" panose="020B0503020204020204" pitchFamily="34" charset="-122"/>
                <a:cs typeface="+mj-cs"/>
              </a:rPr>
              <a:t>改变</a:t>
            </a:r>
            <a:br>
              <a:rPr kumimoji="0" lang="en-US" altLang="zh-CN" sz="6600" b="0" i="0" u="none" strike="noStrike" kern="1200" cap="none" spc="0" normalizeH="0" baseline="0" noProof="0" dirty="0">
                <a:ln w="3175" cmpd="sng">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j-cs"/>
              </a:rPr>
            </a:br>
            <a:r>
              <a:rPr kumimoji="0" lang="zh-CN" altLang="en-US" sz="6600" b="0" i="0" u="none" strike="noStrike" kern="1200" cap="none" spc="0" normalizeH="0" baseline="0" noProof="0" dirty="0">
                <a:ln w="3175" cmpd="sng">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j-cs"/>
              </a:rPr>
              <a:t>？</a:t>
            </a:r>
            <a:br>
              <a:rPr kumimoji="0" lang="en-US" altLang="zh-CN" sz="6600" b="0" i="0" u="none" strike="noStrike" kern="1200" cap="none" spc="0" normalizeH="0" baseline="0" noProof="0" dirty="0">
                <a:ln w="3175" cmpd="sng">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j-cs"/>
              </a:rPr>
            </a:br>
            <a:br>
              <a:rPr kumimoji="0" lang="en-US" altLang="zh-CN" sz="6600" b="0" i="0" u="none" strike="noStrike" kern="1200" cap="none" spc="0" normalizeH="0" baseline="0" noProof="0" dirty="0" smtClean="0">
                <a:ln w="3175" cmpd="sng">
                  <a:noFill/>
                </a:ln>
                <a:solidFill>
                  <a:schemeClr val="accent1">
                    <a:lumMod val="50000"/>
                  </a:schemeClr>
                </a:solidFill>
                <a:effectLst/>
                <a:uLnTx/>
                <a:uFillTx/>
                <a:latin typeface="微软雅黑" panose="020B0503020204020204" pitchFamily="34" charset="-122"/>
                <a:ea typeface="微软雅黑" panose="020B0503020204020204" pitchFamily="34" charset="-122"/>
                <a:cs typeface="+mj-cs"/>
              </a:rPr>
            </a:br>
            <a:br>
              <a:rPr kumimoji="0" lang="en-US" altLang="zh-CN" sz="4000" b="0" i="0" u="none" strike="noStrike" kern="1200" cap="none" spc="0" normalizeH="0" baseline="0" noProof="0" dirty="0" smtClean="0">
                <a:ln w="3175" cmpd="sng">
                  <a:noFill/>
                </a:ln>
                <a:solidFill>
                  <a:schemeClr val="accent4">
                    <a:lumMod val="75000"/>
                  </a:schemeClr>
                </a:solidFill>
                <a:effectLst/>
                <a:uLnTx/>
                <a:uFillTx/>
                <a:latin typeface="微软雅黑" panose="020B0503020204020204" pitchFamily="34" charset="-122"/>
                <a:ea typeface="微软雅黑" panose="020B0503020204020204" pitchFamily="34" charset="-122"/>
                <a:cs typeface="+mj-cs"/>
              </a:rPr>
            </a:br>
            <a:endParaRPr kumimoji="0" lang="zh-CN" altLang="en-US" sz="4000" b="0" i="0" u="none" strike="noStrike" kern="1200" cap="none" spc="0" normalizeH="0" baseline="0" noProof="0" dirty="0">
              <a:ln w="3175" cmpd="sng">
                <a:noFill/>
              </a:ln>
              <a:solidFill>
                <a:schemeClr val="accent4">
                  <a:lumMod val="7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2"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3"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4" name="矩形 10"/>
          <p:cNvSpPr>
            <a:spLocks noChangeArrowheads="1"/>
          </p:cNvSpPr>
          <p:nvPr/>
        </p:nvSpPr>
        <p:spPr bwMode="auto">
          <a:xfrm>
            <a:off x="17526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5" name="文本框 1"/>
          <p:cNvSpPr>
            <a:spLocks noChangeArrowheads="1"/>
          </p:cNvSpPr>
          <p:nvPr/>
        </p:nvSpPr>
        <p:spPr bwMode="auto">
          <a:xfrm>
            <a:off x="405130" y="319405"/>
            <a:ext cx="745045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p>
            <a:pPr>
              <a:buFont typeface="Arial" panose="020B0604020202020204" pitchFamily="34" charset="0"/>
              <a:buNone/>
            </a:pPr>
            <a:r>
              <a:rPr lang="zh-CN" altLang="en-US" sz="6000">
                <a:solidFill>
                  <a:schemeClr val="accent1"/>
                </a:solidFill>
                <a:effectLst>
                  <a:outerShdw blurRad="38100" dist="25400" dir="5400000" algn="ctr" rotWithShape="0">
                    <a:srgbClr val="6E747A">
                      <a:alpha val="43000"/>
                    </a:srgbClr>
                  </a:outerShdw>
                </a:effectLst>
                <a:latin typeface="Broadway" pitchFamily="82" charset="0"/>
                <a:sym typeface="Broadway" pitchFamily="82" charset="0"/>
              </a:rPr>
              <a:t>看看别人的选择</a:t>
            </a:r>
            <a:endParaRPr lang="zh-CN" altLang="en-US" sz="6000">
              <a:solidFill>
                <a:schemeClr val="accent1"/>
              </a:solidFill>
              <a:effectLst>
                <a:outerShdw blurRad="38100" dist="25400" dir="5400000" algn="ctr" rotWithShape="0">
                  <a:srgbClr val="6E747A">
                    <a:alpha val="43000"/>
                  </a:srgbClr>
                </a:outerShdw>
              </a:effectLst>
              <a:latin typeface="Broadway" pitchFamily="82" charset="0"/>
              <a:sym typeface="Broadway" pitchFamily="82" charset="0"/>
            </a:endParaRPr>
          </a:p>
        </p:txBody>
      </p:sp>
      <p:sp>
        <p:nvSpPr>
          <p:cNvPr id="4" name="Title 6"/>
          <p:cNvSpPr txBox="1"/>
          <p:nvPr>
            <p:custDataLst>
              <p:tags r:id="rId1"/>
            </p:custDataLst>
          </p:nvPr>
        </p:nvSpPr>
        <p:spPr>
          <a:xfrm>
            <a:off x="655955" y="5483225"/>
            <a:ext cx="4787265" cy="63182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800"/>
              </a:spcBef>
              <a:spcAft>
                <a:spcPts val="0"/>
              </a:spcAft>
              <a:buSzPct val="100000"/>
              <a:buFont typeface="+mj-lt"/>
            </a:pP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村上春树的选择</a:t>
            </a:r>
            <a:r>
              <a:rPr altLang="zh-CN"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跑步</a:t>
            </a:r>
            <a:endPar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8435" name="内容占位符 3"/>
          <p:cNvPicPr>
            <a:picLocks noGrp="1" noChangeAspect="1"/>
          </p:cNvPicPr>
          <p:nvPr/>
        </p:nvPicPr>
        <p:blipFill>
          <a:blip r:embed="rId2"/>
          <a:srcRect/>
          <a:stretch>
            <a:fillRect/>
          </a:stretch>
        </p:blipFill>
        <p:spPr>
          <a:xfrm>
            <a:off x="964565" y="1334135"/>
            <a:ext cx="5370195" cy="4022725"/>
          </a:xfrm>
          <a:prstGeom prst="rect">
            <a:avLst/>
          </a:prstGeom>
          <a:noFill/>
          <a:ln w="9525">
            <a:noFill/>
          </a:ln>
        </p:spPr>
      </p:pic>
      <p:pic>
        <p:nvPicPr>
          <p:cNvPr id="19458" name="内容占位符 3"/>
          <p:cNvPicPr>
            <a:picLocks noGrp="1" noChangeAspect="1"/>
          </p:cNvPicPr>
          <p:nvPr/>
        </p:nvPicPr>
        <p:blipFill>
          <a:blip r:embed="rId3"/>
          <a:srcRect/>
          <a:stretch>
            <a:fillRect/>
          </a:stretch>
        </p:blipFill>
        <p:spPr>
          <a:xfrm>
            <a:off x="6489065" y="1248410"/>
            <a:ext cx="5019040" cy="4108450"/>
          </a:xfrm>
          <a:prstGeom prst="rect">
            <a:avLst/>
          </a:prstGeom>
          <a:noFill/>
          <a:ln w="9525">
            <a:noFill/>
          </a:ln>
        </p:spPr>
      </p:pic>
      <p:sp>
        <p:nvSpPr>
          <p:cNvPr id="2" name="Title 6"/>
          <p:cNvSpPr txBox="1"/>
          <p:nvPr>
            <p:custDataLst>
              <p:tags r:id="rId4"/>
            </p:custDataLst>
          </p:nvPr>
        </p:nvSpPr>
        <p:spPr>
          <a:xfrm>
            <a:off x="6334760" y="5705475"/>
            <a:ext cx="4787265" cy="63182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800"/>
              </a:spcBef>
              <a:spcAft>
                <a:spcPts val="0"/>
              </a:spcAft>
              <a:buSzPct val="100000"/>
              <a:buFont typeface="+mj-lt"/>
            </a:pP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王德顺的人生逆袭</a:t>
            </a:r>
            <a:r>
              <a:rPr altLang="zh-CN"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健身</a:t>
            </a:r>
            <a:endPar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2"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3"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4" name="矩形 10"/>
          <p:cNvSpPr>
            <a:spLocks noChangeArrowheads="1"/>
          </p:cNvSpPr>
          <p:nvPr/>
        </p:nvSpPr>
        <p:spPr bwMode="auto">
          <a:xfrm>
            <a:off x="175260" y="31940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55" name="文本框 1"/>
          <p:cNvSpPr>
            <a:spLocks noChangeArrowheads="1"/>
          </p:cNvSpPr>
          <p:nvPr/>
        </p:nvSpPr>
        <p:spPr bwMode="auto">
          <a:xfrm>
            <a:off x="405130" y="319405"/>
            <a:ext cx="1058354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4000">
                <a:ln w="22225">
                  <a:solidFill>
                    <a:schemeClr val="accent2"/>
                  </a:solidFill>
                  <a:prstDash val="solid"/>
                </a:ln>
                <a:solidFill>
                  <a:schemeClr val="accent2">
                    <a:lumMod val="40000"/>
                    <a:lumOff val="60000"/>
                  </a:schemeClr>
                </a:solidFill>
                <a:effectLst/>
                <a:latin typeface="Broadway" pitchFamily="82" charset="0"/>
                <a:sym typeface="Broadway" pitchFamily="82" charset="0"/>
              </a:rPr>
              <a:t>一样的年纪，不一样的容颜</a:t>
            </a:r>
            <a:endParaRPr lang="zh-CN" altLang="en-US" sz="4000">
              <a:ln w="22225">
                <a:solidFill>
                  <a:schemeClr val="accent2"/>
                </a:solidFill>
                <a:prstDash val="solid"/>
              </a:ln>
              <a:solidFill>
                <a:schemeClr val="accent2">
                  <a:lumMod val="40000"/>
                  <a:lumOff val="60000"/>
                </a:schemeClr>
              </a:solidFill>
              <a:effectLst/>
              <a:latin typeface="Broadway" pitchFamily="82" charset="0"/>
              <a:sym typeface="Broadway" pitchFamily="82" charset="0"/>
            </a:endParaRPr>
          </a:p>
        </p:txBody>
      </p:sp>
      <p:sp>
        <p:nvSpPr>
          <p:cNvPr id="4" name="Title 6"/>
          <p:cNvSpPr txBox="1"/>
          <p:nvPr>
            <p:custDataLst>
              <p:tags r:id="rId1"/>
            </p:custDataLst>
          </p:nvPr>
        </p:nvSpPr>
        <p:spPr>
          <a:xfrm>
            <a:off x="1420495" y="5483225"/>
            <a:ext cx="4787265" cy="63182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800"/>
              </a:spcBef>
              <a:spcAft>
                <a:spcPts val="0"/>
              </a:spcAft>
              <a:buSzPct val="100000"/>
              <a:buFont typeface="+mj-lt"/>
            </a:pP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岁月是把杀猪刀</a:t>
            </a:r>
            <a:endPar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Title 6"/>
          <p:cNvSpPr txBox="1"/>
          <p:nvPr>
            <p:custDataLst>
              <p:tags r:id="rId2"/>
            </p:custDataLst>
          </p:nvPr>
        </p:nvSpPr>
        <p:spPr>
          <a:xfrm>
            <a:off x="6790055" y="5483225"/>
            <a:ext cx="4749800" cy="63182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30000"/>
              </a:lnSpc>
              <a:spcBef>
                <a:spcPts val="800"/>
              </a:spcBef>
              <a:spcAft>
                <a:spcPts val="0"/>
              </a:spcAft>
              <a:buSzPct val="100000"/>
              <a:buFont typeface="+mj-lt"/>
            </a:pPr>
            <a:r>
              <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运动是聚颜法宝</a:t>
            </a:r>
            <a:endParaRPr lang="zh-CN" altLang="en-US" sz="2800" spc="18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0482" name="内容占位符 3"/>
          <p:cNvPicPr>
            <a:picLocks noGrp="1" noChangeAspect="1"/>
          </p:cNvPicPr>
          <p:nvPr/>
        </p:nvPicPr>
        <p:blipFill>
          <a:blip r:embed="rId3"/>
          <a:srcRect/>
          <a:stretch>
            <a:fillRect/>
          </a:stretch>
        </p:blipFill>
        <p:spPr>
          <a:xfrm>
            <a:off x="560705" y="1407795"/>
            <a:ext cx="5265420" cy="3569970"/>
          </a:xfrm>
          <a:prstGeom prst="rect">
            <a:avLst/>
          </a:prstGeom>
          <a:noFill/>
          <a:ln w="9525">
            <a:noFill/>
          </a:ln>
        </p:spPr>
      </p:pic>
      <p:pic>
        <p:nvPicPr>
          <p:cNvPr id="20483" name="图片 5"/>
          <p:cNvPicPr>
            <a:picLocks noChangeAspect="1"/>
          </p:cNvPicPr>
          <p:nvPr/>
        </p:nvPicPr>
        <p:blipFill>
          <a:blip r:embed="rId4"/>
          <a:stretch>
            <a:fillRect/>
          </a:stretch>
        </p:blipFill>
        <p:spPr>
          <a:xfrm>
            <a:off x="6080760" y="1407478"/>
            <a:ext cx="5651500" cy="3570287"/>
          </a:xfrm>
          <a:prstGeom prst="rect">
            <a:avLst/>
          </a:prstGeom>
          <a:noFill/>
          <a:ln w="9525">
            <a:no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MultPara0_4*f*1"/>
  <p:tag name="KSO_WM_TEMPLATE_CATEGORY" val="MultPara"/>
  <p:tag name="KSO_WM_TEMPLATE_INDEX" val="0"/>
  <p:tag name="KSO_WM_UNIT_LAYERLEVEL" val="1"/>
  <p:tag name="KSO_WM_TAG_VERSION" val="1.0"/>
  <p:tag name="KSO_WM_BEAUTIFY_FLAG" val="#wm#"/>
  <p:tag name="KSO_WM_UNIT_TEXTBOXSTYLE_GUID" val="{9c3f75fd-0513-4534-a0e9-924d7532fed3}"/>
  <p:tag name="KSO_WM_UNIT_TEXTBOXSTYLE_INDEX" val="15"/>
  <p:tag name="KSO_WM_UNIT_TEXTBOXSTYLE_TYPE" val="MultPara"/>
</p:tagLst>
</file>

<file path=ppt/tags/tag2.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MultPara0_4*f*1"/>
  <p:tag name="KSO_WM_TEMPLATE_CATEGORY" val="MultPara"/>
  <p:tag name="KSO_WM_TEMPLATE_INDEX" val="0"/>
  <p:tag name="KSO_WM_UNIT_LAYERLEVEL" val="1"/>
  <p:tag name="KSO_WM_TAG_VERSION" val="1.0"/>
  <p:tag name="KSO_WM_BEAUTIFY_FLAG" val="#wm#"/>
  <p:tag name="KSO_WM_UNIT_TEXTBOXSTYLE_GUID" val="{9c3f75fd-0513-4534-a0e9-924d7532fed3}"/>
  <p:tag name="KSO_WM_UNIT_TEXTBOXSTYLE_INDEX" val="15"/>
  <p:tag name="KSO_WM_UNIT_TEXTBOXSTYLE_TYPE" val="MultPara"/>
</p:tagLst>
</file>

<file path=ppt/tags/tag3.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MultPara0_4*f*1"/>
  <p:tag name="KSO_WM_TEMPLATE_CATEGORY" val="MultPara"/>
  <p:tag name="KSO_WM_TEMPLATE_INDEX" val="0"/>
  <p:tag name="KSO_WM_UNIT_LAYERLEVEL" val="1"/>
  <p:tag name="KSO_WM_TAG_VERSION" val="1.0"/>
  <p:tag name="KSO_WM_BEAUTIFY_FLAG" val="#wm#"/>
  <p:tag name="KSO_WM_UNIT_TEXTBOXSTYLE_GUID" val="{9c3f75fd-0513-4534-a0e9-924d7532fed3}"/>
  <p:tag name="KSO_WM_UNIT_TEXTBOXSTYLE_INDEX" val="15"/>
  <p:tag name="KSO_WM_UNIT_TEXTBOXSTYLE_TYPE" val="MultPara"/>
</p:tagLst>
</file>

<file path=ppt/tags/tag4.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MultPara0_4*f*1"/>
  <p:tag name="KSO_WM_TEMPLATE_CATEGORY" val="MultPara"/>
  <p:tag name="KSO_WM_TEMPLATE_INDEX" val="0"/>
  <p:tag name="KSO_WM_UNIT_LAYERLEVEL" val="1"/>
  <p:tag name="KSO_WM_TAG_VERSION" val="1.0"/>
  <p:tag name="KSO_WM_BEAUTIFY_FLAG" val="#wm#"/>
  <p:tag name="KSO_WM_UNIT_TEXTBOXSTYLE_GUID" val="{9c3f75fd-0513-4534-a0e9-924d7532fed3}"/>
  <p:tag name="KSO_WM_UNIT_TEXTBOXSTYLE_INDEX" val="15"/>
  <p:tag name="KSO_WM_UNIT_TEXTBOXSTYLE_TYPE" val="MultPara"/>
</p:tagLst>
</file>

<file path=ppt/tags/tag5.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MultPara0_4*f*1"/>
  <p:tag name="KSO_WM_TEMPLATE_CATEGORY" val="MultPara"/>
  <p:tag name="KSO_WM_TEMPLATE_INDEX" val="0"/>
  <p:tag name="KSO_WM_UNIT_LAYERLEVEL" val="1"/>
  <p:tag name="KSO_WM_TAG_VERSION" val="1.0"/>
  <p:tag name="KSO_WM_BEAUTIFY_FLAG" val="#wm#"/>
  <p:tag name="KSO_WM_UNIT_TEXTBOXSTYLE_GUID" val="{9c3f75fd-0513-4534-a0e9-924d7532fed3}"/>
  <p:tag name="KSO_WM_UNIT_TEXTBOXSTYLE_INDEX" val="15"/>
  <p:tag name="KSO_WM_UNIT_TEXTBOXSTYLE_TYPE" val="MultPara"/>
</p:tagLst>
</file>

<file path=ppt/tags/tag6.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MultPara0_4*f*1"/>
  <p:tag name="KSO_WM_TEMPLATE_CATEGORY" val="MultPara"/>
  <p:tag name="KSO_WM_TEMPLATE_INDEX" val="0"/>
  <p:tag name="KSO_WM_UNIT_LAYERLEVEL" val="1"/>
  <p:tag name="KSO_WM_TAG_VERSION" val="1.0"/>
  <p:tag name="KSO_WM_BEAUTIFY_FLAG" val="#wm#"/>
  <p:tag name="KSO_WM_UNIT_TEXTBOXSTYLE_GUID" val="{9c3f75fd-0513-4534-a0e9-924d7532fed3}"/>
  <p:tag name="KSO_WM_UNIT_TEXTBOXSTYLE_INDEX" val="15"/>
  <p:tag name="KSO_WM_UNIT_TEXTBOXSTYLE_TYPE" val="MultPara"/>
</p:tagLst>
</file>

<file path=ppt/tags/tag7.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MultPara0_4*f*1"/>
  <p:tag name="KSO_WM_TEMPLATE_CATEGORY" val="MultPara"/>
  <p:tag name="KSO_WM_TEMPLATE_INDEX" val="0"/>
  <p:tag name="KSO_WM_UNIT_LAYERLEVEL" val="1"/>
  <p:tag name="KSO_WM_TAG_VERSION" val="1.0"/>
  <p:tag name="KSO_WM_BEAUTIFY_FLAG" val="#wm#"/>
  <p:tag name="KSO_WM_UNIT_TEXTBOXSTYLE_GUID" val="{9c3f75fd-0513-4534-a0e9-924d7532fed3}"/>
  <p:tag name="KSO_WM_UNIT_TEXTBOXSTYLE_INDEX" val="15"/>
  <p:tag name="KSO_WM_UNIT_TEXTBOXSTYLE_TYPE" val="MultPara"/>
</p:tagLst>
</file>

<file path=ppt/tags/tag8.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MultPara0_4*f*1"/>
  <p:tag name="KSO_WM_TEMPLATE_CATEGORY" val="MultPara"/>
  <p:tag name="KSO_WM_TEMPLATE_INDEX" val="0"/>
  <p:tag name="KSO_WM_UNIT_LAYERLEVEL" val="1"/>
  <p:tag name="KSO_WM_TAG_VERSION" val="1.0"/>
  <p:tag name="KSO_WM_BEAUTIFY_FLAG" val="#wm#"/>
  <p:tag name="KSO_WM_UNIT_TEXTBOXSTYLE_GUID" val="{9c3f75fd-0513-4534-a0e9-924d7532fed3}"/>
  <p:tag name="KSO_WM_UNIT_TEXTBOXSTYLE_INDEX" val="15"/>
  <p:tag name="KSO_WM_UNIT_TEXTBOXSTYLE_TYPE" val="MultPara"/>
</p:tagLst>
</file>

<file path=ppt/tags/tag9.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MultPara0_4*f*1"/>
  <p:tag name="KSO_WM_TEMPLATE_CATEGORY" val="MultPara"/>
  <p:tag name="KSO_WM_TEMPLATE_INDEX" val="0"/>
  <p:tag name="KSO_WM_UNIT_LAYERLEVEL" val="1"/>
  <p:tag name="KSO_WM_TAG_VERSION" val="1.0"/>
  <p:tag name="KSO_WM_BEAUTIFY_FLAG" val="#wm#"/>
  <p:tag name="KSO_WM_UNIT_TEXTBOXSTYLE_GUID" val="{9c3f75fd-0513-4534-a0e9-924d7532fed3}"/>
  <p:tag name="KSO_WM_UNIT_TEXTBOXSTYLE_INDEX" val="15"/>
  <p:tag name="KSO_WM_UNIT_TEXTBOXSTYLE_TYPE" val="MultPara"/>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1766</Words>
  <Application>WPS 演示</Application>
  <PresentationFormat>宽屏</PresentationFormat>
  <Paragraphs>164</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Calibri Light</vt:lpstr>
      <vt:lpstr>Calibri</vt:lpstr>
      <vt:lpstr>微软雅黑</vt:lpstr>
      <vt:lpstr>Times New Roman</vt:lpstr>
      <vt:lpstr>Broadway</vt:lpstr>
      <vt:lpstr>华文隶书</vt:lpstr>
      <vt:lpstr>Microsoft New Tai Lue</vt:lpstr>
      <vt:lpstr>Segoe UI</vt:lpstr>
      <vt:lpstr>Arial Unicode MS</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    运动， 能给我们带来哪些改变 ？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Q</cp:lastModifiedBy>
  <cp:revision>2061</cp:revision>
  <dcterms:created xsi:type="dcterms:W3CDTF">2014-11-18T07:27:00Z</dcterms:created>
  <dcterms:modified xsi:type="dcterms:W3CDTF">2019-09-02T06:56:03Z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