
<file path=[Content_Types].xml><?xml version="1.0" encoding="utf-8"?>
<Types xmlns="http://schemas.openxmlformats.org/package/2006/content-types">
  <Default Extension="vml" ContentType="application/vnd.openxmlformats-officedocument.vmlDrawing"/>
  <Default Extension="jpeg" ContentType="image/jpeg"/>
  <Default Extension="png" ContentType="image/png"/>
  <Default Extension="wmf" ContentType="image/x-wmf"/>
  <Default Extension="wma" ContentType="audio/x-ms-wma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activeX/activeX3.bin" ContentType="application/vnd.ms-office.activeX"/>
  <Override PartName="/ppt/activeX/activeX3.xml" ContentType="application/vnd.ms-office.activeX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7"/>
  </p:notesMasterIdLst>
  <p:sldIdLst>
    <p:sldId id="260" r:id="rId4"/>
    <p:sldId id="351" r:id="rId5"/>
    <p:sldId id="390" r:id="rId6"/>
    <p:sldId id="461" r:id="rId8"/>
    <p:sldId id="485" r:id="rId9"/>
    <p:sldId id="389" r:id="rId10"/>
    <p:sldId id="293" r:id="rId11"/>
    <p:sldId id="283" r:id="rId12"/>
    <p:sldId id="440" r:id="rId13"/>
    <p:sldId id="442" r:id="rId14"/>
    <p:sldId id="462" r:id="rId15"/>
    <p:sldId id="463" r:id="rId16"/>
    <p:sldId id="306" r:id="rId17"/>
    <p:sldId id="410" r:id="rId18"/>
    <p:sldId id="411" r:id="rId19"/>
    <p:sldId id="412" r:id="rId20"/>
    <p:sldId id="413" r:id="rId21"/>
    <p:sldId id="414" r:id="rId22"/>
    <p:sldId id="415" r:id="rId23"/>
    <p:sldId id="416" r:id="rId24"/>
    <p:sldId id="417" r:id="rId25"/>
    <p:sldId id="418" r:id="rId26"/>
    <p:sldId id="421" r:id="rId27"/>
    <p:sldId id="436" r:id="rId28"/>
    <p:sldId id="427" r:id="rId29"/>
    <p:sldId id="428" r:id="rId3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A4DA6A"/>
    <a:srgbClr val="B7E7E1"/>
    <a:srgbClr val="BB120F"/>
    <a:srgbClr val="EF9437"/>
    <a:srgbClr val="F3541A"/>
    <a:srgbClr val="A4D663"/>
    <a:srgbClr val="53C93D"/>
    <a:srgbClr val="FF0000"/>
    <a:srgbClr val="CCCCCC"/>
    <a:srgbClr val="BBE0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039"/>
    <p:restoredTop sz="94706"/>
  </p:normalViewPr>
  <p:slideViewPr>
    <p:cSldViewPr showGuides="1">
      <p:cViewPr varScale="1">
        <p:scale>
          <a:sx n="66" d="100"/>
          <a:sy n="66" d="100"/>
        </p:scale>
        <p:origin x="-1488" y="-114"/>
      </p:cViewPr>
      <p:guideLst>
        <p:guide orient="horz" pos="2112"/>
        <p:guide pos="28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229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zh-CN" altLang="en-US" dirty="0"/>
              <a:t>学生提问之后，教师板书问题</a:t>
            </a:r>
            <a:endParaRPr lang="zh-CN" altLang="en-US" dirty="0"/>
          </a:p>
        </p:txBody>
      </p:sp>
      <p:sp>
        <p:nvSpPr>
          <p:cNvPr id="1229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048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662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662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wmf"/><Relationship Id="rId1" Type="http://schemas.openxmlformats.org/officeDocument/2006/relationships/control" Target="../activeX/activeX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audio" Target="../media/media3.wma"/><Relationship Id="rId8" Type="http://schemas.microsoft.com/office/2007/relationships/media" Target="../media/media2.wma"/><Relationship Id="rId7" Type="http://schemas.openxmlformats.org/officeDocument/2006/relationships/audio" Target="../media/media2.wma"/><Relationship Id="rId6" Type="http://schemas.openxmlformats.org/officeDocument/2006/relationships/image" Target="../media/image25.png"/><Relationship Id="rId5" Type="http://schemas.microsoft.com/office/2007/relationships/media" Target="../media/media1.wma"/><Relationship Id="rId4" Type="http://schemas.openxmlformats.org/officeDocument/2006/relationships/audio" Target="../media/media1.wma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5" Type="http://schemas.openxmlformats.org/officeDocument/2006/relationships/slideLayout" Target="../slideLayouts/slideLayout2.xml"/><Relationship Id="rId14" Type="http://schemas.microsoft.com/office/2007/relationships/media" Target="file:///F:\3B\Sherry\Unit%208\&#26032;&#22522;&#30784;\&#38899;&#39057;\story08she%20is%20suyang%20,she%20is%20mysister.wma" TargetMode="External"/><Relationship Id="rId13" Type="http://schemas.openxmlformats.org/officeDocument/2006/relationships/audio" Target="file:///F:\3B\Sherry\Unit%208\&#26032;&#22522;&#30784;\&#38899;&#39057;\story08she%20is%20suyang%20,she%20is%20mysister.wma" TargetMode="External"/><Relationship Id="rId12" Type="http://schemas.microsoft.com/office/2007/relationships/media" Target="../media/media4.wma"/><Relationship Id="rId11" Type="http://schemas.openxmlformats.org/officeDocument/2006/relationships/audio" Target="../media/media4.wma"/><Relationship Id="rId10" Type="http://schemas.microsoft.com/office/2007/relationships/media" Target="../media/media3.wma"/><Relationship Id="rId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6.pn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hyperlink" Target="story.swf" TargetMode="Externa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hyperlink" Target="story.swf" TargetMode="Externa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hyperlink" Target="story.swf" TargetMode="Externa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microsoft.com/office/2007/relationships/media" Target="../media/media6.wma"/><Relationship Id="rId6" Type="http://schemas.openxmlformats.org/officeDocument/2006/relationships/audio" Target="../media/media6.wma"/><Relationship Id="rId5" Type="http://schemas.openxmlformats.org/officeDocument/2006/relationships/image" Target="../media/image25.png"/><Relationship Id="rId4" Type="http://schemas.microsoft.com/office/2007/relationships/media" Target="../media/media5.wma"/><Relationship Id="rId3" Type="http://schemas.openxmlformats.org/officeDocument/2006/relationships/audio" Target="../media/media5.wma"/><Relationship Id="rId2" Type="http://schemas.openxmlformats.org/officeDocument/2006/relationships/image" Target="../media/image31.jpeg"/><Relationship Id="rId1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microsoft.com/office/2007/relationships/media" Target="../media/media8.wma"/><Relationship Id="rId6" Type="http://schemas.openxmlformats.org/officeDocument/2006/relationships/audio" Target="../media/media8.wma"/><Relationship Id="rId5" Type="http://schemas.openxmlformats.org/officeDocument/2006/relationships/image" Target="../media/image25.png"/><Relationship Id="rId4" Type="http://schemas.microsoft.com/office/2007/relationships/media" Target="../media/media7.wma"/><Relationship Id="rId3" Type="http://schemas.openxmlformats.org/officeDocument/2006/relationships/audio" Target="../media/media7.wma"/><Relationship Id="rId2" Type="http://schemas.openxmlformats.org/officeDocument/2006/relationships/image" Target="../media/image32.jpeg"/><Relationship Id="rId1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microsoft.com/office/2007/relationships/media" Target="../media/media2.wma"/><Relationship Id="rId6" Type="http://schemas.openxmlformats.org/officeDocument/2006/relationships/audio" Target="../media/media2.wma"/><Relationship Id="rId5" Type="http://schemas.openxmlformats.org/officeDocument/2006/relationships/image" Target="../media/image25.png"/><Relationship Id="rId4" Type="http://schemas.microsoft.com/office/2007/relationships/media" Target="../media/media1.wma"/><Relationship Id="rId3" Type="http://schemas.openxmlformats.org/officeDocument/2006/relationships/audio" Target="../media/media1.wma"/><Relationship Id="rId2" Type="http://schemas.openxmlformats.org/officeDocument/2006/relationships/image" Target="../media/image33.jpeg"/><Relationship Id="rId1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wmf"/><Relationship Id="rId2" Type="http://schemas.openxmlformats.org/officeDocument/2006/relationships/control" Target="../activeX/activeX1.xml"/><Relationship Id="rId1" Type="http://schemas.openxmlformats.org/officeDocument/2006/relationships/hyperlink" Target="&#38899;&#39057;\&#35838;&#21069;&#27468;&#26354;.swf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microsoft.com/office/2007/relationships/media" Target="../media/media9.wma"/><Relationship Id="rId6" Type="http://schemas.openxmlformats.org/officeDocument/2006/relationships/audio" Target="../media/media9.wma"/><Relationship Id="rId5" Type="http://schemas.openxmlformats.org/officeDocument/2006/relationships/image" Target="../media/image25.png"/><Relationship Id="rId4" Type="http://schemas.microsoft.com/office/2007/relationships/media" Target="../media/media4.wma"/><Relationship Id="rId3" Type="http://schemas.openxmlformats.org/officeDocument/2006/relationships/audio" Target="../media/media4.wma"/><Relationship Id="rId2" Type="http://schemas.openxmlformats.org/officeDocument/2006/relationships/image" Target="../media/image34.jpeg"/><Relationship Id="rId1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5.png"/><Relationship Id="rId7" Type="http://schemas.microsoft.com/office/2007/relationships/media" Target="../media/media3.wma"/><Relationship Id="rId6" Type="http://schemas.openxmlformats.org/officeDocument/2006/relationships/audio" Target="../media/media3.wma"/><Relationship Id="rId5" Type="http://schemas.openxmlformats.org/officeDocument/2006/relationships/image" Target="../media/image35.png"/><Relationship Id="rId4" Type="http://schemas.microsoft.com/office/2007/relationships/media" Target="file:///C:\Users\Administrator\Desktop\&#26032;&#24314;&#25991;&#20214;&#22841;\story09we%20are%20twins.wma" TargetMode="External"/><Relationship Id="rId3" Type="http://schemas.openxmlformats.org/officeDocument/2006/relationships/audio" Target="file:///C:\Users\Administrator\Desktop\&#26032;&#24314;&#25991;&#20214;&#22841;\story09we%20are%20twins.wma" TargetMode="External"/><Relationship Id="rId2" Type="http://schemas.openxmlformats.org/officeDocument/2006/relationships/image" Target="../media/image21.jpeg"/><Relationship Id="rId1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microsoft.com/office/2007/relationships/media" Target="file:///F:\&#26446;&#27427;&#33464;-&#38451;&#20809;&#33310;&#29980;&#27225;%20.mp3" TargetMode="External"/><Relationship Id="rId3" Type="http://schemas.openxmlformats.org/officeDocument/2006/relationships/audio" Target="file:///F:\&#26446;&#27427;&#33464;-&#38451;&#20809;&#33310;&#29980;&#27225;%20.mp3" TargetMode="External"/><Relationship Id="rId2" Type="http://schemas.openxmlformats.org/officeDocument/2006/relationships/hyperlink" Target="story.swf" TargetMode="External"/><Relationship Id="rId1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png"/><Relationship Id="rId2" Type="http://schemas.microsoft.com/office/2007/relationships/media" Target="../media/media10.mp3"/><Relationship Id="rId1" Type="http://schemas.openxmlformats.org/officeDocument/2006/relationships/audio" Target="../media/media10.mp3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wmf"/><Relationship Id="rId3" Type="http://schemas.openxmlformats.org/officeDocument/2006/relationships/control" Target="../activeX/activeX2.xml"/><Relationship Id="rId2" Type="http://schemas.openxmlformats.org/officeDocument/2006/relationships/slide" Target="slide6.xml"/><Relationship Id="rId1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9.jpeg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audio" Target="file:///D:\&#34013;&#22825;&#26479;&#35838;&#20214;%2011&#36213;&#20025;%20&#19977;&#19979;Unit%208%20We're%20twins\&#38899;&#20687;&#36164;&#26009;\&#26657;&#22253;&#24320;&#25918;&#26085;.wma" TargetMode="External"/><Relationship Id="rId8" Type="http://schemas.openxmlformats.org/officeDocument/2006/relationships/image" Target="../media/image16.png"/><Relationship Id="rId7" Type="http://schemas.microsoft.com/office/2007/relationships/media" Target="file:///D:\&#34013;&#22825;&#26479;&#35838;&#20214;%2011&#36213;&#20025;%20&#19977;&#19979;Unit%208%20We're%20twins\&#38899;&#20687;&#36164;&#26009;\Salade%20De%20Fruits%20&#27700;&#26524;&#27801;&#25289;.mp3" TargetMode="External"/><Relationship Id="rId6" Type="http://schemas.openxmlformats.org/officeDocument/2006/relationships/audio" Target="file:///D:\&#34013;&#22825;&#26479;&#35838;&#20214;%2011&#36213;&#20025;%20&#19977;&#19979;Unit%208%20We're%20twins\&#38899;&#20687;&#36164;&#26009;\Salade%20De%20Fruits%20&#27700;&#26524;&#27801;&#25289;.mp3" TargetMode="External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17.png"/><Relationship Id="rId10" Type="http://schemas.microsoft.com/office/2007/relationships/media" Target="file:///D:\&#34013;&#22825;&#26479;&#35838;&#20214;%2011&#36213;&#20025;%20&#19977;&#19979;Unit%208%20We're%20twins\&#38899;&#20687;&#36164;&#26009;\&#26657;&#22253;&#24320;&#25918;&#26085;.wma" TargetMode="Externa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0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Picture 5" descr="IMG_05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Text Box 6"/>
          <p:cNvSpPr txBox="1"/>
          <p:nvPr/>
        </p:nvSpPr>
        <p:spPr>
          <a:xfrm>
            <a:off x="2057400" y="3657600"/>
            <a:ext cx="51816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7" name="Text Box 8"/>
          <p:cNvSpPr txBox="1"/>
          <p:nvPr/>
        </p:nvSpPr>
        <p:spPr>
          <a:xfrm>
            <a:off x="3657600" y="1295400"/>
            <a:ext cx="19812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33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(Storytime)</a:t>
            </a:r>
            <a:endParaRPr lang="en-US" altLang="zh-CN" sz="2800" b="1" dirty="0">
              <a:solidFill>
                <a:srgbClr val="33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8" name="WordArt 9" descr="窄竖线"/>
          <p:cNvSpPr/>
          <p:nvPr/>
        </p:nvSpPr>
        <p:spPr>
          <a:xfrm>
            <a:off x="2133600" y="609600"/>
            <a:ext cx="5486400" cy="7620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2"/>
                </a:blipFill>
                <a:effectLst>
                  <a:outerShdw dist="45791" dir="2021404" algn="ctr" rotWithShape="0">
                    <a:srgbClr val="808080">
                      <a:alpha val="75000"/>
                    </a:srgbClr>
                  </a:outerShdw>
                </a:effectLst>
                <a:latin typeface="Comic Sans MS" panose="030F0902030302020204" pitchFamily="66" charset="0"/>
                <a:ea typeface="Comic Sans MS" panose="030F0902030302020204" pitchFamily="66" charset="0"/>
              </a:rPr>
              <a:t>We're twins</a:t>
            </a:r>
            <a:endParaRPr lang="zh-CN" altLang="en-US" sz="3600" b="1"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0">
                <a:blip r:embed="rId2"/>
              </a:blipFill>
              <a:effectLst>
                <a:outerShdw dist="45791" dir="2021404" algn="ctr" rotWithShape="0">
                  <a:srgbClr val="808080">
                    <a:alpha val="75000"/>
                  </a:srgbClr>
                </a:outerShdw>
              </a:effectLst>
              <a:latin typeface="Comic Sans MS" panose="030F0902030302020204" pitchFamily="66" charset="0"/>
              <a:ea typeface="Comic Sans MS" panose="030F0902030302020204" pitchFamily="66" charset="0"/>
            </a:endParaRPr>
          </a:p>
        </p:txBody>
      </p:sp>
      <p:sp>
        <p:nvSpPr>
          <p:cNvPr id="6149" name="WordArt 4"/>
          <p:cNvSpPr/>
          <p:nvPr/>
        </p:nvSpPr>
        <p:spPr>
          <a:xfrm>
            <a:off x="3124200" y="0"/>
            <a:ext cx="28956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5000"/>
                    </a:srgbClr>
                  </a:outerShdw>
                </a:effectLst>
                <a:latin typeface="Comic Sans MS" panose="030F0902030302020204" pitchFamily="66" charset="0"/>
                <a:ea typeface="Comic Sans MS" panose="030F0902030302020204" pitchFamily="66" charset="0"/>
              </a:rPr>
              <a:t>Unit 8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5000"/>
                  </a:srgbClr>
                </a:outerShdw>
              </a:effectLst>
              <a:latin typeface="Comic Sans MS" panose="030F0902030302020204" pitchFamily="66" charset="0"/>
              <a:ea typeface="Comic Sans MS" panose="030F0902030302020204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  <p:controls>
      <mc:AlternateContent xmlns:mc="http://schemas.openxmlformats.org/markup-compatibility/2006">
        <mc:Choice xmlns:v="urn:schemas-microsoft-com:vml" Requires="v">
          <p:control spid="4" name="" r:id="rId1" imgW="7581900" imgH="5918200"/>
        </mc:Choice>
        <mc:Fallback>
          <p:control name="" r:id="rId1" imgW="7581900" imgH="5918200">
            <p:pic>
              <p:nvPicPr>
                <p:cNvPr id="0" name="Host Control  3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92455" y="671830"/>
                  <a:ext cx="7581900" cy="591820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26625" descr="wer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3640" y="3352800"/>
            <a:ext cx="3868420" cy="29013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6" name="Picture 3" descr="IMG_0645(20170426-194005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613410"/>
            <a:ext cx="3620135" cy="27393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Picture 4" descr="IMG_0647(20170426-194543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595" y="3352800"/>
            <a:ext cx="3720465" cy="27216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22" name="Text Box 6"/>
          <p:cNvSpPr txBox="1"/>
          <p:nvPr/>
        </p:nvSpPr>
        <p:spPr>
          <a:xfrm>
            <a:off x="1143000" y="613410"/>
            <a:ext cx="7620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Comic Sans MS" panose="030F0902030302020204" pitchFamily="66" charset="0"/>
                <a:ea typeface="宋体" panose="02010600030101010101" pitchFamily="2" charset="-122"/>
              </a:rPr>
              <a:t>A</a:t>
            </a:r>
            <a:endParaRPr lang="en-US" altLang="zh-CN" sz="4000" b="1" dirty="0">
              <a:solidFill>
                <a:srgbClr val="FF0000"/>
              </a:solidFill>
              <a:latin typeface="Comic Sans MS" panose="030F09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0423" name="Text Box 7"/>
          <p:cNvSpPr txBox="1"/>
          <p:nvPr/>
        </p:nvSpPr>
        <p:spPr>
          <a:xfrm>
            <a:off x="0" y="3352800"/>
            <a:ext cx="7620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Comic Sans MS" panose="030F0902030302020204" pitchFamily="66" charset="0"/>
                <a:ea typeface="宋体" panose="02010600030101010101" pitchFamily="2" charset="-122"/>
              </a:rPr>
              <a:t>B</a:t>
            </a:r>
            <a:endParaRPr lang="en-US" altLang="zh-CN" sz="4000" b="1" dirty="0">
              <a:solidFill>
                <a:srgbClr val="FF0000"/>
              </a:solidFill>
              <a:latin typeface="Comic Sans MS" panose="030F09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0424" name="Text Box 8"/>
          <p:cNvSpPr txBox="1"/>
          <p:nvPr/>
        </p:nvSpPr>
        <p:spPr>
          <a:xfrm>
            <a:off x="4381500" y="3483610"/>
            <a:ext cx="7620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Comic Sans MS" panose="030F0902030302020204" pitchFamily="66" charset="0"/>
                <a:ea typeface="宋体" panose="02010600030101010101" pitchFamily="2" charset="-122"/>
              </a:rPr>
              <a:t>C</a:t>
            </a:r>
            <a:endParaRPr lang="en-US" altLang="zh-CN" sz="4000" b="1" dirty="0">
              <a:solidFill>
                <a:srgbClr val="FF0000"/>
              </a:solidFill>
              <a:latin typeface="Comic Sans MS" panose="030F09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1511" name="Text Box 9"/>
          <p:cNvSpPr txBox="1"/>
          <p:nvPr/>
        </p:nvSpPr>
        <p:spPr>
          <a:xfrm>
            <a:off x="1905000" y="6074410"/>
            <a:ext cx="57150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0099"/>
                </a:solidFill>
                <a:latin typeface="Comic Sans MS" panose="030F0902030302020204" pitchFamily="66" charset="0"/>
                <a:ea typeface="宋体" panose="02010600030101010101" pitchFamily="2" charset="-122"/>
              </a:rPr>
              <a:t>1.(  )   2.(  )   3.(  )</a:t>
            </a:r>
            <a:endParaRPr lang="en-US" altLang="zh-CN" sz="4000" b="1" dirty="0">
              <a:solidFill>
                <a:srgbClr val="000099"/>
              </a:solidFill>
              <a:latin typeface="Comic Sans MS" panose="030F09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 flipV="1">
            <a:off x="0" y="0"/>
            <a:ext cx="5871210" cy="617220"/>
          </a:xfrm>
          <a:prstGeom prst="rect">
            <a:avLst/>
          </a:prstGeom>
          <a:gradFill flip="none" rotWithShape="1">
            <a:gsLst>
              <a:gs pos="0">
                <a:srgbClr val="800080">
                  <a:shade val="30000"/>
                  <a:satMod val="115000"/>
                </a:srgbClr>
              </a:gs>
              <a:gs pos="50000">
                <a:srgbClr val="800080">
                  <a:shade val="67500"/>
                  <a:satMod val="115000"/>
                </a:srgbClr>
              </a:gs>
              <a:gs pos="100000">
                <a:srgbClr val="80008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miter lim="800000"/>
          </a:ln>
        </p:spPr>
        <p:txBody>
          <a:bodyPr rot="10800000" wrap="none" lIns="90170" tIns="46990" rIns="90170" bIns="469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anose="030F0902030302020204" pitchFamily="66" charset="0"/>
                <a:ea typeface="楷体" panose="02010609060101010101" pitchFamily="49" charset="-122"/>
                <a:cs typeface="+mn-cs"/>
              </a:rPr>
              <a:t>Read and sequence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anose="030F0902030302020204" pitchFamily="66" charset="0"/>
                <a:ea typeface="楷体" panose="02010609060101010101" pitchFamily="49" charset="-122"/>
                <a:cs typeface="+mn-cs"/>
              </a:rPr>
              <a:t>读一读，排序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anose="030F0902030302020204" pitchFamily="66" charset="0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4" name="story05who's that girl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3875" y="3566160"/>
            <a:ext cx="619125" cy="619125"/>
          </a:xfrm>
          <a:prstGeom prst="rect">
            <a:avLst/>
          </a:prstGeom>
        </p:spPr>
      </p:pic>
      <p:pic>
        <p:nvPicPr>
          <p:cNvPr id="15" name="story06she is suhai I'm suyang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048000" y="3394075"/>
            <a:ext cx="619125" cy="619125"/>
          </a:xfrm>
          <a:prstGeom prst="rect">
            <a:avLst/>
          </a:prstGeom>
        </p:spPr>
      </p:pic>
      <p:pic>
        <p:nvPicPr>
          <p:cNvPr id="16" name="story09we are twins">
            <a:hlinkClick r:id="" action="ppaction://media"/>
          </p:cNvPr>
          <p:cNvPicPr/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394575" y="3524885"/>
            <a:ext cx="619125" cy="619125"/>
          </a:xfrm>
          <a:prstGeom prst="rect">
            <a:avLst/>
          </a:prstGeom>
        </p:spPr>
      </p:pic>
      <p:pic>
        <p:nvPicPr>
          <p:cNvPr id="17" name="story07suhai ,who is she">
            <a:hlinkClick r:id="" action="ppaction://media"/>
          </p:cNvPr>
          <p:cNvPicPr/>
          <p:nvPr>
            <a:audioFile r:link="rId11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82165" y="924560"/>
            <a:ext cx="619125" cy="619125"/>
          </a:xfrm>
          <a:prstGeom prst="rect">
            <a:avLst/>
          </a:prstGeom>
        </p:spPr>
      </p:pic>
      <p:pic>
        <p:nvPicPr>
          <p:cNvPr id="2" name="story08she is suyang ,she is mysister">
            <a:hlinkClick r:id="" action="ppaction://media"/>
          </p:cNvPr>
          <p:cNvPicPr/>
          <p:nvPr>
            <a:audioFile r:link="rId13"/>
            <p:extLst>
              <p:ext uri="{DAA4B4D4-6D71-4841-9C94-3DE7FCFB9230}">
                <p14:media xmlns:p14="http://schemas.microsoft.com/office/powerpoint/2010/main" r:link="rId14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143500" y="65468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475 0.022592 L 0.291802 0.404503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" y="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242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4" dur="496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740 0.037909 L 0.375070 0.792939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" y="3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2" dur="3134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6" dur="36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461 0.000372 L 0.241882 0.393380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" y="1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4" dur="216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35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100000">
                <p:cTn id="36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100000">
                <p:cTn id="3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100000">
                <p:cTn id="38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100000">
                <p:cTn id="3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0422" grpId="0"/>
      <p:bldP spid="60423" grpId="0"/>
      <p:bldP spid="604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26625" descr="wer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45355" y="3580130"/>
            <a:ext cx="3978275" cy="29838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6" name="Picture 3" descr="IMG_0645(20170426-194005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480" y="797560"/>
            <a:ext cx="3523615" cy="26663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Picture 4" descr="IMG_0647(20170426-194543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855" y="3759835"/>
            <a:ext cx="3974465" cy="29076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Rectangle 11"/>
          <p:cNvSpPr>
            <a:spLocks noChangeArrowheads="1"/>
          </p:cNvSpPr>
          <p:nvPr/>
        </p:nvSpPr>
        <p:spPr bwMode="auto">
          <a:xfrm flipV="1">
            <a:off x="0" y="0"/>
            <a:ext cx="5871210" cy="617220"/>
          </a:xfrm>
          <a:prstGeom prst="rect">
            <a:avLst/>
          </a:prstGeom>
          <a:gradFill flip="none" rotWithShape="1">
            <a:gsLst>
              <a:gs pos="0">
                <a:srgbClr val="800080">
                  <a:shade val="30000"/>
                  <a:satMod val="115000"/>
                </a:srgbClr>
              </a:gs>
              <a:gs pos="50000">
                <a:srgbClr val="800080">
                  <a:shade val="67500"/>
                  <a:satMod val="115000"/>
                </a:srgbClr>
              </a:gs>
              <a:gs pos="100000">
                <a:srgbClr val="80008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miter lim="800000"/>
          </a:ln>
        </p:spPr>
        <p:txBody>
          <a:bodyPr rot="10800000" wrap="none" lIns="90170" tIns="46990" rIns="90170" bIns="469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anose="030F0902030302020204" pitchFamily="66" charset="0"/>
                <a:ea typeface="楷体" panose="02010609060101010101" pitchFamily="49" charset="-122"/>
                <a:cs typeface="+mn-cs"/>
              </a:rPr>
              <a:t>Read and underline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anose="030F0902030302020204" pitchFamily="66" charset="0"/>
                <a:ea typeface="楷体" panose="02010609060101010101" pitchFamily="49" charset="-122"/>
                <a:cs typeface="+mn-cs"/>
              </a:rPr>
              <a:t>读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anose="030F0902030302020204" pitchFamily="66" charset="0"/>
                <a:ea typeface="楷体" panose="02010609060101010101" pitchFamily="49" charset="-122"/>
                <a:cs typeface="+mn-cs"/>
              </a:rPr>
              <a:t>p50-51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anose="030F0902030302020204" pitchFamily="66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8" name="AutoShape 12"/>
          <p:cNvSpPr/>
          <p:nvPr/>
        </p:nvSpPr>
        <p:spPr>
          <a:xfrm>
            <a:off x="4566920" y="488315"/>
            <a:ext cx="4884420" cy="1983740"/>
          </a:xfrm>
          <a:prstGeom prst="cloudCallout">
            <a:avLst>
              <a:gd name="adj1" fmla="val -28641"/>
              <a:gd name="adj2" fmla="val 83187"/>
            </a:avLst>
          </a:prstGeom>
          <a:gradFill rotWithShape="1">
            <a:gsLst>
              <a:gs pos="0">
                <a:srgbClr val="FFFF00"/>
              </a:gs>
              <a:gs pos="50000">
                <a:srgbClr val="FFFFFF"/>
              </a:gs>
              <a:gs pos="100000">
                <a:srgbClr val="FFFF00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Mike 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是怎么问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Su Hai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Su Yang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的呢？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用横线划出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Mike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询问的句子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91690" y="2734310"/>
            <a:ext cx="5934710" cy="304609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Tips: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想知道那个人是谁，可以说：</a:t>
            </a:r>
            <a:endParaRPr lang="zh-CN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34895" y="3764915"/>
            <a:ext cx="4142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Who is he / she?</a:t>
            </a:r>
            <a:endParaRPr lang="en-US" altLang="zh-CN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34895" y="4410075"/>
            <a:ext cx="4142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Who's that...?</a:t>
            </a:r>
            <a:endParaRPr lang="en-US" altLang="zh-CN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72360" y="5135245"/>
            <a:ext cx="4142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Who's = Who is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5" grpId="0"/>
      <p:bldP spid="6" grpId="0"/>
      <p:bldP spid="7" grpId="0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26625" descr="wer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0600" y="3276600"/>
            <a:ext cx="4234815" cy="31762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6" name="Picture 3" descr="IMG_0645(20170426-194005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285" y="191135"/>
            <a:ext cx="3942715" cy="29838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Picture 4" descr="IMG_0647(20170426-194543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940" y="3512185"/>
            <a:ext cx="4240530" cy="31019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4565015" y="137160"/>
            <a:ext cx="4570730" cy="3037840"/>
            <a:chOff x="7169" y="4124"/>
            <a:chExt cx="7198" cy="4784"/>
          </a:xfrm>
        </p:grpSpPr>
        <p:sp>
          <p:nvSpPr>
            <p:cNvPr id="38" name="AutoShape 12"/>
            <p:cNvSpPr/>
            <p:nvPr/>
          </p:nvSpPr>
          <p:spPr>
            <a:xfrm>
              <a:off x="7169" y="4124"/>
              <a:ext cx="7198" cy="4784"/>
            </a:xfrm>
            <a:prstGeom prst="cloudCallout">
              <a:avLst>
                <a:gd name="adj1" fmla="val 18231"/>
                <a:gd name="adj2" fmla="val 44412"/>
              </a:avLst>
            </a:prstGeom>
            <a:gradFill rotWithShape="1">
              <a:gsLst>
                <a:gs pos="0">
                  <a:srgbClr val="FFFF00"/>
                </a:gs>
                <a:gs pos="50000">
                  <a:srgbClr val="FFFFFF"/>
                </a:gs>
                <a:gs pos="100000">
                  <a:srgbClr val="FFFF00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Does Mike know who she is at first?</a:t>
              </a:r>
              <a:r>
                <a:rPr lang="zh-CN" altLang="en-US" sz="2400" b="1" dirty="0">
                  <a:latin typeface="Arial" panose="020B0604020202020204" pitchFamily="34" charset="0"/>
                  <a:ea typeface="宋体" panose="02010600030101010101" pitchFamily="2" charset="-122"/>
                </a:rPr>
                <a:t>迈克一开始认出她是谁吗？</a:t>
              </a:r>
              <a:endParaRPr lang="zh-CN" altLang="zh-CN" sz="24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26626" name="Picture 5" descr="H:\3B Unit 8开课\Su Yang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51" y="6989"/>
              <a:ext cx="1633" cy="141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AutoShape 12"/>
          <p:cNvSpPr/>
          <p:nvPr/>
        </p:nvSpPr>
        <p:spPr>
          <a:xfrm>
            <a:off x="4632325" y="137160"/>
            <a:ext cx="4570730" cy="3037840"/>
          </a:xfrm>
          <a:prstGeom prst="cloudCallout">
            <a:avLst>
              <a:gd name="adj1" fmla="val 18231"/>
              <a:gd name="adj2" fmla="val 44412"/>
            </a:avLst>
          </a:prstGeom>
          <a:gradFill rotWithShape="1">
            <a:gsLst>
              <a:gs pos="0">
                <a:srgbClr val="FFFF00"/>
              </a:gs>
              <a:gs pos="50000">
                <a:srgbClr val="FFFFFF"/>
              </a:gs>
              <a:gs pos="100000">
                <a:srgbClr val="FFFF00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doesn't Mike know them?</a:t>
            </a:r>
            <a:r>
              <a:rPr lang="zh-CN" altLang="en-US" sz="2400" b="1" dirty="0">
                <a:sym typeface="+mn-ea"/>
              </a:rPr>
              <a:t>迈克为什么会认错她们呢？</a:t>
            </a:r>
            <a:endParaRPr lang="en-US" altLang="zh-CN" sz="24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00345" y="3512185"/>
            <a:ext cx="3039745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r>
              <a:rPr lang="en-US" altLang="zh-CN" sz="3200" b="1">
                <a:latin typeface="Constantia" panose="02030602050306030303" charset="0"/>
                <a:cs typeface="Constantia" panose="02030602050306030303" charset="0"/>
              </a:rPr>
              <a:t>They’re twin</a:t>
            </a:r>
            <a:r>
              <a:rPr lang="en-US" altLang="zh-CN" sz="3200" b="1">
                <a:solidFill>
                  <a:srgbClr val="FF0000"/>
                </a:solidFill>
                <a:latin typeface="Constantia" panose="02030602050306030303" charset="0"/>
                <a:cs typeface="Constantia" panose="02030602050306030303" charset="0"/>
              </a:rPr>
              <a:t>s</a:t>
            </a:r>
            <a:r>
              <a:rPr lang="en-US" altLang="zh-CN" sz="3200" b="1">
                <a:latin typeface="Constantia" panose="02030602050306030303" charset="0"/>
                <a:cs typeface="Constantia" panose="02030602050306030303" charset="0"/>
              </a:rPr>
              <a:t>.</a:t>
            </a:r>
            <a:endParaRPr lang="en-US" altLang="zh-CN" sz="3200" b="1">
              <a:latin typeface="Constantia" panose="02030602050306030303" charset="0"/>
              <a:cs typeface="Constantia" panose="02030602050306030303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53000" y="4242435"/>
            <a:ext cx="4182745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r>
              <a:rPr lang="en-US" altLang="zh-CN" sz="3200" b="1">
                <a:latin typeface="Constantia" panose="02030602050306030303" charset="0"/>
                <a:cs typeface="Constantia" panose="02030602050306030303" charset="0"/>
              </a:rPr>
              <a:t>They’re </a:t>
            </a:r>
            <a:r>
              <a:rPr lang="en-US" altLang="zh-CN" sz="3200" b="1">
                <a:solidFill>
                  <a:srgbClr val="FF0000"/>
                </a:solidFill>
                <a:latin typeface="Constantia" panose="02030602050306030303" charset="0"/>
                <a:cs typeface="Constantia" panose="02030602050306030303" charset="0"/>
              </a:rPr>
              <a:t>twin</a:t>
            </a:r>
            <a:r>
              <a:rPr lang="en-US" altLang="zh-CN" sz="3200" b="1">
                <a:latin typeface="Constantia" panose="02030602050306030303" charset="0"/>
                <a:cs typeface="Constantia" panose="02030602050306030303" charset="0"/>
              </a:rPr>
              <a:t> sister</a:t>
            </a:r>
            <a:r>
              <a:rPr lang="en-US" altLang="zh-CN" sz="3200" b="1">
                <a:solidFill>
                  <a:srgbClr val="FF0000"/>
                </a:solidFill>
                <a:latin typeface="Constantia" panose="02030602050306030303" charset="0"/>
                <a:cs typeface="Constantia" panose="02030602050306030303" charset="0"/>
              </a:rPr>
              <a:t>s</a:t>
            </a:r>
            <a:r>
              <a:rPr lang="en-US" altLang="zh-CN" sz="3200" b="1">
                <a:latin typeface="Constantia" panose="02030602050306030303" charset="0"/>
                <a:cs typeface="Constantia" panose="02030602050306030303" charset="0"/>
              </a:rPr>
              <a:t>.</a:t>
            </a:r>
            <a:endParaRPr lang="en-US" altLang="zh-CN" sz="3200" b="1">
              <a:latin typeface="Constantia" panose="02030602050306030303" charset="0"/>
              <a:cs typeface="Constantia" panose="02030602050306030303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4690" y="2200275"/>
            <a:ext cx="4631055" cy="107632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r>
              <a:rPr lang="en-US" altLang="zh-CN" sz="3200" b="1">
                <a:latin typeface="Constantia" panose="02030602050306030303" charset="0"/>
                <a:cs typeface="Constantia" panose="02030602050306030303" charset="0"/>
              </a:rPr>
              <a:t>They look</a:t>
            </a:r>
            <a:r>
              <a:rPr lang="zh-CN" altLang="zh-CN" sz="3200" b="1">
                <a:latin typeface="Constantia" panose="02030602050306030303" charset="0"/>
                <a:cs typeface="Constantia" panose="02030602050306030303" charset="0"/>
              </a:rPr>
              <a:t> </a:t>
            </a:r>
            <a:r>
              <a:rPr lang="en-US" altLang="zh-CN" sz="3200" b="1">
                <a:latin typeface="Constantia" panose="02030602050306030303" charset="0"/>
                <a:cs typeface="Constantia" panose="02030602050306030303" charset="0"/>
              </a:rPr>
              <a:t>the same </a:t>
            </a:r>
            <a:endParaRPr lang="en-US" altLang="zh-CN" sz="3200" b="1">
              <a:latin typeface="Constantia" panose="02030602050306030303" charset="0"/>
              <a:cs typeface="Constantia" panose="02030602050306030303" charset="0"/>
            </a:endParaRPr>
          </a:p>
          <a:p>
            <a:r>
              <a:rPr lang="zh-CN" altLang="zh-CN" sz="3200" b="1">
                <a:latin typeface="Constantia" panose="02030602050306030303" charset="0"/>
                <a:cs typeface="Constantia" panose="02030602050306030303" charset="0"/>
              </a:rPr>
              <a:t>看起来一样</a:t>
            </a:r>
            <a:endParaRPr lang="zh-CN" altLang="zh-CN" sz="3200" b="1">
              <a:latin typeface="Constantia" panose="02030602050306030303" charset="0"/>
              <a:cs typeface="Constantia" panose="020306020503060303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3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AutoShape 6"/>
          <p:cNvSpPr/>
          <p:nvPr/>
        </p:nvSpPr>
        <p:spPr>
          <a:xfrm>
            <a:off x="533400" y="404813"/>
            <a:ext cx="8610600" cy="1119187"/>
          </a:xfrm>
          <a:prstGeom prst="cloudCallout">
            <a:avLst>
              <a:gd name="adj1" fmla="val -66019"/>
              <a:gd name="adj2" fmla="val -32921"/>
            </a:avLst>
          </a:prstGeom>
          <a:solidFill>
            <a:srgbClr val="FFCC00">
              <a:alpha val="67058"/>
            </a:srgbClr>
          </a:solidFill>
          <a:ln w="9525" cap="flat" cmpd="sng">
            <a:solidFill>
              <a:srgbClr val="FFC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 eaLnBrk="0" hangingPunct="0">
              <a:spcBef>
                <a:spcPct val="50000"/>
              </a:spcBef>
            </a:pP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3314" name="Text Box 7"/>
          <p:cNvSpPr txBox="1"/>
          <p:nvPr/>
        </p:nvSpPr>
        <p:spPr>
          <a:xfrm>
            <a:off x="609600" y="533400"/>
            <a:ext cx="80772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What do you know about the twins?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  <p:sp>
        <p:nvSpPr>
          <p:cNvPr id="13315" name="Text Box 8"/>
          <p:cNvSpPr txBox="1"/>
          <p:nvPr/>
        </p:nvSpPr>
        <p:spPr>
          <a:xfrm>
            <a:off x="1219200" y="1016635"/>
            <a:ext cx="59334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你了解双胞胎的哪些知识？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6" name="Rectangle 25">
            <a:hlinkClick r:id="rId1" action="ppaction://hlinkfile"/>
          </p:cNvPr>
          <p:cNvSpPr/>
          <p:nvPr/>
        </p:nvSpPr>
        <p:spPr>
          <a:xfrm>
            <a:off x="0" y="0"/>
            <a:ext cx="3429000" cy="503238"/>
          </a:xfrm>
          <a:prstGeom prst="rect">
            <a:avLst/>
          </a:prstGeom>
          <a:solidFill>
            <a:srgbClr val="850085"/>
          </a:solidFill>
          <a:ln w="38100" cap="flat" cmpd="sng">
            <a:solidFill>
              <a:srgbClr val="850085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/>
            <a:r>
              <a:rPr lang="en-US" altLang="zh-CN" sz="3200" b="1" dirty="0">
                <a:solidFill>
                  <a:schemeClr val="bg1"/>
                </a:solidFill>
                <a:latin typeface="Comic Sans MS" panose="030F0902030302020204" pitchFamily="66" charset="0"/>
              </a:rPr>
              <a:t>Think and say</a:t>
            </a:r>
            <a:endParaRPr lang="en-US" altLang="zh-CN" sz="3200" b="1" dirty="0">
              <a:solidFill>
                <a:schemeClr val="bg1"/>
              </a:solidFill>
              <a:latin typeface="Comic Sans MS" panose="030F0902030302020204" pitchFamily="66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1600200"/>
            <a:ext cx="9144000" cy="187642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onstantia" panose="02030602050306030303" charset="0"/>
                <a:ea typeface="+mn-ea"/>
                <a:cs typeface="Constantia" panose="02030602050306030303" charset="0"/>
              </a:rPr>
              <a:t>1.  Su </a:t>
            </a: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onstantia" panose="02030602050306030303" charset="0"/>
                <a:ea typeface="+mn-ea"/>
                <a:cs typeface="Constantia" panose="02030602050306030303" charset="0"/>
              </a:rPr>
              <a:t>Hai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onstantia" panose="02030602050306030303" charset="0"/>
                <a:ea typeface="+mn-ea"/>
                <a:cs typeface="Constantia" panose="02030602050306030303" charset="0"/>
              </a:rPr>
              <a:t> is nine. How old is Su Yang ?            .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Constantia" panose="02030602050306030303" charset="0"/>
              <a:ea typeface="+mn-ea"/>
              <a:cs typeface="Constantia" panose="02030602050306030303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onstantia" panose="02030602050306030303" charset="0"/>
                <a:ea typeface="+mn-ea"/>
                <a:cs typeface="Constantia" panose="02030602050306030303" charset="0"/>
              </a:rPr>
              <a:t>2. Su </a:t>
            </a: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onstantia" panose="02030602050306030303" charset="0"/>
                <a:ea typeface="+mn-ea"/>
                <a:cs typeface="Constantia" panose="02030602050306030303" charset="0"/>
              </a:rPr>
              <a:t>Hai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onstantia" panose="02030602050306030303" charset="0"/>
                <a:ea typeface="+mn-ea"/>
                <a:cs typeface="Constantia" panose="02030602050306030303" charset="0"/>
              </a:rPr>
              <a:t> 's father is Su Yang’s  ______ .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Constantia" panose="02030602050306030303" charset="0"/>
              <a:ea typeface="+mn-ea"/>
              <a:cs typeface="Constantia" panose="02030602050306030303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onstantia" panose="02030602050306030303" charset="0"/>
                <a:ea typeface="+mn-ea"/>
                <a:cs typeface="Constantia" panose="02030602050306030303" charset="0"/>
              </a:rPr>
              <a:t>3. They have ________  party on the same day.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Constantia" panose="02030602050306030303" charset="0"/>
              <a:ea typeface="+mn-ea"/>
              <a:cs typeface="Constantia" panose="02030602050306030303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onstantia" panose="02030602050306030303" charset="0"/>
                <a:ea typeface="+mn-ea"/>
                <a:cs typeface="Constantia" panose="02030602050306030303" charset="0"/>
              </a:rPr>
              <a:t>（他们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onstantia" panose="02030602050306030303" charset="0"/>
                <a:ea typeface="+mn-ea"/>
                <a:cs typeface="Constantia" panose="02030602050306030303" charset="0"/>
              </a:rPr>
              <a:t>______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onstantia" panose="02030602050306030303" charset="0"/>
                <a:ea typeface="+mn-ea"/>
                <a:cs typeface="Constantia" panose="02030602050306030303" charset="0"/>
              </a:rPr>
              <a:t>在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onstantia" panose="02030602050306030303" charset="0"/>
                <a:ea typeface="+mn-ea"/>
                <a:cs typeface="Constantia" panose="02030602050306030303" charset="0"/>
              </a:rPr>
              <a:t>同一天）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Constantia" panose="02030602050306030303" charset="0"/>
              <a:ea typeface="+mn-ea"/>
              <a:cs typeface="Constantia" panose="02030602050306030303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629400" y="1524000"/>
            <a:ext cx="124650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dirty="0">
                <a:solidFill>
                  <a:srgbClr val="FFFF00"/>
                </a:solidFill>
                <a:latin typeface="Constantia" panose="02030602050306030303" charset="0"/>
                <a:cs typeface="Constantia" panose="02030602050306030303" charset="0"/>
              </a:rPr>
              <a:t>Nine</a:t>
            </a:r>
            <a:endParaRPr lang="zh-CN" altLang="en-US" sz="2800" dirty="0">
              <a:solidFill>
                <a:srgbClr val="FFFF00"/>
              </a:solidFill>
              <a:latin typeface="Constantia" panose="02030602050306030303" charset="0"/>
              <a:cs typeface="Constantia" panose="02030602050306030303" charset="0"/>
            </a:endParaRPr>
          </a:p>
        </p:txBody>
      </p:sp>
      <p:pic>
        <p:nvPicPr>
          <p:cNvPr id="13319" name="Picture 3" descr="suyan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801" t="2319" r="14561"/>
          <a:stretch>
            <a:fillRect/>
          </a:stretch>
        </p:blipFill>
        <p:spPr>
          <a:xfrm>
            <a:off x="0" y="3124200"/>
            <a:ext cx="3478213" cy="338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0" name="Picture 4" descr="suhai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695" t="16068" r="25606"/>
          <a:stretch>
            <a:fillRect/>
          </a:stretch>
        </p:blipFill>
        <p:spPr>
          <a:xfrm>
            <a:off x="5254625" y="3505200"/>
            <a:ext cx="3889375" cy="316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1" name="Text Box 7"/>
          <p:cNvSpPr txBox="1"/>
          <p:nvPr/>
        </p:nvSpPr>
        <p:spPr>
          <a:xfrm>
            <a:off x="381000" y="6278563"/>
            <a:ext cx="1828800" cy="57943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</a:rPr>
              <a:t>Su Yang</a:t>
            </a:r>
            <a:endParaRPr lang="en-US" altLang="zh-CN" sz="3200" b="1" dirty="0">
              <a:latin typeface="Arial" panose="020B0604020202020204" pitchFamily="34" charset="0"/>
            </a:endParaRPr>
          </a:p>
        </p:txBody>
      </p:sp>
      <p:sp>
        <p:nvSpPr>
          <p:cNvPr id="13322" name="Text Box 8"/>
          <p:cNvSpPr txBox="1"/>
          <p:nvPr/>
        </p:nvSpPr>
        <p:spPr>
          <a:xfrm>
            <a:off x="6629400" y="6278563"/>
            <a:ext cx="1689100" cy="579437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Su Hai</a:t>
            </a:r>
            <a:endParaRPr lang="en-US" altLang="zh-CN" sz="3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13323" name="组合 27"/>
          <p:cNvGrpSpPr/>
          <p:nvPr/>
        </p:nvGrpSpPr>
        <p:grpSpPr>
          <a:xfrm>
            <a:off x="1828800" y="3657600"/>
            <a:ext cx="5029200" cy="990600"/>
            <a:chOff x="1981200" y="3810000"/>
            <a:chExt cx="5029200" cy="990600"/>
          </a:xfrm>
        </p:grpSpPr>
        <p:sp>
          <p:nvSpPr>
            <p:cNvPr id="13324" name="椭圆形标注 28"/>
            <p:cNvSpPr/>
            <p:nvPr/>
          </p:nvSpPr>
          <p:spPr>
            <a:xfrm>
              <a:off x="1981200" y="3810000"/>
              <a:ext cx="5029200" cy="990600"/>
            </a:xfrm>
            <a:prstGeom prst="wedgeEllipseCallout">
              <a:avLst>
                <a:gd name="adj1" fmla="val -52222"/>
                <a:gd name="adj2" fmla="val 52102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 eaLnBrk="0" hangingPunct="0"/>
              <a:r>
                <a:rPr lang="en-US" altLang="zh-CN" sz="4800" dirty="0">
                  <a:solidFill>
                    <a:srgbClr val="0070C0"/>
                  </a:solidFill>
                  <a:latin typeface="Arial" panose="020B0604020202020204" pitchFamily="34" charset="0"/>
                </a:rPr>
                <a:t>We’re twin</a:t>
              </a:r>
              <a:r>
                <a:rPr lang="en-US" altLang="zh-CN" sz="4800" dirty="0">
                  <a:solidFill>
                    <a:srgbClr val="FF0000"/>
                  </a:solidFill>
                  <a:latin typeface="Arial" panose="020B0604020202020204" pitchFamily="34" charset="0"/>
                </a:rPr>
                <a:t>s</a:t>
              </a:r>
              <a:r>
                <a:rPr lang="en-US" altLang="zh-CN" sz="4800" dirty="0">
                  <a:solidFill>
                    <a:srgbClr val="0070C0"/>
                  </a:solidFill>
                  <a:latin typeface="Arial" panose="020B0604020202020204" pitchFamily="34" charset="0"/>
                </a:rPr>
                <a:t>.</a:t>
              </a:r>
              <a:endParaRPr lang="en-US" altLang="zh-CN" sz="4800" dirty="0">
                <a:solidFill>
                  <a:srgbClr val="0070C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25" name="椭圆形标注 29"/>
            <p:cNvSpPr/>
            <p:nvPr/>
          </p:nvSpPr>
          <p:spPr>
            <a:xfrm>
              <a:off x="1981200" y="3810000"/>
              <a:ext cx="5029200" cy="990600"/>
            </a:xfrm>
            <a:prstGeom prst="wedgeEllipseCallout">
              <a:avLst>
                <a:gd name="adj1" fmla="val 67259"/>
                <a:gd name="adj2" fmla="val 40384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 eaLnBrk="0" hangingPunct="0"/>
              <a:r>
                <a:rPr lang="en-US" altLang="zh-CN" sz="4800" dirty="0">
                  <a:solidFill>
                    <a:srgbClr val="0070C0"/>
                  </a:solidFill>
                  <a:latin typeface="Arial" panose="020B0604020202020204" pitchFamily="34" charset="0"/>
                </a:rPr>
                <a:t>We’re twin</a:t>
              </a:r>
              <a:r>
                <a:rPr lang="en-US" altLang="zh-CN" sz="4800" dirty="0">
                  <a:solidFill>
                    <a:srgbClr val="FF0000"/>
                  </a:solidFill>
                  <a:latin typeface="Arial" panose="020B0604020202020204" pitchFamily="34" charset="0"/>
                </a:rPr>
                <a:t>s</a:t>
              </a:r>
              <a:r>
                <a:rPr lang="en-US" altLang="zh-CN" sz="4800" dirty="0">
                  <a:solidFill>
                    <a:srgbClr val="0070C0"/>
                  </a:solidFill>
                  <a:latin typeface="Arial" panose="020B0604020202020204" pitchFamily="34" charset="0"/>
                </a:rPr>
                <a:t>.</a:t>
              </a:r>
              <a:endParaRPr lang="en-US" altLang="zh-CN" sz="4800" dirty="0">
                <a:solidFill>
                  <a:srgbClr val="0070C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5254308" y="2092325"/>
            <a:ext cx="123317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dirty="0">
                <a:solidFill>
                  <a:srgbClr val="FFFF00"/>
                </a:solidFill>
                <a:latin typeface="Constantia" panose="02030602050306030303" charset="0"/>
                <a:cs typeface="Constantia" panose="02030602050306030303" charset="0"/>
              </a:rPr>
              <a:t>father</a:t>
            </a:r>
            <a:endParaRPr lang="zh-CN" altLang="en-US" sz="3200" dirty="0">
              <a:solidFill>
                <a:srgbClr val="FFFF00"/>
              </a:solidFill>
              <a:latin typeface="Constantia" panose="02030602050306030303" charset="0"/>
              <a:cs typeface="Constantia" panose="02030602050306030303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45373" y="2540635"/>
            <a:ext cx="167195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dirty="0">
                <a:solidFill>
                  <a:srgbClr val="FFFF00"/>
                </a:solidFill>
                <a:latin typeface="Constantia" panose="02030602050306030303" charset="0"/>
                <a:cs typeface="Constantia" panose="02030602050306030303" charset="0"/>
              </a:rPr>
              <a:t>birthday</a:t>
            </a:r>
            <a:endParaRPr lang="en-US" altLang="zh-CN" sz="3200" dirty="0">
              <a:solidFill>
                <a:srgbClr val="FFFF00"/>
              </a:solidFill>
              <a:latin typeface="Constantia" panose="02030602050306030303" charset="0"/>
              <a:cs typeface="Constantia" panose="020306020503060303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2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 uiExpand="1" build="p"/>
      <p:bldP spid="23" grpId="0"/>
      <p:bldP spid="32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AutoShape 6"/>
          <p:cNvSpPr/>
          <p:nvPr/>
        </p:nvSpPr>
        <p:spPr>
          <a:xfrm>
            <a:off x="533400" y="404813"/>
            <a:ext cx="8610600" cy="1119187"/>
          </a:xfrm>
          <a:prstGeom prst="cloudCallout">
            <a:avLst>
              <a:gd name="adj1" fmla="val -66019"/>
              <a:gd name="adj2" fmla="val -32921"/>
            </a:avLst>
          </a:prstGeom>
          <a:solidFill>
            <a:srgbClr val="FFFF00"/>
          </a:solidFill>
          <a:ln w="9525" cap="flat" cmpd="sng">
            <a:solidFill>
              <a:srgbClr val="FFC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 eaLnBrk="0" hangingPunct="0">
              <a:spcBef>
                <a:spcPct val="50000"/>
              </a:spcBef>
            </a:pP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4338" name="Text Box 7"/>
          <p:cNvSpPr txBox="1"/>
          <p:nvPr/>
        </p:nvSpPr>
        <p:spPr>
          <a:xfrm>
            <a:off x="609600" y="533400"/>
            <a:ext cx="80772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What’s the 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difference</a:t>
            </a:r>
            <a:r>
              <a:rPr lang="en-US" altLang="zh-CN" sz="3200" dirty="0">
                <a:latin typeface="Arial" panose="020B0604020202020204" pitchFamily="34" charset="0"/>
              </a:rPr>
              <a:t> between them?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  <p:sp>
        <p:nvSpPr>
          <p:cNvPr id="14339" name="Text Box 8"/>
          <p:cNvSpPr txBox="1"/>
          <p:nvPr/>
        </p:nvSpPr>
        <p:spPr>
          <a:xfrm>
            <a:off x="2971800" y="990600"/>
            <a:ext cx="460851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他们哪里不一样呢？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340" name="Rectangle 25">
            <a:hlinkClick r:id="rId1" action="ppaction://hlinkfile"/>
          </p:cNvPr>
          <p:cNvSpPr/>
          <p:nvPr/>
        </p:nvSpPr>
        <p:spPr>
          <a:xfrm>
            <a:off x="0" y="0"/>
            <a:ext cx="3429000" cy="503238"/>
          </a:xfrm>
          <a:prstGeom prst="rect">
            <a:avLst/>
          </a:prstGeom>
          <a:solidFill>
            <a:srgbClr val="840084"/>
          </a:solidFill>
          <a:ln w="38100" cap="flat" cmpd="sng">
            <a:solidFill>
              <a:srgbClr val="840084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/>
            <a:r>
              <a:rPr lang="en-US" altLang="zh-CN" sz="3200" b="1" dirty="0">
                <a:solidFill>
                  <a:schemeClr val="bg1"/>
                </a:solidFill>
                <a:latin typeface="Comic Sans MS" panose="030F0902030302020204" pitchFamily="66" charset="0"/>
              </a:rPr>
              <a:t>Think and say</a:t>
            </a:r>
            <a:endParaRPr lang="en-US" altLang="zh-CN" sz="3200" b="1" dirty="0">
              <a:solidFill>
                <a:schemeClr val="bg1"/>
              </a:solidFill>
              <a:latin typeface="Comic Sans MS" panose="030F0902030302020204" pitchFamily="66" charset="0"/>
            </a:endParaRPr>
          </a:p>
        </p:txBody>
      </p:sp>
      <p:pic>
        <p:nvPicPr>
          <p:cNvPr id="14341" name="Picture 3" descr="suyan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801" t="2319" r="14561"/>
          <a:stretch>
            <a:fillRect/>
          </a:stretch>
        </p:blipFill>
        <p:spPr>
          <a:xfrm>
            <a:off x="0" y="3124200"/>
            <a:ext cx="3478213" cy="338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Picture 4" descr="suhai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695" t="16068" r="25606"/>
          <a:stretch>
            <a:fillRect/>
          </a:stretch>
        </p:blipFill>
        <p:spPr>
          <a:xfrm>
            <a:off x="5254625" y="3505200"/>
            <a:ext cx="3889375" cy="316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3" name="Text Box 7"/>
          <p:cNvSpPr txBox="1"/>
          <p:nvPr/>
        </p:nvSpPr>
        <p:spPr>
          <a:xfrm>
            <a:off x="381000" y="6278563"/>
            <a:ext cx="1828800" cy="57943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</a:rPr>
              <a:t>Su Yang</a:t>
            </a:r>
            <a:endParaRPr lang="en-US" altLang="zh-CN" sz="3200" b="1" dirty="0">
              <a:latin typeface="Arial" panose="020B0604020202020204" pitchFamily="34" charset="0"/>
            </a:endParaRPr>
          </a:p>
        </p:txBody>
      </p:sp>
      <p:sp>
        <p:nvSpPr>
          <p:cNvPr id="14344" name="Text Box 8"/>
          <p:cNvSpPr txBox="1"/>
          <p:nvPr/>
        </p:nvSpPr>
        <p:spPr>
          <a:xfrm>
            <a:off x="6629400" y="6278563"/>
            <a:ext cx="1689100" cy="579437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Su Hai</a:t>
            </a:r>
            <a:endParaRPr lang="en-US" altLang="zh-CN" sz="3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14345" name="组合 27"/>
          <p:cNvGrpSpPr/>
          <p:nvPr/>
        </p:nvGrpSpPr>
        <p:grpSpPr>
          <a:xfrm>
            <a:off x="1828800" y="4116705"/>
            <a:ext cx="5029200" cy="990600"/>
            <a:chOff x="1981200" y="3810000"/>
            <a:chExt cx="5029200" cy="990600"/>
          </a:xfrm>
        </p:grpSpPr>
        <p:sp>
          <p:nvSpPr>
            <p:cNvPr id="14346" name="椭圆形标注 28"/>
            <p:cNvSpPr/>
            <p:nvPr/>
          </p:nvSpPr>
          <p:spPr>
            <a:xfrm>
              <a:off x="1981200" y="3810000"/>
              <a:ext cx="5029200" cy="990600"/>
            </a:xfrm>
            <a:prstGeom prst="wedgeEllipseCallout">
              <a:avLst>
                <a:gd name="adj1" fmla="val -52222"/>
                <a:gd name="adj2" fmla="val 52102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 eaLnBrk="0" hangingPunct="0"/>
              <a:r>
                <a:rPr lang="en-US" altLang="zh-CN" sz="4800" dirty="0">
                  <a:solidFill>
                    <a:srgbClr val="0070C0"/>
                  </a:solidFill>
                  <a:latin typeface="Arial" panose="020B0604020202020204" pitchFamily="34" charset="0"/>
                </a:rPr>
                <a:t>We’re twin</a:t>
              </a:r>
              <a:r>
                <a:rPr lang="en-US" altLang="zh-CN" sz="4800" dirty="0">
                  <a:solidFill>
                    <a:srgbClr val="FF0000"/>
                  </a:solidFill>
                  <a:latin typeface="Arial" panose="020B0604020202020204" pitchFamily="34" charset="0"/>
                </a:rPr>
                <a:t>s</a:t>
              </a:r>
              <a:r>
                <a:rPr lang="en-US" altLang="zh-CN" sz="4800" dirty="0">
                  <a:solidFill>
                    <a:srgbClr val="0070C0"/>
                  </a:solidFill>
                  <a:latin typeface="Arial" panose="020B0604020202020204" pitchFamily="34" charset="0"/>
                </a:rPr>
                <a:t>.</a:t>
              </a:r>
              <a:endParaRPr lang="en-US" altLang="zh-CN" sz="4800" dirty="0">
                <a:solidFill>
                  <a:srgbClr val="0070C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347" name="椭圆形标注 29"/>
            <p:cNvSpPr/>
            <p:nvPr/>
          </p:nvSpPr>
          <p:spPr>
            <a:xfrm>
              <a:off x="1981200" y="3810000"/>
              <a:ext cx="5029200" cy="990600"/>
            </a:xfrm>
            <a:prstGeom prst="wedgeEllipseCallout">
              <a:avLst>
                <a:gd name="adj1" fmla="val 67259"/>
                <a:gd name="adj2" fmla="val 40384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 eaLnBrk="0" hangingPunct="0"/>
              <a:r>
                <a:rPr lang="en-US" altLang="zh-CN" sz="4800" dirty="0">
                  <a:solidFill>
                    <a:srgbClr val="0070C0"/>
                  </a:solidFill>
                  <a:latin typeface="Arial" panose="020B0604020202020204" pitchFamily="34" charset="0"/>
                </a:rPr>
                <a:t>We’re twin</a:t>
              </a:r>
              <a:r>
                <a:rPr lang="en-US" altLang="zh-CN" sz="4800" dirty="0">
                  <a:solidFill>
                    <a:srgbClr val="FF0000"/>
                  </a:solidFill>
                  <a:latin typeface="Arial" panose="020B0604020202020204" pitchFamily="34" charset="0"/>
                </a:rPr>
                <a:t>s</a:t>
              </a:r>
              <a:r>
                <a:rPr lang="en-US" altLang="zh-CN" sz="4800" dirty="0">
                  <a:solidFill>
                    <a:srgbClr val="0070C0"/>
                  </a:solidFill>
                  <a:latin typeface="Arial" panose="020B0604020202020204" pitchFamily="34" charset="0"/>
                </a:rPr>
                <a:t>.</a:t>
              </a:r>
              <a:endParaRPr lang="en-US" altLang="zh-CN" sz="4800" dirty="0">
                <a:solidFill>
                  <a:srgbClr val="0070C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219200" y="1371600"/>
            <a:ext cx="6400800" cy="5842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They have different __________.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349" name="矩形 17"/>
          <p:cNvSpPr/>
          <p:nvPr/>
        </p:nvSpPr>
        <p:spPr>
          <a:xfrm>
            <a:off x="3917950" y="163513"/>
            <a:ext cx="882650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不同的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209800" y="2057400"/>
            <a:ext cx="4648200" cy="19380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UcPeriod"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clothes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衣服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UcPeriod"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shape of hair bands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发带形状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UcPeriod"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books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209800" y="2438400"/>
            <a:ext cx="4420235" cy="10668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81000" y="3352800"/>
            <a:ext cx="838200" cy="5334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934200" y="3352800"/>
            <a:ext cx="838200" cy="5334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81570" y="2400935"/>
            <a:ext cx="1662430" cy="82994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p>
            <a:r>
              <a:rPr lang="en-US" altLang="zh-CN" sz="2400" b="1">
                <a:latin typeface="Constantia" panose="02030602050306030303" charset="0"/>
                <a:cs typeface="Constantia" panose="02030602050306030303" charset="0"/>
              </a:rPr>
              <a:t>bownot</a:t>
            </a:r>
            <a:endParaRPr lang="en-US" altLang="zh-CN" sz="2400" b="1">
              <a:latin typeface="Constantia" panose="02030602050306030303" charset="0"/>
              <a:cs typeface="Constantia" panose="02030602050306030303" charset="0"/>
            </a:endParaRPr>
          </a:p>
          <a:p>
            <a:r>
              <a:rPr lang="zh-CN" altLang="zh-CN" sz="2400" b="1">
                <a:latin typeface="Constantia" panose="02030602050306030303" charset="0"/>
                <a:cs typeface="Constantia" panose="02030602050306030303" charset="0"/>
              </a:rPr>
              <a:t>蝴蝶结</a:t>
            </a:r>
            <a:endParaRPr lang="zh-CN" altLang="zh-CN" sz="2400" b="1">
              <a:latin typeface="Constantia" panose="02030602050306030303" charset="0"/>
              <a:cs typeface="Constantia" panose="02030602050306030303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0510" y="2400935"/>
            <a:ext cx="1662430" cy="82994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p>
            <a:r>
              <a:rPr lang="en-US" altLang="zh-CN" sz="2400" b="1">
                <a:latin typeface="Constantia" panose="02030602050306030303" charset="0"/>
                <a:cs typeface="Constantia" panose="02030602050306030303" charset="0"/>
              </a:rPr>
              <a:t>ball </a:t>
            </a:r>
            <a:endParaRPr lang="en-US" altLang="zh-CN" sz="2400" b="1">
              <a:latin typeface="Constantia" panose="02030602050306030303" charset="0"/>
              <a:cs typeface="Constantia" panose="02030602050306030303" charset="0"/>
            </a:endParaRPr>
          </a:p>
          <a:p>
            <a:r>
              <a:rPr lang="zh-CN" altLang="en-US" sz="2400" b="1">
                <a:latin typeface="Constantia" panose="02030602050306030303" charset="0"/>
                <a:cs typeface="Constantia" panose="02030602050306030303" charset="0"/>
              </a:rPr>
              <a:t>球形</a:t>
            </a:r>
            <a:endParaRPr lang="zh-CN" altLang="en-US" sz="2400" b="1">
              <a:latin typeface="Constantia" panose="02030602050306030303" charset="0"/>
              <a:cs typeface="Constantia" panose="020306020503060303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9" grpId="0" bldLvl="0" animBg="1"/>
      <p:bldP spid="20" grpId="0" bldLvl="0" animBg="1"/>
      <p:bldP spid="21" grpId="0" bldLvl="0" animBg="1"/>
      <p:bldP spid="28" grpId="0" bldLvl="0" animBg="1"/>
      <p:bldP spid="2" grpId="0" animBg="1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Picture 2" descr="20110327204121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9060" y="9525"/>
            <a:ext cx="9144000" cy="6838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Text Box 3"/>
          <p:cNvSpPr txBox="1"/>
          <p:nvPr/>
        </p:nvSpPr>
        <p:spPr>
          <a:xfrm>
            <a:off x="517525" y="5229225"/>
            <a:ext cx="7910513" cy="412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2100" dirty="0">
              <a:latin typeface="Calibri" panose="020F0502020204030204" charset="0"/>
              <a:ea typeface="Arial" panose="020B0604020202020204" pitchFamily="34" charset="0"/>
            </a:endParaRPr>
          </a:p>
        </p:txBody>
      </p:sp>
      <p:pic>
        <p:nvPicPr>
          <p:cNvPr id="11267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3575" y="188913"/>
            <a:ext cx="3255963" cy="158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Text Box 5"/>
          <p:cNvSpPr txBox="1"/>
          <p:nvPr/>
        </p:nvSpPr>
        <p:spPr>
          <a:xfrm>
            <a:off x="915988" y="4868863"/>
            <a:ext cx="5583237" cy="412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2100" dirty="0">
              <a:latin typeface="Calibri" panose="020F0502020204030204" charset="0"/>
              <a:ea typeface="Arial" panose="020B0604020202020204" pitchFamily="34" charset="0"/>
            </a:endParaRPr>
          </a:p>
        </p:txBody>
      </p:sp>
      <p:sp>
        <p:nvSpPr>
          <p:cNvPr id="11270" name="Oval 7"/>
          <p:cNvSpPr/>
          <p:nvPr/>
        </p:nvSpPr>
        <p:spPr>
          <a:xfrm>
            <a:off x="0" y="333375"/>
            <a:ext cx="3024188" cy="863600"/>
          </a:xfrm>
          <a:prstGeom prst="ellipse">
            <a:avLst/>
          </a:prstGeom>
          <a:gradFill rotWithShape="1">
            <a:gsLst>
              <a:gs pos="0">
                <a:srgbClr val="FFFF00">
                  <a:alpha val="62000"/>
                </a:srgbClr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/>
          <a:p>
            <a:endParaRPr lang="zh-CN" altLang="en-US" dirty="0">
              <a:latin typeface="Calibri" panose="020F0502020204030204" charset="0"/>
            </a:endParaRPr>
          </a:p>
        </p:txBody>
      </p:sp>
      <p:grpSp>
        <p:nvGrpSpPr>
          <p:cNvPr id="11272" name="Group 9"/>
          <p:cNvGrpSpPr/>
          <p:nvPr/>
        </p:nvGrpSpPr>
        <p:grpSpPr>
          <a:xfrm>
            <a:off x="-9525" y="1683068"/>
            <a:ext cx="8437563" cy="3598862"/>
            <a:chOff x="0" y="0"/>
            <a:chExt cx="5272" cy="2198"/>
          </a:xfrm>
        </p:grpSpPr>
        <p:sp>
          <p:nvSpPr>
            <p:cNvPr id="11273" name="AutoShape 10"/>
            <p:cNvSpPr/>
            <p:nvPr/>
          </p:nvSpPr>
          <p:spPr>
            <a:xfrm>
              <a:off x="0" y="0"/>
              <a:ext cx="5272" cy="2198"/>
            </a:xfrm>
            <a:prstGeom prst="horizontalScroll">
              <a:avLst>
                <a:gd name="adj" fmla="val 12500"/>
              </a:avLst>
            </a:prstGeom>
            <a:solidFill>
              <a:srgbClr val="FFFF00"/>
            </a:solidFill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>
                <a:spcBef>
                  <a:spcPct val="50000"/>
                </a:spcBef>
              </a:pPr>
              <a:endParaRPr lang="zh-CN" altLang="en-US" b="1" dirty="0">
                <a:solidFill>
                  <a:srgbClr val="FF0000"/>
                </a:solidFill>
                <a:latin typeface="Calibri" panose="020F0502020204030204" charset="0"/>
              </a:endParaRPr>
            </a:p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11274" name="Text Box 11"/>
            <p:cNvSpPr txBox="1"/>
            <p:nvPr/>
          </p:nvSpPr>
          <p:spPr>
            <a:xfrm>
              <a:off x="329" y="425"/>
              <a:ext cx="4933" cy="12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latin typeface="Comic Sans MS" panose="030F0902030302020204" pitchFamily="66" charset="0"/>
                  <a:ea typeface="华文新魏" pitchFamily="2" charset="-122"/>
                </a:rPr>
                <a:t>Tip</a:t>
              </a:r>
              <a:r>
                <a:rPr lang="zh-CN" altLang="en-US" sz="2400" b="1" dirty="0">
                  <a:latin typeface="Comic Sans MS" panose="030F0902030302020204" pitchFamily="66" charset="0"/>
                  <a:ea typeface="华文新魏" pitchFamily="2" charset="-122"/>
                </a:rPr>
                <a:t>：</a:t>
              </a:r>
              <a:endParaRPr lang="zh-CN" altLang="en-US" sz="2400" b="1" dirty="0">
                <a:latin typeface="Comic Sans MS" panose="030F0902030302020204" pitchFamily="66" charset="0"/>
                <a:ea typeface="华文新魏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latin typeface="Comic Sans MS" panose="030F0902030302020204" pitchFamily="66" charset="0"/>
                  <a:ea typeface="华文新魏" pitchFamily="2" charset="-122"/>
                </a:rPr>
                <a:t>1</a:t>
              </a:r>
              <a:r>
                <a:rPr lang="zh-CN" altLang="en-US" sz="2400" b="1" dirty="0">
                  <a:latin typeface="Comic Sans MS" panose="030F0902030302020204" pitchFamily="66" charset="0"/>
                  <a:ea typeface="华文新魏" pitchFamily="2" charset="-122"/>
                </a:rPr>
                <a:t>、跟读课文，注意模仿正确的</a:t>
              </a:r>
              <a:r>
                <a:rPr lang="zh-CN" altLang="en-US" sz="2400" b="1" dirty="0">
                  <a:solidFill>
                    <a:srgbClr val="FF0000"/>
                  </a:solidFill>
                  <a:latin typeface="Comic Sans MS" panose="030F0902030302020204" pitchFamily="66" charset="0"/>
                  <a:ea typeface="华文新魏" pitchFamily="2" charset="-122"/>
                </a:rPr>
                <a:t>语音</a:t>
              </a:r>
              <a:r>
                <a:rPr lang="zh-CN" altLang="en-US" sz="2400" b="1" dirty="0">
                  <a:latin typeface="Comic Sans MS" panose="030F0902030302020204" pitchFamily="66" charset="0"/>
                  <a:ea typeface="华文新魏" pitchFamily="2" charset="-122"/>
                </a:rPr>
                <a:t>、</a:t>
              </a:r>
              <a:r>
                <a:rPr lang="zh-CN" altLang="en-US" sz="2400" b="1" dirty="0">
                  <a:solidFill>
                    <a:srgbClr val="FF0000"/>
                  </a:solidFill>
                  <a:latin typeface="Comic Sans MS" panose="030F0902030302020204" pitchFamily="66" charset="0"/>
                  <a:ea typeface="华文新魏" pitchFamily="2" charset="-122"/>
                </a:rPr>
                <a:t>语调</a:t>
              </a:r>
              <a:r>
                <a:rPr lang="zh-CN" altLang="en-US" sz="2400" b="1" dirty="0">
                  <a:latin typeface="Comic Sans MS" panose="030F0902030302020204" pitchFamily="66" charset="0"/>
                  <a:ea typeface="华文新魏" pitchFamily="2" charset="-122"/>
                </a:rPr>
                <a:t>、</a:t>
              </a:r>
              <a:r>
                <a:rPr lang="zh-CN" altLang="en-US" sz="2400" b="1" dirty="0">
                  <a:solidFill>
                    <a:srgbClr val="FF0000"/>
                  </a:solidFill>
                  <a:latin typeface="Comic Sans MS" panose="030F0902030302020204" pitchFamily="66" charset="0"/>
                  <a:ea typeface="华文新魏" pitchFamily="2" charset="-122"/>
                </a:rPr>
                <a:t>语气</a:t>
              </a:r>
              <a:r>
                <a:rPr lang="zh-CN" altLang="en-US" sz="2400" b="1" dirty="0">
                  <a:latin typeface="Comic Sans MS" panose="030F0902030302020204" pitchFamily="66" charset="0"/>
                  <a:ea typeface="华文新魏" pitchFamily="2" charset="-122"/>
                </a:rPr>
                <a:t>哦！</a:t>
              </a:r>
              <a:endParaRPr lang="zh-CN" altLang="en-US" sz="2400" b="1" dirty="0">
                <a:latin typeface="Comic Sans MS" panose="030F0902030302020204" pitchFamily="66" charset="0"/>
                <a:ea typeface="华文新魏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latin typeface="Comic Sans MS" panose="030F0902030302020204" pitchFamily="66" charset="0"/>
                  <a:ea typeface="华文新魏" pitchFamily="2" charset="-122"/>
                </a:rPr>
                <a:t>2</a:t>
              </a:r>
              <a:r>
                <a:rPr lang="zh-CN" altLang="en-US" sz="2400" b="1" dirty="0">
                  <a:latin typeface="Comic Sans MS" panose="030F0902030302020204" pitchFamily="66" charset="0"/>
                  <a:ea typeface="华文新魏" pitchFamily="2" charset="-122"/>
                </a:rPr>
                <a:t>、注意阅读记号，可以帮助你读得更好听哦！</a:t>
              </a:r>
              <a:endParaRPr lang="zh-CN" altLang="en-US" sz="2400" b="1" dirty="0">
                <a:latin typeface="Comic Sans MS" panose="030F0902030302020204" pitchFamily="66" charset="0"/>
                <a:ea typeface="华文新魏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Comic Sans MS" panose="030F0902030302020204" pitchFamily="66" charset="0"/>
                  <a:ea typeface="华文新魏" pitchFamily="2" charset="-122"/>
                </a:rPr>
                <a:t>      </a:t>
              </a:r>
              <a:endParaRPr lang="zh-CN" altLang="en-US" sz="2400" b="1" dirty="0">
                <a:solidFill>
                  <a:srgbClr val="FF0000"/>
                </a:solidFill>
                <a:latin typeface="Comic Sans MS" panose="030F0902030302020204" pitchFamily="66" charset="0"/>
                <a:ea typeface="华文新魏" pitchFamily="2" charset="-122"/>
              </a:endParaRPr>
            </a:p>
          </p:txBody>
        </p:sp>
        <p:sp>
          <p:nvSpPr>
            <p:cNvPr id="11275" name="Rectangle 12"/>
            <p:cNvSpPr/>
            <p:nvPr/>
          </p:nvSpPr>
          <p:spPr>
            <a:xfrm>
              <a:off x="590" y="1526"/>
              <a:ext cx="1148" cy="317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Calibri" panose="020F0502020204030204" charset="0"/>
                </a:rPr>
                <a:t>表示重读</a:t>
              </a:r>
              <a:endParaRPr lang="zh-CN" altLang="en-US" sz="2800" b="1" dirty="0">
                <a:latin typeface="Calibri" panose="020F0502020204030204" charset="0"/>
              </a:endParaRPr>
            </a:p>
          </p:txBody>
        </p:sp>
        <p:sp>
          <p:nvSpPr>
            <p:cNvPr id="11276" name="Rectangle 13"/>
            <p:cNvSpPr/>
            <p:nvPr/>
          </p:nvSpPr>
          <p:spPr>
            <a:xfrm>
              <a:off x="2172" y="1531"/>
              <a:ext cx="1148" cy="317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Calibri" panose="020F0502020204030204" charset="0"/>
                </a:rPr>
                <a:t>表示降调</a:t>
              </a:r>
              <a:endParaRPr lang="zh-CN" altLang="en-US" sz="2800" b="1" dirty="0">
                <a:latin typeface="Calibri" panose="020F0502020204030204" charset="0"/>
              </a:endParaRPr>
            </a:p>
          </p:txBody>
        </p:sp>
        <p:sp>
          <p:nvSpPr>
            <p:cNvPr id="11277" name="Rectangle 14"/>
            <p:cNvSpPr/>
            <p:nvPr/>
          </p:nvSpPr>
          <p:spPr>
            <a:xfrm>
              <a:off x="3912" y="1484"/>
              <a:ext cx="1179" cy="317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Calibri" panose="020F0502020204030204" charset="0"/>
                </a:rPr>
                <a:t>表示升调</a:t>
              </a:r>
              <a:endParaRPr lang="zh-CN" altLang="en-US" sz="2800" b="1" dirty="0">
                <a:latin typeface="Calibri" panose="020F0502020204030204" charset="0"/>
              </a:endParaRPr>
            </a:p>
          </p:txBody>
        </p:sp>
        <p:sp>
          <p:nvSpPr>
            <p:cNvPr id="11278" name="AutoShape 21"/>
            <p:cNvSpPr/>
            <p:nvPr/>
          </p:nvSpPr>
          <p:spPr>
            <a:xfrm rot="2028051">
              <a:off x="1864" y="1636"/>
              <a:ext cx="256" cy="203"/>
            </a:xfrm>
            <a:prstGeom prst="curvedDownArrow">
              <a:avLst>
                <a:gd name="adj1" fmla="val 1495"/>
                <a:gd name="adj2" fmla="val 50443"/>
                <a:gd name="adj3" fmla="val 33328"/>
              </a:avLst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11279" name="Oval 29"/>
            <p:cNvSpPr/>
            <p:nvPr/>
          </p:nvSpPr>
          <p:spPr>
            <a:xfrm>
              <a:off x="421" y="1712"/>
              <a:ext cx="91" cy="9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11280" name="AutoShape 16"/>
            <p:cNvSpPr/>
            <p:nvPr/>
          </p:nvSpPr>
          <p:spPr>
            <a:xfrm rot="-2076592">
              <a:off x="3514" y="1626"/>
              <a:ext cx="273" cy="174"/>
            </a:xfrm>
            <a:prstGeom prst="curvedUpArrow">
              <a:avLst>
                <a:gd name="adj1" fmla="val 4459"/>
                <a:gd name="adj2" fmla="val 62758"/>
                <a:gd name="adj3" fmla="val 33328"/>
              </a:avLst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Calibri" panose="020F0502020204030204" charset="0"/>
              </a:endParaRPr>
            </a:p>
          </p:txBody>
        </p:sp>
      </p:grpSp>
      <p:sp>
        <p:nvSpPr>
          <p:cNvPr id="3" name="Rectangle 25">
            <a:hlinkClick r:id="rId3" action="ppaction://hlinkfile"/>
          </p:cNvPr>
          <p:cNvSpPr/>
          <p:nvPr/>
        </p:nvSpPr>
        <p:spPr>
          <a:xfrm>
            <a:off x="0" y="0"/>
            <a:ext cx="3429000" cy="503238"/>
          </a:xfrm>
          <a:prstGeom prst="rect">
            <a:avLst/>
          </a:prstGeom>
          <a:solidFill>
            <a:srgbClr val="840084"/>
          </a:solidFill>
          <a:ln w="38100" cap="flat" cmpd="sng">
            <a:solidFill>
              <a:srgbClr val="840084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/>
            <a:r>
              <a:rPr lang="en-US" altLang="zh-CN" sz="3200" b="1" dirty="0">
                <a:solidFill>
                  <a:schemeClr val="bg1"/>
                </a:solidFill>
                <a:latin typeface="Comic Sans MS" panose="030F0902030302020204" pitchFamily="66" charset="0"/>
              </a:rPr>
              <a:t>Reading time</a:t>
            </a:r>
            <a:endParaRPr lang="en-US" altLang="zh-CN" sz="3200" b="1" dirty="0">
              <a:solidFill>
                <a:schemeClr val="bg1"/>
              </a:solidFill>
              <a:latin typeface="Comic Sans MS" panose="030F09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Picture 2" descr="20110327204121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3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0" name="Picture 3" descr="图片11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Line 6"/>
          <p:cNvSpPr/>
          <p:nvPr/>
        </p:nvSpPr>
        <p:spPr>
          <a:xfrm flipV="1">
            <a:off x="3492500" y="5516563"/>
            <a:ext cx="142875" cy="43338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2292" name="Oval 7"/>
          <p:cNvSpPr/>
          <p:nvPr/>
        </p:nvSpPr>
        <p:spPr>
          <a:xfrm>
            <a:off x="3995738" y="5949950"/>
            <a:ext cx="144462" cy="144463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12293" name="Oval 8"/>
          <p:cNvSpPr/>
          <p:nvPr/>
        </p:nvSpPr>
        <p:spPr>
          <a:xfrm>
            <a:off x="5076825" y="5949950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12294" name="Oval 9"/>
          <p:cNvSpPr/>
          <p:nvPr/>
        </p:nvSpPr>
        <p:spPr>
          <a:xfrm>
            <a:off x="6877050" y="2349500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Calibri" panose="020F0502020204030204" charset="0"/>
            </a:endParaRPr>
          </a:p>
        </p:txBody>
      </p:sp>
      <p:pic>
        <p:nvPicPr>
          <p:cNvPr id="2" name="story01who is he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5745" y="5949950"/>
            <a:ext cx="619125" cy="619125"/>
          </a:xfrm>
          <a:prstGeom prst="rect">
            <a:avLst/>
          </a:prstGeom>
        </p:spPr>
      </p:pic>
      <p:pic>
        <p:nvPicPr>
          <p:cNvPr id="3" name="story02he is my uncle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076825" y="144970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7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18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100000">
                <p:cTn id="1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Picture 2" descr="20110327204121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3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4" name="Picture 3" descr="图片12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Oval 6"/>
          <p:cNvSpPr/>
          <p:nvPr/>
        </p:nvSpPr>
        <p:spPr>
          <a:xfrm>
            <a:off x="5940425" y="3500438"/>
            <a:ext cx="144463" cy="144462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13316" name="Oval 7"/>
          <p:cNvSpPr/>
          <p:nvPr/>
        </p:nvSpPr>
        <p:spPr>
          <a:xfrm>
            <a:off x="6877050" y="5013325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13317" name="Oval 8"/>
          <p:cNvSpPr/>
          <p:nvPr/>
        </p:nvSpPr>
        <p:spPr>
          <a:xfrm>
            <a:off x="5435600" y="5013325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Calibri" panose="020F0502020204030204" charset="0"/>
            </a:endParaRPr>
          </a:p>
        </p:txBody>
      </p:sp>
      <p:pic>
        <p:nvPicPr>
          <p:cNvPr id="2" name="story03who is she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2120" y="3119120"/>
            <a:ext cx="619125" cy="619125"/>
          </a:xfrm>
          <a:prstGeom prst="rect">
            <a:avLst/>
          </a:prstGeom>
        </p:spPr>
      </p:pic>
      <p:pic>
        <p:nvPicPr>
          <p:cNvPr id="3" name="story04she is my aunt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62850" y="453898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6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23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100000">
                <p:cTn id="1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Picture 2" descr="20110327204121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3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8" name="Picture 3" descr="图片10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Line 6"/>
          <p:cNvSpPr/>
          <p:nvPr/>
        </p:nvSpPr>
        <p:spPr>
          <a:xfrm flipV="1">
            <a:off x="2771775" y="2565400"/>
            <a:ext cx="215900" cy="4318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4340" name="Oval 7"/>
          <p:cNvSpPr/>
          <p:nvPr/>
        </p:nvSpPr>
        <p:spPr>
          <a:xfrm>
            <a:off x="1619250" y="2349500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14341" name="Oval 8"/>
          <p:cNvSpPr/>
          <p:nvPr/>
        </p:nvSpPr>
        <p:spPr>
          <a:xfrm>
            <a:off x="4787900" y="2133600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14342" name="Oval 9"/>
          <p:cNvSpPr/>
          <p:nvPr/>
        </p:nvSpPr>
        <p:spPr>
          <a:xfrm>
            <a:off x="5076825" y="1628775"/>
            <a:ext cx="142875" cy="144463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Calibri" panose="020F0502020204030204" charset="0"/>
            </a:endParaRPr>
          </a:p>
        </p:txBody>
      </p:sp>
      <p:pic>
        <p:nvPicPr>
          <p:cNvPr id="2" name="story05who's that girl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1675" y="1514475"/>
            <a:ext cx="619125" cy="619125"/>
          </a:xfrm>
          <a:prstGeom prst="rect">
            <a:avLst/>
          </a:prstGeom>
        </p:spPr>
      </p:pic>
      <p:pic>
        <p:nvPicPr>
          <p:cNvPr id="3" name="story06she is suhai I'm suyang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79720" y="89535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4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49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>
                <p:cTn id="1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100000">
                <p:cTn id="1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 Box 4"/>
          <p:cNvSpPr txBox="1"/>
          <p:nvPr/>
        </p:nvSpPr>
        <p:spPr>
          <a:xfrm>
            <a:off x="152400" y="228600"/>
            <a:ext cx="71628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Rectangle 11">
            <a:hlinkClick r:id="rId1" tooltip="" action="ppaction://hlinkfile"/>
          </p:cNvPr>
          <p:cNvSpPr>
            <a:spLocks noChangeArrowheads="1"/>
          </p:cNvSpPr>
          <p:nvPr/>
        </p:nvSpPr>
        <p:spPr bwMode="auto">
          <a:xfrm flipV="1">
            <a:off x="0" y="0"/>
            <a:ext cx="4800600" cy="533400"/>
          </a:xfrm>
          <a:prstGeom prst="rect">
            <a:avLst/>
          </a:prstGeom>
          <a:gradFill flip="none" rotWithShape="1">
            <a:gsLst>
              <a:gs pos="0">
                <a:srgbClr val="800080">
                  <a:shade val="30000"/>
                  <a:satMod val="115000"/>
                </a:srgbClr>
              </a:gs>
              <a:gs pos="50000">
                <a:srgbClr val="800080">
                  <a:shade val="67500"/>
                  <a:satMod val="115000"/>
                </a:srgbClr>
              </a:gs>
              <a:gs pos="100000">
                <a:srgbClr val="80008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miter lim="800000"/>
          </a:ln>
        </p:spPr>
        <p:txBody>
          <a:bodyPr rot="10800000" wrap="none" lIns="90170" tIns="46990" rIns="90170" bIns="469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anose="030F0902030302020204" pitchFamily="66" charset="0"/>
                <a:ea typeface="楷体" panose="02010609060101010101" pitchFamily="49" charset="-122"/>
                <a:cs typeface="+mn-cs"/>
              </a:rPr>
              <a:t>Sing with me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anose="030F0902030302020204" pitchFamily="66" charset="0"/>
              <a:ea typeface="楷体" panose="02010609060101010101" pitchFamily="49" charset="-122"/>
              <a:cs typeface="+mn-cs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4" name="" r:id="rId2" imgW="7549515" imgH="5487670"/>
        </mc:Choice>
        <mc:Fallback>
          <p:control name="" r:id="rId2" imgW="7549515" imgH="5487670">
            <p:pic>
              <p:nvPicPr>
                <p:cNvPr id="0" name="Host Control  3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999490" y="980440"/>
                  <a:ext cx="7549515" cy="548767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Picture 2" descr="20110327204121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3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2" name="Picture 3" descr="图片7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Oval 6"/>
          <p:cNvSpPr/>
          <p:nvPr/>
        </p:nvSpPr>
        <p:spPr>
          <a:xfrm>
            <a:off x="4859338" y="1916113"/>
            <a:ext cx="144462" cy="144462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15364" name="Oval 7"/>
          <p:cNvSpPr/>
          <p:nvPr/>
        </p:nvSpPr>
        <p:spPr>
          <a:xfrm>
            <a:off x="6084888" y="1412875"/>
            <a:ext cx="144462" cy="144463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15365" name="Oval 8"/>
          <p:cNvSpPr/>
          <p:nvPr/>
        </p:nvSpPr>
        <p:spPr>
          <a:xfrm>
            <a:off x="6156325" y="908050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15366" name="Line 9"/>
          <p:cNvSpPr/>
          <p:nvPr/>
        </p:nvSpPr>
        <p:spPr>
          <a:xfrm>
            <a:off x="3348038" y="1557338"/>
            <a:ext cx="144462" cy="5048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pic>
        <p:nvPicPr>
          <p:cNvPr id="2" name="story07suhai ,who is she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33195" y="1557655"/>
            <a:ext cx="619125" cy="619125"/>
          </a:xfrm>
          <a:prstGeom prst="rect">
            <a:avLst/>
          </a:prstGeom>
        </p:spPr>
      </p:pic>
      <p:pic>
        <p:nvPicPr>
          <p:cNvPr id="3" name="story08she is suyang ,she is mysister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241925" y="43370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31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368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100000">
                <p:cTn id="1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Picture 2" descr="20110327204121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3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6" name="Picture 3" descr="wer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7258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Oval 5"/>
          <p:cNvSpPr/>
          <p:nvPr/>
        </p:nvSpPr>
        <p:spPr>
          <a:xfrm>
            <a:off x="4716463" y="1844675"/>
            <a:ext cx="144462" cy="144463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16388" name="Oval 6"/>
          <p:cNvSpPr/>
          <p:nvPr/>
        </p:nvSpPr>
        <p:spPr>
          <a:xfrm>
            <a:off x="3492500" y="1844675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Calibri" panose="020F0502020204030204" charset="0"/>
            </a:endParaRPr>
          </a:p>
        </p:txBody>
      </p:sp>
      <p:pic>
        <p:nvPicPr>
          <p:cNvPr id="8" name="story09we are twins.wma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53600" y="22098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story09we are twins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097655" y="92519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21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100000">
                <p:cTn id="1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Picture 2" descr="C:\Documents and Settings\Administrator\桌面\未命名.jpg"/>
          <p:cNvPicPr>
            <a:picLocks noGrp="1"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0" y="6350"/>
            <a:ext cx="9144000" cy="6851650"/>
          </a:xfrm>
        </p:spPr>
      </p:pic>
      <p:sp>
        <p:nvSpPr>
          <p:cNvPr id="21506" name="矩形 10"/>
          <p:cNvSpPr/>
          <p:nvPr/>
        </p:nvSpPr>
        <p:spPr>
          <a:xfrm>
            <a:off x="4479925" y="2967038"/>
            <a:ext cx="184150" cy="9239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endParaRPr lang="zh-CN" altLang="en-US" sz="5400" b="1" dirty="0">
              <a:latin typeface="Arial" panose="020B0604020202020204" pitchFamily="34" charset="0"/>
            </a:endParaRPr>
          </a:p>
        </p:txBody>
      </p:sp>
      <p:sp>
        <p:nvSpPr>
          <p:cNvPr id="21507" name="AutoShape 4"/>
          <p:cNvSpPr/>
          <p:nvPr/>
        </p:nvSpPr>
        <p:spPr>
          <a:xfrm>
            <a:off x="0" y="0"/>
            <a:ext cx="9144000" cy="1627188"/>
          </a:xfrm>
          <a:prstGeom prst="cloudCallout">
            <a:avLst>
              <a:gd name="adj1" fmla="val -45343"/>
              <a:gd name="adj2" fmla="val 5278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en-US" altLang="zh-CN" sz="3000" b="1" dirty="0">
                <a:solidFill>
                  <a:schemeClr val="tx2"/>
                </a:solidFill>
                <a:latin typeface="Arial" panose="020B0604020202020204" pitchFamily="34" charset="0"/>
              </a:rPr>
              <a:t>Happy Reading</a:t>
            </a:r>
            <a:r>
              <a:rPr lang="en-US" altLang="zh-CN" sz="3000" dirty="0">
                <a:solidFill>
                  <a:schemeClr val="tx2"/>
                </a:solidFill>
                <a:latin typeface="Arial" panose="020B0604020202020204" pitchFamily="34" charset="0"/>
              </a:rPr>
              <a:t> </a:t>
            </a:r>
            <a:br>
              <a:rPr lang="en-US" altLang="zh-CN" sz="3000" dirty="0">
                <a:solidFill>
                  <a:schemeClr val="tx2"/>
                </a:solidFill>
                <a:latin typeface="Arial" panose="020B0604020202020204" pitchFamily="34" charset="0"/>
              </a:rPr>
            </a:br>
            <a:r>
              <a:rPr lang="zh-CN" altLang="en-US" sz="3000" b="1" dirty="0">
                <a:solidFill>
                  <a:srgbClr val="CC0000"/>
                </a:solidFill>
                <a:latin typeface="Arial" panose="020B0604020202020204" pitchFamily="34" charset="0"/>
              </a:rPr>
              <a:t>四人一组，选择你喜欢的方式朗读</a:t>
            </a:r>
            <a:endParaRPr lang="zh-CN" altLang="en-US" sz="30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21508" name="AutoShape 8"/>
          <p:cNvSpPr/>
          <p:nvPr/>
        </p:nvSpPr>
        <p:spPr>
          <a:xfrm>
            <a:off x="142875" y="2643188"/>
            <a:ext cx="3024188" cy="1800225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跟着一位同学读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21509" name="AutoShape 5"/>
          <p:cNvSpPr/>
          <p:nvPr/>
        </p:nvSpPr>
        <p:spPr>
          <a:xfrm>
            <a:off x="3348038" y="1844675"/>
            <a:ext cx="3024187" cy="1800225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1905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和同伴分角色读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21510" name="AutoShape 6"/>
          <p:cNvSpPr/>
          <p:nvPr/>
        </p:nvSpPr>
        <p:spPr>
          <a:xfrm>
            <a:off x="5929313" y="3143250"/>
            <a:ext cx="3024187" cy="180022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19050" cap="flat" cmpd="sng">
            <a:solidFill>
              <a:srgbClr val="99336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小组内齐读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21511" name="AutoShape 9">
            <a:hlinkClick r:id="rId2" action="ppaction://hlinkfile"/>
          </p:cNvPr>
          <p:cNvSpPr/>
          <p:nvPr/>
        </p:nvSpPr>
        <p:spPr>
          <a:xfrm>
            <a:off x="2786063" y="4357688"/>
            <a:ext cx="3024187" cy="180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19050" cap="flat" cmpd="sng">
            <a:solidFill>
              <a:srgbClr val="33CC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3200" b="1" dirty="0">
                <a:latin typeface="Arial" panose="020B0604020202020204" pitchFamily="34" charset="0"/>
              </a:rPr>
              <a:t>...</a:t>
            </a:r>
            <a:endParaRPr lang="en-US" altLang="zh-CN" sz="3200" b="1" dirty="0">
              <a:latin typeface="Arial" panose="020B0604020202020204" pitchFamily="34" charset="0"/>
            </a:endParaRPr>
          </a:p>
        </p:txBody>
      </p:sp>
      <p:pic>
        <p:nvPicPr>
          <p:cNvPr id="2" name="李欣芸-阳光舞甜橙 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98055" y="162750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116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8" name="TextBox 7"/>
          <p:cNvSpPr txBox="1"/>
          <p:nvPr/>
        </p:nvSpPr>
        <p:spPr>
          <a:xfrm>
            <a:off x="4114800" y="228600"/>
            <a:ext cx="5029200" cy="860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2500" b="1" dirty="0">
                <a:solidFill>
                  <a:schemeClr val="tx1"/>
                </a:solidFill>
                <a:latin typeface="Arial" panose="020B0604020202020204" pitchFamily="34" charset="0"/>
              </a:rPr>
              <a:t>四人或六人小组</a:t>
            </a:r>
            <a:r>
              <a:rPr lang="zh-CN" altLang="en-US" sz="2500" b="1" dirty="0">
                <a:solidFill>
                  <a:srgbClr val="FF0000"/>
                </a:solidFill>
                <a:latin typeface="Arial" panose="020B0604020202020204" pitchFamily="34" charset="0"/>
              </a:rPr>
              <a:t>选择一种方式</a:t>
            </a:r>
            <a:r>
              <a:rPr lang="zh-CN" altLang="en-US" sz="2500" b="1" dirty="0">
                <a:solidFill>
                  <a:schemeClr val="tx1"/>
                </a:solidFill>
                <a:latin typeface="Arial" panose="020B0604020202020204" pitchFamily="34" charset="0"/>
              </a:rPr>
              <a:t>演演这个故事吧</a:t>
            </a:r>
            <a:endParaRPr lang="zh-CN" altLang="en-US" sz="25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439" name="WordArt 9"/>
          <p:cNvSpPr>
            <a:spLocks noTextEdit="1"/>
          </p:cNvSpPr>
          <p:nvPr/>
        </p:nvSpPr>
        <p:spPr>
          <a:xfrm>
            <a:off x="381000" y="152400"/>
            <a:ext cx="3657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/>
            <a:r>
              <a:rPr lang="zh-CN" altLang="en-US" sz="3600" b="1" i="1">
                <a:ln w="25400" cap="flat" cmpd="sng">
                  <a:solidFill>
                    <a:srgbClr val="3366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808080">
                      <a:alpha val="78000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Try to act</a:t>
            </a:r>
            <a:endParaRPr lang="zh-CN" altLang="en-US" sz="3600" b="1" i="1">
              <a:ln w="25400" cap="flat" cmpd="sng">
                <a:solidFill>
                  <a:srgbClr val="3366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808080">
                    <a:alpha val="78000"/>
                  </a:srgbClr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sp>
        <p:nvSpPr>
          <p:cNvPr id="18440" name="AutoShape 8"/>
          <p:cNvSpPr/>
          <p:nvPr/>
        </p:nvSpPr>
        <p:spPr>
          <a:xfrm>
            <a:off x="152400" y="5410200"/>
            <a:ext cx="8915400" cy="130429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8441" name="Text Box 11"/>
          <p:cNvSpPr txBox="1"/>
          <p:nvPr/>
        </p:nvSpPr>
        <p:spPr>
          <a:xfrm>
            <a:off x="-76200" y="5638800"/>
            <a:ext cx="961517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342900" indent="-342900"/>
            <a:r>
              <a:rPr lang="zh-CN" altLang="en-US" sz="2400" b="1" dirty="0">
                <a:solidFill>
                  <a:srgbClr val="0000CC"/>
                </a:solidFill>
                <a:latin typeface="Comic Sans MS" panose="030F0902030302020204" pitchFamily="66" charset="0"/>
              </a:rPr>
              <a:t>  </a:t>
            </a:r>
            <a:r>
              <a:rPr lang="en-US" altLang="zh-CN" sz="3200" b="1" dirty="0">
                <a:solidFill>
                  <a:srgbClr val="0000CC"/>
                </a:solidFill>
                <a:latin typeface="Comic Sans MS" panose="030F0902030302020204" pitchFamily="66" charset="0"/>
                <a:ea typeface="Arial Unicode MS" pitchFamily="34" charset="-122"/>
              </a:rPr>
              <a:t>Tips</a:t>
            </a:r>
            <a:r>
              <a:rPr lang="en-US" altLang="zh-CN" sz="3200" b="1" dirty="0">
                <a:solidFill>
                  <a:srgbClr val="0000CC"/>
                </a:solidFill>
                <a:latin typeface="Comic Sans MS" panose="030F0902030302020204" pitchFamily="66" charset="0"/>
              </a:rPr>
              <a:t>:</a:t>
            </a:r>
            <a:r>
              <a:rPr lang="en-US" altLang="zh-CN" sz="2400" b="1" dirty="0">
                <a:solidFill>
                  <a:srgbClr val="0000CC"/>
                </a:solidFill>
                <a:latin typeface="Arial" panose="020B0604020202020204" pitchFamily="34" charset="0"/>
              </a:rPr>
              <a:t> 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华文隶书" pitchFamily="2" charset="-122"/>
              </a:rPr>
              <a:t>适当添加台词、丰富的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</a:rPr>
              <a:t>表情和动作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华文隶书" pitchFamily="2" charset="-122"/>
              </a:rPr>
              <a:t>会让你的表演更精彩哦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华文琥珀" pitchFamily="2" charset="-122"/>
              </a:rPr>
              <a:t>！</a:t>
            </a:r>
            <a:r>
              <a:rPr lang="zh-CN" altLang="en-US" sz="2400" b="1" dirty="0">
                <a:solidFill>
                  <a:srgbClr val="000099"/>
                </a:solidFill>
                <a:latin typeface="Arial" panose="020B0604020202020204" pitchFamily="34" charset="0"/>
              </a:rPr>
              <a:t> </a:t>
            </a:r>
            <a:endParaRPr lang="zh-CN" altLang="en-US" sz="2400" b="1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  <p:sp>
        <p:nvSpPr>
          <p:cNvPr id="21508" name="AutoShape 8"/>
          <p:cNvSpPr/>
          <p:nvPr/>
        </p:nvSpPr>
        <p:spPr>
          <a:xfrm>
            <a:off x="1014095" y="3442653"/>
            <a:ext cx="3024188" cy="1800225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表演课文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21510" name="AutoShape 6"/>
          <p:cNvSpPr/>
          <p:nvPr/>
        </p:nvSpPr>
        <p:spPr>
          <a:xfrm>
            <a:off x="3915093" y="1246505"/>
            <a:ext cx="3024187" cy="180022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19050" cap="flat" cmpd="sng">
            <a:solidFill>
              <a:srgbClr val="99336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创编表演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pic>
        <p:nvPicPr>
          <p:cNvPr id="2" name="李欣芸-阳光舞甜橙 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94970" y="124650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116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1" name="Picture 4" descr="k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6850" y="-88900"/>
            <a:ext cx="9758363" cy="7035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2" name="Text Box 5"/>
          <p:cNvSpPr txBox="1"/>
          <p:nvPr/>
        </p:nvSpPr>
        <p:spPr>
          <a:xfrm>
            <a:off x="2417763" y="598488"/>
            <a:ext cx="5006975" cy="70167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708688"/>
            </a:prstShdw>
          </a:effectLst>
        </p:spPr>
        <p:txBody>
          <a:bodyPr anchor="t">
            <a:spAutoFit/>
          </a:bodyPr>
          <a:p>
            <a:pPr>
              <a:spcBef>
                <a:spcPct val="50000"/>
              </a:spcBef>
              <a:buSzTx/>
            </a:pP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Let’s  summary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！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6" name="WordArt 9"/>
          <p:cNvSpPr>
            <a:spLocks noTextEdit="1"/>
          </p:cNvSpPr>
          <p:nvPr/>
        </p:nvSpPr>
        <p:spPr>
          <a:xfrm>
            <a:off x="1473200" y="1655763"/>
            <a:ext cx="5951538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222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A3A3E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这节课你学到了什么？</a:t>
            </a:r>
            <a:endParaRPr lang="zh-CN" altLang="en-US" sz="3600" b="1">
              <a:ln w="222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A3A3E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5844" name="WordArt 3"/>
          <p:cNvSpPr/>
          <p:nvPr/>
        </p:nvSpPr>
        <p:spPr>
          <a:xfrm>
            <a:off x="1797050" y="3771900"/>
            <a:ext cx="2520950" cy="636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5900" b="1">
                <a:ln w="2857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9933"/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Comic Sans MS" panose="030F0902030302020204" pitchFamily="66" charset="0"/>
                <a:ea typeface="Comic Sans MS" panose="030F0902030302020204" pitchFamily="66" charset="0"/>
              </a:rPr>
              <a:t>I know...</a:t>
            </a:r>
            <a:endParaRPr lang="zh-CN" altLang="en-US" sz="5900" b="1">
              <a:ln w="2857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9933"/>
              </a:solidFill>
              <a:effectLst>
                <a:outerShdw dist="38100" algn="ctr" rotWithShape="0">
                  <a:srgbClr val="9999FF"/>
                </a:outerShdw>
              </a:effectLst>
              <a:latin typeface="Comic Sans MS" panose="030F0902030302020204" pitchFamily="66" charset="0"/>
              <a:ea typeface="Comic Sans MS" panose="030F09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Picture 2" descr="20110327204121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050"/>
            <a:ext cx="9144000" cy="6838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Text Box 3"/>
          <p:cNvSpPr txBox="1"/>
          <p:nvPr/>
        </p:nvSpPr>
        <p:spPr>
          <a:xfrm>
            <a:off x="228600" y="2146300"/>
            <a:ext cx="8915400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sz="2400" b="1" dirty="0">
                <a:solidFill>
                  <a:srgbClr val="FF0066"/>
                </a:solidFill>
                <a:latin typeface="Arial" panose="020B0604020202020204" pitchFamily="34" charset="0"/>
              </a:rPr>
              <a:t>1.Listen to the tape and read the dialog. Then try to recite.</a:t>
            </a:r>
            <a:endParaRPr lang="en-US" altLang="zh-CN" sz="24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39940" name="Text Box 4"/>
          <p:cNvSpPr txBox="1"/>
          <p:nvPr/>
        </p:nvSpPr>
        <p:spPr>
          <a:xfrm>
            <a:off x="381000" y="3200400"/>
            <a:ext cx="7056438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sz="2400" b="1" dirty="0">
                <a:solidFill>
                  <a:srgbClr val="FF0066"/>
                </a:solidFill>
                <a:latin typeface="Arial" panose="020B0604020202020204" pitchFamily="34" charset="0"/>
              </a:rPr>
              <a:t>2.Read and spell the new words.</a:t>
            </a:r>
            <a:endParaRPr lang="en-US" altLang="zh-CN" sz="24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39941" name="Text Box 5"/>
          <p:cNvSpPr txBox="1"/>
          <p:nvPr/>
        </p:nvSpPr>
        <p:spPr>
          <a:xfrm>
            <a:off x="827088" y="2133600"/>
            <a:ext cx="6913562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Arial" panose="020B0604020202020204" pitchFamily="34" charset="0"/>
              </a:rPr>
              <a:t>1.</a:t>
            </a:r>
            <a:r>
              <a:rPr lang="zh-CN" altLang="en-US" sz="2800" dirty="0">
                <a:latin typeface="Arial" panose="020B0604020202020204" pitchFamily="34" charset="0"/>
              </a:rPr>
              <a:t>模仿录音熟读课文，并背诵。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39942" name="Text Box 6"/>
          <p:cNvSpPr txBox="1"/>
          <p:nvPr/>
        </p:nvSpPr>
        <p:spPr>
          <a:xfrm>
            <a:off x="685800" y="3200400"/>
            <a:ext cx="7200900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2.</a:t>
            </a:r>
            <a:r>
              <a:rPr lang="zh-CN" altLang="en-US" sz="2400" dirty="0">
                <a:latin typeface="Arial" panose="020B0604020202020204" pitchFamily="34" charset="0"/>
              </a:rPr>
              <a:t>拼读课文下面学过的单词。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39943" name="Text Box 7"/>
          <p:cNvSpPr txBox="1"/>
          <p:nvPr/>
        </p:nvSpPr>
        <p:spPr>
          <a:xfrm>
            <a:off x="457200" y="4221163"/>
            <a:ext cx="76327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66"/>
                </a:solidFill>
                <a:latin typeface="Arial" panose="020B0604020202020204" pitchFamily="34" charset="0"/>
              </a:rPr>
              <a:t>3.Make a family tree and make dialogues.</a:t>
            </a:r>
            <a:endParaRPr lang="en-US" altLang="zh-CN" sz="24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39944" name="Text Box 8"/>
          <p:cNvSpPr txBox="1"/>
          <p:nvPr/>
        </p:nvSpPr>
        <p:spPr>
          <a:xfrm>
            <a:off x="609600" y="4267200"/>
            <a:ext cx="7631113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3.</a:t>
            </a:r>
            <a:r>
              <a:rPr lang="zh-CN" altLang="en-US" sz="2400" dirty="0">
                <a:latin typeface="Arial" panose="020B0604020202020204" pitchFamily="34" charset="0"/>
              </a:rPr>
              <a:t>模仿课本</a:t>
            </a:r>
            <a:r>
              <a:rPr lang="en-US" altLang="zh-CN" sz="2400" dirty="0">
                <a:latin typeface="Arial" panose="020B0604020202020204" pitchFamily="34" charset="0"/>
              </a:rPr>
              <a:t>52</a:t>
            </a:r>
            <a:r>
              <a:rPr lang="zh-CN" altLang="en-US" sz="2400" dirty="0">
                <a:latin typeface="Arial" panose="020B0604020202020204" pitchFamily="34" charset="0"/>
              </a:rPr>
              <a:t>页制作家庭树并用今天所学的句型编对话。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25608" name="Oval 9"/>
          <p:cNvSpPr/>
          <p:nvPr/>
        </p:nvSpPr>
        <p:spPr>
          <a:xfrm>
            <a:off x="468313" y="0"/>
            <a:ext cx="4643437" cy="1052513"/>
          </a:xfrm>
          <a:prstGeom prst="ellipse">
            <a:avLst/>
          </a:prstGeom>
          <a:gradFill rotWithShape="1">
            <a:gsLst>
              <a:gs pos="0">
                <a:srgbClr val="FFFF00">
                  <a:alpha val="62000"/>
                </a:srgbClr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2538" name="WordArt 10"/>
          <p:cNvSpPr/>
          <p:nvPr/>
        </p:nvSpPr>
        <p:spPr>
          <a:xfrm>
            <a:off x="539750" y="188913"/>
            <a:ext cx="3671888" cy="863600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  <a:normAutofit/>
          </a:bodyPr>
          <a:p>
            <a:pPr algn="l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Dotum" panose="020B0600000101010101" charset="-127"/>
                <a:ea typeface="Dotum" panose="020B0600000101010101" charset="-127"/>
              </a:rPr>
              <a:t>Homework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Dotum" panose="020B0600000101010101" charset="-127"/>
              <a:ea typeface="Dotum" panose="020B0600000101010101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  <p:bldP spid="39940" grpId="0"/>
      <p:bldP spid="39941" grpId="0"/>
      <p:bldP spid="39942" grpId="0"/>
      <p:bldP spid="39943" grpId="0"/>
      <p:bldP spid="3994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Picture 2" descr="https://ss1.bdstatic.com/70cFvXSh_Q1YnxGkpoWK1HF6hhy/it/u=3433395778,3164265595&amp;fm=117&amp;gp=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B"/>
              </a:clrFrom>
              <a:clrTo>
                <a:srgbClr val="FDFD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6400" y="685800"/>
            <a:ext cx="5105400" cy="5129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0" name="AutoShape 4" descr="data:image/jpeg;base64,/9j/4AAQSkZJRgABAQAAAQABAAD/2wBDAAgGBgcGBQgHBwcJCQgKDBQNDAsLDBkSEw8UHRofHh0aHBwgJC4nICIsIxwcKDcpLDAxNDQ0Hyc5PTgyPC4zNDL/2wBDAQkJCQwLDBgNDRgyIRwhMjIyMjIyMjIyMjIyMjIyMjIyMjIyMjIyMjIyMjIyMjIyMjIyMjIyMjIyMjIyMjIyMjL/wAARCAEsAOEDASIAAhEBAxEB/8QAGwAAAgMBAQEAAAAAAAAAAAAABQYCAwQAAQf/xABMEAACAQMCBAQDBAcEBgkDBQABAgMABBEFIQYSMUETUWFxIoGRFDKhsRUjQlJiwdEHM3LwFhckY4LhNENTVHOSk6LxNUTSVYOUssL/xAAZAQADAQEBAAAAAAAAAAAAAAAAAQIDBAX/xAAlEQACAgICAgIDAQEBAAAAAAAAAQIRAyESMUFRBBMUIjJhBXH/2gAMAwEAAhEDEQA/AHeqbu1ivbWS2nUtFIMMAcfjVw61xGe5HtWpdnyzVOHb+x1GWCKGSeL70cijqp8/Wq4eGtYm/u7CQ+5Ar6Xcr+sBbBOOtXWRK9Kx+iLZr9zo+cpwVrRIb7EFPrJVv+g2sPs0UQP+M/0r6TdXkNjaS3V1KscES8zu3QClNn1Li7eUz6do5+7Ep5ZrgebH9kHypP48F2J/IkgGvAuqkcvi26+nMT/Kpf6A6mRvcwZ9jTvpmkWml2v2aziMcRbmILlsn5mthTAGKn6IeiX8nIfOf9XV6T8V7CM/wn+te/6uLg7G+i+UZP8A/qvoYVcdPwqQQeQ+lL6Y+hfk5D52P7Mpup1Bc9No/wDnXv8Aq5KEBtUcH0hX/wDKvopG2BioIhLfcBp/VD0H5OT2fP8A/V0q9NVl/wDRX+td/q4JH/1GbB84V/rX0XAxuh+lcSnmc+oo+mPoT+Rl9nzg/wBnBYcp1E4HYxDf/wB1er/ZsAARfyY9Ih/Wvog5WOAdvWrNumx+VJYo+g/Iy+z5m39nUan/AKfMD/4Sn+dQ/wBXbDc6ixH/AIQz/wD2r6YwH7uKrZAw3GflQ8SF+Rl9nzUf2fTj7mqEf/sD+tTXgW/UYGrKB5+AP619F8IEZG3yrwxg5y2Pej6w/Jyny3U9FbRygu+IYImk+6ptuYn1wpJxV2lcPXOtW7T2GuWlyinDFIDlT6gkEU7TaLatqEl+sa/anQIX6/CO2DS1r2ltpNwOINLUw31sQZVQHknTO4YChRjexr5c72excDXh/v78H/Db4/Nq1x8C2ZH61p5D5lgv5ZrdacdaLcyLHO09jI+OUXcRRT7N0pgDK6hlIKkZBByDWyhHwa/bJ+RYTgnSUOTCfnKx/LFE7bRrSzGIUK+xP8zRInFQJzT4oXJsqW1iEolC/rAOXmJPSlrXZUj4jhz4gkEAcMrAYwTTTnelDiUEcRwNk4+yHb/jqMmlocfNk/0pL/3i6/8AUrqGZrqjkRZ9LFe96gp3xVneuogw3X98fasN1xFp2jMkVy8klxIMpbwIXkYeeB0HvVfEmqDSNPuLvk8R0AWNP3nOwH+fKs/Cujm1V7+7bxdRuPillPUZ7DyAqW6Jbowz6oeL9WttO/R91b2dqTcXUd0nLzsNkU+mTmnCGJQNun51JhzMB+Gaki757DpU9si7ZZ77CvCGONtq7PMTkgAdSaw6JrthxBbTXGntI0cUzQkunLkjG48xvTorsIE/wj6V4P8ACKmVBxuK7kI70UMgQP3cVy8obNT5WPeq35l3Hal0S9EmYCs0sgVSSfXFQublbeFpZWCqBksdsClSPXrjWZJJLO3EWlw58bU7l+SKPHdQfvn0qG23SIbbdIao7gdSMDttVn2lTkAg/OvmGpaxwpFY3Ez3+p61fJ8MRZniiZvQrgAfjQjhP7Xq/ETW1jd3NpLJE0iy2zs6RkDOHV8kjt16mhRl7LWOVH2Px8t3xVsbZ7betLuiapNdeLa3sYi1C2bknjPTPZh/CeophibKjzpRe9kx72X4wMYGPSoPg5yK9MgxmgfFGsTaVoM81qM3TssMGf32OB9NzWmi2EXUD4gMDzHUVSy5AB38jWHQtLGiaatqZ5ZpmYyTSyOTzyHqRnoKJBlDYIxms2TSMN/p8GoQGK4hSQH9lwCPlSrFJPwVeLyln0OZ8SRE5+zsf2lz28xTuw2OBt5UG4hs/t2iXcCKHeSIhAe57UdOxrQbyGUMpBB3BHcVE0o2HFi6XaWtlrenXdkYo1jNxgSRkgYzkdPxppt7mC7t1uLaZJonGVdGyDWqaZsnfRMNvSjxdKlvqkE0jBVFs3v96m8AZpM44046hf6cvPyoqOX9sis8i/UuIA/TNr++fpXV5/o7afvyfUV1Yho+uDBIIwRVtZlKsmUYYB7VoGcb12IxQk8XOLrX9I03qrTNcSDzCDb8TTZZDkhA70k3lvqN5x2986QJa2oeCLBJZge59c07WQbwl5v/AJqLtmbds0hckKPmav5QFyK8RNs9zUpNhToaVAXiKeS34e1OSLIkW2kK4/wn+tD/AOz5Le34M0+OKRS7h5Xx+8WP8gKDca6jeS6pY6LbXL28N1G0k7p99lyRy+g2P1rNbaDcaZbH9E6te2/hJzqjkPGxO+CMd/Ss+VHRi+Nknj5o+lltsbZ26VFWPMfQUD4b1h9b0a3vJFCTZMcqjpzKcH+RoynUnzFUnZz+S05qEnxEZ6CpsdwO9ZriTliYjc42FNsbqhJ1y01Pi+9udL0yWKOC1x48kueR37RbduuaTp9evNUv4P0zaMui2DG2NvYRkW/OvmO/TPy2pr0271HSuFLPiCzm57ZLuWTUrblB8RGflLA9crj8aWdEXV7vhS7t9JaZ5E1IyXK2z8sksZX9k+4zSrjE0xLjTNej2um8Sz3M13Mjr4hWCyEnhhEHQhRjes1noaSRXngzSQvaXbx2l7G3K5UeZHUA4396ZtK4RtTwoLniixC3MAkkMm6zLGNxzFTuev4Uv6YkWs3ZsNG1LVLF2haeGPUQssTpnfHcd99+hrBQlGTdndDNjbX2IM2WsSahbaLq10MajBeNpd8w2LhlJQn6A++aeIZdhnvt86+XaUjnTrm4MyyxSa9bJHIgwHZFbLAeW4r6fbJzWwYjJIzWj7R5uVJZP1LJ51hjZ2I5Rvk/nXzzU9T1fX1hk0+wRrOC5SdGeTDyFScEA7Y6+tOer2zTaVdpzfE8LqMdiVNLOgBJdHs5zjwkCK47DAwfoaTbs6fh4I5pPm+ginEU6TQrf6bLapcSckcniK6hj0DY3FHYfiAJUqc96UuJnRjbaei8s1xcRhIwMEKGDFj5dOtN0JDICDtmhLZlnxRxzqLLSCBgjoetUyLzPnt5VoznINQ5QM+tW0RVg25sklRhyggjBBGxpWjQcI69FOj+DpV63hzxk/BG+NmHl/8ANOzp1xWO7tILuPw54o5FzkB1BGfOori7RKXF2jRaXtnfKWtLqGdR1MThsfShXEQDTWx/hYfiKEanw7Fzi50//Y75N4Z4fh3HZgNiKJ3jTnT7Nrxo2uAMSMgwpbAzinKVo1hOwXyeldVviL511Zl0O4XDEeY396ujII67GscHOIkEo5X8ubO+fOtMDZAJGME7V0pmIFaMG5lbG5kJ/GjVqh8MY69MjtQhDlifMn86NW5PhDHXG2aEhUagAPlXjAHfOaqyVGeUfI1WJCGPw8tDkF0KnG2jyyy2msWcLS3NiTzQr1ljP3gPUdfrQe44x0lLISQXqGYIoWBQ3iEgdCMYBzX0NyWKlgCM9qrNravKZTbQeKSCX8FQxI75xmocU2dGD5UsS4roXuCdLu9M0BUvEKXE8jXDoeq8x2B9cU0oDgbVAglic9RjNTXlx1NNHP22z3GxJO5GBisroJC+TsAOlbsLj7rE+1Z3AAOBjYiiSFJC5wOkb8O3ml3CAm3u54Joz5Mc7+4Y1820RNV0fU9TuOH1F9Y20rIW3AmQHHw9yQMHI8s+lNXFkGr6QdSu9IBeHUoRBcqoJaNh0cY81yufX2orwkdHGlW9jY3tvI8UY54w3K/N1JKnB65q4KM1Ug+x0uPYtaXxNA4WG74mmSwyfFsb6255WU9YzJjdfXr7VXFbaRJNNY8F21xLqF4ngtcSMzR20R+8cnpt57+VfRrnT4Du8EbMehaMHf518ldZjLczaNPeR6jfalIttFbTFF8FPvMyjzJwCfI0SxJbs0jkb00ONxpsFjf6Lw1Y/HDpkbXty56s5+FSfUkk48sU4268sKDyFCNF0qTTtOme6kFzqN0/i3Vwf2nPQD0A2FHFGAAe1Z9yshq5WVSJkEHoelKsvC9sbt5be5vLTnbmZbeQBCfPBBwfUU3SlQO2RvWZ8B+bFKSC3F3Fgyw0C0spXnUPJcSDDz3MhkkPzNEBGUIPOT+VTWXm/dyPUVCSQ/vJ9aWha7Lgcr1qJHrWcTNkbg+xqRkyN81XJFKSJNkbGoMg7V4JCDgnIrmIG6kY8qLGjNInxfOsWrri1j25fjzj5USHxOQRjbvWLV0LWw36MOtQwj2AcetdVnhH94V1ZmtjzNGZYiodkPZl6ioplWbOOmfnVw3rPOzKxwPh5Gz6bV1syaBsYzGKK25IjAzQiFvhUe1FlOEAz8Xb0qWRI1gEDrUGKhsEig17xJp+lz/ZZpjJdEZEEKmSQ/8ACOnzrLJxDfy/FbcOatIvm4VNvYmlbJGAqeoOKhzEfeJ+W9Lj8WJaYOo6dqFiD1aaA8o/4lzReDV7ee0W5gkSWFxlZAQVPsalv2JuuzcsnMcB+npVmT++aCHVnclo4mIzjJz19gDXn2u8fOAoH/hv/PFLkFhslQQWf5E13iKZMbY7UE8S4xlpWDY/ZRAPqWNRa6ljXH2mTPcYjNHIfKg0UU5Pw0C1rh7TdRt2e4tYHdVJVymGBHkRg1zai4H3ifUxr/8AnWe71Vbeylup5JfBiXL4AUBenYE0rTBOL8lNjwpDLaKU1HU4RkgrHfPjAJxsc+lGdM4f03Rkf7HByyPu8rZZ3Pqx3NCodQtn1BNPikzM0HjhQ8hVk885G9apIHOQiRLv18NifqWq5S9lyai9hZp0H3mxg9xVT30I+9cRj3ahZ015cF5Y/cRqT+INYr57ey5okuFkvfCMsduWSPnAOOoXb/lUcmyU2w6NQtjIV8eMk9udRn61KZwq5bc4yFHfypJTiO6QMs/D91KoHRLxT/Ksl9qt1PpqWdnb3Fje304treF3yQpHxOcbYAOMjBHr1p1Zf1uhnsdbGqXd7b6dbtcNbDDTluWAPn7gbck9TsO1dJb8Utloxoqjsh8Q/jStarZtdLb2Vx4NjYr4Fu6PyNI2cvJkdyR9AKLJqmtQKDDfx3CDos6Kx+owapRRSgkFG0fiE8rrrdop6mP7CCvtnOaxzW/F9q3MBpl/GM5VC0Ln2zkZqyDi26jPLfaZ7vbv/Jv61pbi/TcfDHeM37og7++cU+MR8EVaRrkd9K9tMj297GP1ttOMOnr6j1FFz8JyDSbrV7FrsdxfWFpNbarpKLcQySDBkQE8yHHbAOx/rRuTWrVNIi1F5FjgeJZRk9ARnH8qiS4ktcQosmZRjyrNq+9m58iD+NKulcQane6g186rbaPysFEi/HL/ABDyA8+mPOjNlrEWvaFPdw28sMYYqniY+MAj4hjtU+NjimuzDzV1d9K6lRofQelYr8sqltuURPn3xtWzPnWPUn5bST1Uiul9GT6BMMoQoNs479qzTajfazqb6RovwLFgXl8ekIPZfN/yqMz+EniHACAsc+m+/wBKnwVPb6ZwVZSyYN3fl5ymfikYk7+wAG9ZR23ZnFOUgnoOkWemW5axBgjckiXIM0oz953OTv1wMYGKJPHznIu7kH0moWAiW0cTX0yBFCjLcv8AIVWTCmMajKT6Sc39a5MuTI3o7Y4lQbtZH8aS2kcyryB1LgZxnBBwMHt9aUtd0S30biDS7jTV+zx6lctDcQL/AHRPLzBwvQEEexo7a3whljKmWck4JaI5ZT5HAAx19cYrPxjgXXDrHGRqiAfNTXVibePZjkjVm+G2SNFWMhVC4Ge/vUPs/wDuxW2Pkx1xUzgHFHFNHPxTBN2IbGynu5UURwxtI3sBmhfDb32paWL+9WKLx2Lwxxjl5Y+2fP8ApQ3jPXJdQW84d062y4Kx3Fy78qo2QeQDuema0WvFculLb2uracLa1VEjF1BJzou2AWGMgbdqVR6N/wASfDnx0Mn2UHqx+tA+LzHbcK6izHIaIqPU7Y/GmJGHh8yOCrbgg5BGOtKvFx+23WlaVnKzz+LKP4V+KjijBRVqgZppaHinRy65Y6eyN6EBf/intXLCkuUcvGlgw2LW8vT3WmLUdQj0zTnuLhuSNBknufQUN0y8rqbKNe1mLS7RpWJLfdRR1dj0ApSX7fY3EEhCT63qcnLySD4UjAyR6BRj/IojYwy392Na1f8AURRqXghf/qUxvI38WN/T6Vdw7DJq19NxBMhRXUw2UZ/6uAHr7sd6EqVsqK4K32UrBxpJ8PPpESr+14ZP4VVp0d3dcfW8d66STaZYlpHiGE8RzjYdtiPpTqYwIjv08qUNKA/TXGJkz4vNHjfBMfKSB8+nzqo9jjKTey3VNO0y9u2NiEjcLzTSQMVBB6ADofMnp9aCLo1yufs2oDmzupam25YXQSIwyusRDFbjHMFb4cELuUG5PngAbCvbrSbB3t4zaQiN2IchQObAyFz2yfyxT5W9GlChzataf30RkXzQAsf8+1b0uzCUjW23kYBeZNyTt396Mz6TE1z4dvH9lkEPMUJyqHmwMruMEZ6Y2FCYo7nUNZs3uIvBjhkQMudweoGPXH5Gi/AUXi3uLSDWbm5hEKfYWQ7jGQGPbbvSlaWdxd2dnNqzRJp1tboYYubCtt95/by79vVs4/1PwtHGmQh5Li8I5kjXLCEHLHHkTgfWhuncO3OpNFPqyKkEYHgWQOVUDoX8zSm0iXJLbMcVtd8SOFXnt9KbC5IxJcKOwH7KU7JYx2WjvbxIFVY8BR2A7Vda2SwnYAVfckGF1x96NvyrNe2ZpuT5SFnkPlXVq8D0rqKNdDoelDtSbNtJuQAMdetbpJFQAHqxwB5mh2qkC1PmT5etdEjNizrchj0e8ZcbQP8Aka08LmV4LOaNF51shHAjnAwAAN/ckn3rPqdq15p9zAgJaSJlUDucbVu4ZubS80i3+xxGPUdNAjurU5DgYwcA+eMjHliso7snE/2YzrHco3LLKkyFfvBeUhvLA2x+PvUII7tXjaRrcBvvxqp+H2bO/wBBWS6v7ia3X9HTW/ig/EshHMRjtnofevdNu7nwCl/Kk10SWCQKGIXtnl7/AIUaZ000rsycVXHJaQxry8xlD4Y42UE/mRWHjaa8k1jhiCygE90J5LkRM/LzFUGxPbvTNb2YcvPeRKzvjljYBgijcD3zufkO1JevapOeMrrU7a1W7tdGgFvLh+UqX+KQr5sBgelXBVHZnJoN6RrsOpxMrIbe6iPLPBJsUb+lGo5AMZOB69KWrix03idI9R0+9aG7QYju4PvD+F17+x3qiHVtV0VvC1i0aWEf/dWil42Hmy9VNQ049GLhKG10B9OhDcR6qkzHxUvpJGRuvxH4T7Y70Q4luIodLaFYhJLcAwRxAf3jNsPoa3y2+hcSslyjo8yjCzW8pjkUeW2/1q+w4b0+zvEvB9ouLlBhJbmYyFP8PYVGrs74/wDQX1qFbSo0aTay6boNpaXD80sMQVz6/wDLpS3ZXX6a4iu9QjUvBEPsts37OM/G3z6Vr17Up9TmfRNKJaZsLcTqfht075P7xG2PWi2mabFZ2kdpaxhIYxgAd/U1a2cuONvkxe1lk0vXNPvbliqKsoJVSeoG23tXscd3rl3He38LQ2URDW9u/WQ/vsOwHYUyzKeXkX4j22zQrW779FwpHCvjX9x+rtoupZvbyHc0VstwXLkwdqavrmojRISfAUrJfyA9E6rGPVup9KbFEFjZlnKRQxJkknCqoH4ACsWhaKukadyvJ4lzIxkuJT1kc9T/ACFBeLdStbmex0OS7ijS6uB9py4HLGvxEHyycdfKhmUnyY0CSO5t1lhdXjYcyMhyGB6EGk/iG3k0/UBrVqjvE8fgXqRjJMfUOB5qcU2Wt1ZywAWjxGJAFUREFVHYbV5LEZDsB6edL/US9bQtC/aeZL60RLhZYxyyROQ2emzDqD5Y69RRzT0la1l+2K5EjfDFOwcqMd+3X+VBrzg7TZnklSKW3eQ/GbaQxg+4G34UMh0++t4MQcQ36SKWUwSp4yqBn9oY6YHfvUKO7R0LMpKmhwleC0jbkRVZjsijBc9h6ntQy6ns9EPj3kyS3rAslrCo55JCMHAG58snYChkEN88yQnWpCXGPEtLMISCM7yMSRt5GitjoVnYlnhixK/35XJZ3Pqx3NWtf6RLJ4Rg0HTbqe5n1nVkAv7j4VXO0MfZBTCsYUedSVORQPKsOsakNI0ue/aJpRCueRSATuB1PvRXlkV5YSAJG2wqmcZkA81IqdpOtzbxSqCFkQOAeoyM1z48ZB36UNaBmTwD5V1bvDFdSosvdI55huSVwwOaz6qc2Lb91/Otbo3iIBJgDJK46ih+rHlspCdviX571szOhe1LWrfR0iUxSXF3OeSC2jG8h/kKJXHD09wLfVbN20vVljGW2YEEbo/Y4/lSjpWsabbcW6hfapMBPCRDaqAX5UxuVx3/AKmvo+m61ZapbNLZTCSMHB7YPkQdwahJdkteRXbiPiC1uJrfUdBstSMLhPGhcIz9MbNnuR2q2L+0BkJjXhfVFYDPJGEx5dh5g/SjN5Y2zGS4CYkJ5shiMnGN/OpadbwXiRyyoMhI3AzsCc9O4wRt7mnGW6COS3TB8Os8Q8TWbLZWKaPbvlTdzSeJKB0PIgAwfU9PeimnaJaaXYLaQoWj3LGQcxkY9WbzJokkKww8sanAJI37kkn8SaWeKeITb2K2enXMS6jczLbphwWjycEkA7eXzolvsctleo8Oz2t42paEyQXJ/vrdv7uf3HY+v5VPTuLLOWUWepo1he9PCn+HP+FuhFHbO0e1sobaS4kuWiTlaWXZ3x3NZdQ0az1KFo7qFJEO4Djmx7Ht8qhNoIzcdeDNecNaTfv4xtkEp38WAmN/fI60Pl4SkaNooNa1ONGGCrS8wPpnGaobQNT0j4tG1GVEG/gTHxIz6b7j5UU0viF57+PTNSs5La8kiZ1dGDI6ggHBG4696pOMjROEn0X6VpNrZQLZWifqk+8+Pvnuc0XMa8hjQ/AMcx7tXiIiO6q2EA7d6nGpK5PT3q0jUzyQY5Sqk5xsOwzSvwjzakt1rN6yyXTTPBG3LjkjQ4AA/PzpqZiOYg4JYAGlTgUY4dCMN1upwf8Az1MiMjdG3irU5rDRZXg2uJWWCHfozHGfkMmgWl6NZxWoLW8ck0hy00ih3Y+eT8zRziuxlvtFkFuuZ4XWeNcfeKnp8xmh2lX9rPawzI6GMjcc24x1BB6Gspdnb/z1GpewfeWn6BnOpWEaoYxmaJfhWVO4x0yOoPb2pztJ0uII5ozlHAZT6EAilfiC/tI9P5ZZAOYHC4yXbBwoHc70W4bt5rXh6wguAVmSJQyk7jbp+VOJn81RUk135C0nXA86XdSRYp41XKHDfEv3jgMdz1PSmF+p96C6so+2WxY/CXKn57fzok62efJ0breCL7yxjY5BJJwSME/StPLjes+nktZRMe6qfwrWSDVR6Lj0VMfPpSXrt7ea/d3Oh6aI1gVQl1cyAkLnflUDqabrkEq2DggUqcJnln1qJtplvmc+eCNj+dK9mmKKnOmWG34hs7aMWepeKYUChJLdeRgBjqNxRXQNYOs2sd08fhyq/hSx/uuM5rXsDliHYDoy/wBKX+FX573WmjH6pr7KMOhIB5semaTNPkY4xSkh05q6snNJ5j6V1OzGw0MEb0o/2h3D2vCF08bFWZ40BHbLb02KfOgfFdnFf6JLazjMcrKpwcEb9R61u+hCZwpZW9s6GKBFfl5S4X4nPmTRyzwnH0otvuSWn+1KowvMD8JPr/Wg2l6Lr9nIsFrc2Dx45VmmRuYD2GxNOGg6EujwzM87XN3O3NNO4wWPkB2ArGKdbOr5WfFOPHGjbcj9UR/k1Vo5Hh8nYQx/m9aJ428MkAbb796zaX8ExTH7GPpI/wDWktSPNiqkZeMtTuNP4cuDA5WaUrDG46rzHBP0zQHTeEtHlhQS2isYzkyByGcg9SQaatd0uLWNOktJsgN0YdVPY0s29vxVp6eCLK2v4hssq3Hhkj1B70Ps9D4mbHBSU+2X211PonEtpZxyvJYXzvEYpCW8OQDIZSenbIpzK/quU7HFK+iaHqEuqrq2tGISRBha2kR5liLdWLd2/wA+VNjbrvvVJaMs7jKbcejGwOCO1KMmTx9DzEYWwbHplxn8qbpTsc0oX6+DxxZSE7SWrJ9GBqFqRhD+0Nqtu/cDH5VcZCRg9OoFZc5yQSCWxV8nQ+1bHWUysOVBnvn8aWeB2I0eVebIF7cAH/ipkmxsDsM0r8GfBZXYJGVv7gFfLcVEzPL0NTjm2O4PWgF9wra3Vw1zBJNa3DbvJA/LznzK7gn1xRuS4gtkae6lSKJMczu2AM+ZrVzJj4cYpVZEW07ToXtO4XtbG4+1yPNdXWMCa4fnZR6dhRsR4XqSauOCBk1XLIFHoe9OkkN+2Uuck7d6DauvMbZz08VPxYCtkuowKxVXDN+6vxH8KxXMk1wqhoVgjDBueZwvTfp7iolszlTN2nn/AGGHH7grQWIO29CVuniTw45bcqpOOVmc4yT+yNutQa7uzllyQN/7r+rAn6UXWgugqwyT7UnalpV7FqbahpjoJnHJLDIcLKB0Oexpgt7zMixyYKuoZH6c22/tjy8q3FEcYYAg9/8APQ1L2OMpRkpRexQjh4lvwYCIrKNhyvIZRIwHflA6Uz6VpcOlWEdrAhCRrjJO5Pcn1rVHF4RIB+E75Par2OI8DbO1NL2XPJPI7myuuqHKfWuosmwuKG65vZoPOVf50ToPrj/qI/LxR+Rrol0NktNjViM0WHIA2CPegNvdCFdycdT51OO7vZVYxwnkzgNykg/PPbpUX6M3LegnckeEcEZxismnlTJC6HIeJtx6SH+tZXTVpdsxxjzYD8smvV0+7dI1aSJuUtvyHfJyc7jvWd7I5b2GWBJIJwPXaoCRQ5C4OewINCnszbxl5XtowNy3gIAMd980s3HEdze3RtOG7A3867+J4SoqHzDAAjHqQD6007ehpqTpH0BX5RucVwmHTOf5UqHRuNpoxK2r6XDL18JbckexbFV22r6pp2oxadxDaJbyzHFvdwNmGY+Xof8AOBTakimpJDXL9xs+VK2v8setaTMe8zxfVQf5UzE88JY91pX4k5Tqmk8wyFvCwHnhDUvsI/2mHY2+/uTgjrW1znFCYJCYGZty2D5VsEhyB8961TO1olOCV9d6WOFzHFPrrllWNb53BzgKOUZpjmlALZOAPipCQyf6vNSu4/he7eWZsdlMgBH0FTIyydJFuq60dde3Een3kujxS+LPKij9dynYKuclc9actL1G31O0F1bMGib7pH5Y7e1LmnywQ6ajBlSGKMfGPugAdc15wvcLa6Pd6jMywW09xJcKXOAsecZPvWaZr8r48cHGmOTSBASTt5mgeqTyXLLDHyncfCwyCT90H0OMn0BoausarrR5tH0ppbTtc3b+Cj/4epI9hUpf0zpdw8r6Ubu2Ulue3kDNk9W5Tg7DAHoPWm1JnI+T8BBbSbw1WW4lO2D4KCNc+mN/xrl0+HmyY3JPUsOY/U5rrDWLbUoPFtiGXcMOjIw7Edj70QiUMoJNTVkVbMn2cKRs5GejVIwgjIwPlWk8rbjpQrVdWg0eya5l5myeWONfvOx6AU+KHwSITR+EWLg+BnmYjrGf3h7dfTfsahBr2nJK9s2o28kyAkrE3OWAGcgLnO3btWSLh+611hc8QOyREfq9OhchUH8ZG7H/AD6UcsNL0vS2KWFnbW79/DUBvmetUoey1DRntNY0/UVb7DeRzAHDqp3X3B3FEkkDxrvQrWeHLbVCLiI/ZNRTeO6iGGB/ix94e9Y9B1aS5ieK7CpdQSmGdB0Djv7GplcXZLTi7GPIrqo8ZP3q6lyQ7QY56VONtRubCwtPslq1zczzlI0Hnyk5PpTMNhkNn5UE4jBdLMZwniMXwcEjl6A+XnXS+iqsX9N4f4w1VVkm1a204ZzyRRc7A+/z86vmHFnChaW7Eer6ZEoLSxAK6KNtx1GPmPWjulWVoo52TxGc/D4rliB2C5OQPaiJeSyIlaWa5gGVnErg4XYDA6bdD3I8zRxVA4ro9sL201PTobu3OY5U51/51rjVEg5iT3pY4atxpN9q+hsf1Vnc+JAPKKTcfKmB2/2RpDnw0GfUgbk1i9OjB6dCnrCTcUcWQcPxTNHZxR/aL9k2IX9lM+ZyPr6U4RxwaXBHY6dbxxqFysY2VR0ye/8AMn50D/s+g8fS7vW5QPtGp3LyEnsikhR+dEba7tr7U723k545AFBiZuVsLswBHUZ3yOzVpXGJ0Y4pG+NrpWy4jY56BSBj6msmuWMPEHDV1CFIZkZoiescqZwfcEYq0LbKviyLAvhZMTB+YCP97r+PyqPD99FqFvcPCjeD9ob4jsGLHJA9gRv5k+VEXejSS0C+Hr86noFndSDDzRAsP4hsfxFC+JxjUtHQHJa5ZvYBK0cGgro8kJA5YLueNfQBtvzrHxW5i1DSXHUT8g/4gR/Ksn2c8dTQWtv+hxjqcHrWyMZkzjbFZrLe1Qkb77mtceyk1ojtbMN/J4MLuT1IH40G4NVZOF7dSvPGxlXldcggse3lW3Xi72EiR55ir4x3IBqPCnIvC+lhBgfZ1J98nP41EjHN0jK/BWlI/MY5zbKeb7N47eFn/D/LNda2A4g1mSKeMDSdMcIIRss0wHcfuqNsedMsp+EHGcHNCeCWD6FI5JLtdzFyeueanFbIVuW2Gbi78GZIIoHlkKc2FIUKvTcnp6D0NeR3QZgksUkLk4AcbN7EbGsOqQQSzyrcxLIrqjRq78iuy5+Enp3zg+fpVEEFu1wRbROkjyozkzl+VVIOSOYhemBjr7VduzWjLxHpjWZk17TcJcxJzXUX7NxGOuf4gNwa2Wl2t1DE0f3WRWP9K2auQdHv87L9mkz/AOQ0H4Yi5dBtXPVol6+w/pUTW0YZF+yoKNtGe1L1oBqnG0rkF7fTIgq56CZv5gflTBP9xcdQc0F4NIeDU5j/AHr38niZ7YxgfSiK2OK2brpvHeZ3lmW2iYxhI2I5z3O2532A9KzRLbOYwLa0UsOZELh2I88/0zWu6s2gROZjPbBnLoUGQGB3JHUbn61jt9UtMsq8pZyWHJHg47DAGSR6Z8870pt+DeKRstpUS4gELYikZo3hLfcZQTsO3QjbbcUK121XTuIbDU4Byi+f7NcqOjMBlG99iKNWNvhTNLCEkd2cAgcyggDc+eBv70J4vcyS6HaR4Msl6JAPJUU5P4im9x2Z5EqaNvN711Z/skvn+NdXPRyUNXQUB4mcpaxsDgqrkfQUcY5IA9aAcSi3ZbdZ4FnfDeGh2JJxvnsB5129nTdFOkQO1pym3V28XBWTALDB2Odz7gnrnejdtbTXVrCOdWhWYsJWYlmVH+HtvsBuTQaxgtS6YsbhR4Phhd33z2bmxjHniid5xLFpZWO8iUysg8K2tiXkdv3cY2B8+nrtSjFp7G5xfRh8QvxzrCpjm+z28efLYk0fmRRbmAkBGUpk9sjFBuGdPntoHuL1Qb65dp7g5z8Tds+gwKPyRhymSPnWT27Oftti5/ZvfZ0CTSJlKXumyvFJGevKWJB9s5FUcUzW89+JYFYTRKW8QEYYLsSO+2SM+h7VPWOGi17+k9NuZbG+Uf30LdfcdxSpeXWsR3KrqOnfaY0i8DxLM55wCTkqe/pt0zVPJbSNYZY9S0bIVluYpAlqXPicrBWb4R2O7H4c5z3+tNXC92ttaAuyrAjPHKTsAy5bnA7ZXOfYUh2fEh09wI7G+nuHbBDRFCcnpj5/OiNnFq2tltNuYUsNO8VpriNpB4s24PKSPuruPlSk+maznBXXQy8Hxj9BJcKwZbuWS5GOwZjge+1D+NFLW0Dr1SaMj0+Ig/nTHZLbxKEgkjZYhycsWyx4/ZA7Uu8YuBw/dy7ZSPK+4YEVD7OVvaf+hiwOLOPPQbYrWvxbdQTisGkOJLCNnVgSM4PtWtPieM9AFzWq6O5g7UGxIgx93OfxrLwfk8MWa9WRSh9CGbau1RyI3dsjCk5qvgw+HoSIO0smffmNQ2Rm6QxOMpjFL/C9zFZalrWlyMEKTm6TmPWNhuflimHPWl3W9BN8UureZre+hyI51GQVPVGA6indOzG6dhWae5uYZPD8IxzKRHE/wkr+9nz74xtkVC3uJLZWgLW0cq5kaM5AwSTnm6dPIbUuWWp3ultCL3Q7mRolZWmtGEoYHGOUE5UbH4fWtTcV6W9zI1xp2pOCsYCPYk7gnHXbqcVMXJy7NucX0bOI9WRuDby4gPxzxiFVbqDIQv5EmtOnKLfT4baIZEaBeY+1LkFrda5qUaSW8trYWzl/ClGHlYMWXI7BeY03RqnLyoQR3INNttmMnctEZR4in8cUqRXMnDGt3VzKhk027YNMy7mF+nPjuD3pvZcjyXG9ZbmGMxv4ijABJ2ztj+lJ2naE7TtA681aVpjdWU/PCeWOLk+JJPM477nGcjp1rGLq9sYiYY+TIWNpGiIKgZO2Scnc9qFHSrDxi+n3F7prnf8AVghSc7fCfapHT7jxEWfiS/MZwyuqgEt6HGfc9qpSVbHzYzycR2Fnp/2nUJkhYHlKLuXb+AdSCMEe+9CtLivdd1wa5eRNbwRRmO0gO5VT1ZvU/wCelY9O0bSra88YQyT+GVX7TMxkK7HoPIcvXGMb5q9OIooeIjp/gXGxabxi5HNGAcqI/TH4Z60rch8nIavAH7x+tdQ7/SXTf+zuf/SP9a6p4i4jCNh/WlDjC2+0X1pIpu1kjiYB7eXkwN2wdjnPLttTi1L+rK76qhjbleNU32woOctjvgfma3bGBrWzv5YVD3+rSxDrHhRvjOGZRzdPLr0opZWEyK4tNIeyZsM03MGeQdtz19cnI8qI2P6WeMP40TJJjEhA+Edyq/iM5q9bTU/GeV7xYy5z+rUH0wcjoMdt9zvSdvtmbiilYtUwgmnaMeKFxGAuUAOSep3wPrtWfiG6uH1rRdJtp5bcyv8AaJmjbDci9vY71vCT26SGedpCoGJD3wMk47dvpSJY/ate1htXkv7i3flaKAQYBSPJGM+u9Z2k6NMOKWWTjA+kNIrhs9cb99qWb6w02K4le6l8AyAtH4YLE+vTzGcf1ofa6jqOj6vb2F7cNd29w5WGaT76n90+YptNtHM6M+SoxlcAhh1Gc+v50u2RPE4T4zAUtvpypzRTSuxIUIMgt/CMjqM+fp3rTaWujXCOimYLtzJIN9yM5IH8S53yNulGp7SIwukcUIdjkEqNjjGfeqRaQxooEKjkwAQozgf/ABT4pAopMmIY7aMpGMKW5seuP+VKnGbFdLjgHSWaOMnyBYZ/KmqZ+bsfnSrxhg2Kr+0ZogPQ8wqZdkv+kFrA/qgOxztRCNcFT0wtDdPbEcXUncH5Vrefw2i5v2wB5Y61ojtfYI1xcWk5H7pAx2yRVHChBsJiCSGuHIP/ABGtOssf0ZNgZwNvWsvCrq+mBozzJ4sgUjyEhqJGeb+UNR5Shxiq+TmUb13PgDY/IVFXGQN96doxtAibTZ2kZxfS28juRGrt4gO2eg2HQ/WovaIZlB1NXk51HMJMFPLbO+xO2NyQaNSwiXlPMQVzjbIORgg+YrImj2qiMtEhdV5Q6DlwMDYDsBgYHbFOkNJAoWljI7LLqMZk5jzMCBz4O5JzjcjPyxRuxghjt/1C8qM7MQVweYk5299qg2m2jSEtbwmPlChOQY9T7nYfKtcMSQxiNPujJ+pzTrY6PeUYxj2rNMFEbM2wUEk+lazuKgQCcbetDQNAJLywSVrd7eTB+80qd+bGDnfOT1qb3Gnh/wC4+E5LDwW5i5xt67E5FGFt4eUjw1AzkgKME1aVVsBlDDtnfFJIEgRbHT1cQW6RExhUKhc8gboCT5/zquXQVmvRczR2ksnMP17I3iBc/c8sYyPL0ou1rFzI3hqGU5BUY9fz3+VWE5+dFUHRi/RNn/3aH/066tmK6kBcelBpWzrtwMnCrGP/AGmjA60r3eo29pr92J5448uigOwGcIOmauTpCk6VjTG6jG+T61JpffypLuuNrG0uAio08CsBNPEcpFnpk9zXlzxQ1zKlroyrqd5IpdYYn+EKOpJH5VHJ+DHk/CG+VRLE3N0KkH2NfPtOkbht2tNTgmiCyHw5BGSjpk7gjvvTToetwara+LB98fDLET8UTdwRW1tRt1uHthNGzx7vFzbrnzFL/wBNsHyHgk5IVY4bnX9cs7mO1misLVzKJZU5DI2AAADvjanLLhl3A2FQ+0K/xZP+fWuMsffO/rtRaJyZXklzbL5nGQVH0aszXQQNzI+AOuKy3d/FaQvPNJHFFGMs7tgChsnGGjrGSL9Z2YfDFAC7t6YFK2+iLb6NN1rlnbtiaYRkDm5XIXbz3pb4g1hdY05ZLO2le1t5o2lusYTPMAAp/aPt0o/o2hpe3FxrOsafCbm4K+DDMgcwRqMAHP7R6mtPGqD/AEL1FUUALECoA2GGWrWPyzSGPdtgTTtQknmUqxAbON+m53omrnxI+YkqFJpf4eXmgjkAJAX+Qo8AwYKcZAx71KO5lF8S+nzIBl2A5fSgfB+s2NtZnTZ5fCu0lkPLJ8IbLH7pPU0duBzLEvXmdR+NYuGtEsOINLvn1KxjlQajOYiWIKjIzgjB6inxsxzK1QZm1G2ijMkkscaKMlmbAFZtG4gsNXuLiO3kk54iPvDl5gejD0rTa8E8P2kwkWxMrA5AuJWkUewJxVmucNrqU0N/Zz/Y9RhHIswXKun7jr3H5UfWzm+t+wisnng1F5CvbI8xS40vFFoeSbR1ugP+ss5gQf8AhYgiuE/Ec+BHobRZ/auLhUA+mTSfL0J8vQfWcFutaOcEUnSX2saDemXWoY5bGQDE9opZYW8m749aPW2oW93GssEyyI3RlORRbXYcmuwgXBOAcVMN54NZGm5SM96kk6k7lafLY+RtXHkKln3rMsiE7Ej51aHHnVJlKRbkVWwwOlcHGOv41xbbzoY7I5/h/Curub0rqkDRgDpSxFpOn6xrOpJf2cNyq3Hw+IucfCBsflTR1NBNB+PVdUfzuCfzrYrwGbHSrCwsfsdrZwxWx6xKg5W989fnVkGn2dmzNbWdvAzDDGKJVJHrgVpXpXMdqokAalwnpuo3/wBuVrizvSMNPaScjP8A4h0NDrvgaCJFn0W6ltNRTJ8eWQyCYnqJM/mPpTZneu71LSCrEUTcQwsIbvQLh5QceJaSKY29c9vnVw0DiO5xdSanBazEf9G5PERR6kdT605g5JNVnrULHElYo90K1rwveS3kU+t3ltdRQbx20MJVC37z5+9jsKY4LeC3P6mGKM/7tAv5Crc4JrwjBzVUl0aJJdHmaxaxbG80W+tdj4tu6gevKcfjWvIPeon4gV8wRQNHzjhmUvY22GGeU5Pl701HDDPUg70m8OxNHawjO/Mwx7Ej+VM6B4+YBsc6jON6yR09nly4/UHuZlyB71s4KUJwpakdZHkkPqS5oZqEgezMgXAhbB9aKcFnPCNgR+6w/wDcaqJlk8B/epCu7VwrQzJDaosNq9zUGOaAIEBgQRkHYil+74Q02aZprUSWMxOS9pIUBPqvQ/SmLvXpFITFc8N6gF8McR3fJ6wIT9apHDes2Upm0/WzcsR8cV8nwt7Fen0poPWppU8UTxQsInFPKQ2lacH7N9sPL9MVP9EcTXSjxtUtLIdxaxF2+rU0V7RwQcEJw/0v0tjE9nBq0WcrNDIInx6qasVuLr7PJYWenJ+9dTeI3/lWm3Fcc4o4IfFCp+jeLf8A9U0r/wDjtXU011HFBSJDqPegXDB5rjUH85s/iaOE4BPlvQLhHeO7bzdfyNX5H4GkV6RtXg6VxNUIqbIrwHcV7J0zVRbFICfQmoE5NdzZ371EkdaQz3vXjHY1DO/Wos2dhRYz3G3WuGQ4NQJwoBrubK+1SAjaOBFcahAoA8G7lQeYHOT/ADo0i81wxGOoG4oPbHweK9atj0d1nUeedj+NGUkjilw7gF3+HPU+lQbJ6MGpIU0t8DAMgz7ZojwO4PC0KA58OWVD8nNZNTTOkXAXcqAwHzqPB15DZ6TqgnkWOG2uWkZiNlUqGzTj2TPocO1e0tDjvh4kBryRFPSR7dwh9jijNlq2n6jHzWV7b3A/3cgJ+nWtDI2d6gakDua8x5igDiMECvSNs14exrnbakIpAJNWIKgDU1bNAEzvXuK8Fe5oGe1E17nIrw0AeV1dXUgIXDcltK3kjH8KEcIDFvc/4l/KiOoNy6dcn/dt+VYOE9oLkfxL+VV5DwMmcVAmuJqJOKYj1jmqG6mpl6gWFAFZbFQZs16/pVJOKkCePWuzy75qrmNLl5xHPc3klhoUCXU0ZxLcyH9TCfLI+8fQUmMP3d7b2kBnu544YV6tIwAoNa8Ufb7uOPTdMurq2L8r3TYjjUeYzuay2/DaT3C3ms3D6jdD7vi7RR/4U6Ufj5YlAUDA2A8vaoc/QCvxBcrp/FiToOZpLHHINiW58L9d/pVls8k9z9pYZOcRAdB5t/SguosdT4zvmLZjgKw5HRQo+L8SR86Y7SIoSQOXKhVHl6VL2zaOkWXMbvazJy4XkI2796GcM3QtOIkhk5RFfxeGM/8AaJ0HzU/hRi4RpIWhBOAp6d6Wp7blgBjJSXxeaGQ/syDDKR9MfOn5B7R9HaNWUxlAUx90gEfShV1wrol4S8mnwpL/ANpCDG4+a4rVo2pJrGlQXiHDOvxr+642YfWt5wRVV6MBc/QOq2AzpWvXHKOkN6BMntnqK9i4mmsJVt+IbMWTMcJcxktA59/2T70xou2RVVxDHPE0UsaSRvsyuMg+4p20BJZFlVXVlZSMqVOQR55r1+lKsunX/DjtcaIDcWWcyac5zgdzGex9KN6fq1pq9ktzaScy55WUjDI3kw7GquxGrmqaVSTjrVqGgZcOleZrgc14T2pjOBr0nzrwEVxNIDs11efKupAYtXbl0q49Vx+IrPwsMQXP+JfyNWa0caay/vMoqHDAxDcf4l/nVeR+A4TUS1cxqstvTYjmNQNczVWzUgPSaqbFcWzWLVL+PTNNuL2X7kKFseZ7D5nAqWAD4gvLm9vU0DTZfDmlXnupl6wxeXuf89aJafYQabaR2ltGI4oxsMdT5k9zQ/hexkh0/wC3XWTe3x8eZj133A9gPzo+VzgYrNuwK80N1jVG06FY7ePx76baCEefTmbyUZGT8qK8mTt0qqVR4hKoObl5WcDfl8s+9JIEJ3D+ntDA3iHmeVy8kh/a36/M5P0pnij5viG3Iu2fPtWhLeKMlVRcEjm2+gHpVojXDcowCe3nVJFuRlVCsPxfeYZJ8qyG1hvNPktZH8Mq5aJjgZ2PeiMqEryr1bYewr2OFV8UEdWxgjbz/nRQWZdDspbUrOJAq3C80sQG3OP2h7jr57UwZwe2KyIAGx5AVoUjv0qjNlvNjArnIrzCkZDV5gNt3osCvpnNLet6ZdWkz6zovwXoGZoAPguVHUEfvetMrL161KK3eclV7dz2pMQO0zUYNX0+G9tz+rkHQ9VI6qfUGiCDag2k6ReWGv6lFHbkWM4FwpBHKknRl9M9fLamJbOXwBL8PLjPWrAqG1eGtJs5VVWyp5iAAD59Kg1pIrovMhLnA3pjKM16TtV32STxTHzLkLze4qqWMwuUY5x5VI0QyK6u+VdQMwaqhktkHk2T9Kjw6MQz+4rTcjMJ9qz6FtDN/iFUux+Ao5qpmr2QneqCTQyT0tUGaok1E1Iz0tSxxYxvbnStHU7Xdx4kv/hpuf8APpTLSvcfH/aLbK24j09io8iWOaTYMZVwANselTqsbtU8b1mB65+EhcZqAGNgenfzPnXvSpL1osDgi8mB1P4V6VXAUD8KkDvXp7e9UBHwwSpA6d6gFLSADt3q4VJFVeYgDNC2IgFcMTkdauw2ev0Fep91a9UnJ3p0JnoX+I16F7BqkCfOpGqoRUeZR6VbZNIsxCFAWG5foKie9RHSlQHupWl34HjWl1bxypKGLMpxjmBYde/LjJztmt48RrYqrxFOT4W6Lg79fahssaSwyI6hlZSpB6EEdKCaZPLBwdaPG+GVQBnfADY7+lUkFDZH4skRSSaHmQrgRkkAgdKraSZmJMtsphYkAtlseeO3Q0uWF3NcXRSVwy8pOOUDfbyq5sMskhVOcgAtyjPU1XHYDAWdpWZZo03CBvPue/vQoktqVy5bmOyghCoONjv0NZJ0UwRDG3MenzqFlIxMzE5JTmPqcCjjSGgnXUO+0yeldU0Uf//Z"/>
          <p:cNvSpPr>
            <a:spLocks noChangeAspect="1"/>
          </p:cNvSpPr>
          <p:nvPr/>
        </p:nvSpPr>
        <p:spPr>
          <a:xfrm>
            <a:off x="71438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7651" name="AutoShape 6" descr="data:image/jpeg;base64,/9j/4AAQSkZJRgABAQAAAQABAAD/2wBDAAgGBgcGBQgHBwcJCQgKDBQNDAsLDBkSEw8UHRofHh0aHBwgJC4nICIsIxwcKDcpLDAxNDQ0Hyc5PTgyPC4zNDL/2wBDAQkJCQwLDBgNDRgyIRwhMjIyMjIyMjIyMjIyMjIyMjIyMjIyMjIyMjIyMjIyMjIyMjIyMjIyMjIyMjIyMjIyMjL/wAARCAEsAOEDASIAAhEBAxEB/8QAGwAAAgMBAQEAAAAAAAAAAAAABQYCAwQAAQf/xABMEAACAQMCBAQDBAcEBgkDBQABAgMABBEFIQYSMUETUWFxIoGRFDKhsRUjQlJiwdEHM3LwFhckY4LhNENTVHOSk6LxNUTSVYOUssL/xAAZAQADAQEBAAAAAAAAAAAAAAAAAQIDBAX/xAAlEQACAgICAgIDAQEBAAAAAAAAAQIRAyESMUFRBBMUIjJhBXH/2gAMAwEAAhEDEQA/AHeqbu1ivbWS2nUtFIMMAcfjVw61xGe5HtWpdnyzVOHb+x1GWCKGSeL70cijqp8/Wq4eGtYm/u7CQ+5Ar6Xcr+sBbBOOtXWRK9Kx+iLZr9zo+cpwVrRIb7EFPrJVv+g2sPs0UQP+M/0r6TdXkNjaS3V1KscES8zu3QClNn1Li7eUz6do5+7Ep5ZrgebH9kHypP48F2J/IkgGvAuqkcvi26+nMT/Kpf6A6mRvcwZ9jTvpmkWml2v2aziMcRbmILlsn5mthTAGKn6IeiX8nIfOf9XV6T8V7CM/wn+te/6uLg7G+i+UZP8A/qvoYVcdPwqQQeQ+lL6Y+hfk5D52P7Mpup1Bc9No/wDnXv8Aq5KEBtUcH0hX/wDKvopG2BioIhLfcBp/VD0H5OT2fP8A/V0q9NVl/wDRX+td/q4JH/1GbB84V/rX0XAxuh+lcSnmc+oo+mPoT+Rl9nzg/wBnBYcp1E4HYxDf/wB1er/ZsAARfyY9Ih/Wvog5WOAdvWrNumx+VJYo+g/Iy+z5m39nUan/AKfMD/4Sn+dQ/wBXbDc6ixH/AIQz/wD2r6YwH7uKrZAw3GflQ8SF+Rl9nzUf2fTj7mqEf/sD+tTXgW/UYGrKB5+AP619F8IEZG3yrwxg5y2Pej6w/Jyny3U9FbRygu+IYImk+6ptuYn1wpJxV2lcPXOtW7T2GuWlyinDFIDlT6gkEU7TaLatqEl+sa/anQIX6/CO2DS1r2ltpNwOINLUw31sQZVQHknTO4YChRjexr5c72excDXh/v78H/Db4/Nq1x8C2ZH61p5D5lgv5ZrdacdaLcyLHO09jI+OUXcRRT7N0pgDK6hlIKkZBByDWyhHwa/bJ+RYTgnSUOTCfnKx/LFE7bRrSzGIUK+xP8zRInFQJzT4oXJsqW1iEolC/rAOXmJPSlrXZUj4jhz4gkEAcMrAYwTTTnelDiUEcRwNk4+yHb/jqMmlocfNk/0pL/3i6/8AUrqGZrqjkRZ9LFe96gp3xVneuogw3X98fasN1xFp2jMkVy8klxIMpbwIXkYeeB0HvVfEmqDSNPuLvk8R0AWNP3nOwH+fKs/Cujm1V7+7bxdRuPillPUZ7DyAqW6Jbowz6oeL9WttO/R91b2dqTcXUd0nLzsNkU+mTmnCGJQNun51JhzMB+Gaki757DpU9si7ZZ77CvCGONtq7PMTkgAdSaw6JrthxBbTXGntI0cUzQkunLkjG48xvTorsIE/wj6V4P8ACKmVBxuK7kI70UMgQP3cVy8obNT5WPeq35l3Hal0S9EmYCs0sgVSSfXFQublbeFpZWCqBksdsClSPXrjWZJJLO3EWlw58bU7l+SKPHdQfvn0qG23SIbbdIao7gdSMDttVn2lTkAg/OvmGpaxwpFY3Ez3+p61fJ8MRZniiZvQrgAfjQjhP7Xq/ETW1jd3NpLJE0iy2zs6RkDOHV8kjt16mhRl7LWOVH2Px8t3xVsbZ7betLuiapNdeLa3sYi1C2bknjPTPZh/CeophibKjzpRe9kx72X4wMYGPSoPg5yK9MgxmgfFGsTaVoM81qM3TssMGf32OB9NzWmi2EXUD4gMDzHUVSy5AB38jWHQtLGiaatqZ5ZpmYyTSyOTzyHqRnoKJBlDYIxms2TSMN/p8GoQGK4hSQH9lwCPlSrFJPwVeLyln0OZ8SRE5+zsf2lz28xTuw2OBt5UG4hs/t2iXcCKHeSIhAe57UdOxrQbyGUMpBB3BHcVE0o2HFi6XaWtlrenXdkYo1jNxgSRkgYzkdPxppt7mC7t1uLaZJonGVdGyDWqaZsnfRMNvSjxdKlvqkE0jBVFs3v96m8AZpM44046hf6cvPyoqOX9sis8i/UuIA/TNr++fpXV5/o7afvyfUV1Yho+uDBIIwRVtZlKsmUYYB7VoGcb12IxQk8XOLrX9I03qrTNcSDzCDb8TTZZDkhA70k3lvqN5x2986QJa2oeCLBJZge59c07WQbwl5v/AJqLtmbds0hckKPmav5QFyK8RNs9zUpNhToaVAXiKeS34e1OSLIkW2kK4/wn+tD/AOz5Le34M0+OKRS7h5Xx+8WP8gKDca6jeS6pY6LbXL28N1G0k7p99lyRy+g2P1rNbaDcaZbH9E6te2/hJzqjkPGxO+CMd/Ss+VHRi+Nknj5o+lltsbZ26VFWPMfQUD4b1h9b0a3vJFCTZMcqjpzKcH+RoynUnzFUnZz+S05qEnxEZ6CpsdwO9ZriTliYjc42FNsbqhJ1y01Pi+9udL0yWKOC1x48kueR37RbduuaTp9evNUv4P0zaMui2DG2NvYRkW/OvmO/TPy2pr0271HSuFLPiCzm57ZLuWTUrblB8RGflLA9crj8aWdEXV7vhS7t9JaZ5E1IyXK2z8sksZX9k+4zSrjE0xLjTNej2um8Sz3M13Mjr4hWCyEnhhEHQhRjes1noaSRXngzSQvaXbx2l7G3K5UeZHUA4396ZtK4RtTwoLniixC3MAkkMm6zLGNxzFTuev4Uv6YkWs3ZsNG1LVLF2haeGPUQssTpnfHcd99+hrBQlGTdndDNjbX2IM2WsSahbaLq10MajBeNpd8w2LhlJQn6A++aeIZdhnvt86+XaUjnTrm4MyyxSa9bJHIgwHZFbLAeW4r6fbJzWwYjJIzWj7R5uVJZP1LJ51hjZ2I5Rvk/nXzzU9T1fX1hk0+wRrOC5SdGeTDyFScEA7Y6+tOer2zTaVdpzfE8LqMdiVNLOgBJdHs5zjwkCK47DAwfoaTbs6fh4I5pPm+ginEU6TQrf6bLapcSckcniK6hj0DY3FHYfiAJUqc96UuJnRjbaei8s1xcRhIwMEKGDFj5dOtN0JDICDtmhLZlnxRxzqLLSCBgjoetUyLzPnt5VoznINQ5QM+tW0RVg25sklRhyggjBBGxpWjQcI69FOj+DpV63hzxk/BG+NmHl/8ANOzp1xWO7tILuPw54o5FzkB1BGfOori7RKXF2jRaXtnfKWtLqGdR1MThsfShXEQDTWx/hYfiKEanw7Fzi50//Y75N4Z4fh3HZgNiKJ3jTnT7Nrxo2uAMSMgwpbAzinKVo1hOwXyeldVviL511Zl0O4XDEeY396ujII67GscHOIkEo5X8ubO+fOtMDZAJGME7V0pmIFaMG5lbG5kJ/GjVqh8MY69MjtQhDlifMn86NW5PhDHXG2aEhUagAPlXjAHfOaqyVGeUfI1WJCGPw8tDkF0KnG2jyyy2msWcLS3NiTzQr1ljP3gPUdfrQe44x0lLISQXqGYIoWBQ3iEgdCMYBzX0NyWKlgCM9qrNravKZTbQeKSCX8FQxI75xmocU2dGD5UsS4roXuCdLu9M0BUvEKXE8jXDoeq8x2B9cU0oDgbVAglic9RjNTXlx1NNHP22z3GxJO5GBisroJC+TsAOlbsLj7rE+1Z3AAOBjYiiSFJC5wOkb8O3ml3CAm3u54Joz5Mc7+4Y1820RNV0fU9TuOH1F9Y20rIW3AmQHHw9yQMHI8s+lNXFkGr6QdSu9IBeHUoRBcqoJaNh0cY81yufX2orwkdHGlW9jY3tvI8UY54w3K/N1JKnB65q4KM1Ug+x0uPYtaXxNA4WG74mmSwyfFsb6255WU9YzJjdfXr7VXFbaRJNNY8F21xLqF4ngtcSMzR20R+8cnpt57+VfRrnT4Du8EbMehaMHf518ldZjLczaNPeR6jfalIttFbTFF8FPvMyjzJwCfI0SxJbs0jkb00ONxpsFjf6Lw1Y/HDpkbXty56s5+FSfUkk48sU4268sKDyFCNF0qTTtOme6kFzqN0/i3Vwf2nPQD0A2FHFGAAe1Z9yshq5WVSJkEHoelKsvC9sbt5be5vLTnbmZbeQBCfPBBwfUU3SlQO2RvWZ8B+bFKSC3F3Fgyw0C0spXnUPJcSDDz3MhkkPzNEBGUIPOT+VTWXm/dyPUVCSQ/vJ9aWha7Lgcr1qJHrWcTNkbg+xqRkyN81XJFKSJNkbGoMg7V4JCDgnIrmIG6kY8qLGjNInxfOsWrri1j25fjzj5USHxOQRjbvWLV0LWw36MOtQwj2AcetdVnhH94V1ZmtjzNGZYiodkPZl6ioplWbOOmfnVw3rPOzKxwPh5Gz6bV1syaBsYzGKK25IjAzQiFvhUe1FlOEAz8Xb0qWRI1gEDrUGKhsEig17xJp+lz/ZZpjJdEZEEKmSQ/8ACOnzrLJxDfy/FbcOatIvm4VNvYmlbJGAqeoOKhzEfeJ+W9Lj8WJaYOo6dqFiD1aaA8o/4lzReDV7ee0W5gkSWFxlZAQVPsalv2JuuzcsnMcB+npVmT++aCHVnclo4mIzjJz19gDXn2u8fOAoH/hv/PFLkFhslQQWf5E13iKZMbY7UE8S4xlpWDY/ZRAPqWNRa6ljXH2mTPcYjNHIfKg0UU5Pw0C1rh7TdRt2e4tYHdVJVymGBHkRg1zai4H3ifUxr/8AnWe71Vbeylup5JfBiXL4AUBenYE0rTBOL8lNjwpDLaKU1HU4RkgrHfPjAJxsc+lGdM4f03Rkf7HByyPu8rZZ3Pqx3NCodQtn1BNPikzM0HjhQ8hVk885G9apIHOQiRLv18NifqWq5S9lyai9hZp0H3mxg9xVT30I+9cRj3ahZ015cF5Y/cRqT+INYr57ey5okuFkvfCMsduWSPnAOOoXb/lUcmyU2w6NQtjIV8eMk9udRn61KZwq5bc4yFHfypJTiO6QMs/D91KoHRLxT/Ksl9qt1PpqWdnb3Fje304treF3yQpHxOcbYAOMjBHr1p1Zf1uhnsdbGqXd7b6dbtcNbDDTluWAPn7gbck9TsO1dJb8Utloxoqjsh8Q/jStarZtdLb2Vx4NjYr4Fu6PyNI2cvJkdyR9AKLJqmtQKDDfx3CDos6Kx+owapRRSgkFG0fiE8rrrdop6mP7CCvtnOaxzW/F9q3MBpl/GM5VC0Ln2zkZqyDi26jPLfaZ7vbv/Jv61pbi/TcfDHeM37og7++cU+MR8EVaRrkd9K9tMj297GP1ttOMOnr6j1FFz8JyDSbrV7FrsdxfWFpNbarpKLcQySDBkQE8yHHbAOx/rRuTWrVNIi1F5FjgeJZRk9ARnH8qiS4ktcQosmZRjyrNq+9m58iD+NKulcQane6g186rbaPysFEi/HL/ABDyA8+mPOjNlrEWvaFPdw28sMYYqniY+MAj4hjtU+NjimuzDzV1d9K6lRofQelYr8sqltuURPn3xtWzPnWPUn5bST1Uiul9GT6BMMoQoNs479qzTajfazqb6RovwLFgXl8ekIPZfN/yqMz+EniHACAsc+m+/wBKnwVPb6ZwVZSyYN3fl5ymfikYk7+wAG9ZR23ZnFOUgnoOkWemW5axBgjckiXIM0oz953OTv1wMYGKJPHznIu7kH0moWAiW0cTX0yBFCjLcv8AIVWTCmMajKT6Sc39a5MuTI3o7Y4lQbtZH8aS2kcyryB1LgZxnBBwMHt9aUtd0S30biDS7jTV+zx6lctDcQL/AHRPLzBwvQEEexo7a3whljKmWck4JaI5ZT5HAAx19cYrPxjgXXDrHGRqiAfNTXVibePZjkjVm+G2SNFWMhVC4Ge/vUPs/wDuxW2Pkx1xUzgHFHFNHPxTBN2IbGynu5UURwxtI3sBmhfDb32paWL+9WKLx2Lwxxjl5Y+2fP8ApQ3jPXJdQW84d062y4Kx3Fy78qo2QeQDuema0WvFculLb2uracLa1VEjF1BJzou2AWGMgbdqVR6N/wASfDnx0Mn2UHqx+tA+LzHbcK6izHIaIqPU7Y/GmJGHh8yOCrbgg5BGOtKvFx+23WlaVnKzz+LKP4V+KjijBRVqgZppaHinRy65Y6eyN6EBf/intXLCkuUcvGlgw2LW8vT3WmLUdQj0zTnuLhuSNBknufQUN0y8rqbKNe1mLS7RpWJLfdRR1dj0ApSX7fY3EEhCT63qcnLySD4UjAyR6BRj/IojYwy392Na1f8AURRqXghf/qUxvI38WN/T6Vdw7DJq19NxBMhRXUw2UZ/6uAHr7sd6EqVsqK4K32UrBxpJ8PPpESr+14ZP4VVp0d3dcfW8d66STaZYlpHiGE8RzjYdtiPpTqYwIjv08qUNKA/TXGJkz4vNHjfBMfKSB8+nzqo9jjKTey3VNO0y9u2NiEjcLzTSQMVBB6ADofMnp9aCLo1yufs2oDmzupam25YXQSIwyusRDFbjHMFb4cELuUG5PngAbCvbrSbB3t4zaQiN2IchQObAyFz2yfyxT5W9GlChzataf30RkXzQAsf8+1b0uzCUjW23kYBeZNyTt396Mz6TE1z4dvH9lkEPMUJyqHmwMruMEZ6Y2FCYo7nUNZs3uIvBjhkQMudweoGPXH5Gi/AUXi3uLSDWbm5hEKfYWQ7jGQGPbbvSlaWdxd2dnNqzRJp1tboYYubCtt95/by79vVs4/1PwtHGmQh5Li8I5kjXLCEHLHHkTgfWhuncO3OpNFPqyKkEYHgWQOVUDoX8zSm0iXJLbMcVtd8SOFXnt9KbC5IxJcKOwH7KU7JYx2WjvbxIFVY8BR2A7Vda2SwnYAVfckGF1x96NvyrNe2ZpuT5SFnkPlXVq8D0rqKNdDoelDtSbNtJuQAMdetbpJFQAHqxwB5mh2qkC1PmT5etdEjNizrchj0e8ZcbQP8Aka08LmV4LOaNF51shHAjnAwAAN/ckn3rPqdq15p9zAgJaSJlUDucbVu4ZubS80i3+xxGPUdNAjurU5DgYwcA+eMjHliso7snE/2YzrHco3LLKkyFfvBeUhvLA2x+PvUII7tXjaRrcBvvxqp+H2bO/wBBWS6v7ia3X9HTW/ig/EshHMRjtnofevdNu7nwCl/Kk10SWCQKGIXtnl7/AIUaZ000rsycVXHJaQxry8xlD4Y42UE/mRWHjaa8k1jhiCygE90J5LkRM/LzFUGxPbvTNb2YcvPeRKzvjljYBgijcD3zufkO1JevapOeMrrU7a1W7tdGgFvLh+UqX+KQr5sBgelXBVHZnJoN6RrsOpxMrIbe6iPLPBJsUb+lGo5AMZOB69KWrix03idI9R0+9aG7QYju4PvD+F17+x3qiHVtV0VvC1i0aWEf/dWil42Hmy9VNQ049GLhKG10B9OhDcR6qkzHxUvpJGRuvxH4T7Y70Q4luIodLaFYhJLcAwRxAf3jNsPoa3y2+hcSslyjo8yjCzW8pjkUeW2/1q+w4b0+zvEvB9ouLlBhJbmYyFP8PYVGrs74/wDQX1qFbSo0aTay6boNpaXD80sMQVz6/wDLpS3ZXX6a4iu9QjUvBEPsts37OM/G3z6Vr17Up9TmfRNKJaZsLcTqfht075P7xG2PWi2mabFZ2kdpaxhIYxgAd/U1a2cuONvkxe1lk0vXNPvbliqKsoJVSeoG23tXscd3rl3He38LQ2URDW9u/WQ/vsOwHYUyzKeXkX4j22zQrW779FwpHCvjX9x+rtoupZvbyHc0VstwXLkwdqavrmojRISfAUrJfyA9E6rGPVup9KbFEFjZlnKRQxJkknCqoH4ACsWhaKukadyvJ4lzIxkuJT1kc9T/ACFBeLdStbmex0OS7ijS6uB9py4HLGvxEHyycdfKhmUnyY0CSO5t1lhdXjYcyMhyGB6EGk/iG3k0/UBrVqjvE8fgXqRjJMfUOB5qcU2Wt1ZywAWjxGJAFUREFVHYbV5LEZDsB6edL/US9bQtC/aeZL60RLhZYxyyROQ2emzDqD5Y69RRzT0la1l+2K5EjfDFOwcqMd+3X+VBrzg7TZnklSKW3eQ/GbaQxg+4G34UMh0++t4MQcQ36SKWUwSp4yqBn9oY6YHfvUKO7R0LMpKmhwleC0jbkRVZjsijBc9h6ntQy6ns9EPj3kyS3rAslrCo55JCMHAG58snYChkEN88yQnWpCXGPEtLMISCM7yMSRt5GitjoVnYlnhixK/35XJZ3Pqx3NWtf6RLJ4Rg0HTbqe5n1nVkAv7j4VXO0MfZBTCsYUedSVORQPKsOsakNI0ue/aJpRCueRSATuB1PvRXlkV5YSAJG2wqmcZkA81IqdpOtzbxSqCFkQOAeoyM1z48ZB36UNaBmTwD5V1bvDFdSosvdI55huSVwwOaz6qc2Lb91/Otbo3iIBJgDJK46ih+rHlspCdviX571szOhe1LWrfR0iUxSXF3OeSC2jG8h/kKJXHD09wLfVbN20vVljGW2YEEbo/Y4/lSjpWsabbcW6hfapMBPCRDaqAX5UxuVx3/AKmvo+m61ZapbNLZTCSMHB7YPkQdwahJdkteRXbiPiC1uJrfUdBstSMLhPGhcIz9MbNnuR2q2L+0BkJjXhfVFYDPJGEx5dh5g/SjN5Y2zGS4CYkJ5shiMnGN/OpadbwXiRyyoMhI3AzsCc9O4wRt7mnGW6COS3TB8Os8Q8TWbLZWKaPbvlTdzSeJKB0PIgAwfU9PeimnaJaaXYLaQoWj3LGQcxkY9WbzJokkKww8sanAJI37kkn8SaWeKeITb2K2enXMS6jczLbphwWjycEkA7eXzolvsctleo8Oz2t42paEyQXJ/vrdv7uf3HY+v5VPTuLLOWUWepo1he9PCn+HP+FuhFHbO0e1sobaS4kuWiTlaWXZ3x3NZdQ0az1KFo7qFJEO4Djmx7Ht8qhNoIzcdeDNecNaTfv4xtkEp38WAmN/fI60Pl4SkaNooNa1ONGGCrS8wPpnGaobQNT0j4tG1GVEG/gTHxIz6b7j5UU0viF57+PTNSs5La8kiZ1dGDI6ggHBG4696pOMjROEn0X6VpNrZQLZWifqk+8+Pvnuc0XMa8hjQ/AMcx7tXiIiO6q2EA7d6nGpK5PT3q0jUzyQY5Sqk5xsOwzSvwjzakt1rN6yyXTTPBG3LjkjQ4AA/PzpqZiOYg4JYAGlTgUY4dCMN1upwf8Az1MiMjdG3irU5rDRZXg2uJWWCHfozHGfkMmgWl6NZxWoLW8ck0hy00ih3Y+eT8zRziuxlvtFkFuuZ4XWeNcfeKnp8xmh2lX9rPawzI6GMjcc24x1BB6Gspdnb/z1GpewfeWn6BnOpWEaoYxmaJfhWVO4x0yOoPb2pztJ0uII5ozlHAZT6EAilfiC/tI9P5ZZAOYHC4yXbBwoHc70W4bt5rXh6wguAVmSJQyk7jbp+VOJn81RUk135C0nXA86XdSRYp41XKHDfEv3jgMdz1PSmF+p96C6so+2WxY/CXKn57fzok62efJ0breCL7yxjY5BJJwSME/StPLjes+nktZRMe6qfwrWSDVR6Lj0VMfPpSXrt7ea/d3Oh6aI1gVQl1cyAkLnflUDqabrkEq2DggUqcJnln1qJtplvmc+eCNj+dK9mmKKnOmWG34hs7aMWepeKYUChJLdeRgBjqNxRXQNYOs2sd08fhyq/hSx/uuM5rXsDliHYDoy/wBKX+FX573WmjH6pr7KMOhIB5semaTNPkY4xSkh05q6snNJ5j6V1OzGw0MEb0o/2h3D2vCF08bFWZ40BHbLb02KfOgfFdnFf6JLazjMcrKpwcEb9R61u+hCZwpZW9s6GKBFfl5S4X4nPmTRyzwnH0otvuSWn+1KowvMD8JPr/Wg2l6Lr9nIsFrc2Dx45VmmRuYD2GxNOGg6EujwzM87XN3O3NNO4wWPkB2ArGKdbOr5WfFOPHGjbcj9UR/k1Vo5Hh8nYQx/m9aJ428MkAbb796zaX8ExTH7GPpI/wDWktSPNiqkZeMtTuNP4cuDA5WaUrDG46rzHBP0zQHTeEtHlhQS2isYzkyByGcg9SQaatd0uLWNOktJsgN0YdVPY0s29vxVp6eCLK2v4hssq3Hhkj1B70Ps9D4mbHBSU+2X211PonEtpZxyvJYXzvEYpCW8OQDIZSenbIpzK/quU7HFK+iaHqEuqrq2tGISRBha2kR5liLdWLd2/wA+VNjbrvvVJaMs7jKbcejGwOCO1KMmTx9DzEYWwbHplxn8qbpTsc0oX6+DxxZSE7SWrJ9GBqFqRhD+0Nqtu/cDH5VcZCRg9OoFZc5yQSCWxV8nQ+1bHWUysOVBnvn8aWeB2I0eVebIF7cAH/ipkmxsDsM0r8GfBZXYJGVv7gFfLcVEzPL0NTjm2O4PWgF9wra3Vw1zBJNa3DbvJA/LznzK7gn1xRuS4gtkae6lSKJMczu2AM+ZrVzJj4cYpVZEW07ToXtO4XtbG4+1yPNdXWMCa4fnZR6dhRsR4XqSauOCBk1XLIFHoe9OkkN+2Uuck7d6DauvMbZz08VPxYCtkuowKxVXDN+6vxH8KxXMk1wqhoVgjDBueZwvTfp7iolszlTN2nn/AGGHH7grQWIO29CVuniTw45bcqpOOVmc4yT+yNutQa7uzllyQN/7r+rAn6UXWgugqwyT7UnalpV7FqbahpjoJnHJLDIcLKB0Oexpgt7zMixyYKuoZH6c22/tjy8q3FEcYYAg9/8APQ1L2OMpRkpRexQjh4lvwYCIrKNhyvIZRIwHflA6Uz6VpcOlWEdrAhCRrjJO5Pcn1rVHF4RIB+E75Par2OI8DbO1NL2XPJPI7myuuqHKfWuosmwuKG65vZoPOVf50ToPrj/qI/LxR+Rrol0NktNjViM0WHIA2CPegNvdCFdycdT51OO7vZVYxwnkzgNykg/PPbpUX6M3LegnckeEcEZxismnlTJC6HIeJtx6SH+tZXTVpdsxxjzYD8smvV0+7dI1aSJuUtvyHfJyc7jvWd7I5b2GWBJIJwPXaoCRQ5C4OewINCnszbxl5XtowNy3gIAMd980s3HEdze3RtOG7A3867+J4SoqHzDAAjHqQD6007ehpqTpH0BX5RucVwmHTOf5UqHRuNpoxK2r6XDL18JbckexbFV22r6pp2oxadxDaJbyzHFvdwNmGY+Xof8AOBTakimpJDXL9xs+VK2v8setaTMe8zxfVQf5UzE88JY91pX4k5Tqmk8wyFvCwHnhDUvsI/2mHY2+/uTgjrW1znFCYJCYGZty2D5VsEhyB8961TO1olOCV9d6WOFzHFPrrllWNb53BzgKOUZpjmlALZOAPipCQyf6vNSu4/he7eWZsdlMgBH0FTIyydJFuq60dde3Een3kujxS+LPKij9dynYKuclc9actL1G31O0F1bMGib7pH5Y7e1LmnywQ6ajBlSGKMfGPugAdc15wvcLa6Pd6jMywW09xJcKXOAsecZPvWaZr8r48cHGmOTSBASTt5mgeqTyXLLDHyncfCwyCT90H0OMn0BoausarrR5tH0ppbTtc3b+Cj/4epI9hUpf0zpdw8r6Ubu2Ulue3kDNk9W5Tg7DAHoPWm1JnI+T8BBbSbw1WW4lO2D4KCNc+mN/xrl0+HmyY3JPUsOY/U5rrDWLbUoPFtiGXcMOjIw7Edj70QiUMoJNTVkVbMn2cKRs5GejVIwgjIwPlWk8rbjpQrVdWg0eya5l5myeWONfvOx6AU+KHwSITR+EWLg+BnmYjrGf3h7dfTfsahBr2nJK9s2o28kyAkrE3OWAGcgLnO3btWSLh+611hc8QOyREfq9OhchUH8ZG7H/AD6UcsNL0vS2KWFnbW79/DUBvmetUoey1DRntNY0/UVb7DeRzAHDqp3X3B3FEkkDxrvQrWeHLbVCLiI/ZNRTeO6iGGB/ix94e9Y9B1aS5ieK7CpdQSmGdB0Djv7GplcXZLTi7GPIrqo8ZP3q6lyQ7QY56VONtRubCwtPslq1zczzlI0Hnyk5PpTMNhkNn5UE4jBdLMZwniMXwcEjl6A+XnXS+iqsX9N4f4w1VVkm1a204ZzyRRc7A+/z86vmHFnChaW7Eer6ZEoLSxAK6KNtx1GPmPWjulWVoo52TxGc/D4rliB2C5OQPaiJeSyIlaWa5gGVnErg4XYDA6bdD3I8zRxVA4ro9sL201PTobu3OY5U51/51rjVEg5iT3pY4atxpN9q+hsf1Vnc+JAPKKTcfKmB2/2RpDnw0GfUgbk1i9OjB6dCnrCTcUcWQcPxTNHZxR/aL9k2IX9lM+ZyPr6U4RxwaXBHY6dbxxqFysY2VR0ye/8AMn50D/s+g8fS7vW5QPtGp3LyEnsikhR+dEba7tr7U723k545AFBiZuVsLswBHUZ3yOzVpXGJ0Y4pG+NrpWy4jY56BSBj6msmuWMPEHDV1CFIZkZoiescqZwfcEYq0LbKviyLAvhZMTB+YCP97r+PyqPD99FqFvcPCjeD9ob4jsGLHJA9gRv5k+VEXejSS0C+Hr86noFndSDDzRAsP4hsfxFC+JxjUtHQHJa5ZvYBK0cGgro8kJA5YLueNfQBtvzrHxW5i1DSXHUT8g/4gR/Ksn2c8dTQWtv+hxjqcHrWyMZkzjbFZrLe1Qkb77mtceyk1ojtbMN/J4MLuT1IH40G4NVZOF7dSvPGxlXldcggse3lW3Xi72EiR55ir4x3IBqPCnIvC+lhBgfZ1J98nP41EjHN0jK/BWlI/MY5zbKeb7N47eFn/D/LNda2A4g1mSKeMDSdMcIIRss0wHcfuqNsedMsp+EHGcHNCeCWD6FI5JLtdzFyeueanFbIVuW2Gbi78GZIIoHlkKc2FIUKvTcnp6D0NeR3QZgksUkLk4AcbN7EbGsOqQQSzyrcxLIrqjRq78iuy5+Enp3zg+fpVEEFu1wRbROkjyozkzl+VVIOSOYhemBjr7VduzWjLxHpjWZk17TcJcxJzXUX7NxGOuf4gNwa2Wl2t1DE0f3WRWP9K2auQdHv87L9mkz/AOQ0H4Yi5dBtXPVol6+w/pUTW0YZF+yoKNtGe1L1oBqnG0rkF7fTIgq56CZv5gflTBP9xcdQc0F4NIeDU5j/AHr38niZ7YxgfSiK2OK2brpvHeZ3lmW2iYxhI2I5z3O2532A9KzRLbOYwLa0UsOZELh2I88/0zWu6s2gROZjPbBnLoUGQGB3JHUbn61jt9UtMsq8pZyWHJHg47DAGSR6Z8870pt+DeKRstpUS4gELYikZo3hLfcZQTsO3QjbbcUK121XTuIbDU4Byi+f7NcqOjMBlG99iKNWNvhTNLCEkd2cAgcyggDc+eBv70J4vcyS6HaR4Msl6JAPJUU5P4im9x2Z5EqaNvN711Z/skvn+NdXPRyUNXQUB4mcpaxsDgqrkfQUcY5IA9aAcSi3ZbdZ4FnfDeGh2JJxvnsB5129nTdFOkQO1pym3V28XBWTALDB2Odz7gnrnejdtbTXVrCOdWhWYsJWYlmVH+HtvsBuTQaxgtS6YsbhR4Phhd33z2bmxjHniid5xLFpZWO8iUysg8K2tiXkdv3cY2B8+nrtSjFp7G5xfRh8QvxzrCpjm+z28efLYk0fmRRbmAkBGUpk9sjFBuGdPntoHuL1Qb65dp7g5z8Tds+gwKPyRhymSPnWT27Oftti5/ZvfZ0CTSJlKXumyvFJGevKWJB9s5FUcUzW89+JYFYTRKW8QEYYLsSO+2SM+h7VPWOGi17+k9NuZbG+Uf30LdfcdxSpeXWsR3KrqOnfaY0i8DxLM55wCTkqe/pt0zVPJbSNYZY9S0bIVluYpAlqXPicrBWb4R2O7H4c5z3+tNXC92ttaAuyrAjPHKTsAy5bnA7ZXOfYUh2fEh09wI7G+nuHbBDRFCcnpj5/OiNnFq2tltNuYUsNO8VpriNpB4s24PKSPuruPlSk+maznBXXQy8Hxj9BJcKwZbuWS5GOwZjge+1D+NFLW0Dr1SaMj0+Ig/nTHZLbxKEgkjZYhycsWyx4/ZA7Uu8YuBw/dy7ZSPK+4YEVD7OVvaf+hiwOLOPPQbYrWvxbdQTisGkOJLCNnVgSM4PtWtPieM9AFzWq6O5g7UGxIgx93OfxrLwfk8MWa9WRSh9CGbau1RyI3dsjCk5qvgw+HoSIO0smffmNQ2Rm6QxOMpjFL/C9zFZalrWlyMEKTm6TmPWNhuflimHPWl3W9BN8UureZre+hyI51GQVPVGA6indOzG6dhWae5uYZPD8IxzKRHE/wkr+9nz74xtkVC3uJLZWgLW0cq5kaM5AwSTnm6dPIbUuWWp3ultCL3Q7mRolZWmtGEoYHGOUE5UbH4fWtTcV6W9zI1xp2pOCsYCPYk7gnHXbqcVMXJy7NucX0bOI9WRuDby4gPxzxiFVbqDIQv5EmtOnKLfT4baIZEaBeY+1LkFrda5qUaSW8trYWzl/ClGHlYMWXI7BeY03RqnLyoQR3INNttmMnctEZR4in8cUqRXMnDGt3VzKhk027YNMy7mF+nPjuD3pvZcjyXG9ZbmGMxv4ijABJ2ztj+lJ2naE7TtA681aVpjdWU/PCeWOLk+JJPM477nGcjp1rGLq9sYiYY+TIWNpGiIKgZO2Scnc9qFHSrDxi+n3F7prnf8AVghSc7fCfapHT7jxEWfiS/MZwyuqgEt6HGfc9qpSVbHzYzycR2Fnp/2nUJkhYHlKLuXb+AdSCMEe+9CtLivdd1wa5eRNbwRRmO0gO5VT1ZvU/wCelY9O0bSra88YQyT+GVX7TMxkK7HoPIcvXGMb5q9OIooeIjp/gXGxabxi5HNGAcqI/TH4Z60rch8nIavAH7x+tdQ7/SXTf+zuf/SP9a6p4i4jCNh/WlDjC2+0X1pIpu1kjiYB7eXkwN2wdjnPLttTi1L+rK76qhjbleNU32woOctjvgfma3bGBrWzv5YVD3+rSxDrHhRvjOGZRzdPLr0opZWEyK4tNIeyZsM03MGeQdtz19cnI8qI2P6WeMP40TJJjEhA+Edyq/iM5q9bTU/GeV7xYy5z+rUH0wcjoMdt9zvSdvtmbiilYtUwgmnaMeKFxGAuUAOSep3wPrtWfiG6uH1rRdJtp5bcyv8AaJmjbDci9vY71vCT26SGedpCoGJD3wMk47dvpSJY/ate1htXkv7i3flaKAQYBSPJGM+u9Z2k6NMOKWWTjA+kNIrhs9cb99qWb6w02K4le6l8AyAtH4YLE+vTzGcf1ofa6jqOj6vb2F7cNd29w5WGaT76n90+YptNtHM6M+SoxlcAhh1Gc+v50u2RPE4T4zAUtvpypzRTSuxIUIMgt/CMjqM+fp3rTaWujXCOimYLtzJIN9yM5IH8S53yNulGp7SIwukcUIdjkEqNjjGfeqRaQxooEKjkwAQozgf/ABT4pAopMmIY7aMpGMKW5seuP+VKnGbFdLjgHSWaOMnyBYZ/KmqZ+bsfnSrxhg2Kr+0ZogPQ8wqZdkv+kFrA/qgOxztRCNcFT0wtDdPbEcXUncH5Vrefw2i5v2wB5Y61ojtfYI1xcWk5H7pAx2yRVHChBsJiCSGuHIP/ABGtOssf0ZNgZwNvWsvCrq+mBozzJ4sgUjyEhqJGeb+UNR5Shxiq+TmUb13PgDY/IVFXGQN96doxtAibTZ2kZxfS28juRGrt4gO2eg2HQ/WovaIZlB1NXk51HMJMFPLbO+xO2NyQaNSwiXlPMQVzjbIORgg+YrImj2qiMtEhdV5Q6DlwMDYDsBgYHbFOkNJAoWljI7LLqMZk5jzMCBz4O5JzjcjPyxRuxghjt/1C8qM7MQVweYk5299qg2m2jSEtbwmPlChOQY9T7nYfKtcMSQxiNPujJ+pzTrY6PeUYxj2rNMFEbM2wUEk+lazuKgQCcbetDQNAJLywSVrd7eTB+80qd+bGDnfOT1qb3Gnh/wC4+E5LDwW5i5xt67E5FGFt4eUjw1AzkgKME1aVVsBlDDtnfFJIEgRbHT1cQW6RExhUKhc8gboCT5/zquXQVmvRczR2ksnMP17I3iBc/c8sYyPL0ou1rFzI3hqGU5BUY9fz3+VWE5+dFUHRi/RNn/3aH/066tmK6kBcelBpWzrtwMnCrGP/AGmjA60r3eo29pr92J5448uigOwGcIOmauTpCk6VjTG6jG+T61JpffypLuuNrG0uAio08CsBNPEcpFnpk9zXlzxQ1zKlroyrqd5IpdYYn+EKOpJH5VHJ+DHk/CG+VRLE3N0KkH2NfPtOkbht2tNTgmiCyHw5BGSjpk7gjvvTToetwara+LB98fDLET8UTdwRW1tRt1uHthNGzx7vFzbrnzFL/wBNsHyHgk5IVY4bnX9cs7mO1misLVzKJZU5DI2AAADvjanLLhl3A2FQ+0K/xZP+fWuMsffO/rtRaJyZXklzbL5nGQVH0aszXQQNzI+AOuKy3d/FaQvPNJHFFGMs7tgChsnGGjrGSL9Z2YfDFAC7t6YFK2+iLb6NN1rlnbtiaYRkDm5XIXbz3pb4g1hdY05ZLO2le1t5o2lusYTPMAAp/aPt0o/o2hpe3FxrOsafCbm4K+DDMgcwRqMAHP7R6mtPGqD/AEL1FUUALECoA2GGWrWPyzSGPdtgTTtQknmUqxAbON+m53omrnxI+YkqFJpf4eXmgjkAJAX+Qo8AwYKcZAx71KO5lF8S+nzIBl2A5fSgfB+s2NtZnTZ5fCu0lkPLJ8IbLH7pPU0duBzLEvXmdR+NYuGtEsOINLvn1KxjlQajOYiWIKjIzgjB6inxsxzK1QZm1G2ijMkkscaKMlmbAFZtG4gsNXuLiO3kk54iPvDl5gejD0rTa8E8P2kwkWxMrA5AuJWkUewJxVmucNrqU0N/Zz/Y9RhHIswXKun7jr3H5UfWzm+t+wisnng1F5CvbI8xS40vFFoeSbR1ugP+ss5gQf8AhYgiuE/Ec+BHobRZ/auLhUA+mTSfL0J8vQfWcFutaOcEUnSX2saDemXWoY5bGQDE9opZYW8m749aPW2oW93GssEyyI3RlORRbXYcmuwgXBOAcVMN54NZGm5SM96kk6k7lafLY+RtXHkKln3rMsiE7Ej51aHHnVJlKRbkVWwwOlcHGOv41xbbzoY7I5/h/Curub0rqkDRgDpSxFpOn6xrOpJf2cNyq3Hw+IucfCBsflTR1NBNB+PVdUfzuCfzrYrwGbHSrCwsfsdrZwxWx6xKg5W989fnVkGn2dmzNbWdvAzDDGKJVJHrgVpXpXMdqokAalwnpuo3/wBuVrizvSMNPaScjP8A4h0NDrvgaCJFn0W6ltNRTJ8eWQyCYnqJM/mPpTZneu71LSCrEUTcQwsIbvQLh5QceJaSKY29c9vnVw0DiO5xdSanBazEf9G5PERR6kdT605g5JNVnrULHElYo90K1rwveS3kU+t3ltdRQbx20MJVC37z5+9jsKY4LeC3P6mGKM/7tAv5Crc4JrwjBzVUl0aJJdHmaxaxbG80W+tdj4tu6gevKcfjWvIPeon4gV8wRQNHzjhmUvY22GGeU5Pl701HDDPUg70m8OxNHawjO/Mwx7Ej+VM6B4+YBsc6jON6yR09nly4/UHuZlyB71s4KUJwpakdZHkkPqS5oZqEgezMgXAhbB9aKcFnPCNgR+6w/wDcaqJlk8B/epCu7VwrQzJDaosNq9zUGOaAIEBgQRkHYil+74Q02aZprUSWMxOS9pIUBPqvQ/SmLvXpFITFc8N6gF8McR3fJ6wIT9apHDes2Upm0/WzcsR8cV8nwt7Fen0poPWppU8UTxQsInFPKQ2lacH7N9sPL9MVP9EcTXSjxtUtLIdxaxF2+rU0V7RwQcEJw/0v0tjE9nBq0WcrNDIInx6qasVuLr7PJYWenJ+9dTeI3/lWm3Fcc4o4IfFCp+jeLf8A9U0r/wDjtXU011HFBSJDqPegXDB5rjUH85s/iaOE4BPlvQLhHeO7bzdfyNX5H4GkV6RtXg6VxNUIqbIrwHcV7J0zVRbFICfQmoE5NdzZ371EkdaQz3vXjHY1DO/Wos2dhRYz3G3WuGQ4NQJwoBrubK+1SAjaOBFcahAoA8G7lQeYHOT/ADo0i81wxGOoG4oPbHweK9atj0d1nUeedj+NGUkjilw7gF3+HPU+lQbJ6MGpIU0t8DAMgz7ZojwO4PC0KA58OWVD8nNZNTTOkXAXcqAwHzqPB15DZ6TqgnkWOG2uWkZiNlUqGzTj2TPocO1e0tDjvh4kBryRFPSR7dwh9jijNlq2n6jHzWV7b3A/3cgJ+nWtDI2d6gakDua8x5igDiMECvSNs14exrnbakIpAJNWIKgDU1bNAEzvXuK8Fe5oGe1E17nIrw0AeV1dXUgIXDcltK3kjH8KEcIDFvc/4l/KiOoNy6dcn/dt+VYOE9oLkfxL+VV5DwMmcVAmuJqJOKYj1jmqG6mpl6gWFAFZbFQZs16/pVJOKkCePWuzy75qrmNLl5xHPc3klhoUCXU0ZxLcyH9TCfLI+8fQUmMP3d7b2kBnu544YV6tIwAoNa8Ufb7uOPTdMurq2L8r3TYjjUeYzuay2/DaT3C3ms3D6jdD7vi7RR/4U6Ufj5YlAUDA2A8vaoc/QCvxBcrp/FiToOZpLHHINiW58L9d/pVls8k9z9pYZOcRAdB5t/SguosdT4zvmLZjgKw5HRQo+L8SR86Y7SIoSQOXKhVHl6VL2zaOkWXMbvazJy4XkI2796GcM3QtOIkhk5RFfxeGM/8AaJ0HzU/hRi4RpIWhBOAp6d6Wp7blgBjJSXxeaGQ/syDDKR9MfOn5B7R9HaNWUxlAUx90gEfShV1wrol4S8mnwpL/ANpCDG4+a4rVo2pJrGlQXiHDOvxr+642YfWt5wRVV6MBc/QOq2AzpWvXHKOkN6BMntnqK9i4mmsJVt+IbMWTMcJcxktA59/2T70xou2RVVxDHPE0UsaSRvsyuMg+4p20BJZFlVXVlZSMqVOQR55r1+lKsunX/DjtcaIDcWWcyac5zgdzGex9KN6fq1pq9ktzaScy55WUjDI3kw7GquxGrmqaVSTjrVqGgZcOleZrgc14T2pjOBr0nzrwEVxNIDs11efKupAYtXbl0q49Vx+IrPwsMQXP+JfyNWa0caay/vMoqHDAxDcf4l/nVeR+A4TUS1cxqstvTYjmNQNczVWzUgPSaqbFcWzWLVL+PTNNuL2X7kKFseZ7D5nAqWAD4gvLm9vU0DTZfDmlXnupl6wxeXuf89aJafYQabaR2ltGI4oxsMdT5k9zQ/hexkh0/wC3XWTe3x8eZj133A9gPzo+VzgYrNuwK80N1jVG06FY7ePx76baCEefTmbyUZGT8qK8mTt0qqVR4hKoObl5WcDfl8s+9JIEJ3D+ntDA3iHmeVy8kh/a36/M5P0pnij5viG3Iu2fPtWhLeKMlVRcEjm2+gHpVojXDcowCe3nVJFuRlVCsPxfeYZJ8qyG1hvNPktZH8Mq5aJjgZ2PeiMqEryr1bYewr2OFV8UEdWxgjbz/nRQWZdDspbUrOJAq3C80sQG3OP2h7jr57UwZwe2KyIAGx5AVoUjv0qjNlvNjArnIrzCkZDV5gNt3osCvpnNLet6ZdWkz6zovwXoGZoAPguVHUEfvetMrL161KK3eclV7dz2pMQO0zUYNX0+G9tz+rkHQ9VI6qfUGiCDag2k6ReWGv6lFHbkWM4FwpBHKknRl9M9fLamJbOXwBL8PLjPWrAqG1eGtJs5VVWyp5iAAD59Kg1pIrovMhLnA3pjKM16TtV32STxTHzLkLze4qqWMwuUY5x5VI0QyK6u+VdQMwaqhktkHk2T9Kjw6MQz+4rTcjMJ9qz6FtDN/iFUux+Ao5qpmr2QneqCTQyT0tUGaok1E1Iz0tSxxYxvbnStHU7Xdx4kv/hpuf8APpTLSvcfH/aLbK24j09io8iWOaTYMZVwANselTqsbtU8b1mB65+EhcZqAGNgenfzPnXvSpL1osDgi8mB1P4V6VXAUD8KkDvXp7e9UBHwwSpA6d6gFLSADt3q4VJFVeYgDNC2IgFcMTkdauw2ev0Fep91a9UnJ3p0JnoX+I16F7BqkCfOpGqoRUeZR6VbZNIsxCFAWG5foKie9RHSlQHupWl34HjWl1bxypKGLMpxjmBYde/LjJztmt48RrYqrxFOT4W6Lg79fahssaSwyI6hlZSpB6EEdKCaZPLBwdaPG+GVQBnfADY7+lUkFDZH4skRSSaHmQrgRkkAgdKraSZmJMtsphYkAtlseeO3Q0uWF3NcXRSVwy8pOOUDfbyq5sMskhVOcgAtyjPU1XHYDAWdpWZZo03CBvPue/vQoktqVy5bmOyghCoONjv0NZJ0UwRDG3MenzqFlIxMzE5JTmPqcCjjSGgnXUO+0yeldU0Uf//Z"/>
          <p:cNvSpPr>
            <a:spLocks noChangeAspect="1"/>
          </p:cNvSpPr>
          <p:nvPr/>
        </p:nvSpPr>
        <p:spPr>
          <a:xfrm>
            <a:off x="71438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34824" name="Picture 8" descr="https://ss0.bdstatic.com/70cFvHSh_Q1YnxGkpoWK1HF6hhy/it/u=1257232403,4021629467&amp;fm=23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066800"/>
            <a:ext cx="8462963" cy="533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8" name="Picture 12" descr="https://ss1.bdstatic.com/70cFuXSh_Q1YnxGkpoWK1HF6hhy/it/u=541805470,2624927611&amp;fm=23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381000"/>
            <a:ext cx="8826500" cy="617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542534" y="2057400"/>
            <a:ext cx="8058937" cy="2664261"/>
          </a:xfrm>
          <a:prstGeom prst="rect">
            <a:avLst/>
          </a:prstGeom>
          <a:noFill/>
        </p:spPr>
        <p:txBody>
          <a:bodyPr spcFirstLastPara="1" wrap="none" numCol="1">
            <a:prstTxWarp prst="textArchUp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 w="31550" cmpd="sng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THANK YOU!</a:t>
            </a:r>
            <a:endParaRPr kumimoji="0" lang="en-US" altLang="zh-CN" sz="5400" b="1" i="0" u="none" strike="noStrike" kern="1200" cap="none" spc="0" normalizeH="0" baseline="0" noProof="0" dirty="0">
              <a:ln w="31550" cmpd="sng">
                <a:solidFill>
                  <a:srgbClr val="00B050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 w="31550" cmpd="sng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SEE YOU NEXT TIME!</a:t>
            </a:r>
            <a:endParaRPr kumimoji="0" lang="zh-CN" altLang="en-US" sz="5400" b="1" i="0" u="none" strike="noStrike" kern="1200" cap="none" spc="0" normalizeH="0" baseline="0" noProof="0" dirty="0">
              <a:ln w="31550" cmpd="sng">
                <a:solidFill>
                  <a:srgbClr val="00B050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348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348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Rectangle 8"/>
          <p:cNvSpPr/>
          <p:nvPr/>
        </p:nvSpPr>
        <p:spPr>
          <a:xfrm>
            <a:off x="4572000" y="609600"/>
            <a:ext cx="533400" cy="3810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318324" y="12065"/>
            <a:ext cx="6221649" cy="977900"/>
            <a:chOff x="8619" y="3120"/>
            <a:chExt cx="8706" cy="1712"/>
          </a:xfrm>
        </p:grpSpPr>
        <p:sp>
          <p:nvSpPr>
            <p:cNvPr id="11276" name="云形 1"/>
            <p:cNvSpPr/>
            <p:nvPr/>
          </p:nvSpPr>
          <p:spPr>
            <a:xfrm>
              <a:off x="8619" y="3120"/>
              <a:ext cx="8215" cy="1712"/>
            </a:xfrm>
            <a:custGeom>
              <a:avLst/>
              <a:gdLst/>
              <a:ahLst/>
              <a:cxnLst>
                <a:cxn ang="0">
                  <a:pos x="8208" y="856"/>
                </a:cxn>
                <a:cxn ang="5400000">
                  <a:pos x="4107" y="1710"/>
                </a:cxn>
                <a:cxn ang="10800000">
                  <a:pos x="25" y="856"/>
                </a:cxn>
                <a:cxn ang="16200000">
                  <a:pos x="4107" y="97"/>
                </a:cxn>
              </a:cxnLst>
              <a:pathLst>
                <a:path w="43200" h="43200">
                  <a:moveTo>
                    <a:pt x="3900" y="14370"/>
                  </a:moveTo>
                  <a:cubicBezTo>
                    <a:pt x="3859" y="13965"/>
                    <a:pt x="3838" y="13551"/>
                    <a:pt x="3838" y="13131"/>
                  </a:cubicBezTo>
                  <a:cubicBezTo>
                    <a:pt x="3838" y="8056"/>
                    <a:pt x="6861" y="3941"/>
                    <a:pt x="10591" y="3941"/>
                  </a:cubicBezTo>
                  <a:cubicBezTo>
                    <a:pt x="11837" y="3941"/>
                    <a:pt x="13004" y="4400"/>
                    <a:pt x="14006" y="5201"/>
                  </a:cubicBezTo>
                  <a:cubicBezTo>
                    <a:pt x="14902" y="2905"/>
                    <a:pt x="16675" y="1343"/>
                    <a:pt x="18716" y="1343"/>
                  </a:cubicBezTo>
                  <a:cubicBezTo>
                    <a:pt x="20174" y="1343"/>
                    <a:pt x="21494" y="2140"/>
                    <a:pt x="22457" y="3431"/>
                  </a:cubicBezTo>
                  <a:cubicBezTo>
                    <a:pt x="23173" y="1479"/>
                    <a:pt x="24653" y="140"/>
                    <a:pt x="26363" y="140"/>
                  </a:cubicBezTo>
                  <a:cubicBezTo>
                    <a:pt x="27778" y="140"/>
                    <a:pt x="29037" y="1058"/>
                    <a:pt x="29834" y="2480"/>
                  </a:cubicBezTo>
                  <a:cubicBezTo>
                    <a:pt x="30725" y="1054"/>
                    <a:pt x="32054" y="149"/>
                    <a:pt x="33539" y="149"/>
                  </a:cubicBezTo>
                  <a:cubicBezTo>
                    <a:pt x="35927" y="149"/>
                    <a:pt x="37913" y="2490"/>
                    <a:pt x="38319" y="5572"/>
                  </a:cubicBezTo>
                  <a:cubicBezTo>
                    <a:pt x="40586" y="6412"/>
                    <a:pt x="42251" y="9236"/>
                    <a:pt x="42251" y="12590"/>
                  </a:cubicBezTo>
                  <a:cubicBezTo>
                    <a:pt x="42251" y="13609"/>
                    <a:pt x="42097" y="14578"/>
                    <a:pt x="41820" y="15458"/>
                  </a:cubicBezTo>
                  <a:cubicBezTo>
                    <a:pt x="42699" y="17013"/>
                    <a:pt x="43222" y="18960"/>
                    <a:pt x="43222" y="21074"/>
                  </a:cubicBezTo>
                  <a:cubicBezTo>
                    <a:pt x="43222" y="25723"/>
                    <a:pt x="40694" y="29568"/>
                    <a:pt x="37409" y="30202"/>
                  </a:cubicBezTo>
                  <a:cubicBezTo>
                    <a:pt x="37384" y="34518"/>
                    <a:pt x="34803" y="38006"/>
                    <a:pt x="31624" y="38006"/>
                  </a:cubicBezTo>
                  <a:cubicBezTo>
                    <a:pt x="30499" y="38006"/>
                    <a:pt x="29448" y="37569"/>
                    <a:pt x="28560" y="36813"/>
                  </a:cubicBezTo>
                  <a:cubicBezTo>
                    <a:pt x="27721" y="40603"/>
                    <a:pt x="25145" y="43358"/>
                    <a:pt x="22098" y="43358"/>
                  </a:cubicBezTo>
                  <a:cubicBezTo>
                    <a:pt x="19758" y="43358"/>
                    <a:pt x="17696" y="41733"/>
                    <a:pt x="16484" y="39265"/>
                  </a:cubicBezTo>
                  <a:cubicBezTo>
                    <a:pt x="15323" y="40222"/>
                    <a:pt x="13962" y="40772"/>
                    <a:pt x="12507" y="40772"/>
                  </a:cubicBezTo>
                  <a:cubicBezTo>
                    <a:pt x="9641" y="40772"/>
                    <a:pt x="7140" y="38639"/>
                    <a:pt x="5808" y="35473"/>
                  </a:cubicBezTo>
                  <a:cubicBezTo>
                    <a:pt x="5642" y="35499"/>
                    <a:pt x="5472" y="35513"/>
                    <a:pt x="5300" y="35513"/>
                  </a:cubicBezTo>
                  <a:cubicBezTo>
                    <a:pt x="2892" y="35513"/>
                    <a:pt x="940" y="32863"/>
                    <a:pt x="940" y="29595"/>
                  </a:cubicBezTo>
                  <a:cubicBezTo>
                    <a:pt x="940" y="28031"/>
                    <a:pt x="1387" y="26609"/>
                    <a:pt x="2117" y="25551"/>
                  </a:cubicBezTo>
                  <a:cubicBezTo>
                    <a:pt x="831" y="24519"/>
                    <a:pt x="-32" y="22608"/>
                    <a:pt x="-32" y="20421"/>
                  </a:cubicBezTo>
                  <a:cubicBezTo>
                    <a:pt x="-32" y="17344"/>
                    <a:pt x="1677" y="14813"/>
                    <a:pt x="3866" y="14507"/>
                  </a:cubicBezTo>
                  <a:close/>
                </a:path>
                <a:path w="43200" h="43200" fill="none">
                  <a:moveTo>
                    <a:pt x="4693" y="26177"/>
                  </a:moveTo>
                  <a:cubicBezTo>
                    <a:pt x="4582" y="26189"/>
                    <a:pt x="4470" y="26195"/>
                    <a:pt x="4356" y="26195"/>
                  </a:cubicBezTo>
                  <a:cubicBezTo>
                    <a:pt x="3555" y="26195"/>
                    <a:pt x="2804" y="25898"/>
                    <a:pt x="2160" y="25381"/>
                  </a:cubicBezTo>
                  <a:moveTo>
                    <a:pt x="6928" y="34899"/>
                  </a:moveTo>
                  <a:cubicBezTo>
                    <a:pt x="6579" y="35090"/>
                    <a:pt x="6207" y="35220"/>
                    <a:pt x="5821" y="35281"/>
                  </a:cubicBezTo>
                  <a:moveTo>
                    <a:pt x="16478" y="39090"/>
                  </a:moveTo>
                  <a:cubicBezTo>
                    <a:pt x="16211" y="38549"/>
                    <a:pt x="15986" y="37967"/>
                    <a:pt x="15809" y="37354"/>
                  </a:cubicBezTo>
                  <a:moveTo>
                    <a:pt x="28827" y="34751"/>
                  </a:moveTo>
                  <a:cubicBezTo>
                    <a:pt x="28787" y="35413"/>
                    <a:pt x="28697" y="36052"/>
                    <a:pt x="28562" y="36663"/>
                  </a:cubicBezTo>
                  <a:moveTo>
                    <a:pt x="34129" y="22954"/>
                  </a:moveTo>
                  <a:cubicBezTo>
                    <a:pt x="36055" y="24231"/>
                    <a:pt x="37381" y="26919"/>
                    <a:pt x="37381" y="30027"/>
                  </a:cubicBezTo>
                  <a:cubicBezTo>
                    <a:pt x="37381" y="30048"/>
                    <a:pt x="37381" y="30069"/>
                    <a:pt x="37381" y="30090"/>
                  </a:cubicBezTo>
                  <a:moveTo>
                    <a:pt x="41798" y="15354"/>
                  </a:moveTo>
                  <a:cubicBezTo>
                    <a:pt x="41472" y="16395"/>
                    <a:pt x="40973" y="17308"/>
                    <a:pt x="40351" y="18030"/>
                  </a:cubicBezTo>
                  <a:moveTo>
                    <a:pt x="38324" y="5426"/>
                  </a:moveTo>
                  <a:cubicBezTo>
                    <a:pt x="38375" y="5804"/>
                    <a:pt x="38401" y="6196"/>
                    <a:pt x="38401" y="6595"/>
                  </a:cubicBezTo>
                  <a:cubicBezTo>
                    <a:pt x="38401" y="6627"/>
                    <a:pt x="38401" y="6658"/>
                    <a:pt x="38401" y="6690"/>
                  </a:cubicBezTo>
                  <a:moveTo>
                    <a:pt x="29078" y="3952"/>
                  </a:moveTo>
                  <a:cubicBezTo>
                    <a:pt x="29268" y="3364"/>
                    <a:pt x="29519" y="2823"/>
                    <a:pt x="29820" y="2341"/>
                  </a:cubicBezTo>
                  <a:moveTo>
                    <a:pt x="22141" y="4720"/>
                  </a:moveTo>
                  <a:cubicBezTo>
                    <a:pt x="22218" y="4229"/>
                    <a:pt x="22340" y="3764"/>
                    <a:pt x="22499" y="3329"/>
                  </a:cubicBezTo>
                  <a:moveTo>
                    <a:pt x="14000" y="5192"/>
                  </a:moveTo>
                  <a:cubicBezTo>
                    <a:pt x="14474" y="5569"/>
                    <a:pt x="14910" y="6023"/>
                    <a:pt x="15300" y="6540"/>
                  </a:cubicBezTo>
                  <a:moveTo>
                    <a:pt x="4127" y="15789"/>
                  </a:moveTo>
                  <a:cubicBezTo>
                    <a:pt x="4024" y="15332"/>
                    <a:pt x="3948" y="14858"/>
                    <a:pt x="3900" y="14375"/>
                  </a:cubicBezTo>
                </a:path>
              </a:pathLst>
            </a:cu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7" name="文本框 2"/>
            <p:cNvSpPr txBox="1"/>
            <p:nvPr/>
          </p:nvSpPr>
          <p:spPr>
            <a:xfrm>
              <a:off x="9252" y="3519"/>
              <a:ext cx="8073" cy="91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你们对这两个人有什么疑问吗？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9" name="图片 8" descr="p1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4980" y="808355"/>
            <a:ext cx="7880350" cy="5440045"/>
          </a:xfrm>
          <a:prstGeom prst="rect">
            <a:avLst/>
          </a:prstGeom>
        </p:spPr>
      </p:pic>
      <p:sp>
        <p:nvSpPr>
          <p:cNvPr id="3" name="Text Box 6"/>
          <p:cNvSpPr txBox="1"/>
          <p:nvPr/>
        </p:nvSpPr>
        <p:spPr>
          <a:xfrm>
            <a:off x="4219575" y="5755640"/>
            <a:ext cx="1990725" cy="645160"/>
          </a:xfrm>
          <a:prstGeom prst="rect">
            <a:avLst/>
          </a:prstGeom>
          <a:solidFill>
            <a:schemeClr val="bg1"/>
          </a:solidFill>
          <a:ln w="50800" cap="flat" cmpd="sng">
            <a:solidFill>
              <a:srgbClr val="000080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en-US" altLang="zh-CN" sz="3600" dirty="0">
                <a:latin typeface="Constantia" panose="02030602050306030303" charset="0"/>
                <a:ea typeface="宋体" panose="02010600030101010101" pitchFamily="2" charset="-122"/>
                <a:cs typeface="Constantia" panose="02030602050306030303" charset="0"/>
              </a:rPr>
              <a:t>b</a:t>
            </a:r>
            <a:r>
              <a:rPr lang="en-US" altLang="zh-CN" sz="3600" dirty="0">
                <a:solidFill>
                  <a:srgbClr val="FF0000"/>
                </a:solidFill>
                <a:latin typeface="Constantia" panose="02030602050306030303" charset="0"/>
                <a:ea typeface="宋体" panose="02010600030101010101" pitchFamily="2" charset="-122"/>
                <a:cs typeface="Constantia" panose="02030602050306030303" charset="0"/>
              </a:rPr>
              <a:t>oy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男孩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6"/>
          <p:cNvSpPr txBox="1"/>
          <p:nvPr/>
        </p:nvSpPr>
        <p:spPr>
          <a:xfrm>
            <a:off x="690245" y="5755640"/>
            <a:ext cx="2141220" cy="645160"/>
          </a:xfrm>
          <a:prstGeom prst="rect">
            <a:avLst/>
          </a:prstGeom>
          <a:solidFill>
            <a:schemeClr val="bg1"/>
          </a:solidFill>
          <a:ln w="50800" cap="flat" cmpd="sng">
            <a:solidFill>
              <a:srgbClr val="000080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en-US" altLang="zh-CN" sz="3600" dirty="0">
                <a:solidFill>
                  <a:schemeClr val="tx1"/>
                </a:solidFill>
                <a:latin typeface="Constantia" panose="02030602050306030303" charset="0"/>
                <a:ea typeface="幼圆" panose="02010509060101010101" charset="-122"/>
                <a:cs typeface="Constantia" panose="02030602050306030303" charset="0"/>
              </a:rPr>
              <a:t>g</a:t>
            </a:r>
            <a:r>
              <a:rPr lang="en-US" altLang="zh-CN" sz="3600" dirty="0">
                <a:solidFill>
                  <a:srgbClr val="FF0000"/>
                </a:solidFill>
                <a:latin typeface="Constantia" panose="02030602050306030303" charset="0"/>
                <a:ea typeface="幼圆" panose="02010509060101010101" charset="-122"/>
                <a:cs typeface="Constantia" panose="02030602050306030303" charset="0"/>
              </a:rPr>
              <a:t>ir</a:t>
            </a:r>
            <a:r>
              <a:rPr lang="en-US" altLang="zh-CN" sz="3600" dirty="0">
                <a:solidFill>
                  <a:schemeClr val="tx1"/>
                </a:solidFill>
                <a:latin typeface="Constantia" panose="02030602050306030303" charset="0"/>
                <a:ea typeface="幼圆" panose="02010509060101010101" charset="-122"/>
                <a:cs typeface="Constantia" panose="02030602050306030303" charset="0"/>
              </a:rPr>
              <a:t>l </a:t>
            </a:r>
            <a:r>
              <a:rPr lang="zh-CN" altLang="en-US" sz="3600" dirty="0">
                <a:solidFill>
                  <a:schemeClr val="tx1"/>
                </a:solidFill>
                <a:latin typeface="Constantia" panose="02030602050306030303" charset="0"/>
                <a:ea typeface="幼圆" panose="02010509060101010101" charset="-122"/>
                <a:cs typeface="Constantia" panose="02030602050306030303" charset="0"/>
              </a:rPr>
              <a:t>女孩</a:t>
            </a:r>
            <a:r>
              <a:rPr lang="zh-CN" altLang="en-US" sz="3600" dirty="0">
                <a:solidFill>
                  <a:schemeClr val="tx1"/>
                </a:solidFill>
                <a:latin typeface="Constantia" panose="02030602050306030303" charset="0"/>
                <a:ea typeface="宋体" panose="02010600030101010101" pitchFamily="2" charset="-122"/>
                <a:cs typeface="Constantia" panose="02030602050306030303" charset="0"/>
              </a:rPr>
              <a:t> </a:t>
            </a:r>
            <a:endParaRPr lang="zh-CN" altLang="en-US" sz="3600" dirty="0">
              <a:solidFill>
                <a:schemeClr val="tx1"/>
              </a:solidFill>
              <a:latin typeface="Constantia" panose="02030602050306030303" charset="0"/>
              <a:ea typeface="宋体" panose="02010600030101010101" pitchFamily="2" charset="-122"/>
              <a:cs typeface="Constantia" panose="02030602050306030303" charset="0"/>
            </a:endParaRPr>
          </a:p>
        </p:txBody>
      </p:sp>
      <p:sp>
        <p:nvSpPr>
          <p:cNvPr id="7" name="Oval 10"/>
          <p:cNvSpPr/>
          <p:nvPr/>
        </p:nvSpPr>
        <p:spPr>
          <a:xfrm rot="5220000">
            <a:off x="1756410" y="3952240"/>
            <a:ext cx="3303588" cy="552450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ctr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4" name="Oval 10"/>
          <p:cNvSpPr/>
          <p:nvPr/>
        </p:nvSpPr>
        <p:spPr>
          <a:xfrm rot="5220000">
            <a:off x="2625725" y="3910013"/>
            <a:ext cx="3305175" cy="631825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ctr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 Box 6"/>
          <p:cNvSpPr txBox="1"/>
          <p:nvPr/>
        </p:nvSpPr>
        <p:spPr>
          <a:xfrm>
            <a:off x="474980" y="1185863"/>
            <a:ext cx="2860675" cy="768350"/>
          </a:xfrm>
          <a:prstGeom prst="rect">
            <a:avLst/>
          </a:prstGeom>
          <a:solidFill>
            <a:schemeClr val="bg1"/>
          </a:solidFill>
          <a:ln w="50800" cap="flat" cmpd="sng">
            <a:solidFill>
              <a:srgbClr val="00008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en-US" altLang="zh-CN" sz="4400" dirty="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charset="-122"/>
              </a:rPr>
              <a:t> </a:t>
            </a:r>
            <a:r>
              <a:rPr lang="en-US" altLang="zh-CN" sz="3600" dirty="0">
                <a:solidFill>
                  <a:schemeClr val="tx1"/>
                </a:solidFill>
                <a:latin typeface="Constantia" panose="02030602050306030303" charset="0"/>
                <a:ea typeface="幼圆" panose="02010509060101010101" charset="-122"/>
              </a:rPr>
              <a:t>w</a:t>
            </a:r>
            <a:r>
              <a:rPr lang="en-US" altLang="zh-CN" sz="3600" dirty="0">
                <a:solidFill>
                  <a:srgbClr val="FD260F"/>
                </a:solidFill>
                <a:latin typeface="Constantia" panose="02030602050306030303" charset="0"/>
                <a:ea typeface="幼圆" panose="02010509060101010101" charset="-122"/>
              </a:rPr>
              <a:t>o</a:t>
            </a:r>
            <a:r>
              <a:rPr lang="en-US" altLang="zh-CN" sz="3600" dirty="0">
                <a:solidFill>
                  <a:schemeClr val="tx1"/>
                </a:solidFill>
                <a:latin typeface="Constantia" panose="02030602050306030303" charset="0"/>
                <a:ea typeface="幼圆" panose="02010509060101010101" charset="-122"/>
              </a:rPr>
              <a:t>m</a:t>
            </a:r>
            <a:r>
              <a:rPr lang="en-US" altLang="zh-CN" sz="3600" dirty="0">
                <a:solidFill>
                  <a:srgbClr val="FD260F"/>
                </a:solidFill>
                <a:latin typeface="Constantia" panose="02030602050306030303" charset="0"/>
                <a:ea typeface="幼圆" panose="02010509060101010101" charset="-122"/>
              </a:rPr>
              <a:t>a</a:t>
            </a:r>
            <a:r>
              <a:rPr lang="en-US" altLang="zh-CN" sz="3600" dirty="0">
                <a:solidFill>
                  <a:schemeClr val="tx1"/>
                </a:solidFill>
                <a:latin typeface="Constantia" panose="02030602050306030303" charset="0"/>
                <a:ea typeface="幼圆" panose="02010509060101010101" charset="-122"/>
              </a:rPr>
              <a:t>n</a:t>
            </a:r>
            <a:r>
              <a:rPr lang="en-US" altLang="zh-CN" sz="3600" dirty="0">
                <a:solidFill>
                  <a:srgbClr val="FD260F"/>
                </a:solidFill>
                <a:latin typeface="Arial" panose="020B0604020202020204" pitchFamily="34" charset="0"/>
                <a:ea typeface="幼圆" panose="02010509060101010101" charset="-122"/>
              </a:rPr>
              <a:t> </a:t>
            </a:r>
            <a:r>
              <a:rPr lang="zh-CN" altLang="en-US" sz="3200" b="1" dirty="0">
                <a:latin typeface="+mj-ea"/>
                <a:ea typeface="+mj-ea"/>
              </a:rPr>
              <a:t>女人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 Box 6"/>
          <p:cNvSpPr txBox="1"/>
          <p:nvPr/>
        </p:nvSpPr>
        <p:spPr>
          <a:xfrm>
            <a:off x="3735705" y="1216660"/>
            <a:ext cx="2474595" cy="706755"/>
          </a:xfrm>
          <a:prstGeom prst="rect">
            <a:avLst/>
          </a:prstGeom>
          <a:solidFill>
            <a:srgbClr val="FFFFFF"/>
          </a:solidFill>
          <a:ln w="50800" cap="flat" cmpd="sng">
            <a:solidFill>
              <a:srgbClr val="000080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en-US" altLang="zh-CN" sz="3600" dirty="0">
                <a:solidFill>
                  <a:schemeClr val="tx1"/>
                </a:solidFill>
                <a:latin typeface="Constantia" panose="02030602050306030303" charset="0"/>
                <a:ea typeface="幼圆" panose="02010509060101010101" charset="-122"/>
              </a:rPr>
              <a:t>m</a:t>
            </a:r>
            <a:r>
              <a:rPr lang="en-US" altLang="zh-CN" sz="3600" dirty="0">
                <a:solidFill>
                  <a:srgbClr val="FD260F"/>
                </a:solidFill>
                <a:latin typeface="Constantia" panose="02030602050306030303" charset="0"/>
                <a:ea typeface="幼圆" panose="02010509060101010101" charset="-122"/>
              </a:rPr>
              <a:t>a</a:t>
            </a:r>
            <a:r>
              <a:rPr lang="en-US" altLang="zh-CN" sz="3600" dirty="0">
                <a:solidFill>
                  <a:schemeClr val="tx1"/>
                </a:solidFill>
                <a:latin typeface="Constantia" panose="02030602050306030303" charset="0"/>
                <a:ea typeface="幼圆" panose="02010509060101010101" charset="-122"/>
              </a:rPr>
              <a:t>n</a:t>
            </a:r>
            <a:r>
              <a:rPr lang="en-US" altLang="zh-CN" sz="3200" b="1" dirty="0">
                <a:solidFill>
                  <a:srgbClr val="FD260F"/>
                </a:solidFill>
                <a:latin typeface="+mn-lt"/>
                <a:ea typeface="幼圆" panose="02010509060101010101" charset="-122"/>
                <a:cs typeface="+mn-lt"/>
              </a:rPr>
              <a:t> </a:t>
            </a:r>
            <a:r>
              <a:rPr lang="zh-CN" altLang="en-US" sz="3200" b="1" dirty="0">
                <a:latin typeface="+mn-lt"/>
                <a:ea typeface="幼圆" panose="02010509060101010101" charset="-122"/>
                <a:cs typeface="+mn-lt"/>
              </a:rPr>
              <a:t>男人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4" grpId="0" bldLvl="0" animBg="1"/>
      <p:bldP spid="7" grpId="0" bldLvl="0" animBg="1"/>
      <p:bldP spid="10" grpId="0" bldLvl="0" animBg="1"/>
      <p:bldP spid="8" grpId="0" bldLvl="0" animBg="1"/>
      <p:bldP spid="2" grpId="0" bldLvl="0" animBg="1"/>
      <p:bldP spid="3" grpId="0" bldLvl="0" animBg="1"/>
      <p:bldP spid="2" grpId="1" bldLvl="0" animBg="1"/>
      <p:bldP spid="3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Rectangle 11"/>
          <p:cNvSpPr>
            <a:spLocks noChangeArrowheads="1"/>
          </p:cNvSpPr>
          <p:nvPr/>
        </p:nvSpPr>
        <p:spPr bwMode="auto">
          <a:xfrm flipV="1">
            <a:off x="175259" y="0"/>
            <a:ext cx="4847591" cy="990600"/>
          </a:xfrm>
          <a:prstGeom prst="rect">
            <a:avLst/>
          </a:prstGeom>
          <a:gradFill flip="none" rotWithShape="1">
            <a:gsLst>
              <a:gs pos="0">
                <a:srgbClr val="800080">
                  <a:shade val="30000"/>
                  <a:satMod val="115000"/>
                </a:srgbClr>
              </a:gs>
              <a:gs pos="50000">
                <a:srgbClr val="800080">
                  <a:shade val="67500"/>
                  <a:satMod val="115000"/>
                </a:srgbClr>
              </a:gs>
              <a:gs pos="100000">
                <a:srgbClr val="80008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miter lim="800000"/>
          </a:ln>
        </p:spPr>
        <p:txBody>
          <a:bodyPr rot="10800000" wrap="none" lIns="90170" tIns="46990" rIns="90170" bIns="4699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anose="030F0902030302020204" pitchFamily="66" charset="0"/>
                <a:ea typeface="楷体" panose="02010609060101010101" pitchFamily="49" charset="-122"/>
                <a:cs typeface="+mn-cs"/>
              </a:rPr>
              <a:t>Watch &amp; answer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anose="030F0902030302020204" pitchFamily="66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anose="030F0902030302020204" pitchFamily="66" charset="0"/>
                <a:ea typeface="楷体" panose="02010609060101010101" pitchFamily="49" charset="-122"/>
                <a:cs typeface="+mn-cs"/>
              </a:rPr>
              <a:t>看视频回答问题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anose="030F0902030302020204" pitchFamily="66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2">
            <a:hlinkClick r:id="rId1" action="ppaction://hlinksldjump"/>
          </p:cNvPr>
          <p:cNvSpPr txBox="1"/>
          <p:nvPr/>
        </p:nvSpPr>
        <p:spPr>
          <a:xfrm>
            <a:off x="5022850" y="0"/>
            <a:ext cx="1479550" cy="706755"/>
          </a:xfrm>
          <a:prstGeom prst="rect">
            <a:avLst/>
          </a:prstGeom>
          <a:solidFill>
            <a:srgbClr val="BBE0E3"/>
          </a:solidFill>
        </p:spPr>
        <p:txBody>
          <a:bodyPr wrap="square" rtlCol="0">
            <a:spAutoFit/>
          </a:bodyPr>
          <a:p>
            <a:r>
              <a:rPr lang="en-US" altLang="zh-CN" sz="4000">
                <a:latin typeface="Times New Roman" panose="02020603050405020304" pitchFamily="18" charset="0"/>
                <a:cs typeface="Times New Roman" panose="02020603050405020304" pitchFamily="18" charset="0"/>
              </a:rPr>
              <a:t>Who?</a:t>
            </a:r>
            <a:endParaRPr lang="en-US" altLang="zh-CN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hlinkClick r:id="rId2" action="ppaction://hlinksldjump"/>
          </p:cNvPr>
          <p:cNvSpPr txBox="1"/>
          <p:nvPr/>
        </p:nvSpPr>
        <p:spPr>
          <a:xfrm>
            <a:off x="7659370" y="0"/>
            <a:ext cx="1479550" cy="706755"/>
          </a:xfrm>
          <a:prstGeom prst="rect">
            <a:avLst/>
          </a:prstGeom>
          <a:solidFill>
            <a:srgbClr val="FFD145"/>
          </a:solidFill>
        </p:spPr>
        <p:txBody>
          <a:bodyPr wrap="square" rtlCol="0">
            <a:spAutoFit/>
          </a:bodyPr>
          <a:p>
            <a:r>
              <a:rPr lang="en-US" altLang="zh-CN" sz="4000">
                <a:latin typeface="Times New Roman" panose="02020603050405020304" pitchFamily="18" charset="0"/>
                <a:cs typeface="Times New Roman" panose="02020603050405020304" pitchFamily="18" charset="0"/>
              </a:rPr>
              <a:t>What?</a:t>
            </a:r>
            <a:endParaRPr lang="en-US" altLang="zh-CN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01740" y="821690"/>
            <a:ext cx="1807845" cy="706755"/>
          </a:xfrm>
          <a:prstGeom prst="rect">
            <a:avLst/>
          </a:prstGeom>
          <a:solidFill>
            <a:srgbClr val="A4DA6A"/>
          </a:solidFill>
        </p:spPr>
        <p:txBody>
          <a:bodyPr wrap="square" rtlCol="0">
            <a:spAutoFit/>
          </a:bodyPr>
          <a:p>
            <a:r>
              <a:rPr lang="en-US" altLang="zh-CN" sz="4000">
                <a:latin typeface="Times New Roman" panose="02020603050405020304" pitchFamily="18" charset="0"/>
                <a:cs typeface="Times New Roman" panose="02020603050405020304" pitchFamily="18" charset="0"/>
              </a:rPr>
              <a:t>Where?</a:t>
            </a:r>
            <a:endParaRPr lang="en-US" altLang="zh-CN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" name="" r:id="rId3" imgW="7628255" imgH="5284470"/>
        </mc:Choice>
        <mc:Fallback>
          <p:control name="" r:id="rId3" imgW="7628255" imgH="5284470">
            <p:pic>
              <p:nvPicPr>
                <p:cNvPr id="0" name="Host Control  1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571500" y="1528445"/>
                  <a:ext cx="7628255" cy="528447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1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0"/>
            <a:ext cx="9144000" cy="6845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Picture 1" descr="C:\Program Files\Tencent\QQ\Users\2859964270\Image\3W5AR%GK9$O4XI5OG$`V@]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440" y="833755"/>
            <a:ext cx="2643188" cy="312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44" name="Text Box 36"/>
          <p:cNvSpPr txBox="1"/>
          <p:nvPr/>
        </p:nvSpPr>
        <p:spPr>
          <a:xfrm>
            <a:off x="488950" y="4467860"/>
            <a:ext cx="2602230" cy="583565"/>
          </a:xfrm>
          <a:prstGeom prst="rect">
            <a:avLst/>
          </a:prstGeom>
          <a:solidFill>
            <a:srgbClr val="FFFF66"/>
          </a:solidFill>
          <a:ln w="28575" cap="rnd" cmpd="sng">
            <a:solidFill>
              <a:srgbClr val="99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en-US" altLang="zh-CN" sz="3200" b="1" dirty="0">
                <a:latin typeface="Comic Sans MS" panose="030F0902030302020204" pitchFamily="66" charset="0"/>
              </a:rPr>
              <a:t>Who is he?</a:t>
            </a:r>
            <a:endParaRPr lang="en-US" altLang="zh-CN" sz="3200" b="1" dirty="0">
              <a:latin typeface="Comic Sans MS" panose="030F0902030302020204" pitchFamily="66" charset="0"/>
            </a:endParaRPr>
          </a:p>
        </p:txBody>
      </p:sp>
      <p:sp>
        <p:nvSpPr>
          <p:cNvPr id="2" name="Text Box 36"/>
          <p:cNvSpPr txBox="1"/>
          <p:nvPr/>
        </p:nvSpPr>
        <p:spPr>
          <a:xfrm>
            <a:off x="488950" y="5377815"/>
            <a:ext cx="5029200" cy="584200"/>
          </a:xfrm>
          <a:prstGeom prst="rect">
            <a:avLst/>
          </a:prstGeom>
          <a:solidFill>
            <a:srgbClr val="FFFF66"/>
          </a:solidFill>
          <a:ln w="28575" cap="rnd" cmpd="sng">
            <a:solidFill>
              <a:srgbClr val="99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b="1" dirty="0">
                <a:latin typeface="Comic Sans MS" panose="030F0902030302020204" pitchFamily="66" charset="0"/>
              </a:rPr>
              <a:t>He’s Mike’s _____ .</a:t>
            </a:r>
            <a:endParaRPr lang="en-US" altLang="zh-CN" sz="3200" b="1" dirty="0">
              <a:latin typeface="Comic Sans MS" panose="030F0902030302020204" pitchFamily="66" charset="0"/>
            </a:endParaRPr>
          </a:p>
        </p:txBody>
      </p:sp>
      <p:sp>
        <p:nvSpPr>
          <p:cNvPr id="8201" name="Text Box 21"/>
          <p:cNvSpPr txBox="1"/>
          <p:nvPr/>
        </p:nvSpPr>
        <p:spPr>
          <a:xfrm>
            <a:off x="3090863" y="5377498"/>
            <a:ext cx="1243012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Comic Sans MS" panose="030F0902030302020204" pitchFamily="66" charset="0"/>
              </a:rPr>
              <a:t>uncle</a:t>
            </a:r>
            <a:endParaRPr lang="en-US" altLang="zh-CN" sz="3200" b="1" dirty="0">
              <a:solidFill>
                <a:srgbClr val="FF0000"/>
              </a:solidFill>
              <a:latin typeface="Comic Sans MS" panose="030F0902030302020204" pitchFamily="66" charset="0"/>
            </a:endParaRPr>
          </a:p>
        </p:txBody>
      </p:sp>
      <p:pic>
        <p:nvPicPr>
          <p:cNvPr id="7175" name="Picture 1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1000" y="5715000"/>
            <a:ext cx="1143000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4" name="图片 21512" descr="图片5"/>
          <p:cNvPicPr>
            <a:picLocks noChangeAspect="1"/>
          </p:cNvPicPr>
          <p:nvPr/>
        </p:nvPicPr>
        <p:blipFill>
          <a:blip r:embed="rId5"/>
          <a:srcRect l="23228" t="24792" r="57883" b="34259"/>
          <a:stretch>
            <a:fillRect/>
          </a:stretch>
        </p:blipFill>
        <p:spPr>
          <a:xfrm>
            <a:off x="5736590" y="458470"/>
            <a:ext cx="2106930" cy="32111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36"/>
          <p:cNvSpPr txBox="1"/>
          <p:nvPr/>
        </p:nvSpPr>
        <p:spPr>
          <a:xfrm>
            <a:off x="5626100" y="3778885"/>
            <a:ext cx="2602230" cy="583565"/>
          </a:xfrm>
          <a:prstGeom prst="rect">
            <a:avLst/>
          </a:prstGeom>
          <a:solidFill>
            <a:srgbClr val="FFFF66"/>
          </a:solidFill>
          <a:ln w="28575" cap="rnd" cmpd="sng">
            <a:solidFill>
              <a:srgbClr val="99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en-US" altLang="zh-CN" sz="3200" b="1" dirty="0">
                <a:latin typeface="Comic Sans MS" panose="030F0902030302020204" pitchFamily="66" charset="0"/>
              </a:rPr>
              <a:t>Who is she?</a:t>
            </a:r>
            <a:endParaRPr lang="en-US" altLang="zh-CN" sz="3200" b="1" dirty="0">
              <a:latin typeface="Comic Sans MS" panose="030F0902030302020204" pitchFamily="66" charset="0"/>
            </a:endParaRPr>
          </a:p>
        </p:txBody>
      </p:sp>
      <p:sp>
        <p:nvSpPr>
          <p:cNvPr id="4" name="Text Box 36"/>
          <p:cNvSpPr txBox="1"/>
          <p:nvPr/>
        </p:nvSpPr>
        <p:spPr>
          <a:xfrm>
            <a:off x="3856990" y="4467860"/>
            <a:ext cx="5444490" cy="583565"/>
          </a:xfrm>
          <a:prstGeom prst="rect">
            <a:avLst/>
          </a:prstGeom>
          <a:solidFill>
            <a:srgbClr val="FFFF66"/>
          </a:solidFill>
          <a:ln w="28575" cap="rnd" cmpd="sng">
            <a:solidFill>
              <a:srgbClr val="99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en-US" altLang="zh-CN" sz="3200" b="1" dirty="0">
                <a:latin typeface="Comic Sans MS" panose="030F0902030302020204" pitchFamily="66" charset="0"/>
              </a:rPr>
              <a:t>She’s Yang Ling’s _____ .</a:t>
            </a:r>
            <a:endParaRPr lang="en-US" altLang="zh-CN" sz="3200" b="1" dirty="0">
              <a:latin typeface="Comic Sans MS" panose="030F0902030302020204" pitchFamily="66" charset="0"/>
            </a:endParaRPr>
          </a:p>
        </p:txBody>
      </p:sp>
      <p:sp>
        <p:nvSpPr>
          <p:cNvPr id="5" name="Text Box 21"/>
          <p:cNvSpPr txBox="1"/>
          <p:nvPr/>
        </p:nvSpPr>
        <p:spPr>
          <a:xfrm>
            <a:off x="7680008" y="4467543"/>
            <a:ext cx="102489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Comic Sans MS" panose="030F0902030302020204" pitchFamily="66" charset="0"/>
              </a:rPr>
              <a:t>aunt</a:t>
            </a:r>
            <a:endParaRPr lang="en-US" altLang="zh-CN" sz="3200" b="1" dirty="0">
              <a:solidFill>
                <a:srgbClr val="FF0000"/>
              </a:solidFill>
              <a:latin typeface="Comic Sans MS" panose="030F0902030302020204" pitchFamily="66" charset="0"/>
            </a:endParaRPr>
          </a:p>
        </p:txBody>
      </p:sp>
      <p:sp>
        <p:nvSpPr>
          <p:cNvPr id="6" name="左箭头 5">
            <a:hlinkClick r:id="rId6" action="ppaction://hlinksldjump"/>
          </p:cNvPr>
          <p:cNvSpPr/>
          <p:nvPr/>
        </p:nvSpPr>
        <p:spPr>
          <a:xfrm>
            <a:off x="345440" y="77470"/>
            <a:ext cx="457200" cy="381000"/>
          </a:xfrm>
          <a:prstGeom prst="lef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44" grpId="0" bldLvl="0" animBg="1"/>
      <p:bldP spid="2" grpId="0" bldLvl="0" animBg="1"/>
      <p:bldP spid="8201" grpId="0"/>
      <p:bldP spid="3" grpId="0" bldLvl="0" animBg="1"/>
      <p:bldP spid="4" grpId="0" bldLvl="0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Picture 3" descr="Story time 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401637"/>
            <a:ext cx="9144000" cy="7459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0" y="5257800"/>
            <a:ext cx="9372600" cy="180022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 from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eight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o’clock to  _______  o’clock in the morning.</a:t>
            </a:r>
            <a:b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 it’s from  _________ to __________  in the ________ .</a:t>
            </a:r>
            <a:b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33838" y="5410200"/>
            <a:ext cx="113982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eleven</a:t>
            </a:r>
            <a:endParaRPr lang="zh-CN" altLang="en-US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79638" y="6029325"/>
            <a:ext cx="1930400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two o’clock</a:t>
            </a:r>
            <a:endParaRPr lang="zh-CN" altLang="en-US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38638" y="6029325"/>
            <a:ext cx="202247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four o’clock</a:t>
            </a:r>
            <a:endParaRPr lang="zh-CN" altLang="en-US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58038" y="6019800"/>
            <a:ext cx="1681162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afternoon</a:t>
            </a:r>
            <a:endParaRPr lang="zh-CN" altLang="en-US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5367" name="组合 1"/>
          <p:cNvGrpSpPr/>
          <p:nvPr/>
        </p:nvGrpSpPr>
        <p:grpSpPr>
          <a:xfrm>
            <a:off x="-289242" y="-315912"/>
            <a:ext cx="7315200" cy="1893887"/>
            <a:chOff x="1678" y="0"/>
            <a:chExt cx="11520" cy="2984"/>
          </a:xfrm>
        </p:grpSpPr>
        <p:sp>
          <p:nvSpPr>
            <p:cNvPr id="15368" name="云形 2"/>
            <p:cNvSpPr/>
            <p:nvPr/>
          </p:nvSpPr>
          <p:spPr>
            <a:xfrm>
              <a:off x="1678" y="0"/>
              <a:ext cx="11520" cy="2984"/>
            </a:xfrm>
            <a:custGeom>
              <a:avLst/>
              <a:gdLst/>
              <a:ahLst/>
              <a:cxnLst>
                <a:cxn ang="0">
                  <a:pos x="11510" y="1492"/>
                </a:cxn>
                <a:cxn ang="5400000">
                  <a:pos x="5760" y="2980"/>
                </a:cxn>
                <a:cxn ang="10800000">
                  <a:pos x="35" y="1492"/>
                </a:cxn>
                <a:cxn ang="16200000">
                  <a:pos x="5760" y="170"/>
                </a:cxn>
              </a:cxnLst>
              <a:pathLst>
                <a:path w="43200" h="43200">
                  <a:moveTo>
                    <a:pt x="3900" y="14370"/>
                  </a:moveTo>
                  <a:cubicBezTo>
                    <a:pt x="3859" y="13965"/>
                    <a:pt x="3838" y="13551"/>
                    <a:pt x="3838" y="13131"/>
                  </a:cubicBezTo>
                  <a:cubicBezTo>
                    <a:pt x="3838" y="8056"/>
                    <a:pt x="6861" y="3941"/>
                    <a:pt x="10591" y="3941"/>
                  </a:cubicBezTo>
                  <a:cubicBezTo>
                    <a:pt x="11837" y="3941"/>
                    <a:pt x="13004" y="4400"/>
                    <a:pt x="14006" y="5201"/>
                  </a:cubicBezTo>
                  <a:cubicBezTo>
                    <a:pt x="14902" y="2905"/>
                    <a:pt x="16675" y="1343"/>
                    <a:pt x="18716" y="1343"/>
                  </a:cubicBezTo>
                  <a:cubicBezTo>
                    <a:pt x="20174" y="1343"/>
                    <a:pt x="21494" y="2140"/>
                    <a:pt x="22457" y="3431"/>
                  </a:cubicBezTo>
                  <a:cubicBezTo>
                    <a:pt x="23173" y="1479"/>
                    <a:pt x="24653" y="140"/>
                    <a:pt x="26363" y="140"/>
                  </a:cubicBezTo>
                  <a:cubicBezTo>
                    <a:pt x="27778" y="140"/>
                    <a:pt x="29037" y="1058"/>
                    <a:pt x="29834" y="2480"/>
                  </a:cubicBezTo>
                  <a:cubicBezTo>
                    <a:pt x="30725" y="1054"/>
                    <a:pt x="32054" y="149"/>
                    <a:pt x="33539" y="149"/>
                  </a:cubicBezTo>
                  <a:cubicBezTo>
                    <a:pt x="35927" y="149"/>
                    <a:pt x="37913" y="2490"/>
                    <a:pt x="38319" y="5572"/>
                  </a:cubicBezTo>
                  <a:cubicBezTo>
                    <a:pt x="40586" y="6412"/>
                    <a:pt x="42251" y="9236"/>
                    <a:pt x="42251" y="12590"/>
                  </a:cubicBezTo>
                  <a:cubicBezTo>
                    <a:pt x="42251" y="13609"/>
                    <a:pt x="42097" y="14578"/>
                    <a:pt x="41820" y="15458"/>
                  </a:cubicBezTo>
                  <a:cubicBezTo>
                    <a:pt x="42699" y="17013"/>
                    <a:pt x="43222" y="18960"/>
                    <a:pt x="43222" y="21074"/>
                  </a:cubicBezTo>
                  <a:cubicBezTo>
                    <a:pt x="43222" y="25723"/>
                    <a:pt x="40694" y="29568"/>
                    <a:pt x="37409" y="30202"/>
                  </a:cubicBezTo>
                  <a:cubicBezTo>
                    <a:pt x="37384" y="34518"/>
                    <a:pt x="34803" y="38006"/>
                    <a:pt x="31624" y="38006"/>
                  </a:cubicBezTo>
                  <a:cubicBezTo>
                    <a:pt x="30499" y="38006"/>
                    <a:pt x="29448" y="37569"/>
                    <a:pt x="28560" y="36813"/>
                  </a:cubicBezTo>
                  <a:cubicBezTo>
                    <a:pt x="27721" y="40603"/>
                    <a:pt x="25145" y="43358"/>
                    <a:pt x="22098" y="43358"/>
                  </a:cubicBezTo>
                  <a:cubicBezTo>
                    <a:pt x="19758" y="43358"/>
                    <a:pt x="17696" y="41733"/>
                    <a:pt x="16484" y="39265"/>
                  </a:cubicBezTo>
                  <a:cubicBezTo>
                    <a:pt x="15323" y="40222"/>
                    <a:pt x="13962" y="40772"/>
                    <a:pt x="12507" y="40772"/>
                  </a:cubicBezTo>
                  <a:cubicBezTo>
                    <a:pt x="9641" y="40772"/>
                    <a:pt x="7140" y="38639"/>
                    <a:pt x="5808" y="35473"/>
                  </a:cubicBezTo>
                  <a:cubicBezTo>
                    <a:pt x="5642" y="35499"/>
                    <a:pt x="5472" y="35513"/>
                    <a:pt x="5300" y="35513"/>
                  </a:cubicBezTo>
                  <a:cubicBezTo>
                    <a:pt x="2892" y="35513"/>
                    <a:pt x="940" y="32863"/>
                    <a:pt x="940" y="29595"/>
                  </a:cubicBezTo>
                  <a:cubicBezTo>
                    <a:pt x="940" y="28031"/>
                    <a:pt x="1387" y="26609"/>
                    <a:pt x="2117" y="25551"/>
                  </a:cubicBezTo>
                  <a:cubicBezTo>
                    <a:pt x="831" y="24519"/>
                    <a:pt x="-32" y="22608"/>
                    <a:pt x="-32" y="20421"/>
                  </a:cubicBezTo>
                  <a:cubicBezTo>
                    <a:pt x="-32" y="17344"/>
                    <a:pt x="1677" y="14813"/>
                    <a:pt x="3866" y="14507"/>
                  </a:cubicBezTo>
                  <a:close/>
                </a:path>
                <a:path w="43200" h="43200" fill="none">
                  <a:moveTo>
                    <a:pt x="4693" y="26177"/>
                  </a:moveTo>
                  <a:cubicBezTo>
                    <a:pt x="4582" y="26189"/>
                    <a:pt x="4470" y="26195"/>
                    <a:pt x="4356" y="26195"/>
                  </a:cubicBezTo>
                  <a:cubicBezTo>
                    <a:pt x="3555" y="26195"/>
                    <a:pt x="2804" y="25898"/>
                    <a:pt x="2160" y="25381"/>
                  </a:cubicBezTo>
                  <a:moveTo>
                    <a:pt x="6928" y="34899"/>
                  </a:moveTo>
                  <a:cubicBezTo>
                    <a:pt x="6579" y="35090"/>
                    <a:pt x="6207" y="35220"/>
                    <a:pt x="5821" y="35281"/>
                  </a:cubicBezTo>
                  <a:moveTo>
                    <a:pt x="16478" y="39090"/>
                  </a:moveTo>
                  <a:cubicBezTo>
                    <a:pt x="16211" y="38549"/>
                    <a:pt x="15986" y="37967"/>
                    <a:pt x="15809" y="37354"/>
                  </a:cubicBezTo>
                  <a:moveTo>
                    <a:pt x="28827" y="34751"/>
                  </a:moveTo>
                  <a:cubicBezTo>
                    <a:pt x="28787" y="35413"/>
                    <a:pt x="28697" y="36052"/>
                    <a:pt x="28562" y="36663"/>
                  </a:cubicBezTo>
                  <a:moveTo>
                    <a:pt x="34129" y="22954"/>
                  </a:moveTo>
                  <a:cubicBezTo>
                    <a:pt x="36055" y="24231"/>
                    <a:pt x="37381" y="26919"/>
                    <a:pt x="37381" y="30027"/>
                  </a:cubicBezTo>
                  <a:cubicBezTo>
                    <a:pt x="37381" y="30048"/>
                    <a:pt x="37381" y="30069"/>
                    <a:pt x="37381" y="30090"/>
                  </a:cubicBezTo>
                  <a:moveTo>
                    <a:pt x="41798" y="15354"/>
                  </a:moveTo>
                  <a:cubicBezTo>
                    <a:pt x="41472" y="16395"/>
                    <a:pt x="40973" y="17308"/>
                    <a:pt x="40351" y="18030"/>
                  </a:cubicBezTo>
                  <a:moveTo>
                    <a:pt x="38324" y="5426"/>
                  </a:moveTo>
                  <a:cubicBezTo>
                    <a:pt x="38375" y="5804"/>
                    <a:pt x="38401" y="6196"/>
                    <a:pt x="38401" y="6595"/>
                  </a:cubicBezTo>
                  <a:cubicBezTo>
                    <a:pt x="38401" y="6627"/>
                    <a:pt x="38401" y="6658"/>
                    <a:pt x="38401" y="6690"/>
                  </a:cubicBezTo>
                  <a:moveTo>
                    <a:pt x="29078" y="3952"/>
                  </a:moveTo>
                  <a:cubicBezTo>
                    <a:pt x="29268" y="3364"/>
                    <a:pt x="29519" y="2823"/>
                    <a:pt x="29820" y="2341"/>
                  </a:cubicBezTo>
                  <a:moveTo>
                    <a:pt x="22141" y="4720"/>
                  </a:moveTo>
                  <a:cubicBezTo>
                    <a:pt x="22218" y="4229"/>
                    <a:pt x="22340" y="3764"/>
                    <a:pt x="22499" y="3329"/>
                  </a:cubicBezTo>
                  <a:moveTo>
                    <a:pt x="14000" y="5192"/>
                  </a:moveTo>
                  <a:cubicBezTo>
                    <a:pt x="14474" y="5569"/>
                    <a:pt x="14910" y="6023"/>
                    <a:pt x="15300" y="6540"/>
                  </a:cubicBezTo>
                  <a:moveTo>
                    <a:pt x="4127" y="15789"/>
                  </a:moveTo>
                  <a:cubicBezTo>
                    <a:pt x="4024" y="15332"/>
                    <a:pt x="3948" y="14858"/>
                    <a:pt x="3900" y="14375"/>
                  </a:cubicBezTo>
                </a:path>
              </a:pathLst>
            </a:custGeom>
            <a:solidFill>
              <a:srgbClr val="FFFD5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369" name="文本框 4"/>
            <p:cNvSpPr txBox="1"/>
            <p:nvPr/>
          </p:nvSpPr>
          <p:spPr>
            <a:xfrm>
              <a:off x="3087" y="741"/>
              <a:ext cx="987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zh-CN" sz="2800">
                  <a:latin typeface="Arial" panose="020B0604020202020204" pitchFamily="34" charset="0"/>
                  <a:ea typeface="宋体" panose="02010600030101010101" pitchFamily="2" charset="-122"/>
                </a:rPr>
                <a:t>从公告栏里，你知道了哪些信息？</a:t>
              </a:r>
              <a:endParaRPr lang="zh-CN" altLang="zh-CN" sz="2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099" name="矩形 2"/>
          <p:cNvSpPr/>
          <p:nvPr/>
        </p:nvSpPr>
        <p:spPr>
          <a:xfrm>
            <a:off x="835025" y="691515"/>
            <a:ext cx="40640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342900" indent="-342900" eaLnBrk="0" hangingPunct="0"/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Open day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开放日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597275" y="1398270"/>
            <a:ext cx="4439285" cy="2519045"/>
          </a:xfrm>
          <a:prstGeom prst="roundRect">
            <a:avLst/>
          </a:prstGeom>
          <a:noFill/>
          <a:ln w="5715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scene3d>
            <a:camera prst="isometricOffAxis2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26275" y="691515"/>
            <a:ext cx="2209165" cy="95313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Notice board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公告栏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1" name="Picture 1" descr="C:\Program Files\Tencent\QQ\Users\2859964270\Image\3W5AR%GK9$O4XI5OG$`V@]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315" y="1765935"/>
            <a:ext cx="2643188" cy="312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4" name="图片 21512" descr="图片5"/>
          <p:cNvPicPr>
            <a:picLocks noChangeAspect="1"/>
          </p:cNvPicPr>
          <p:nvPr/>
        </p:nvPicPr>
        <p:blipFill>
          <a:blip r:embed="rId3"/>
          <a:srcRect l="23228" t="24792" r="57883" b="34259"/>
          <a:stretch>
            <a:fillRect/>
          </a:stretch>
        </p:blipFill>
        <p:spPr>
          <a:xfrm>
            <a:off x="2654818" y="2535691"/>
            <a:ext cx="1786189" cy="27219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/>
      <p:bldP spid="8" grpId="0"/>
      <p:bldP spid="10" grpId="0"/>
      <p:bldP spid="11" grpId="0"/>
      <p:bldP spid="4099" grpId="0"/>
      <p:bldP spid="2" grpId="0" bldLvl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16386" name="Rectangle 3"/>
          <p:cNvSpPr>
            <a:spLocks noGrp="1" noChangeAspect="1"/>
          </p:cNvSpPr>
          <p:nvPr>
            <p:ph idx="1"/>
          </p:nvPr>
        </p:nvSpPr>
        <p:spPr/>
        <p:txBody>
          <a:bodyPr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16387" name="Picture 4" descr="IMG_0618(20170425-161557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Rectangle 5"/>
          <p:cNvSpPr/>
          <p:nvPr/>
        </p:nvSpPr>
        <p:spPr>
          <a:xfrm flipH="1">
            <a:off x="685800" y="533400"/>
            <a:ext cx="3810000" cy="5715000"/>
          </a:xfrm>
          <a:prstGeom prst="rect">
            <a:avLst/>
          </a:prstGeom>
          <a:gradFill rotWithShape="1">
            <a:gsLst>
              <a:gs pos="0">
                <a:srgbClr val="FFCC00"/>
              </a:gs>
              <a:gs pos="100000">
                <a:schemeClr val="bg1">
                  <a:alpha val="78000"/>
                </a:schemeClr>
              </a:gs>
            </a:gsLst>
            <a:lin ang="0" scaled="1"/>
            <a:tileRect/>
          </a:gradFill>
          <a:ln w="28575">
            <a:noFill/>
          </a:ln>
        </p:spPr>
        <p:txBody>
          <a:bodyPr anchor="ctr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6" name="Text Box 6"/>
          <p:cNvSpPr txBox="1"/>
          <p:nvPr/>
        </p:nvSpPr>
        <p:spPr>
          <a:xfrm>
            <a:off x="1003300" y="762000"/>
            <a:ext cx="31115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Open  Day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7" name="Text Box 7"/>
          <p:cNvSpPr txBox="1"/>
          <p:nvPr/>
        </p:nvSpPr>
        <p:spPr>
          <a:xfrm>
            <a:off x="762000" y="2008188"/>
            <a:ext cx="3733800" cy="39354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校园开放日：在这天，父母、亲戚可以参观校园，了解校园最真实的面貌；可以参与孩子的学习，体验平时的学习生活。不过参与活动的人可得注意时间的限制呢！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6391" name="Group 8"/>
          <p:cNvGrpSpPr/>
          <p:nvPr/>
        </p:nvGrpSpPr>
        <p:grpSpPr>
          <a:xfrm>
            <a:off x="4572000" y="533400"/>
            <a:ext cx="3832225" cy="5715000"/>
            <a:chOff x="2880" y="336"/>
            <a:chExt cx="2414" cy="3600"/>
          </a:xfrm>
        </p:grpSpPr>
        <p:sp>
          <p:nvSpPr>
            <p:cNvPr id="16392" name="Rectangle 9"/>
            <p:cNvSpPr/>
            <p:nvPr/>
          </p:nvSpPr>
          <p:spPr>
            <a:xfrm>
              <a:off x="2880" y="336"/>
              <a:ext cx="2400" cy="3600"/>
            </a:xfrm>
            <a:prstGeom prst="rect">
              <a:avLst/>
            </a:prstGeom>
            <a:gradFill rotWithShape="1">
              <a:gsLst>
                <a:gs pos="0">
                  <a:srgbClr val="FFCC00"/>
                </a:gs>
                <a:gs pos="100000">
                  <a:schemeClr val="bg1">
                    <a:alpha val="78000"/>
                  </a:schemeClr>
                </a:gs>
              </a:gsLst>
              <a:lin ang="0" scaled="1"/>
              <a:tileRect/>
            </a:gradFill>
            <a:ln w="28575">
              <a:noFill/>
            </a:ln>
          </p:spPr>
          <p:txBody>
            <a:bodyPr anchor="ctr">
              <a:spAutoFit/>
            </a:bodyPr>
            <a:p>
              <a:pPr>
                <a:spcBef>
                  <a:spcPct val="50000"/>
                </a:spcBef>
              </a:pP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6393" name="Picture 10" descr="timg (1)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94" y="1152"/>
              <a:ext cx="2400" cy="172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Group 11"/>
          <p:cNvGrpSpPr/>
          <p:nvPr/>
        </p:nvGrpSpPr>
        <p:grpSpPr>
          <a:xfrm>
            <a:off x="4594225" y="544513"/>
            <a:ext cx="3810000" cy="5715000"/>
            <a:chOff x="2908" y="343"/>
            <a:chExt cx="2400" cy="3600"/>
          </a:xfrm>
        </p:grpSpPr>
        <p:sp>
          <p:nvSpPr>
            <p:cNvPr id="16395" name="Rectangle 12"/>
            <p:cNvSpPr/>
            <p:nvPr/>
          </p:nvSpPr>
          <p:spPr>
            <a:xfrm>
              <a:off x="2908" y="343"/>
              <a:ext cx="2400" cy="3600"/>
            </a:xfrm>
            <a:prstGeom prst="rect">
              <a:avLst/>
            </a:prstGeom>
            <a:gradFill rotWithShape="1">
              <a:gsLst>
                <a:gs pos="0">
                  <a:srgbClr val="FFCC00"/>
                </a:gs>
                <a:gs pos="100000">
                  <a:schemeClr val="bg1">
                    <a:alpha val="78000"/>
                  </a:schemeClr>
                </a:gs>
              </a:gsLst>
              <a:lin ang="0" scaled="1"/>
              <a:tileRect/>
            </a:gradFill>
            <a:ln w="28575">
              <a:noFill/>
            </a:ln>
          </p:spPr>
          <p:txBody>
            <a:bodyPr anchor="ctr">
              <a:spAutoFit/>
            </a:bodyPr>
            <a:p>
              <a:pPr>
                <a:spcBef>
                  <a:spcPct val="50000"/>
                </a:spcBef>
              </a:pP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6396" name="Picture 13" descr="25bfa7b8e38b4984acc4f9b136345b97_th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28" y="1152"/>
              <a:ext cx="2352" cy="175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" name="Group 14"/>
          <p:cNvGrpSpPr/>
          <p:nvPr/>
        </p:nvGrpSpPr>
        <p:grpSpPr>
          <a:xfrm>
            <a:off x="685800" y="533400"/>
            <a:ext cx="3810000" cy="5715000"/>
            <a:chOff x="432" y="336"/>
            <a:chExt cx="2400" cy="3600"/>
          </a:xfrm>
        </p:grpSpPr>
        <p:sp>
          <p:nvSpPr>
            <p:cNvPr id="16398" name="Rectangle 15"/>
            <p:cNvSpPr/>
            <p:nvPr/>
          </p:nvSpPr>
          <p:spPr>
            <a:xfrm flipH="1">
              <a:off x="432" y="336"/>
              <a:ext cx="2400" cy="3600"/>
            </a:xfrm>
            <a:prstGeom prst="rect">
              <a:avLst/>
            </a:prstGeom>
            <a:gradFill rotWithShape="1">
              <a:gsLst>
                <a:gs pos="0">
                  <a:srgbClr val="FFCC00"/>
                </a:gs>
                <a:gs pos="100000">
                  <a:schemeClr val="bg1">
                    <a:alpha val="78000"/>
                  </a:schemeClr>
                </a:gs>
              </a:gsLst>
              <a:lin ang="0" scaled="1"/>
              <a:tileRect/>
            </a:gradFill>
            <a:ln w="28575">
              <a:noFill/>
            </a:ln>
          </p:spPr>
          <p:txBody>
            <a:bodyPr anchor="ctr">
              <a:spAutoFit/>
            </a:bodyPr>
            <a:p>
              <a:pPr>
                <a:spcBef>
                  <a:spcPct val="50000"/>
                </a:spcBef>
              </a:pP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6399" name="Picture 16" descr="tim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2" y="1152"/>
              <a:ext cx="2352" cy="174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6400" name="Picture 17" descr="IMG_060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5400" y="838200"/>
            <a:ext cx="2667000" cy="758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98" name="Salade De Fruits 水果沙拉.mp3">
            <a:hlinkClick r:id="" action="ppaction://media"/>
          </p:cNvPr>
          <p:cNvPicPr>
            <a:picLocks noRot="1"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077200" y="58674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校园开放日.wma">
            <a:hlinkClick r:id="" action="ppaction://media"/>
          </p:cNvPr>
          <p:cNvPicPr>
            <a:picLocks noRot="1"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link="rId10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153400" y="51816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500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500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500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95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6)">
                                      <p:cBhvr>
                                        <p:cTn id="14" dur="185094" fill="hold"/>
                                        <p:tgtEl>
                                          <p:spTgt spid="460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098"/>
                </p:tgtEl>
              </p:cMediaNode>
            </p:audio>
            <p:audio>
              <p:cMediaNode showWhenStopped="0">
                <p:cTn id="3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46086" grpId="0"/>
      <p:bldP spid="46087" grpId="0"/>
      <p:bldP spid="4608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图片 12295" descr="Mike"/>
          <p:cNvPicPr>
            <a:picLocks noGrp="1" noChangeAspect="1"/>
          </p:cNvPicPr>
          <p:nvPr>
            <p:ph type="title"/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312" t="4639" r="35834" b="5888"/>
          <a:stretch>
            <a:fillRect/>
          </a:stretch>
        </p:blipFill>
        <p:spPr>
          <a:xfrm rot="60000">
            <a:off x="6995160" y="4416425"/>
            <a:ext cx="1754188" cy="1749425"/>
          </a:xfrm>
        </p:spPr>
      </p:pic>
      <p:pic>
        <p:nvPicPr>
          <p:cNvPr id="19458" name="图片 13317" descr="YangL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480" t="9694" r="22604" b="5888"/>
          <a:stretch>
            <a:fillRect/>
          </a:stretch>
        </p:blipFill>
        <p:spPr>
          <a:xfrm>
            <a:off x="0" y="4495800"/>
            <a:ext cx="197485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9" descr="2009011616010791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1001713" cy="1052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Rectangle 11"/>
          <p:cNvSpPr>
            <a:spLocks noChangeArrowheads="1"/>
          </p:cNvSpPr>
          <p:nvPr/>
        </p:nvSpPr>
        <p:spPr bwMode="auto">
          <a:xfrm flipV="1">
            <a:off x="1002665" y="137160"/>
            <a:ext cx="7995285" cy="531495"/>
          </a:xfrm>
          <a:prstGeom prst="rect">
            <a:avLst/>
          </a:prstGeom>
          <a:gradFill flip="none" rotWithShape="1">
            <a:gsLst>
              <a:gs pos="0">
                <a:srgbClr val="800080">
                  <a:shade val="30000"/>
                  <a:satMod val="115000"/>
                </a:srgbClr>
              </a:gs>
              <a:gs pos="50000">
                <a:srgbClr val="800080">
                  <a:shade val="67500"/>
                  <a:satMod val="115000"/>
                </a:srgbClr>
              </a:gs>
              <a:gs pos="100000">
                <a:srgbClr val="80008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miter lim="800000"/>
          </a:ln>
        </p:spPr>
        <p:txBody>
          <a:bodyPr rot="10800000" wrap="none" lIns="90170" tIns="46990" rIns="90170" bIns="469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anose="030F0902030302020204" pitchFamily="66" charset="0"/>
                <a:ea typeface="楷体" panose="02010609060101010101" pitchFamily="49" charset="-122"/>
                <a:cs typeface="+mn-cs"/>
              </a:rPr>
              <a:t>两人小组，扮演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anose="030F0902030302020204" pitchFamily="66" charset="0"/>
                <a:ea typeface="楷体" panose="02010609060101010101" pitchFamily="49" charset="-122"/>
                <a:cs typeface="+mn-cs"/>
              </a:rPr>
              <a:t>Mike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anose="030F0902030302020204" pitchFamily="66" charset="0"/>
                <a:ea typeface="楷体" panose="02010609060101010101" pitchFamily="49" charset="-122"/>
                <a:cs typeface="+mn-cs"/>
              </a:rPr>
              <a:t>和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anose="030F0902030302020204" pitchFamily="66" charset="0"/>
                <a:ea typeface="楷体" panose="02010609060101010101" pitchFamily="49" charset="-122"/>
                <a:cs typeface="+mn-cs"/>
              </a:rPr>
              <a:t>YL,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anose="030F0902030302020204" pitchFamily="66" charset="0"/>
                <a:ea typeface="楷体" panose="02010609060101010101" pitchFamily="49" charset="-122"/>
                <a:cs typeface="+mn-cs"/>
              </a:rPr>
              <a:t>尝试问问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anose="030F0902030302020204" pitchFamily="66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2146300" y="2527935"/>
            <a:ext cx="4162425" cy="1471295"/>
          </a:xfrm>
          <a:prstGeom prst="cloudCallout">
            <a:avLst>
              <a:gd name="adj1" fmla="val -52610"/>
              <a:gd name="adj2" fmla="val 102083"/>
            </a:avLst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46300" y="1052830"/>
            <a:ext cx="5934710" cy="1198880"/>
          </a:xfrm>
          <a:prstGeom prst="rect">
            <a:avLst/>
          </a:prstGeom>
          <a:solidFill>
            <a:srgbClr val="B2EC0A"/>
          </a:solidFill>
        </p:spPr>
        <p:txBody>
          <a:bodyPr wrap="square" rtlCol="0">
            <a:spAutoFit/>
          </a:bodyPr>
          <a:p>
            <a:r>
              <a:rPr lang="en-US" altLang="zh-CN" sz="3600">
                <a:latin typeface="Times New Roman" panose="02020603050405020304" pitchFamily="18" charset="0"/>
                <a:cs typeface="Times New Roman" panose="02020603050405020304" pitchFamily="18" charset="0"/>
              </a:rPr>
              <a:t>Who is he/she?</a:t>
            </a:r>
            <a:endParaRPr lang="en-US" altLang="zh-CN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600">
                <a:latin typeface="Times New Roman" panose="02020603050405020304" pitchFamily="18" charset="0"/>
                <a:cs typeface="Times New Roman" panose="02020603050405020304" pitchFamily="18" charset="0"/>
              </a:rPr>
              <a:t>Who's that man/woman ...?</a:t>
            </a:r>
            <a:endParaRPr lang="en-US" altLang="zh-CN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9468" name="Group 16"/>
          <p:cNvGrpSpPr/>
          <p:nvPr/>
        </p:nvGrpSpPr>
        <p:grpSpPr>
          <a:xfrm>
            <a:off x="7171055" y="1278255"/>
            <a:ext cx="2013585" cy="2720664"/>
            <a:chOff x="1824" y="912"/>
            <a:chExt cx="1122" cy="1572"/>
          </a:xfrm>
        </p:grpSpPr>
        <p:sp>
          <p:nvSpPr>
            <p:cNvPr id="19469" name="Rectangle 17"/>
            <p:cNvSpPr/>
            <p:nvPr/>
          </p:nvSpPr>
          <p:spPr>
            <a:xfrm>
              <a:off x="1872" y="912"/>
              <a:ext cx="1074" cy="1536"/>
            </a:xfrm>
            <a:prstGeom prst="rect">
              <a:avLst/>
            </a:prstGeom>
            <a:solidFill>
              <a:srgbClr val="008080"/>
            </a:solidFill>
            <a:ln w="9525" cap="flat" cmpd="sng">
              <a:solidFill>
                <a:srgbClr val="0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>
                <a:spcBef>
                  <a:spcPct val="50000"/>
                </a:spcBef>
              </a:pPr>
              <a:endParaRPr lang="zh-CN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Text Box 18"/>
            <p:cNvSpPr txBox="1"/>
            <p:nvPr/>
          </p:nvSpPr>
          <p:spPr>
            <a:xfrm>
              <a:off x="1824" y="2254"/>
              <a:ext cx="1056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Mike’s uncle</a:t>
              </a:r>
              <a:endParaRPr lang="en-US" altLang="zh-CN" sz="20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9471" name="图片 20482" descr="图片5"/>
            <p:cNvPicPr>
              <a:picLocks noChangeAspect="1"/>
            </p:cNvPicPr>
            <p:nvPr/>
          </p:nvPicPr>
          <p:blipFill>
            <a:blip r:embed="rId4"/>
            <a:srcRect l="40556" t="24791" r="38194" b="32324"/>
            <a:stretch>
              <a:fillRect/>
            </a:stretch>
          </p:blipFill>
          <p:spPr>
            <a:xfrm>
              <a:off x="1968" y="1008"/>
              <a:ext cx="874" cy="120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9472" name="Group 25"/>
          <p:cNvGrpSpPr/>
          <p:nvPr/>
        </p:nvGrpSpPr>
        <p:grpSpPr>
          <a:xfrm>
            <a:off x="137795" y="1166495"/>
            <a:ext cx="2256155" cy="2780030"/>
            <a:chOff x="4456" y="2016"/>
            <a:chExt cx="1248" cy="1473"/>
          </a:xfrm>
        </p:grpSpPr>
        <p:sp>
          <p:nvSpPr>
            <p:cNvPr id="19473" name="Rectangle 21"/>
            <p:cNvSpPr/>
            <p:nvPr/>
          </p:nvSpPr>
          <p:spPr>
            <a:xfrm>
              <a:off x="4464" y="2016"/>
              <a:ext cx="1103" cy="1473"/>
            </a:xfrm>
            <a:prstGeom prst="rect">
              <a:avLst/>
            </a:prstGeom>
            <a:solidFill>
              <a:srgbClr val="008080"/>
            </a:solidFill>
            <a:ln w="9525" cap="flat" cmpd="sng">
              <a:solidFill>
                <a:srgbClr val="0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>
                <a:spcBef>
                  <a:spcPct val="50000"/>
                </a:spcBef>
              </a:pPr>
              <a:endParaRPr lang="zh-CN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9474" name="图片 21512" descr="图片5"/>
            <p:cNvPicPr>
              <a:picLocks noChangeAspect="1"/>
            </p:cNvPicPr>
            <p:nvPr/>
          </p:nvPicPr>
          <p:blipFill>
            <a:blip r:embed="rId4"/>
            <a:srcRect l="23228" t="24792" r="57883" b="34259"/>
            <a:stretch>
              <a:fillRect/>
            </a:stretch>
          </p:blipFill>
          <p:spPr>
            <a:xfrm>
              <a:off x="4608" y="2112"/>
              <a:ext cx="864" cy="11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75" name="Text Box 22"/>
            <p:cNvSpPr txBox="1"/>
            <p:nvPr/>
          </p:nvSpPr>
          <p:spPr>
            <a:xfrm>
              <a:off x="4456" y="3264"/>
              <a:ext cx="1248" cy="21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l">
                <a:spcBef>
                  <a:spcPct val="50000"/>
                </a:spcBef>
                <a:buClrTx/>
                <a:buSzTx/>
                <a:buFontTx/>
              </a:pPr>
              <a:r>
                <a:rPr lang="en-US" altLang="zh-CN" sz="20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Y</a:t>
              </a:r>
              <a:r>
                <a:rPr lang="en-US" altLang="zh-CN" sz="20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ang Ling’s aunt</a:t>
              </a:r>
              <a:endParaRPr lang="en-US" altLang="zh-CN" sz="20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656840" y="2571750"/>
            <a:ext cx="5907405" cy="1383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  <p:txBody>
          <a:bodyPr wrap="square" rtlCol="0">
            <a:spAutoFit/>
          </a:bodyPr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Hello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Mike.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Oh, I see.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2393950" y="4200525"/>
            <a:ext cx="4162425" cy="1471295"/>
          </a:xfrm>
          <a:prstGeom prst="cloudCallout">
            <a:avLst>
              <a:gd name="adj1" fmla="val 72028"/>
              <a:gd name="adj2" fmla="val 43008"/>
            </a:avLst>
          </a:prstGeom>
          <a:solidFill>
            <a:srgbClr val="BBE0E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56865" y="4244340"/>
            <a:ext cx="5907405" cy="1383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wrap="square" rtlCol="0">
            <a:spAutoFit/>
          </a:bodyPr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Hello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Yang Ling.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Oh, I see.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26625" descr="wer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0600" y="3276600"/>
            <a:ext cx="3352800" cy="2514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6" name="Picture 3" descr="IMG_0645(20170426-194005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762000"/>
            <a:ext cx="3124200" cy="2363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Picture 4" descr="IMG_0647(20170426-194543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3276600"/>
            <a:ext cx="3429000" cy="2508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22" name="Text Box 6"/>
          <p:cNvSpPr txBox="1"/>
          <p:nvPr/>
        </p:nvSpPr>
        <p:spPr>
          <a:xfrm>
            <a:off x="990600" y="762000"/>
            <a:ext cx="7620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Comic Sans MS" panose="030F0902030302020204" pitchFamily="66" charset="0"/>
                <a:ea typeface="宋体" panose="02010600030101010101" pitchFamily="2" charset="-122"/>
              </a:rPr>
              <a:t>A</a:t>
            </a:r>
            <a:endParaRPr lang="en-US" altLang="zh-CN" sz="4000" b="1" dirty="0">
              <a:solidFill>
                <a:srgbClr val="FF0000"/>
              </a:solidFill>
              <a:latin typeface="Comic Sans MS" panose="030F09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0423" name="Text Box 7"/>
          <p:cNvSpPr txBox="1"/>
          <p:nvPr/>
        </p:nvSpPr>
        <p:spPr>
          <a:xfrm>
            <a:off x="0" y="3352800"/>
            <a:ext cx="7620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Comic Sans MS" panose="030F0902030302020204" pitchFamily="66" charset="0"/>
                <a:ea typeface="宋体" panose="02010600030101010101" pitchFamily="2" charset="-122"/>
              </a:rPr>
              <a:t>B</a:t>
            </a:r>
            <a:endParaRPr lang="en-US" altLang="zh-CN" sz="4000" b="1" dirty="0">
              <a:solidFill>
                <a:srgbClr val="FF0000"/>
              </a:solidFill>
              <a:latin typeface="Comic Sans MS" panose="030F09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0424" name="Text Box 8"/>
          <p:cNvSpPr txBox="1"/>
          <p:nvPr/>
        </p:nvSpPr>
        <p:spPr>
          <a:xfrm>
            <a:off x="4038600" y="3276600"/>
            <a:ext cx="7620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Comic Sans MS" panose="030F0902030302020204" pitchFamily="66" charset="0"/>
                <a:ea typeface="宋体" panose="02010600030101010101" pitchFamily="2" charset="-122"/>
              </a:rPr>
              <a:t>C</a:t>
            </a:r>
            <a:endParaRPr lang="en-US" altLang="zh-CN" sz="4000" b="1" dirty="0">
              <a:solidFill>
                <a:srgbClr val="FF0000"/>
              </a:solidFill>
              <a:latin typeface="Comic Sans MS" panose="030F09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1511" name="Text Box 9"/>
          <p:cNvSpPr txBox="1"/>
          <p:nvPr/>
        </p:nvSpPr>
        <p:spPr>
          <a:xfrm>
            <a:off x="1905000" y="5867400"/>
            <a:ext cx="57150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0099"/>
                </a:solidFill>
                <a:latin typeface="Comic Sans MS" panose="030F0902030302020204" pitchFamily="66" charset="0"/>
                <a:ea typeface="宋体" panose="02010600030101010101" pitchFamily="2" charset="-122"/>
              </a:rPr>
              <a:t>1.(  )   2.(  )   3.(  )</a:t>
            </a:r>
            <a:endParaRPr lang="en-US" altLang="zh-CN" sz="4000" b="1" dirty="0">
              <a:solidFill>
                <a:srgbClr val="000099"/>
              </a:solidFill>
              <a:latin typeface="Comic Sans MS" panose="030F09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0431" name="AutoShape 12"/>
          <p:cNvSpPr/>
          <p:nvPr/>
        </p:nvSpPr>
        <p:spPr>
          <a:xfrm>
            <a:off x="5334000" y="0"/>
            <a:ext cx="3276600" cy="2362200"/>
          </a:xfrm>
          <a:prstGeom prst="cloudCallout">
            <a:avLst>
              <a:gd name="adj1" fmla="val -43403"/>
              <a:gd name="adj2" fmla="val -37037"/>
            </a:avLst>
          </a:prstGeom>
          <a:gradFill rotWithShape="1">
            <a:gsLst>
              <a:gs pos="0">
                <a:srgbClr val="FFFF00"/>
              </a:gs>
              <a:gs pos="50000">
                <a:srgbClr val="FFFFFF"/>
              </a:gs>
              <a:gs pos="100000">
                <a:srgbClr val="FFFF00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四人</a:t>
            </a:r>
            <a:r>
              <a:rPr lang="zh-CN" alt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一小组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，读一读对话</a:t>
            </a:r>
            <a:r>
              <a:rPr lang="zh-CN" alt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，给三幅图排序。</a:t>
            </a:r>
            <a:endParaRPr lang="zh-CN" altLang="zh-CN" sz="2400" b="1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AutoShape 12"/>
          <p:cNvSpPr/>
          <p:nvPr/>
        </p:nvSpPr>
        <p:spPr>
          <a:xfrm>
            <a:off x="5029200" y="914400"/>
            <a:ext cx="4419600" cy="1524000"/>
          </a:xfrm>
          <a:prstGeom prst="cloudCallout">
            <a:avLst>
              <a:gd name="adj1" fmla="val 12810"/>
              <a:gd name="adj2" fmla="val 64167"/>
            </a:avLst>
          </a:prstGeom>
          <a:gradFill rotWithShape="1">
            <a:gsLst>
              <a:gs pos="0">
                <a:srgbClr val="FFFF00"/>
              </a:gs>
              <a:gs pos="50000">
                <a:srgbClr val="FFFFFF"/>
              </a:gs>
              <a:gs pos="100000">
                <a:srgbClr val="FFFF00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Tip</a:t>
            </a:r>
            <a:r>
              <a:rPr lang="zh-CN" altLang="en-US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：不会的生词，小组讨论，互相帮助。可根据图片意思猜测哦！</a:t>
            </a:r>
            <a:endParaRPr lang="zh-CN" altLang="zh-CN" b="1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AutoShape 12">
            <a:hlinkClick r:id="rId4" action="ppaction://hlinksldjump"/>
          </p:cNvPr>
          <p:cNvSpPr/>
          <p:nvPr/>
        </p:nvSpPr>
        <p:spPr>
          <a:xfrm>
            <a:off x="4953000" y="762000"/>
            <a:ext cx="4419600" cy="1828800"/>
          </a:xfrm>
          <a:prstGeom prst="cloudCallout">
            <a:avLst>
              <a:gd name="adj1" fmla="val 12810"/>
              <a:gd name="adj2" fmla="val 64167"/>
            </a:avLst>
          </a:prstGeom>
          <a:gradFill rotWithShape="1">
            <a:gsLst>
              <a:gs pos="0">
                <a:srgbClr val="FFFF00"/>
              </a:gs>
              <a:gs pos="50000">
                <a:srgbClr val="FFFFFF"/>
              </a:gs>
              <a:gs pos="100000">
                <a:srgbClr val="FFFF00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Watch and check          </a:t>
            </a:r>
            <a:r>
              <a:rPr lang="zh-CN" altLang="zh-CN" sz="24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看动画</a:t>
            </a:r>
            <a:r>
              <a:rPr lang="zh-CN" alt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，检查自己的排序是否正确。</a:t>
            </a:r>
            <a:endParaRPr lang="zh-CN" altLang="zh-CN" sz="2400" b="1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 flipV="1">
            <a:off x="0" y="0"/>
            <a:ext cx="5871210" cy="617220"/>
          </a:xfrm>
          <a:prstGeom prst="rect">
            <a:avLst/>
          </a:prstGeom>
          <a:gradFill flip="none" rotWithShape="1">
            <a:gsLst>
              <a:gs pos="0">
                <a:srgbClr val="800080">
                  <a:shade val="30000"/>
                  <a:satMod val="115000"/>
                </a:srgbClr>
              </a:gs>
              <a:gs pos="50000">
                <a:srgbClr val="800080">
                  <a:shade val="67500"/>
                  <a:satMod val="115000"/>
                </a:srgbClr>
              </a:gs>
              <a:gs pos="100000">
                <a:srgbClr val="80008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miter lim="800000"/>
          </a:ln>
        </p:spPr>
        <p:txBody>
          <a:bodyPr rot="10800000" wrap="none" lIns="90170" tIns="46990" rIns="90170" bIns="469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anose="030F0902030302020204" pitchFamily="66" charset="0"/>
                <a:ea typeface="楷体" panose="02010609060101010101" pitchFamily="49" charset="-122"/>
                <a:cs typeface="+mn-cs"/>
              </a:rPr>
              <a:t>Read and sequence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anose="030F0902030302020204" pitchFamily="66" charset="0"/>
                <a:ea typeface="楷体" panose="02010609060101010101" pitchFamily="49" charset="-122"/>
                <a:cs typeface="+mn-cs"/>
              </a:rPr>
              <a:t>读一读，排序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anose="030F0902030302020204" pitchFamily="66" charset="0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04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5244E-6 L 0.28333 0.38191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00" y="19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667 0.00439 L 0.4 0.75942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00" y="3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7601E-6 L 0.28334 0.39301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00" y="19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2" grpId="0"/>
      <p:bldP spid="60423" grpId="0"/>
      <p:bldP spid="60424" grpId="0"/>
      <p:bldP spid="60431" grpId="0" bldLvl="0" animBg="1"/>
      <p:bldP spid="60431" grpId="1" bldLvl="0" animBg="1"/>
      <p:bldP spid="14" grpId="0" bldLvl="0" animBg="1"/>
      <p:bldP spid="1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1998</Words>
  <Application>WPS 演示</Application>
  <PresentationFormat>全屏显示(4:3)</PresentationFormat>
  <Paragraphs>243</Paragraphs>
  <Slides>26</Slides>
  <Notes>13</Notes>
  <HiddenSlides>0</HiddenSlides>
  <MMClips>21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7" baseType="lpstr">
      <vt:lpstr>Arial</vt:lpstr>
      <vt:lpstr>宋体</vt:lpstr>
      <vt:lpstr>Wingdings</vt:lpstr>
      <vt:lpstr>Times New Roman</vt:lpstr>
      <vt:lpstr>Comic Sans MS</vt:lpstr>
      <vt:lpstr>楷体</vt:lpstr>
      <vt:lpstr>Constantia</vt:lpstr>
      <vt:lpstr>幼圆</vt:lpstr>
      <vt:lpstr>微软雅黑</vt:lpstr>
      <vt:lpstr>Arial Unicode MS</vt:lpstr>
      <vt:lpstr>Calibri</vt:lpstr>
      <vt:lpstr>楷体_GB2312</vt:lpstr>
      <vt:lpstr>新宋体</vt:lpstr>
      <vt:lpstr>华文新魏</vt:lpstr>
      <vt:lpstr>Arial Black</vt:lpstr>
      <vt:lpstr>Arial Unicode MS</vt:lpstr>
      <vt:lpstr>华文隶书</vt:lpstr>
      <vt:lpstr>华文琥珀</vt:lpstr>
      <vt:lpstr>Dotum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廊桥遗梦</cp:lastModifiedBy>
  <cp:revision>409</cp:revision>
  <dcterms:created xsi:type="dcterms:W3CDTF">2018-04-08T03:09:00Z</dcterms:created>
  <dcterms:modified xsi:type="dcterms:W3CDTF">2019-05-27T08:02:27Z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2052-11.1.0.8696</vt:lpwstr>
  </property>
</Properties>
</file>