
<file path=[Content_Types].xml><?xml version="1.0" encoding="utf-8"?>
<Types xmlns="http://schemas.openxmlformats.org/package/2006/content-types">
  <Default Extension="jpeg" ContentType="image/jpeg"/>
  <Default Extension="png" ContentType="image/png"/>
  <Default Extension="mp4" ContentType="video/mp4"/>
  <Default Extension="wmv" ContentType="video/x-ms-wmv"/>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Lst>
  <p:notesMasterIdLst>
    <p:notesMasterId r:id="rId6"/>
  </p:notesMasterIdLst>
  <p:sldIdLst>
    <p:sldId id="359" r:id="rId4"/>
    <p:sldId id="256" r:id="rId5"/>
    <p:sldId id="300" r:id="rId7"/>
    <p:sldId id="380" r:id="rId8"/>
    <p:sldId id="332" r:id="rId9"/>
    <p:sldId id="347" r:id="rId10"/>
    <p:sldId id="341" r:id="rId11"/>
    <p:sldId id="381" r:id="rId12"/>
    <p:sldId id="382" r:id="rId13"/>
    <p:sldId id="334" r:id="rId14"/>
    <p:sldId id="327" r:id="rId15"/>
    <p:sldId id="406" r:id="rId16"/>
    <p:sldId id="405" r:id="rId17"/>
    <p:sldId id="353" r:id="rId18"/>
    <p:sldId id="383" r:id="rId19"/>
    <p:sldId id="384" r:id="rId20"/>
    <p:sldId id="354" r:id="rId21"/>
    <p:sldId id="395" r:id="rId22"/>
    <p:sldId id="396" r:id="rId23"/>
    <p:sldId id="301" r:id="rId24"/>
    <p:sldId id="389" r:id="rId25"/>
    <p:sldId id="388" r:id="rId26"/>
    <p:sldId id="392" r:id="rId27"/>
    <p:sldId id="424" r:id="rId28"/>
    <p:sldId id="425" r:id="rId29"/>
    <p:sldId id="426" r:id="rId30"/>
    <p:sldId id="427" r:id="rId31"/>
    <p:sldId id="357" r:id="rId32"/>
    <p:sldId id="337" r:id="rId33"/>
    <p:sldId id="349" r:id="rId34"/>
  </p:sldIdLst>
  <p:sldSz cx="12192000" cy="6858000"/>
  <p:notesSz cx="6858000" cy="9144000"/>
  <p:custDataLst>
    <p:tags r:id="rId38"/>
  </p:custData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pitchFamily="34"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pitchFamily="34"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pitchFamily="34"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pitchFamily="34"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pitchFamily="34"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微软雅黑" panose="020B0503020204020204" pitchFamily="34"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1432"/>
    <a:srgbClr val="806CDA"/>
    <a:srgbClr val="AF96EE"/>
    <a:srgbClr val="B785DD"/>
    <a:srgbClr val="726AB1"/>
    <a:srgbClr val="42409E"/>
    <a:srgbClr val="9A7BE9"/>
    <a:srgbClr val="333076"/>
    <a:srgbClr val="EDEEF0"/>
    <a:srgbClr val="322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295"/>
    <p:restoredTop sz="94660"/>
  </p:normalViewPr>
  <p:slideViewPr>
    <p:cSldViewPr snapToGrid="0" showGuides="1">
      <p:cViewPr varScale="1">
        <p:scale>
          <a:sx n="68" d="100"/>
          <a:sy n="68" d="100"/>
        </p:scale>
        <p:origin x="762" y="78"/>
      </p:cViewPr>
      <p:guideLst>
        <p:guide orient="horz" pos="1968"/>
        <p:guide pos="2861"/>
      </p:guideLst>
    </p:cSldViewPr>
  </p:slideViewPr>
  <p:notesTextViewPr>
    <p:cViewPr>
      <p:scale>
        <a:sx n="1" d="1"/>
        <a:sy n="1" d="1"/>
      </p:scale>
      <p:origin x="0" y="0"/>
    </p:cViewPr>
  </p:notesTextViewPr>
  <p:gridSpacing cx="72006" cy="72006"/>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8" Type="http://schemas.openxmlformats.org/officeDocument/2006/relationships/tags" Target="tags/tag13.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auto"/>
            <a:fld id="{7F25A8C7-CC1A-4A08-9B4B-31F43B054C7F}" type="datetimeFigureOut">
              <a:rPr lang="zh-CN" altLang="en-US" strike="noStrike" noProof="1" smtClean="0">
                <a:latin typeface="+mn-lt"/>
                <a:ea typeface="+mn-ea"/>
                <a:cs typeface="+mn-cs"/>
              </a:rPr>
            </a:fld>
            <a:endParaRPr lang="zh-CN" altLang="en-US" strike="noStrike" noProof="1"/>
          </a:p>
        </p:txBody>
      </p:sp>
      <p:sp>
        <p:nvSpPr>
          <p:cNvPr id="4100"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4101"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auto"/>
            <a:fld id="{F9E1B693-632D-4080-9CF6-EA28B66DC801}"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幻灯片图像占位符 1"/>
          <p:cNvSpPr>
            <a:spLocks noGrp="1" noRot="1" noChangeAspect="1"/>
          </p:cNvSpPr>
          <p:nvPr>
            <p:ph type="sldImg"/>
          </p:nvPr>
        </p:nvSpPr>
        <p:spPr/>
      </p:sp>
      <p:sp>
        <p:nvSpPr>
          <p:cNvPr id="6146" name="备注占位符 2"/>
          <p:cNvSpPr>
            <a:spLocks noGrp="1"/>
          </p:cNvSpPr>
          <p:nvPr>
            <p:ph type="body"/>
          </p:nvPr>
        </p:nvSpPr>
        <p:spPr/>
        <p:txBody>
          <a:bodyPr lIns="91440" tIns="45720" rIns="91440" bIns="45720" anchor="t"/>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p:cNvSpPr>
          <p:nvPr>
            <p:ph type="sldImg"/>
          </p:nvPr>
        </p:nvSpPr>
        <p:spPr/>
      </p:sp>
      <p:sp>
        <p:nvSpPr>
          <p:cNvPr id="8194" name="备注占位符 2"/>
          <p:cNvSpPr>
            <a:spLocks noGrp="1"/>
          </p:cNvSpPr>
          <p:nvPr>
            <p:ph type="body"/>
          </p:nvPr>
        </p:nvSpPr>
        <p:spPr/>
        <p:txBody>
          <a:bodyPr lIns="91440" tIns="45720" rIns="91440" bIns="45720" anchor="t"/>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幻灯片图像占位符 1"/>
          <p:cNvSpPr>
            <a:spLocks noGrp="1" noRot="1" noChangeAspect="1"/>
          </p:cNvSpPr>
          <p:nvPr>
            <p:ph type="sldImg"/>
          </p:nvPr>
        </p:nvSpPr>
        <p:spPr/>
      </p:sp>
      <p:sp>
        <p:nvSpPr>
          <p:cNvPr id="10242" name="备注占位符 2"/>
          <p:cNvSpPr>
            <a:spLocks noGrp="1"/>
          </p:cNvSpPr>
          <p:nvPr>
            <p:ph type="body"/>
          </p:nvPr>
        </p:nvSpPr>
        <p:spPr/>
        <p:txBody>
          <a:bodyPr lIns="91440" tIns="45720" rIns="91440" bIns="45720" anchor="t"/>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幻灯片图像占位符 1"/>
          <p:cNvSpPr>
            <a:spLocks noGrp="1" noRot="1" noChangeAspect="1"/>
          </p:cNvSpPr>
          <p:nvPr>
            <p:ph type="sldImg"/>
          </p:nvPr>
        </p:nvSpPr>
        <p:spPr/>
      </p:sp>
      <p:sp>
        <p:nvSpPr>
          <p:cNvPr id="10242" name="备注占位符 2"/>
          <p:cNvSpPr>
            <a:spLocks noGrp="1"/>
          </p:cNvSpPr>
          <p:nvPr>
            <p:ph type="body"/>
          </p:nvPr>
        </p:nvSpPr>
        <p:spPr/>
        <p:txBody>
          <a:bodyPr lIns="91440" tIns="45720" rIns="91440" bIns="45720" anchor="t"/>
          <a:p>
            <a:pPr lvl="0"/>
            <a:endParaRPr lang="zh-CN" altLang="en-US"/>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auto"/>
            <a:fld id="{986F7730-5069-426A-803E-5F89CDCD405D}"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p>
            <a:pPr fontAlgn="auto"/>
            <a:endParaRPr lang="zh-CN" altLang="en-US" strike="noStrike" noProof="1"/>
          </a:p>
        </p:txBody>
      </p:sp>
      <p:sp>
        <p:nvSpPr>
          <p:cNvPr id="4" name="灯片编号占位符 3"/>
          <p:cNvSpPr>
            <a:spLocks noGrp="1"/>
          </p:cNvSpPr>
          <p:nvPr>
            <p:ph type="sldNum" sz="quarter" idx="12"/>
          </p:nvPr>
        </p:nvSpPr>
        <p:spPr/>
        <p:txBody>
          <a:bodyPr/>
          <a:p>
            <a:pPr fontAlgn="auto"/>
            <a:fld id="{F87C68CD-A918-4CC4-A8B6-672BD06B403B}"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zh-CN" altLang="en-US" strike="noStrike" noProof="1"/>
              <a:t>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编辑母版文本样式</a:t>
            </a:r>
            <a:endParaRPr lang="zh-CN" altLang="en-US" strike="noStrike" noProof="1"/>
          </a:p>
        </p:txBody>
      </p:sp>
      <p:sp>
        <p:nvSpPr>
          <p:cNvPr id="5" name="日期占位符 4"/>
          <p:cNvSpPr>
            <a:spLocks noGrp="1"/>
          </p:cNvSpPr>
          <p:nvPr>
            <p:ph type="dt" sz="half" idx="10"/>
          </p:nvPr>
        </p:nvSpPr>
        <p:spPr/>
        <p:txBody>
          <a:bodyPr/>
          <a:p>
            <a:pPr fontAlgn="auto"/>
            <a:fld id="{986F7730-5069-426A-803E-5F89CDCD405D}"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p>
            <a:pPr fontAlgn="auto"/>
            <a:endParaRPr lang="zh-CN" altLang="en-US" strike="noStrike" noProof="1"/>
          </a:p>
        </p:txBody>
      </p:sp>
      <p:sp>
        <p:nvSpPr>
          <p:cNvPr id="7" name="灯片编号占位符 6"/>
          <p:cNvSpPr>
            <a:spLocks noGrp="1"/>
          </p:cNvSpPr>
          <p:nvPr>
            <p:ph type="sldNum" sz="quarter" idx="12"/>
          </p:nvPr>
        </p:nvSpPr>
        <p:spPr/>
        <p:txBody>
          <a:bodyPr/>
          <a:p>
            <a:pPr fontAlgn="auto"/>
            <a:fld id="{F87C68CD-A918-4CC4-A8B6-672BD06B403B}"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编辑母版文本样式</a:t>
            </a:r>
            <a:endParaRPr lang="zh-CN" altLang="en-US" strike="noStrike" noProof="1"/>
          </a:p>
        </p:txBody>
      </p:sp>
      <p:sp>
        <p:nvSpPr>
          <p:cNvPr id="5" name="日期占位符 4"/>
          <p:cNvSpPr>
            <a:spLocks noGrp="1"/>
          </p:cNvSpPr>
          <p:nvPr>
            <p:ph type="dt" sz="half" idx="10"/>
          </p:nvPr>
        </p:nvSpPr>
        <p:spPr/>
        <p:txBody>
          <a:bodyPr/>
          <a:p>
            <a:pPr fontAlgn="auto"/>
            <a:fld id="{986F7730-5069-426A-803E-5F89CDCD405D}"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p>
            <a:pPr fontAlgn="auto"/>
            <a:endParaRPr lang="zh-CN" altLang="en-US" strike="noStrike" noProof="1"/>
          </a:p>
        </p:txBody>
      </p:sp>
      <p:sp>
        <p:nvSpPr>
          <p:cNvPr id="7" name="灯片编号占位符 6"/>
          <p:cNvSpPr>
            <a:spLocks noGrp="1"/>
          </p:cNvSpPr>
          <p:nvPr>
            <p:ph type="sldNum" sz="quarter" idx="12"/>
          </p:nvPr>
        </p:nvSpPr>
        <p:spPr/>
        <p:txBody>
          <a:bodyPr/>
          <a:p>
            <a:pPr fontAlgn="auto"/>
            <a:fld id="{F87C68CD-A918-4CC4-A8B6-672BD06B403B}"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hasCustomPrompt="1"/>
          </p:nvPr>
        </p:nvSpPr>
        <p:spPr/>
        <p:txBody>
          <a:bodyPr vert="eaVert"/>
          <a:lstStyle/>
          <a:p>
            <a:pPr lvl="0" fontAlgn="auto"/>
            <a:r>
              <a:rPr lang="zh-CN" altLang="en-US" strike="noStrike" noProof="1"/>
              <a:t>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p>
            <a:pPr fontAlgn="auto"/>
            <a:fld id="{986F7730-5069-426A-803E-5F89CDCD405D}"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F87C68CD-A918-4CC4-A8B6-672BD06B403B}"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fontAlgn="auto"/>
            <a:r>
              <a:rPr lang="zh-CN" altLang="en-US" strike="noStrike" noProof="1"/>
              <a:t>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p>
            <a:pPr fontAlgn="auto"/>
            <a:fld id="{986F7730-5069-426A-803E-5F89CDCD405D}"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F87C68CD-A918-4CC4-A8B6-672BD06B403B}"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p>
            <a:pPr fontAlgn="auto"/>
            <a:fld id="{C06BC483-16C6-49BE-A6DC-646BEA7200B1}"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a:xfrm>
            <a:off x="4038600" y="6356350"/>
            <a:ext cx="4114800" cy="365125"/>
          </a:xfrm>
        </p:spPr>
        <p:txBody>
          <a:bodyPr/>
          <a:p>
            <a:pPr fontAlgn="auto"/>
            <a:endParaRPr lang="zh-CN" altLang="en-US" strike="noStrike" noProof="1"/>
          </a:p>
        </p:txBody>
      </p:sp>
      <p:sp>
        <p:nvSpPr>
          <p:cNvPr id="4" name="灯片编号占位符 3"/>
          <p:cNvSpPr>
            <a:spLocks noGrp="1"/>
          </p:cNvSpPr>
          <p:nvPr>
            <p:ph type="sldNum" sz="quarter" idx="12"/>
          </p:nvPr>
        </p:nvSpPr>
        <p:spPr>
          <a:xfrm>
            <a:off x="8610600" y="6356350"/>
            <a:ext cx="2743200" cy="365125"/>
          </a:xfrm>
        </p:spPr>
        <p:txBody>
          <a:bodyPr/>
          <a:p>
            <a:pPr fontAlgn="auto"/>
            <a:fld id="{A404CA63-BCCA-4C09-BB22-A09F93CDB80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838200" y="6356350"/>
            <a:ext cx="2743200" cy="365125"/>
          </a:xfrm>
        </p:spPr>
        <p:txBody>
          <a:bodyPr/>
          <a:p>
            <a:pPr fontAlgn="auto"/>
            <a:fld id="{C06BC483-16C6-49BE-A6DC-646BEA7200B1}"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a:xfrm>
            <a:off x="4038600" y="6356350"/>
            <a:ext cx="4114800" cy="365125"/>
          </a:xfrm>
        </p:spPr>
        <p:txBody>
          <a:bodyPr/>
          <a:p>
            <a:pPr fontAlgn="auto"/>
            <a:endParaRPr lang="zh-CN" altLang="en-US" strike="noStrike" noProof="1"/>
          </a:p>
        </p:txBody>
      </p:sp>
      <p:sp>
        <p:nvSpPr>
          <p:cNvPr id="6" name="灯片编号占位符 5"/>
          <p:cNvSpPr>
            <a:spLocks noGrp="1"/>
          </p:cNvSpPr>
          <p:nvPr>
            <p:ph type="sldNum" sz="quarter" idx="12"/>
          </p:nvPr>
        </p:nvSpPr>
        <p:spPr>
          <a:xfrm>
            <a:off x="8610600" y="6356350"/>
            <a:ext cx="2743200" cy="365125"/>
          </a:xfrm>
        </p:spPr>
        <p:txBody>
          <a:bodyPr/>
          <a:p>
            <a:pPr fontAlgn="auto"/>
            <a:fld id="{A404CA63-BCCA-4C09-BB22-A09F93CDB80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auto"/>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p>
            <a:pPr fontAlgn="auto"/>
            <a:fld id="{986F7730-5069-426A-803E-5F89CDCD405D}"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F87C68CD-A918-4CC4-A8B6-672BD06B403B}"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hasCustomPrompt="1"/>
          </p:nvPr>
        </p:nvSpPr>
        <p:spPr/>
        <p:txBody>
          <a:bodyPr/>
          <a:lstStyle/>
          <a:p>
            <a:pPr lvl="0" fontAlgn="auto"/>
            <a:r>
              <a:rPr lang="zh-CN" altLang="en-US" strike="noStrike" noProof="1"/>
              <a:t>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p>
            <a:pPr fontAlgn="auto"/>
            <a:fld id="{986F7730-5069-426A-803E-5F89CDCD405D}"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F87C68CD-A918-4CC4-A8B6-672BD06B403B}"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编辑母版文本样式</a:t>
            </a:r>
            <a:endParaRPr lang="zh-CN" altLang="en-US" strike="noStrike" noProof="1"/>
          </a:p>
        </p:txBody>
      </p:sp>
      <p:sp>
        <p:nvSpPr>
          <p:cNvPr id="4" name="日期占位符 3"/>
          <p:cNvSpPr>
            <a:spLocks noGrp="1"/>
          </p:cNvSpPr>
          <p:nvPr>
            <p:ph type="dt" sz="half" idx="10"/>
          </p:nvPr>
        </p:nvSpPr>
        <p:spPr/>
        <p:txBody>
          <a:bodyPr/>
          <a:p>
            <a:pPr fontAlgn="auto"/>
            <a:fld id="{986F7730-5069-426A-803E-5F89CDCD405D}"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p>
            <a:pPr fontAlgn="auto"/>
            <a:endParaRPr lang="zh-CN" altLang="en-US" strike="noStrike" noProof="1"/>
          </a:p>
        </p:txBody>
      </p:sp>
      <p:sp>
        <p:nvSpPr>
          <p:cNvPr id="6" name="灯片编号占位符 5"/>
          <p:cNvSpPr>
            <a:spLocks noGrp="1"/>
          </p:cNvSpPr>
          <p:nvPr>
            <p:ph type="sldNum" sz="quarter" idx="12"/>
          </p:nvPr>
        </p:nvSpPr>
        <p:spPr/>
        <p:txBody>
          <a:bodyPr/>
          <a:p>
            <a:pPr fontAlgn="auto"/>
            <a:fld id="{F87C68CD-A918-4CC4-A8B6-672BD06B403B}"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hasCustomPrompt="1"/>
          </p:nvPr>
        </p:nvSpPr>
        <p:spPr>
          <a:xfrm>
            <a:off x="838200" y="1825625"/>
            <a:ext cx="5181600" cy="4351338"/>
          </a:xfrm>
        </p:spPr>
        <p:txBody>
          <a:bodyPr/>
          <a:lstStyle/>
          <a:p>
            <a:pPr lvl="0" fontAlgn="auto"/>
            <a:r>
              <a:rPr lang="zh-CN" altLang="en-US" strike="noStrike" noProof="1"/>
              <a:t>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内容占位符 3"/>
          <p:cNvSpPr>
            <a:spLocks noGrp="1"/>
          </p:cNvSpPr>
          <p:nvPr>
            <p:ph sz="half" idx="2" hasCustomPrompt="1"/>
          </p:nvPr>
        </p:nvSpPr>
        <p:spPr>
          <a:xfrm>
            <a:off x="6172200" y="1825625"/>
            <a:ext cx="5181600" cy="4351338"/>
          </a:xfrm>
        </p:spPr>
        <p:txBody>
          <a:bodyPr/>
          <a:lstStyle/>
          <a:p>
            <a:pPr lvl="0" fontAlgn="auto"/>
            <a:r>
              <a:rPr lang="zh-CN" altLang="en-US" strike="noStrike" noProof="1"/>
              <a:t>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p>
            <a:pPr fontAlgn="auto"/>
            <a:fld id="{986F7730-5069-426A-803E-5F89CDCD405D}"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p>
            <a:pPr fontAlgn="auto"/>
            <a:endParaRPr lang="zh-CN" altLang="en-US" strike="noStrike" noProof="1"/>
          </a:p>
        </p:txBody>
      </p:sp>
      <p:sp>
        <p:nvSpPr>
          <p:cNvPr id="7" name="灯片编号占位符 6"/>
          <p:cNvSpPr>
            <a:spLocks noGrp="1"/>
          </p:cNvSpPr>
          <p:nvPr>
            <p:ph type="sldNum" sz="quarter" idx="12"/>
          </p:nvPr>
        </p:nvSpPr>
        <p:spPr/>
        <p:txBody>
          <a:bodyPr/>
          <a:p>
            <a:pPr fontAlgn="auto"/>
            <a:fld id="{F87C68CD-A918-4CC4-A8B6-672BD06B403B}"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编辑母版文本样式</a:t>
            </a:r>
            <a:endParaRPr lang="zh-CN" altLang="en-US" strike="noStrike" noProof="1"/>
          </a:p>
        </p:txBody>
      </p:sp>
      <p:sp>
        <p:nvSpPr>
          <p:cNvPr id="4" name="内容占位符 3"/>
          <p:cNvSpPr>
            <a:spLocks noGrp="1"/>
          </p:cNvSpPr>
          <p:nvPr>
            <p:ph sz="half" idx="2" hasCustomPrompt="1"/>
          </p:nvPr>
        </p:nvSpPr>
        <p:spPr>
          <a:xfrm>
            <a:off x="839788" y="2505075"/>
            <a:ext cx="5157787" cy="3684588"/>
          </a:xfrm>
        </p:spPr>
        <p:txBody>
          <a:bodyPr/>
          <a:lstStyle/>
          <a:p>
            <a:pPr lvl="0" fontAlgn="auto"/>
            <a:r>
              <a:rPr lang="zh-CN" altLang="en-US" strike="noStrike" noProof="1"/>
              <a:t>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编辑母版文本样式</a:t>
            </a:r>
            <a:endParaRPr lang="zh-CN" altLang="en-US" strike="noStrike" noProof="1"/>
          </a:p>
        </p:txBody>
      </p:sp>
      <p:sp>
        <p:nvSpPr>
          <p:cNvPr id="6" name="内容占位符 5"/>
          <p:cNvSpPr>
            <a:spLocks noGrp="1"/>
          </p:cNvSpPr>
          <p:nvPr>
            <p:ph sz="quarter" idx="4" hasCustomPrompt="1"/>
          </p:nvPr>
        </p:nvSpPr>
        <p:spPr>
          <a:xfrm>
            <a:off x="6172200" y="2505075"/>
            <a:ext cx="5183188" cy="3684588"/>
          </a:xfrm>
        </p:spPr>
        <p:txBody>
          <a:bodyPr/>
          <a:lstStyle/>
          <a:p>
            <a:pPr lvl="0" fontAlgn="auto"/>
            <a:r>
              <a:rPr lang="zh-CN" altLang="en-US" strike="noStrike" noProof="1"/>
              <a:t>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p>
            <a:pPr fontAlgn="auto"/>
            <a:fld id="{986F7730-5069-426A-803E-5F89CDCD405D}" type="datetimeFigureOut">
              <a:rPr lang="zh-CN" altLang="en-US" strike="noStrike" noProof="1" smtClean="0">
                <a:latin typeface="+mn-lt"/>
                <a:ea typeface="+mn-ea"/>
                <a:cs typeface="+mn-cs"/>
              </a:rPr>
            </a:fld>
            <a:endParaRPr lang="zh-CN" altLang="en-US" strike="noStrike" noProof="1"/>
          </a:p>
        </p:txBody>
      </p:sp>
      <p:sp>
        <p:nvSpPr>
          <p:cNvPr id="8" name="页脚占位符 7"/>
          <p:cNvSpPr>
            <a:spLocks noGrp="1"/>
          </p:cNvSpPr>
          <p:nvPr>
            <p:ph type="ftr" sz="quarter" idx="11"/>
          </p:nvPr>
        </p:nvSpPr>
        <p:spPr/>
        <p:txBody>
          <a:bodyPr/>
          <a:p>
            <a:pPr fontAlgn="auto"/>
            <a:endParaRPr lang="zh-CN" altLang="en-US" strike="noStrike" noProof="1"/>
          </a:p>
        </p:txBody>
      </p:sp>
      <p:sp>
        <p:nvSpPr>
          <p:cNvPr id="9" name="灯片编号占位符 8"/>
          <p:cNvSpPr>
            <a:spLocks noGrp="1"/>
          </p:cNvSpPr>
          <p:nvPr>
            <p:ph type="sldNum" sz="quarter" idx="12"/>
          </p:nvPr>
        </p:nvSpPr>
        <p:spPr/>
        <p:txBody>
          <a:bodyPr/>
          <a:p>
            <a:pPr fontAlgn="auto"/>
            <a:fld id="{F87C68CD-A918-4CC4-A8B6-672BD06B403B}"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p>
            <a:pPr fontAlgn="auto"/>
            <a:fld id="{986F7730-5069-426A-803E-5F89CDCD405D}"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p>
            <a:pPr fontAlgn="auto"/>
            <a:endParaRPr lang="zh-CN" altLang="en-US" strike="noStrike" noProof="1"/>
          </a:p>
        </p:txBody>
      </p:sp>
      <p:sp>
        <p:nvSpPr>
          <p:cNvPr id="5" name="灯片编号占位符 4"/>
          <p:cNvSpPr>
            <a:spLocks noGrp="1"/>
          </p:cNvSpPr>
          <p:nvPr>
            <p:ph type="sldNum" sz="quarter" idx="12"/>
          </p:nvPr>
        </p:nvSpPr>
        <p:spPr/>
        <p:txBody>
          <a:bodyPr/>
          <a:p>
            <a:pPr fontAlgn="auto"/>
            <a:fld id="{F87C68CD-A918-4CC4-A8B6-672BD06B403B}"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tags" Target="../tags/tag1.xml"/><Relationship Id="rId4" Type="http://schemas.openxmlformats.org/officeDocument/2006/relationships/image" Target="../media/image1.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14.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4">
            <a:alphaModFix amt="82000"/>
          </a:blip>
          <a:stretch>
            <a:fillRect b="-9000"/>
          </a:stretch>
        </a:blipFill>
        <a:effectLst/>
      </p:bgPr>
    </p:bg>
    <p:spTree>
      <p:nvGrpSpPr>
        <p:cNvPr id="1" name=""/>
        <p:cNvGrpSpPr/>
        <p:nvPr/>
      </p:nvGrpSpPr>
      <p:grpSpPr/>
      <p:sp>
        <p:nvSpPr>
          <p:cNvPr id="2" name="KSO_TEMPLATE" hidden="1"/>
          <p:cNvSpPr/>
          <p:nvPr userDrawn="1">
            <p:custDataLst>
              <p:tags r:id="rId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a:alphaModFix amt="82000"/>
          </a:blip>
          <a:stretch>
            <a:fillRect b="-9000"/>
          </a:stretch>
        </a:blipFill>
        <a:effectLst/>
      </p:bgPr>
    </p:bg>
    <p:spTree>
      <p:nvGrpSpPr>
        <p:cNvPr id="1" name=""/>
        <p:cNvGrpSpPr/>
        <p:nvPr/>
      </p:nvGrpSpPr>
      <p:grpSpPr/>
      <p:sp>
        <p:nvSpPr>
          <p:cNvPr id="2050" name="标题占位符 1"/>
          <p:cNvSpPr>
            <a:spLocks noGrp="1"/>
          </p:cNvSpPr>
          <p:nvPr>
            <p:ph type="title"/>
          </p:nvPr>
        </p:nvSpPr>
        <p:spPr>
          <a:xfrm>
            <a:off x="838200" y="365125"/>
            <a:ext cx="10515600" cy="1325563"/>
          </a:xfrm>
          <a:prstGeom prst="rect">
            <a:avLst/>
          </a:prstGeom>
          <a:noFill/>
          <a:ln w="9525">
            <a:noFill/>
          </a:ln>
        </p:spPr>
        <p:txBody>
          <a:bodyPr vert="horz" lIns="91440" tIns="45720" rIns="91440" bIns="45720" anchor="ctr"/>
          <a:p>
            <a:pPr lvl="0"/>
            <a:r>
              <a:rPr lang="zh-CN" altLang="en-US"/>
              <a:t>单击此处编辑母版标题样式</a:t>
            </a:r>
            <a:endParaRPr lang="zh-CN" altLang="en-US"/>
          </a:p>
        </p:txBody>
      </p:sp>
      <p:sp>
        <p:nvSpPr>
          <p:cNvPr id="2051" name="文本占位符 2"/>
          <p:cNvSpPr>
            <a:spLocks noGrp="1"/>
          </p:cNvSpPr>
          <p:nvPr>
            <p:ph type="body"/>
          </p:nvPr>
        </p:nvSpPr>
        <p:spPr>
          <a:xfrm>
            <a:off x="838200" y="1825625"/>
            <a:ext cx="10515600" cy="4351338"/>
          </a:xfrm>
          <a:prstGeom prst="rect">
            <a:avLst/>
          </a:prstGeom>
          <a:noFill/>
          <a:ln w="9525">
            <a:noFill/>
          </a:ln>
        </p:spPr>
        <p:txBody>
          <a:bodyPr vert="horz" lIns="91440" tIns="45720" rIns="91440" bIns="45720" anchor="t"/>
          <a:p>
            <a:pPr lvl="0"/>
            <a:r>
              <a:rPr lang="zh-CN" altLang="en-US"/>
              <a:t>编辑母版文本样式</a:t>
            </a:r>
            <a:endParaRPr lang="zh-CN" altLang="en-US"/>
          </a:p>
          <a:p>
            <a:pPr lvl="1" indent="-22860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fld id="{986F7730-5069-426A-803E-5F89CDCD405D}"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fld id="{F87C68CD-A918-4CC4-A8B6-672BD06B403B}"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xml"/><Relationship Id="rId3"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media/media1.mp4"/></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png"/><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hemeOverride" Target="../theme/themeOverride1.xml"/><Relationship Id="rId2" Type="http://schemas.openxmlformats.org/officeDocument/2006/relationships/tags" Target="../tags/tag3.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themeOverride" Target="../theme/themeOverride3.xml"/><Relationship Id="rId1" Type="http://schemas.openxmlformats.org/officeDocument/2006/relationships/tags" Target="../tags/tag10.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xml"/><Relationship Id="rId6" Type="http://schemas.openxmlformats.org/officeDocument/2006/relationships/themeOverride" Target="../theme/themeOverride4.xml"/><Relationship Id="rId5" Type="http://schemas.openxmlformats.org/officeDocument/2006/relationships/tags" Target="../tags/tag11.xml"/><Relationship Id="rId4" Type="http://schemas.openxmlformats.org/officeDocument/2006/relationships/slide" Target="slide25.xml"/><Relationship Id="rId3" Type="http://schemas.openxmlformats.org/officeDocument/2006/relationships/slide" Target="slide22.xml"/><Relationship Id="rId2" Type="http://schemas.openxmlformats.org/officeDocument/2006/relationships/slide" Target="slide23.xml"/><Relationship Id="rId1" Type="http://schemas.openxmlformats.org/officeDocument/2006/relationships/slide" Target="slide2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5.jpeg"/><Relationship Id="rId1" Type="http://schemas.openxmlformats.org/officeDocument/2006/relationships/slide" Target="slide2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jpeg"/><Relationship Id="rId1" Type="http://schemas.openxmlformats.org/officeDocument/2006/relationships/slide" Target="slide21.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xml"/><Relationship Id="rId3" Type="http://schemas.openxmlformats.org/officeDocument/2006/relationships/image" Target="../media/image17.png"/><Relationship Id="rId2" Type="http://schemas.microsoft.com/office/2007/relationships/media" Target="../media/media2.wmv"/><Relationship Id="rId1" Type="http://schemas.openxmlformats.org/officeDocument/2006/relationships/video" Target="../media/media2.wmv"/></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slide" Target="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themeOverride" Target="../theme/themeOverride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宪法伴我成长">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ustDataLst>
      <p:tags r:id="rId4"/>
    </p:custDataLst>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标题 1"/>
          <p:cNvSpPr>
            <a:spLocks noGrp="1"/>
          </p:cNvSpPr>
          <p:nvPr>
            <p:ph type="title"/>
          </p:nvPr>
        </p:nvSpPr>
        <p:spPr>
          <a:xfrm>
            <a:off x="9525000" y="2667000"/>
            <a:ext cx="914400" cy="1143000"/>
          </a:xfrm>
        </p:spPr>
        <p:txBody>
          <a:bodyPr vert="horz" wrap="square" lIns="91440" tIns="45720" rIns="91440" bIns="45720" anchor="ctr"/>
          <a:p>
            <a:r>
              <a:rPr lang="zh-CN" altLang="en-US" b="1" dirty="0">
                <a:solidFill>
                  <a:schemeClr val="tx1"/>
                </a:solidFill>
                <a:effectLst>
                  <a:outerShdw blurRad="38100" dist="19050" dir="2700000" algn="tl" rotWithShape="0">
                    <a:schemeClr val="dk1">
                      <a:alpha val="40000"/>
                    </a:schemeClr>
                  </a:outerShdw>
                </a:effectLst>
              </a:rPr>
              <a:t>政治自由</a:t>
            </a:r>
            <a:endParaRPr lang="zh-CN" altLang="en-US" b="1" dirty="0">
              <a:solidFill>
                <a:schemeClr val="tx1"/>
              </a:solidFill>
              <a:effectLst>
                <a:outerShdw blurRad="38100" dist="19050" dir="2700000" algn="tl" rotWithShape="0">
                  <a:schemeClr val="dk1">
                    <a:alpha val="40000"/>
                  </a:schemeClr>
                </a:outerShdw>
              </a:effectLst>
            </a:endParaRPr>
          </a:p>
        </p:txBody>
      </p:sp>
      <p:pic>
        <p:nvPicPr>
          <p:cNvPr id="10243" name="内容占位符 3" descr="3b87e950352ac65cd342ce7dfbf2b21193138a7d.jpg"/>
          <p:cNvPicPr>
            <a:picLocks noGrp="1" noChangeAspect="1"/>
          </p:cNvPicPr>
          <p:nvPr>
            <p:ph idx="1"/>
          </p:nvPr>
        </p:nvPicPr>
        <p:blipFill>
          <a:blip r:embed="rId1"/>
          <a:srcRect b="10300"/>
          <a:stretch>
            <a:fillRect/>
          </a:stretch>
        </p:blipFill>
        <p:spPr>
          <a:xfrm>
            <a:off x="1676400" y="0"/>
            <a:ext cx="2438400" cy="3092450"/>
          </a:xfrm>
        </p:spPr>
      </p:pic>
      <p:pic>
        <p:nvPicPr>
          <p:cNvPr id="10244" name="Picture 2" descr="http://news.sznews.com/images/attachement/gif/site3/20160325/7427ea1ea3a3185f1cfc3a.gif"/>
          <p:cNvPicPr>
            <a:picLocks noChangeAspect="1"/>
          </p:cNvPicPr>
          <p:nvPr/>
        </p:nvPicPr>
        <p:blipFill>
          <a:blip r:embed="rId2"/>
          <a:srcRect l="14806" r="12508"/>
          <a:stretch>
            <a:fillRect/>
          </a:stretch>
        </p:blipFill>
        <p:spPr>
          <a:xfrm>
            <a:off x="1676400" y="3124200"/>
            <a:ext cx="4021138" cy="3276600"/>
          </a:xfrm>
          <a:prstGeom prst="rect">
            <a:avLst/>
          </a:prstGeom>
          <a:noFill/>
          <a:ln w="9525">
            <a:noFill/>
          </a:ln>
        </p:spPr>
      </p:pic>
      <p:sp>
        <p:nvSpPr>
          <p:cNvPr id="13" name="矩形 12"/>
          <p:cNvSpPr/>
          <p:nvPr/>
        </p:nvSpPr>
        <p:spPr>
          <a:xfrm>
            <a:off x="7838440" y="4921885"/>
            <a:ext cx="914400" cy="914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chemeClr val="lt1"/>
                </a:solidFill>
                <a:effectLst/>
                <a:uLnTx/>
                <a:uFillTx/>
                <a:latin typeface="+mn-lt"/>
                <a:ea typeface="+mn-ea"/>
                <a:cs typeface="+mn-cs"/>
              </a:rPr>
              <a:t>示威</a:t>
            </a:r>
            <a:endParaRPr kumimoji="0" lang="zh-CN" altLang="en-US" sz="2800" b="1" i="0" u="none" strike="noStrike" kern="1200" cap="none" spc="0" normalizeH="0" baseline="0" noProof="0" dirty="0" smtClean="0">
              <a:ln>
                <a:noFill/>
              </a:ln>
              <a:solidFill>
                <a:schemeClr val="lt1"/>
              </a:solidFill>
              <a:effectLst/>
              <a:uLnTx/>
              <a:uFillTx/>
              <a:latin typeface="+mn-lt"/>
              <a:ea typeface="+mn-ea"/>
              <a:cs typeface="+mn-cs"/>
            </a:endParaRPr>
          </a:p>
        </p:txBody>
      </p:sp>
      <p:sp>
        <p:nvSpPr>
          <p:cNvPr id="2" name="矩形 1"/>
          <p:cNvSpPr/>
          <p:nvPr/>
        </p:nvSpPr>
        <p:spPr>
          <a:xfrm>
            <a:off x="4982845" y="1030605"/>
            <a:ext cx="1219200" cy="1219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chemeClr val="lt1"/>
                </a:solidFill>
                <a:effectLst/>
                <a:uLnTx/>
                <a:uFillTx/>
                <a:latin typeface="+mn-lt"/>
                <a:ea typeface="+mn-ea"/>
                <a:cs typeface="+mn-cs"/>
              </a:rPr>
              <a:t>言论</a:t>
            </a:r>
            <a:endParaRPr kumimoji="0" lang="zh-CN" altLang="en-US" sz="2800" b="1" i="0" u="none" strike="noStrike" kern="1200" cap="none" spc="0" normalizeH="0" baseline="0" noProof="0" dirty="0" smtClean="0">
              <a:ln>
                <a:noFill/>
              </a:ln>
              <a:solidFill>
                <a:schemeClr val="lt1"/>
              </a:solidFill>
              <a:effectLst/>
              <a:uLnTx/>
              <a:uFillTx/>
              <a:latin typeface="+mn-lt"/>
              <a:ea typeface="+mn-ea"/>
              <a:cs typeface="+mn-cs"/>
            </a:endParaRPr>
          </a:p>
        </p:txBody>
      </p:sp>
      <p:sp>
        <p:nvSpPr>
          <p:cNvPr id="3" name="矩形 2"/>
          <p:cNvSpPr/>
          <p:nvPr/>
        </p:nvSpPr>
        <p:spPr>
          <a:xfrm>
            <a:off x="7315200" y="1030605"/>
            <a:ext cx="1143000" cy="12192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chemeClr val="lt1"/>
                </a:solidFill>
                <a:effectLst/>
                <a:uLnTx/>
                <a:uFillTx/>
                <a:latin typeface="+mn-lt"/>
                <a:ea typeface="+mn-ea"/>
                <a:cs typeface="+mn-cs"/>
              </a:rPr>
              <a:t>出版</a:t>
            </a:r>
            <a:endParaRPr kumimoji="0" lang="zh-CN" altLang="en-US" sz="2800" b="1" i="0" u="none" strike="noStrike" kern="1200" cap="none" spc="0" normalizeH="0" baseline="0" noProof="0" dirty="0" smtClean="0">
              <a:ln>
                <a:noFill/>
              </a:ln>
              <a:solidFill>
                <a:schemeClr val="lt1"/>
              </a:solidFill>
              <a:effectLst/>
              <a:uLnTx/>
              <a:uFillTx/>
              <a:latin typeface="+mn-lt"/>
              <a:ea typeface="+mn-ea"/>
              <a:cs typeface="+mn-cs"/>
            </a:endParaRPr>
          </a:p>
        </p:txBody>
      </p:sp>
      <p:sp>
        <p:nvSpPr>
          <p:cNvPr id="4" name="矩形 3"/>
          <p:cNvSpPr/>
          <p:nvPr/>
        </p:nvSpPr>
        <p:spPr>
          <a:xfrm>
            <a:off x="6066155" y="3200400"/>
            <a:ext cx="914400" cy="914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chemeClr val="lt1"/>
                </a:solidFill>
                <a:effectLst/>
                <a:uLnTx/>
                <a:uFillTx/>
                <a:latin typeface="+mn-lt"/>
                <a:ea typeface="+mn-ea"/>
                <a:cs typeface="+mn-cs"/>
              </a:rPr>
              <a:t>集会</a:t>
            </a:r>
            <a:endParaRPr kumimoji="0" lang="zh-CN" altLang="en-US" sz="2800" b="1" i="0" u="none" strike="noStrike" kern="1200" cap="none" spc="0" normalizeH="0" baseline="0" noProof="0" dirty="0" smtClean="0">
              <a:ln>
                <a:noFill/>
              </a:ln>
              <a:solidFill>
                <a:schemeClr val="lt1"/>
              </a:solidFill>
              <a:effectLst/>
              <a:uLnTx/>
              <a:uFillTx/>
              <a:latin typeface="+mn-lt"/>
              <a:ea typeface="+mn-ea"/>
              <a:cs typeface="+mn-cs"/>
            </a:endParaRPr>
          </a:p>
        </p:txBody>
      </p:sp>
      <p:sp>
        <p:nvSpPr>
          <p:cNvPr id="5" name="矩形 4"/>
          <p:cNvSpPr/>
          <p:nvPr/>
        </p:nvSpPr>
        <p:spPr>
          <a:xfrm>
            <a:off x="7838440" y="3269615"/>
            <a:ext cx="914400" cy="914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chemeClr val="lt1"/>
                </a:solidFill>
                <a:effectLst/>
                <a:uLnTx/>
                <a:uFillTx/>
                <a:latin typeface="+mn-lt"/>
                <a:ea typeface="+mn-ea"/>
                <a:cs typeface="+mn-cs"/>
              </a:rPr>
              <a:t>结社</a:t>
            </a:r>
            <a:endParaRPr kumimoji="0" lang="zh-CN" altLang="en-US" sz="2800" b="1" i="0" u="none" strike="noStrike" kern="1200" cap="none" spc="0" normalizeH="0" baseline="0" noProof="0" dirty="0" smtClean="0">
              <a:ln>
                <a:noFill/>
              </a:ln>
              <a:solidFill>
                <a:schemeClr val="lt1"/>
              </a:solidFill>
              <a:effectLst/>
              <a:uLnTx/>
              <a:uFillTx/>
              <a:latin typeface="+mn-lt"/>
              <a:ea typeface="+mn-ea"/>
              <a:cs typeface="+mn-cs"/>
            </a:endParaRPr>
          </a:p>
        </p:txBody>
      </p:sp>
      <p:sp>
        <p:nvSpPr>
          <p:cNvPr id="6" name="矩形 5"/>
          <p:cNvSpPr/>
          <p:nvPr/>
        </p:nvSpPr>
        <p:spPr>
          <a:xfrm>
            <a:off x="6066155" y="4921885"/>
            <a:ext cx="914400" cy="914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smtClean="0">
                <a:ln>
                  <a:noFill/>
                </a:ln>
                <a:solidFill>
                  <a:schemeClr val="lt1"/>
                </a:solidFill>
                <a:effectLst/>
                <a:uLnTx/>
                <a:uFillTx/>
                <a:latin typeface="+mn-lt"/>
                <a:ea typeface="+mn-ea"/>
                <a:cs typeface="+mn-cs"/>
              </a:rPr>
              <a:t>游行</a:t>
            </a:r>
            <a:endParaRPr kumimoji="0" lang="zh-CN" altLang="en-US" sz="2800" b="1" i="0" u="none" strike="noStrike" kern="1200" cap="none" spc="0" normalizeH="0" baseline="0" noProof="0" dirty="0" smtClean="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6" presetClass="emph" presetSubtype="0" fill="hold" grpId="0" nodeType="clickEffect">
                                  <p:stCondLst>
                                    <p:cond delay="0"/>
                                  </p:stCondLst>
                                  <p:iterate type="lt">
                                    <p:tmPct val="10000"/>
                                  </p:iterate>
                                  <p:childTnLst>
                                    <p:animScale>
                                      <p:cBhvr>
                                        <p:cTn id="6" dur="1000" autoRev="1" fill="hold">
                                          <p:stCondLst>
                                            <p:cond delay="0"/>
                                          </p:stCondLst>
                                        </p:cTn>
                                        <p:tgtEl>
                                          <p:spTgt spid="10242"/>
                                        </p:tgtEl>
                                      </p:cBhvr>
                                      <p:to x="80000" y="100000"/>
                                    </p:animScale>
                                    <p:anim by="(#ppt_w*0.10)" calcmode="lin" valueType="num">
                                      <p:cBhvr>
                                        <p:cTn id="7" dur="1000" autoRev="1" fill="hold">
                                          <p:stCondLst>
                                            <p:cond delay="0"/>
                                          </p:stCondLst>
                                        </p:cTn>
                                        <p:tgtEl>
                                          <p:spTgt spid="10242"/>
                                        </p:tgtEl>
                                        <p:attrNameLst>
                                          <p:attrName>ppt_x</p:attrName>
                                        </p:attrNameLst>
                                      </p:cBhvr>
                                    </p:anim>
                                    <p:anim by="(-#ppt_w*0.10)" calcmode="lin" valueType="num">
                                      <p:cBhvr>
                                        <p:cTn id="8" dur="1000" autoRev="1" fill="hold">
                                          <p:stCondLst>
                                            <p:cond delay="0"/>
                                          </p:stCondLst>
                                        </p:cTn>
                                        <p:tgtEl>
                                          <p:spTgt spid="10242"/>
                                        </p:tgtEl>
                                        <p:attrNameLst>
                                          <p:attrName>ppt_y</p:attrName>
                                        </p:attrNameLst>
                                      </p:cBhvr>
                                    </p:anim>
                                    <p:animRot by="-480000">
                                      <p:cBhvr>
                                        <p:cTn id="9" dur="1000" autoRev="1" fill="hold">
                                          <p:stCondLst>
                                            <p:cond delay="0"/>
                                          </p:stCondLst>
                                        </p:cTn>
                                        <p:tgtEl>
                                          <p:spTgt spid="10242"/>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ox(i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ox(i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2" grpId="0" bldLvl="0" animBg="1"/>
      <p:bldP spid="3" grpId="0" bldLvl="0" animBg="1"/>
      <p:bldP spid="4" grpId="0" bldLvl="0" animBg="1"/>
      <p:bldP spid="5" grpId="0" bldLvl="0" animBg="1"/>
      <p:bldP spid="6" grpId="0" bldLvl="0" animBg="1"/>
      <p:bldP spid="1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862965" y="484505"/>
            <a:ext cx="10317480" cy="1537947"/>
          </a:xfrm>
          <a:prstGeom prst="round2DiagRect">
            <a:avLst/>
          </a:prstGeom>
          <a:ln w="47625" cmpd="thickThin">
            <a:prstDash val="lgDash"/>
          </a:ln>
        </p:spPr>
        <p:style>
          <a:lnRef idx="2">
            <a:schemeClr val="dk1"/>
          </a:lnRef>
          <a:fillRef idx="1">
            <a:schemeClr val="lt1"/>
          </a:fillRef>
          <a:effectRef idx="0">
            <a:schemeClr val="dk1"/>
          </a:effectRef>
          <a:fontRef idx="minor">
            <a:schemeClr val="dk1"/>
          </a:fontRef>
        </p:style>
        <p:txBody>
          <a:bodyPr wrap="square" rtlCol="0">
            <a:spAutoFit/>
          </a:bodyPr>
          <a:p>
            <a:r>
              <a:rPr lang="zh-CN" altLang="en-US" sz="2800" b="1" noProof="1">
                <a:solidFill>
                  <a:srgbClr val="FF0000"/>
                </a:solidFill>
                <a:latin typeface="黑体" panose="02010609060101010101" pitchFamily="49" charset="-122"/>
                <a:ea typeface="黑体" panose="02010609060101010101" pitchFamily="49" charset="-122"/>
                <a:cs typeface="+mn-cs"/>
              </a:rPr>
              <a:t>言论自由</a:t>
            </a:r>
            <a:r>
              <a:rPr lang="zh-CN" altLang="en-US" sz="2800" b="1" noProof="1">
                <a:latin typeface="黑体" panose="02010609060101010101" pitchFamily="49" charset="-122"/>
                <a:ea typeface="黑体" panose="02010609060101010101" pitchFamily="49" charset="-122"/>
                <a:cs typeface="+mn-cs"/>
              </a:rPr>
              <a:t>是指</a:t>
            </a:r>
            <a:r>
              <a:rPr lang="zh-CN" altLang="en-US" sz="2800" b="1" noProof="1">
                <a:solidFill>
                  <a:srgbClr val="FF0000"/>
                </a:solidFill>
                <a:latin typeface="黑体" panose="02010609060101010101" pitchFamily="49" charset="-122"/>
                <a:ea typeface="黑体" panose="02010609060101010101" pitchFamily="49" charset="-122"/>
                <a:cs typeface="+mn-cs"/>
              </a:rPr>
              <a:t>公民依据宪法</a:t>
            </a:r>
            <a:r>
              <a:rPr lang="zh-CN" altLang="en-US" sz="2800" b="1" noProof="1">
                <a:latin typeface="黑体" panose="02010609060101010101" pitchFamily="49" charset="-122"/>
                <a:ea typeface="黑体" panose="02010609060101010101" pitchFamily="49" charset="-122"/>
                <a:cs typeface="+mn-cs"/>
              </a:rPr>
              <a:t>享有的通过语言方式表达自己的思想见解或者其他意思的自由。既包括</a:t>
            </a:r>
            <a:r>
              <a:rPr lang="zh-CN" altLang="en-US" sz="2800" b="1" noProof="1">
                <a:solidFill>
                  <a:srgbClr val="C00000"/>
                </a:solidFill>
                <a:latin typeface="黑体" panose="02010609060101010101" pitchFamily="49" charset="-122"/>
                <a:ea typeface="黑体" panose="02010609060101010101" pitchFamily="49" charset="-122"/>
                <a:cs typeface="+mn-cs"/>
              </a:rPr>
              <a:t>口头表达</a:t>
            </a:r>
            <a:r>
              <a:rPr lang="zh-CN" altLang="en-US" sz="2800" b="1" noProof="1">
                <a:latin typeface="黑体" panose="02010609060101010101" pitchFamily="49" charset="-122"/>
                <a:ea typeface="黑体" panose="02010609060101010101" pitchFamily="49" charset="-122"/>
                <a:cs typeface="+mn-cs"/>
              </a:rPr>
              <a:t>的自由，也包括</a:t>
            </a:r>
            <a:r>
              <a:rPr lang="zh-CN" altLang="en-US" sz="2800" b="1" noProof="1">
                <a:solidFill>
                  <a:srgbClr val="C00000"/>
                </a:solidFill>
                <a:latin typeface="黑体" panose="02010609060101010101" pitchFamily="49" charset="-122"/>
                <a:ea typeface="黑体" panose="02010609060101010101" pitchFamily="49" charset="-122"/>
                <a:cs typeface="+mn-cs"/>
              </a:rPr>
              <a:t>书面表达</a:t>
            </a:r>
            <a:r>
              <a:rPr lang="zh-CN" altLang="en-US" sz="2800" b="1" noProof="1">
                <a:latin typeface="黑体" panose="02010609060101010101" pitchFamily="49" charset="-122"/>
                <a:ea typeface="黑体" panose="02010609060101010101" pitchFamily="49" charset="-122"/>
                <a:cs typeface="+mn-cs"/>
              </a:rPr>
              <a:t>的自由。</a:t>
            </a:r>
            <a:endParaRPr lang="zh-CN" altLang="en-US" sz="2800" b="1" noProof="1">
              <a:latin typeface="黑体" panose="02010609060101010101" pitchFamily="49" charset="-122"/>
              <a:ea typeface="黑体" panose="02010609060101010101" pitchFamily="49" charset="-122"/>
            </a:endParaRPr>
          </a:p>
        </p:txBody>
      </p:sp>
      <p:sp>
        <p:nvSpPr>
          <p:cNvPr id="4" name="文本框 3"/>
          <p:cNvSpPr txBox="1"/>
          <p:nvPr/>
        </p:nvSpPr>
        <p:spPr>
          <a:xfrm>
            <a:off x="862965" y="2360168"/>
            <a:ext cx="10316845" cy="1056259"/>
          </a:xfrm>
          <a:prstGeom prst="round2DiagRect">
            <a:avLst/>
          </a:prstGeom>
          <a:ln w="47625" cmpd="thickThin">
            <a:prstDash val="lgDash"/>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p>
            <a:pPr lvl="0" algn="l"/>
            <a:r>
              <a:rPr lang="zh-CN" altLang="en-US" sz="2800" b="1">
                <a:solidFill>
                  <a:srgbClr val="FF0000"/>
                </a:solidFill>
                <a:latin typeface="黑体" panose="02010609060101010101" pitchFamily="49" charset="-122"/>
                <a:ea typeface="黑体" panose="02010609060101010101" pitchFamily="49" charset="-122"/>
                <a:sym typeface="+mn-ea"/>
              </a:rPr>
              <a:t>出版自由</a:t>
            </a:r>
            <a:r>
              <a:rPr lang="zh-CN" altLang="en-US" sz="2800" b="1">
                <a:latin typeface="黑体" panose="02010609060101010101" pitchFamily="49" charset="-122"/>
                <a:ea typeface="黑体" panose="02010609060101010101" pitchFamily="49" charset="-122"/>
                <a:sym typeface="+mn-ea"/>
              </a:rPr>
              <a:t>是指公民</a:t>
            </a:r>
            <a:r>
              <a:rPr lang="zh-CN" altLang="en-US" sz="2800" b="1">
                <a:solidFill>
                  <a:srgbClr val="FF0000"/>
                </a:solidFill>
                <a:latin typeface="黑体" panose="02010609060101010101" pitchFamily="49" charset="-122"/>
                <a:ea typeface="黑体" panose="02010609060101010101" pitchFamily="49" charset="-122"/>
                <a:sym typeface="+mn-ea"/>
              </a:rPr>
              <a:t>享有宪法赋予</a:t>
            </a:r>
            <a:r>
              <a:rPr lang="zh-CN" altLang="en-US" sz="2800" b="1">
                <a:latin typeface="黑体" panose="02010609060101010101" pitchFamily="49" charset="-122"/>
                <a:ea typeface="黑体" panose="02010609060101010101" pitchFamily="49" charset="-122"/>
                <a:sym typeface="+mn-ea"/>
              </a:rPr>
              <a:t>的通过各种出版物表达思想见解以及其他意思的自由。</a:t>
            </a:r>
            <a:endParaRPr lang="zh-CN" altLang="en-US" sz="2800" b="1">
              <a:latin typeface="黑体" panose="02010609060101010101" pitchFamily="49" charset="-122"/>
              <a:ea typeface="黑体" panose="02010609060101010101" pitchFamily="49" charset="-122"/>
              <a:sym typeface="+mn-ea"/>
            </a:endParaRPr>
          </a:p>
        </p:txBody>
      </p:sp>
      <p:sp>
        <p:nvSpPr>
          <p:cNvPr id="5" name="文本框 4"/>
          <p:cNvSpPr txBox="1"/>
          <p:nvPr/>
        </p:nvSpPr>
        <p:spPr>
          <a:xfrm>
            <a:off x="861060" y="3718116"/>
            <a:ext cx="10318750" cy="1056259"/>
          </a:xfrm>
          <a:prstGeom prst="round2DiagRect">
            <a:avLst/>
          </a:prstGeom>
          <a:ln w="47625" cmpd="thickThin">
            <a:prstDash val="lgDash"/>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p>
            <a:pPr lvl="0" algn="l"/>
            <a:r>
              <a:rPr lang="zh-CN" altLang="en-US" sz="2800" b="1">
                <a:solidFill>
                  <a:srgbClr val="FF0000"/>
                </a:solidFill>
                <a:latin typeface="黑体" panose="02010609060101010101" pitchFamily="49" charset="-122"/>
                <a:ea typeface="黑体" panose="02010609060101010101" pitchFamily="49" charset="-122"/>
                <a:sym typeface="+mn-ea"/>
              </a:rPr>
              <a:t>结社自由</a:t>
            </a:r>
            <a:r>
              <a:rPr lang="zh-CN" altLang="en-US" sz="2800" b="1">
                <a:latin typeface="黑体" panose="02010609060101010101" pitchFamily="49" charset="-122"/>
                <a:ea typeface="黑体" panose="02010609060101010101" pitchFamily="49" charset="-122"/>
                <a:sym typeface="+mn-ea"/>
              </a:rPr>
              <a:t>是指公民为了某一共同目的，</a:t>
            </a:r>
            <a:r>
              <a:rPr lang="zh-CN" altLang="en-US" sz="2800" b="1">
                <a:solidFill>
                  <a:srgbClr val="FF0000"/>
                </a:solidFill>
                <a:latin typeface="黑体" panose="02010609060101010101" pitchFamily="49" charset="-122"/>
                <a:ea typeface="黑体" panose="02010609060101010101" pitchFamily="49" charset="-122"/>
                <a:sym typeface="+mn-ea"/>
              </a:rPr>
              <a:t>依照法律规定的程序</a:t>
            </a:r>
            <a:r>
              <a:rPr lang="zh-CN" altLang="en-US" sz="2800" b="1">
                <a:latin typeface="黑体" panose="02010609060101010101" pitchFamily="49" charset="-122"/>
                <a:ea typeface="黑体" panose="02010609060101010101" pitchFamily="49" charset="-122"/>
                <a:sym typeface="+mn-ea"/>
              </a:rPr>
              <a:t>结成某种社会团体、进行社会团体活动的自由。</a:t>
            </a:r>
            <a:endParaRPr lang="zh-CN" altLang="en-US" sz="2800" b="1">
              <a:latin typeface="黑体" panose="02010609060101010101" pitchFamily="49" charset="-122"/>
              <a:ea typeface="黑体" panose="02010609060101010101" pitchFamily="49" charset="-122"/>
              <a:sym typeface="+mn-ea"/>
            </a:endParaRPr>
          </a:p>
        </p:txBody>
      </p:sp>
      <p:sp>
        <p:nvSpPr>
          <p:cNvPr id="7" name="文本框 6"/>
          <p:cNvSpPr txBox="1"/>
          <p:nvPr/>
        </p:nvSpPr>
        <p:spPr>
          <a:xfrm>
            <a:off x="830580" y="5108448"/>
            <a:ext cx="10349865" cy="1056259"/>
          </a:xfrm>
          <a:prstGeom prst="round2DiagRect">
            <a:avLst/>
          </a:prstGeom>
          <a:ln w="47625" cmpd="thickThin">
            <a:prstDash val="lgDash"/>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p>
            <a:pPr lvl="0" algn="l"/>
            <a:r>
              <a:rPr lang="zh-CN" altLang="en-US" sz="2800" b="1">
                <a:solidFill>
                  <a:srgbClr val="FF0000"/>
                </a:solidFill>
                <a:latin typeface="黑体" panose="02010609060101010101" pitchFamily="49" charset="-122"/>
                <a:ea typeface="黑体" panose="02010609060101010101" pitchFamily="49" charset="-122"/>
                <a:sym typeface="+mn-ea"/>
              </a:rPr>
              <a:t>集会自由是</a:t>
            </a:r>
            <a:r>
              <a:rPr lang="zh-CN" altLang="en-US" sz="2800" b="1">
                <a:latin typeface="黑体" panose="02010609060101010101" pitchFamily="49" charset="-122"/>
                <a:ea typeface="黑体" panose="02010609060101010101" pitchFamily="49" charset="-122"/>
                <a:sym typeface="+mn-ea"/>
              </a:rPr>
              <a:t>指公民为了某一共同目的</a:t>
            </a:r>
            <a:r>
              <a:rPr lang="zh-CN" altLang="en-US" sz="2800" b="1">
                <a:solidFill>
                  <a:srgbClr val="FF0000"/>
                </a:solidFill>
                <a:latin typeface="黑体" panose="02010609060101010101" pitchFamily="49" charset="-122"/>
                <a:ea typeface="黑体" panose="02010609060101010101" pitchFamily="49" charset="-122"/>
                <a:sym typeface="+mn-ea"/>
              </a:rPr>
              <a:t>，依照法律规定的程序，</a:t>
            </a:r>
            <a:r>
              <a:rPr lang="zh-CN" altLang="en-US" sz="2800" b="1">
                <a:latin typeface="黑体" panose="02010609060101010101" pitchFamily="49" charset="-122"/>
                <a:ea typeface="黑体" panose="02010609060101010101" pitchFamily="49" charset="-122"/>
                <a:sym typeface="+mn-ea"/>
              </a:rPr>
              <a:t>集合在露天场所发表意见、表达意愿的自由。</a:t>
            </a:r>
            <a:endParaRPr lang="zh-CN" altLang="en-US" sz="2800" b="1">
              <a:latin typeface="黑体" panose="02010609060101010101" pitchFamily="49" charset="-122"/>
              <a:ea typeface="黑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011555" y="874395"/>
            <a:ext cx="10182860" cy="953135"/>
          </a:xfrm>
          <a:prstGeom prst="rect">
            <a:avLst/>
          </a:prstGeom>
          <a:ln w="47625" cmpd="thickThin">
            <a:prstDash val="lgDash"/>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p>
            <a:pPr lvl="0" algn="l"/>
            <a:r>
              <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游行自由</a:t>
            </a:r>
            <a:r>
              <a:rPr lang="zh-CN" altLang="en-US" sz="2800" b="1">
                <a:latin typeface="黑体" panose="02010609060101010101" pitchFamily="49" charset="-122"/>
                <a:ea typeface="黑体" panose="02010609060101010101" pitchFamily="49" charset="-122"/>
                <a:cs typeface="黑体" panose="02010609060101010101" pitchFamily="49" charset="-122"/>
                <a:sym typeface="+mn-ea"/>
              </a:rPr>
              <a:t>是指公民</a:t>
            </a:r>
            <a:r>
              <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依照法律规定的程序</a:t>
            </a:r>
            <a:r>
              <a:rPr lang="zh-CN" altLang="en-US" sz="2800" b="1">
                <a:latin typeface="黑体" panose="02010609060101010101" pitchFamily="49" charset="-122"/>
                <a:ea typeface="黑体" panose="02010609060101010101" pitchFamily="49" charset="-122"/>
                <a:cs typeface="黑体" panose="02010609060101010101" pitchFamily="49" charset="-122"/>
                <a:sym typeface="+mn-ea"/>
              </a:rPr>
              <a:t>有权在公共道路 、露天公共场所列队行进表达共同意愿的自由。</a:t>
            </a:r>
            <a:endParaRPr lang="zh-CN" altLang="en-US" sz="2800" b="1">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9" name="文本框 8"/>
          <p:cNvSpPr txBox="1"/>
          <p:nvPr/>
        </p:nvSpPr>
        <p:spPr>
          <a:xfrm>
            <a:off x="965835" y="2300605"/>
            <a:ext cx="10260330" cy="1383665"/>
          </a:xfrm>
          <a:prstGeom prst="rect">
            <a:avLst/>
          </a:prstGeom>
          <a:ln w="47625" cmpd="thickThin">
            <a:prstDash val="lgDash"/>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p>
            <a:pPr lvl="0" algn="l"/>
            <a:r>
              <a:rPr lang="zh-CN" altLang="en-US" sz="2800" b="1">
                <a:solidFill>
                  <a:srgbClr val="FF0000"/>
                </a:solidFill>
                <a:latin typeface="黑体" panose="02010609060101010101" pitchFamily="49" charset="-122"/>
                <a:ea typeface="黑体" panose="02010609060101010101" pitchFamily="49" charset="-122"/>
                <a:sym typeface="+mn-ea"/>
              </a:rPr>
              <a:t>示威自由</a:t>
            </a:r>
            <a:r>
              <a:rPr lang="zh-CN" altLang="en-US" sz="2800" b="1">
                <a:latin typeface="黑体" panose="02010609060101010101" pitchFamily="49" charset="-122"/>
                <a:ea typeface="黑体" panose="02010609060101010101" pitchFamily="49" charset="-122"/>
                <a:sym typeface="+mn-ea"/>
              </a:rPr>
              <a:t>是指公民</a:t>
            </a:r>
            <a:r>
              <a:rPr lang="zh-CN" altLang="en-US" sz="2800" b="1">
                <a:solidFill>
                  <a:srgbClr val="FF0000"/>
                </a:solidFill>
                <a:latin typeface="黑体" panose="02010609060101010101" pitchFamily="49" charset="-122"/>
                <a:ea typeface="黑体" panose="02010609060101010101" pitchFamily="49" charset="-122"/>
                <a:sym typeface="+mn-ea"/>
              </a:rPr>
              <a:t>依照法律规定的程序</a:t>
            </a:r>
            <a:r>
              <a:rPr lang="zh-CN" altLang="en-US" sz="2800" b="1">
                <a:latin typeface="黑体" panose="02010609060101010101" pitchFamily="49" charset="-122"/>
                <a:ea typeface="黑体" panose="02010609060101010101" pitchFamily="49" charset="-122"/>
                <a:sym typeface="+mn-ea"/>
              </a:rPr>
              <a:t>在露天公共场所或者公共道路上以集会、游行、静坐等方式，表达要求、抗议或者支持声援等共同意愿的自由。</a:t>
            </a:r>
            <a:endParaRPr lang="zh-CN" altLang="en-US" sz="2800" b="1">
              <a:latin typeface="黑体" panose="02010609060101010101" pitchFamily="49" charset="-122"/>
              <a:ea typeface="黑体" panose="02010609060101010101" pitchFamily="49" charset="-122"/>
              <a:sym typeface="+mn-ea"/>
            </a:endParaRPr>
          </a:p>
        </p:txBody>
      </p:sp>
      <p:sp>
        <p:nvSpPr>
          <p:cNvPr id="10" name="文本框 9"/>
          <p:cNvSpPr txBox="1"/>
          <p:nvPr/>
        </p:nvSpPr>
        <p:spPr>
          <a:xfrm>
            <a:off x="932815" y="4483735"/>
            <a:ext cx="10261600" cy="1938020"/>
          </a:xfrm>
          <a:prstGeom prst="rect">
            <a:avLst/>
          </a:prstGeom>
          <a:noFill/>
          <a:ln w="9525">
            <a:noFill/>
          </a:ln>
        </p:spPr>
        <p:txBody>
          <a:bodyPr wrap="square" anchor="t">
            <a:spAutoFit/>
            <a:scene3d>
              <a:camera prst="orthographicFront"/>
              <a:lightRig rig="threePt" dir="t"/>
            </a:scene3d>
          </a:bodyPr>
          <a:p>
            <a:r>
              <a:rPr lang="zh-CN" altLang="en-US" sz="4000" b="1">
                <a:solidFill>
                  <a:srgbClr val="FF0000"/>
                </a:solidFill>
                <a:effectLst>
                  <a:outerShdw blurRad="38100" dist="25400" dir="5400000" algn="ctr" rotWithShape="0">
                    <a:srgbClr val="6E747A">
                      <a:alpha val="43000"/>
                    </a:srgbClr>
                  </a:outerShdw>
                </a:effectLst>
                <a:latin typeface="新宋体" panose="02010609030101010101" charset="-122"/>
                <a:ea typeface="新宋体" panose="02010609030101010101" charset="-122"/>
              </a:rPr>
              <a:t>集会、游行、示威是公民以和平手段表达自己意愿的比较激烈的方式，是民主社会中十分重要的权利和自由。</a:t>
            </a:r>
            <a:endParaRPr lang="zh-CN" altLang="en-US" sz="4000" b="1">
              <a:solidFill>
                <a:srgbClr val="FF0000"/>
              </a:solidFill>
              <a:effectLst>
                <a:outerShdw blurRad="38100" dist="25400" dir="5400000" algn="ctr" rotWithShape="0">
                  <a:srgbClr val="6E747A">
                    <a:alpha val="43000"/>
                  </a:srgbClr>
                </a:outerShdw>
              </a:effectLst>
              <a:latin typeface="新宋体" panose="02010609030101010101" charset="-122"/>
              <a:ea typeface="新宋体" panose="0201060903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grpId="1" nodeType="clickEffect">
                                  <p:stCondLst>
                                    <p:cond delay="0"/>
                                  </p:stCondLst>
                                  <p:childTnLst>
                                    <p:animClr clrSpc="rgb" dir="cw">
                                      <p:cBhvr>
                                        <p:cTn id="16" dur="2000" fill="hold"/>
                                        <p:tgtEl>
                                          <p:spTgt spid="10"/>
                                        </p:tgtEl>
                                        <p:attrNameLst>
                                          <p:attrName>fillcolor</p:attrName>
                                        </p:attrNameLst>
                                      </p:cBhvr>
                                      <p:to>
                                        <a:schemeClr val="accent2"/>
                                      </p:to>
                                    </p:animClr>
                                    <p:set>
                                      <p:cBhvr>
                                        <p:cTn id="17" dur="2000" fill="hold"/>
                                        <p:tgtEl>
                                          <p:spTgt spid="10"/>
                                        </p:tgtEl>
                                        <p:attrNameLst>
                                          <p:attrName>fill.type</p:attrName>
                                        </p:attrNameLst>
                                      </p:cBhvr>
                                      <p:to>
                                        <p:strVal val="solid"/>
                                      </p:to>
                                    </p:set>
                                    <p:set>
                                      <p:cBhvr>
                                        <p:cTn id="18"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bwMode="auto">
          <a:xfrm>
            <a:off x="1541145" y="1199515"/>
            <a:ext cx="9223375" cy="1499235"/>
          </a:xfrm>
          <a:prstGeom prst="rect">
            <a:avLst/>
          </a:prstGeom>
          <a:noFill/>
          <a:ln w="73025" cap="sq" cmpd="thickThin">
            <a:solidFill>
              <a:schemeClr val="accent1">
                <a:alpha val="84000"/>
              </a:schemeClr>
            </a:solidFill>
            <a:prstDash val="lgDash"/>
            <a:miter lim="800000"/>
          </a:ln>
          <a:effectLst>
            <a:glow rad="63500">
              <a:srgbClr val="B785DD">
                <a:alpha val="20000"/>
              </a:srgbClr>
            </a:glow>
            <a:innerShdw blurRad="63500" dist="50800" dir="13500000">
              <a:prstClr val="black">
                <a:alpha val="50000"/>
              </a:prstClr>
            </a:innerShdw>
          </a:effectLst>
        </p:spPr>
        <p:txBody>
          <a:bodyPr wrap="square" lIns="252095" tIns="103866" rIns="0" bIns="103866" rtlCol="0" anchor="ctr">
            <a:noAutofit/>
          </a:bodyPr>
          <a:lstStyle/>
          <a:p>
            <a:pPr lvl="0" algn="l" eaLnBrk="0" hangingPunct="0"/>
            <a:r>
              <a:rPr lang="zh-CN" altLang="en-US" sz="3200" b="1" dirty="0">
                <a:solidFill>
                  <a:srgbClr val="151432"/>
                </a:solidFill>
                <a:latin typeface="新宋体" panose="02010609030101010101" charset="-122"/>
                <a:ea typeface="新宋体" panose="02010609030101010101" charset="-122"/>
                <a:sym typeface="+mn-ea"/>
              </a:rPr>
              <a:t>网友</a:t>
            </a:r>
            <a:r>
              <a:rPr lang="en-US" altLang="zh-CN" sz="3200" b="1" dirty="0">
                <a:solidFill>
                  <a:srgbClr val="151432"/>
                </a:solidFill>
                <a:latin typeface="新宋体" panose="02010609030101010101" charset="-122"/>
                <a:ea typeface="新宋体" panose="02010609030101010101" charset="-122"/>
                <a:sym typeface="+mn-ea"/>
              </a:rPr>
              <a:t>“</a:t>
            </a:r>
            <a:r>
              <a:rPr lang="zh-CN" altLang="en-US" sz="3200" b="1" dirty="0">
                <a:solidFill>
                  <a:srgbClr val="151432"/>
                </a:solidFill>
                <a:latin typeface="新宋体" panose="02010609030101010101" charset="-122"/>
                <a:ea typeface="新宋体" panose="02010609030101010101" charset="-122"/>
                <a:sym typeface="+mn-ea"/>
              </a:rPr>
              <a:t>无所谓</a:t>
            </a:r>
            <a:r>
              <a:rPr lang="en-US" altLang="zh-CN" sz="3200" b="1" dirty="0">
                <a:solidFill>
                  <a:srgbClr val="151432"/>
                </a:solidFill>
                <a:latin typeface="新宋体" panose="02010609030101010101" charset="-122"/>
                <a:ea typeface="新宋体" panose="02010609030101010101" charset="-122"/>
                <a:sym typeface="+mn-ea"/>
              </a:rPr>
              <a:t>”</a:t>
            </a:r>
            <a:r>
              <a:rPr lang="zh-CN" altLang="en-US" sz="3200" b="1" dirty="0">
                <a:solidFill>
                  <a:srgbClr val="151432"/>
                </a:solidFill>
                <a:latin typeface="新宋体" panose="02010609030101010101" charset="-122"/>
                <a:ea typeface="新宋体" panose="02010609030101010101" charset="-122"/>
                <a:sym typeface="+mn-ea"/>
              </a:rPr>
              <a:t>回帖：人大代表选举这种大事关我们p民何事？有关部门不会处理吗？再说你有啥权利在网上叽叽歪歪？</a:t>
            </a:r>
            <a:endParaRPr lang="zh-CN" altLang="en-US" sz="3200" b="1" dirty="0">
              <a:solidFill>
                <a:srgbClr val="151432"/>
              </a:solidFill>
              <a:latin typeface="新宋体" panose="02010609030101010101" charset="-122"/>
              <a:ea typeface="新宋体" panose="02010609030101010101" charset="-122"/>
              <a:sym typeface="+mn-ea"/>
            </a:endParaRPr>
          </a:p>
        </p:txBody>
      </p:sp>
      <p:sp>
        <p:nvSpPr>
          <p:cNvPr id="4" name="文本框 3"/>
          <p:cNvSpPr txBox="1"/>
          <p:nvPr/>
        </p:nvSpPr>
        <p:spPr>
          <a:xfrm>
            <a:off x="1540510" y="3535045"/>
            <a:ext cx="9224010" cy="1198880"/>
          </a:xfrm>
          <a:prstGeom prst="rect">
            <a:avLst/>
          </a:prstGeom>
          <a:noFill/>
        </p:spPr>
        <p:txBody>
          <a:bodyPr wrap="square" rtlCol="0">
            <a:spAutoFit/>
          </a:bodyPr>
          <a:p>
            <a:pPr lvl="0" algn="l"/>
            <a:r>
              <a:rPr lang="zh-CN" altLang="en-US" sz="3600" b="1">
                <a:latin typeface="楷体" panose="02010609060101010101" charset="-122"/>
                <a:ea typeface="楷体" panose="02010609060101010101" charset="-122"/>
                <a:sym typeface="+mn-ea"/>
              </a:rPr>
              <a:t>李正能否就人大代表选举中出现拉票贿选的问题在网络上反映？</a:t>
            </a:r>
            <a:endParaRPr lang="zh-CN" altLang="en-US" sz="3600" b="1">
              <a:latin typeface="楷体" panose="02010609060101010101" charset="-122"/>
              <a:ea typeface="楷体" panose="0201060906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866390" y="1700848"/>
            <a:ext cx="8349615" cy="2061210"/>
          </a:xfrm>
          <a:prstGeom prst="rect">
            <a:avLst/>
          </a:prstGeom>
          <a:ln w="47625" cmpd="thickThin">
            <a:prstDash val="lgDash"/>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p>
            <a:pPr lvl="0" algn="l"/>
            <a:r>
              <a:rPr lang="zh-CN" altLang="en-US" sz="3200" b="1">
                <a:latin typeface="新宋体" panose="02010609030101010101" charset="-122"/>
                <a:ea typeface="新宋体" panose="02010609030101010101" charset="-122"/>
                <a:sym typeface="+mn-ea"/>
              </a:rPr>
              <a:t>我国公民对于任何国家机关和国家工作人员。有提出</a:t>
            </a:r>
            <a:r>
              <a:rPr lang="zh-CN" altLang="en-US" sz="3200" b="1">
                <a:solidFill>
                  <a:srgbClr val="FF0000"/>
                </a:solidFill>
                <a:latin typeface="新宋体" panose="02010609030101010101" charset="-122"/>
                <a:ea typeface="新宋体" panose="02010609030101010101" charset="-122"/>
                <a:sym typeface="+mn-ea"/>
              </a:rPr>
              <a:t>批评建议</a:t>
            </a:r>
            <a:r>
              <a:rPr lang="zh-CN" altLang="en-US" sz="3200" b="1">
                <a:latin typeface="新宋体" panose="02010609030101010101" charset="-122"/>
                <a:ea typeface="新宋体" panose="02010609030101010101" charset="-122"/>
                <a:sym typeface="+mn-ea"/>
              </a:rPr>
              <a:t>的权利；对于任何国家机关和国家工作人员的违法失职行为，有向有关国家机关提出</a:t>
            </a:r>
            <a:r>
              <a:rPr lang="zh-CN" altLang="en-US" sz="3200" b="1">
                <a:solidFill>
                  <a:srgbClr val="FF0000"/>
                </a:solidFill>
                <a:latin typeface="新宋体" panose="02010609030101010101" charset="-122"/>
                <a:ea typeface="新宋体" panose="02010609030101010101" charset="-122"/>
                <a:sym typeface="+mn-ea"/>
              </a:rPr>
              <a:t>申诉、控告</a:t>
            </a:r>
            <a:r>
              <a:rPr lang="zh-CN" altLang="en-US" sz="3200" b="1">
                <a:latin typeface="新宋体" panose="02010609030101010101" charset="-122"/>
                <a:ea typeface="新宋体" panose="02010609030101010101" charset="-122"/>
                <a:sym typeface="+mn-ea"/>
              </a:rPr>
              <a:t>和</a:t>
            </a:r>
            <a:r>
              <a:rPr lang="zh-CN" altLang="en-US" sz="3200" b="1">
                <a:solidFill>
                  <a:srgbClr val="FF0000"/>
                </a:solidFill>
                <a:latin typeface="新宋体" panose="02010609030101010101" charset="-122"/>
                <a:ea typeface="新宋体" panose="02010609030101010101" charset="-122"/>
                <a:sym typeface="+mn-ea"/>
              </a:rPr>
              <a:t>检举</a:t>
            </a:r>
            <a:r>
              <a:rPr lang="zh-CN" altLang="en-US" sz="3200" b="1">
                <a:latin typeface="新宋体" panose="02010609030101010101" charset="-122"/>
                <a:ea typeface="新宋体" panose="02010609030101010101" charset="-122"/>
                <a:sym typeface="+mn-ea"/>
              </a:rPr>
              <a:t>的权利。</a:t>
            </a:r>
            <a:endParaRPr lang="zh-CN" altLang="en-US" sz="3200" b="1">
              <a:solidFill>
                <a:srgbClr val="FF0000"/>
              </a:solidFill>
              <a:latin typeface="新宋体" panose="02010609030101010101" charset="-122"/>
              <a:ea typeface="新宋体" panose="02010609030101010101" charset="-122"/>
              <a:sym typeface="+mn-ea"/>
            </a:endParaRPr>
          </a:p>
        </p:txBody>
      </p:sp>
      <p:pic>
        <p:nvPicPr>
          <p:cNvPr id="4" name="内容占位符 3" descr="图片1"/>
          <p:cNvPicPr>
            <a:picLocks noChangeAspect="1"/>
          </p:cNvPicPr>
          <p:nvPr>
            <p:ph idx="1"/>
          </p:nvPr>
        </p:nvPicPr>
        <p:blipFill>
          <a:blip r:embed="rId1"/>
          <a:stretch>
            <a:fillRect/>
          </a:stretch>
        </p:blipFill>
        <p:spPr>
          <a:xfrm>
            <a:off x="0" y="0"/>
            <a:ext cx="0" cy="0"/>
          </a:xfrm>
          <a:prstGeom prst="rect">
            <a:avLst/>
          </a:prstGeom>
        </p:spPr>
      </p:pic>
      <p:pic>
        <p:nvPicPr>
          <p:cNvPr id="5" name="图片 4" descr="图片1"/>
          <p:cNvPicPr>
            <a:picLocks noChangeAspect="1"/>
          </p:cNvPicPr>
          <p:nvPr/>
        </p:nvPicPr>
        <p:blipFill>
          <a:blip r:embed="rId1"/>
          <a:stretch>
            <a:fillRect/>
          </a:stretch>
        </p:blipFill>
        <p:spPr>
          <a:xfrm>
            <a:off x="0" y="3185160"/>
            <a:ext cx="2866390" cy="3691255"/>
          </a:xfrm>
          <a:prstGeom prst="rect">
            <a:avLst/>
          </a:prstGeom>
        </p:spPr>
      </p:pic>
      <p:sp>
        <p:nvSpPr>
          <p:cNvPr id="6" name="文本框 5"/>
          <p:cNvSpPr txBox="1"/>
          <p:nvPr/>
        </p:nvSpPr>
        <p:spPr>
          <a:xfrm>
            <a:off x="5873115" y="630555"/>
            <a:ext cx="1929765" cy="706755"/>
          </a:xfrm>
          <a:prstGeom prst="rect">
            <a:avLst/>
          </a:prstGeom>
          <a:noFill/>
        </p:spPr>
        <p:txBody>
          <a:bodyPr wrap="square" rtlCol="0">
            <a:spAutoFit/>
          </a:bodyPr>
          <a:p>
            <a:r>
              <a:rPr lang="zh-CN" altLang="en-US" sz="4000">
                <a:latin typeface="黑体" panose="02010609060101010101" pitchFamily="49" charset="-122"/>
                <a:ea typeface="黑体" panose="02010609060101010101" pitchFamily="49" charset="-122"/>
              </a:rPr>
              <a:t>监督权</a:t>
            </a:r>
            <a:endParaRPr lang="zh-CN" altLang="en-US" sz="400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全国两会"/>
          <p:cNvPicPr>
            <a:picLocks noChangeAspect="1"/>
          </p:cNvPicPr>
          <p:nvPr/>
        </p:nvPicPr>
        <p:blipFill>
          <a:blip r:embed="rId1"/>
          <a:srcRect t="4085" b="60498"/>
          <a:stretch>
            <a:fillRect/>
          </a:stretch>
        </p:blipFill>
        <p:spPr>
          <a:xfrm>
            <a:off x="2377440" y="2107565"/>
            <a:ext cx="9520555" cy="3395345"/>
          </a:xfrm>
          <a:prstGeom prst="rect">
            <a:avLst/>
          </a:prstGeom>
        </p:spPr>
      </p:pic>
      <p:pic>
        <p:nvPicPr>
          <p:cNvPr id="6" name="图片 5" descr="江苏省两会"/>
          <p:cNvPicPr>
            <a:picLocks noChangeAspect="1"/>
          </p:cNvPicPr>
          <p:nvPr/>
        </p:nvPicPr>
        <p:blipFill>
          <a:blip r:embed="rId2"/>
          <a:srcRect t="8542" b="72421"/>
          <a:stretch>
            <a:fillRect/>
          </a:stretch>
        </p:blipFill>
        <p:spPr>
          <a:xfrm>
            <a:off x="2561590" y="405130"/>
            <a:ext cx="9152255" cy="1702435"/>
          </a:xfrm>
          <a:prstGeom prst="rect">
            <a:avLst/>
          </a:prstGeom>
        </p:spPr>
      </p:pic>
      <p:sp>
        <p:nvSpPr>
          <p:cNvPr id="2" name="文本框 1"/>
          <p:cNvSpPr txBox="1"/>
          <p:nvPr/>
        </p:nvSpPr>
        <p:spPr>
          <a:xfrm>
            <a:off x="878205" y="671195"/>
            <a:ext cx="1084580" cy="5262245"/>
          </a:xfrm>
          <a:prstGeom prst="rect">
            <a:avLst/>
          </a:prstGeom>
          <a:noFill/>
        </p:spPr>
        <p:txBody>
          <a:bodyPr wrap="square" rtlCol="0">
            <a:spAutoFit/>
            <a:scene3d>
              <a:camera prst="orthographicFront"/>
              <a:lightRig rig="threePt" dir="t"/>
            </a:scene3d>
          </a:bodyPr>
          <a:p>
            <a:r>
              <a:rPr lang="zh-CN" altLang="en-US" sz="4800">
                <a:solidFill>
                  <a:srgbClr val="002060"/>
                </a:solidFill>
                <a:effectLst>
                  <a:outerShdw blurRad="38100" dist="25400" dir="5400000" algn="ctr" rotWithShape="0">
                    <a:srgbClr val="6E747A">
                      <a:alpha val="43000"/>
                    </a:srgbClr>
                  </a:outerShdw>
                </a:effectLst>
              </a:rPr>
              <a:t>厉害了</a:t>
            </a:r>
            <a:endParaRPr lang="zh-CN" altLang="en-US" sz="4800">
              <a:solidFill>
                <a:srgbClr val="002060"/>
              </a:solidFill>
              <a:effectLst>
                <a:outerShdw blurRad="38100" dist="25400" dir="5400000" algn="ctr" rotWithShape="0">
                  <a:srgbClr val="6E747A">
                    <a:alpha val="43000"/>
                  </a:srgbClr>
                </a:outerShdw>
              </a:effectLst>
            </a:endParaRPr>
          </a:p>
          <a:p>
            <a:r>
              <a:rPr lang="zh-CN" altLang="en-US" sz="4800">
                <a:solidFill>
                  <a:srgbClr val="002060"/>
                </a:solidFill>
                <a:effectLst>
                  <a:outerShdw blurRad="38100" dist="25400" dir="5400000" algn="ctr" rotWithShape="0">
                    <a:srgbClr val="6E747A">
                      <a:alpha val="43000"/>
                    </a:srgbClr>
                  </a:outerShdw>
                </a:effectLst>
              </a:rPr>
              <a:t>，</a:t>
            </a:r>
            <a:endParaRPr lang="zh-CN" altLang="en-US" sz="4800">
              <a:solidFill>
                <a:srgbClr val="002060"/>
              </a:solidFill>
              <a:effectLst>
                <a:outerShdw blurRad="38100" dist="25400" dir="5400000" algn="ctr" rotWithShape="0">
                  <a:srgbClr val="6E747A">
                    <a:alpha val="43000"/>
                  </a:srgbClr>
                </a:outerShdw>
              </a:effectLst>
            </a:endParaRPr>
          </a:p>
          <a:p>
            <a:r>
              <a:rPr lang="zh-CN" altLang="en-US" sz="4800">
                <a:solidFill>
                  <a:srgbClr val="002060"/>
                </a:solidFill>
                <a:effectLst>
                  <a:outerShdw blurRad="38100" dist="25400" dir="5400000" algn="ctr" rotWithShape="0">
                    <a:srgbClr val="6E747A">
                      <a:alpha val="43000"/>
                    </a:srgbClr>
                  </a:outerShdw>
                </a:effectLst>
              </a:rPr>
              <a:t>龙城娃！</a:t>
            </a:r>
            <a:endParaRPr lang="zh-CN" altLang="en-US" sz="4800">
              <a:solidFill>
                <a:srgbClr val="002060"/>
              </a:solidFill>
              <a:effectLst>
                <a:outerShdw blurRad="38100" dist="25400" dir="5400000" algn="ctr" rotWithShape="0">
                  <a:srgbClr val="6E747A">
                    <a:alpha val="43000"/>
                  </a:srgbClr>
                </a:outerShdw>
              </a:effectLst>
            </a:endParaRPr>
          </a:p>
        </p:txBody>
      </p:sp>
      <p:sp>
        <p:nvSpPr>
          <p:cNvPr id="15374" name="文本框 15373"/>
          <p:cNvSpPr txBox="1"/>
          <p:nvPr/>
        </p:nvSpPr>
        <p:spPr>
          <a:xfrm>
            <a:off x="2935605" y="5746115"/>
            <a:ext cx="8962390" cy="645160"/>
          </a:xfrm>
          <a:prstGeom prst="rect">
            <a:avLst/>
          </a:prstGeom>
          <a:noFill/>
        </p:spPr>
        <p:txBody>
          <a:bodyPr wrap="square" rtlCol="0">
            <a:spAutoFit/>
          </a:bodyPr>
          <a:p>
            <a:pPr lvl="0" algn="l"/>
            <a:r>
              <a:rPr lang="zh-CN" altLang="en-US" sz="3600" b="1">
                <a:solidFill>
                  <a:srgbClr val="32238D"/>
                </a:solidFill>
                <a:latin typeface="黑体" panose="02010609060101010101" pitchFamily="49" charset="-122"/>
                <a:ea typeface="黑体" panose="02010609060101010101" pitchFamily="49" charset="-122"/>
                <a:sym typeface="+mn-ea"/>
              </a:rPr>
              <a:t>你知道哪些公民正确行使监督权的方法？</a:t>
            </a:r>
            <a:endParaRPr lang="zh-CN" altLang="en-US" sz="3600" b="1">
              <a:solidFill>
                <a:srgbClr val="32238D"/>
              </a:solidFill>
              <a:latin typeface="黑体" panose="02010609060101010101" pitchFamily="49" charset="-122"/>
              <a:ea typeface="黑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5374"/>
                                        </p:tgtEl>
                                        <p:attrNameLst>
                                          <p:attrName>style.visibility</p:attrName>
                                        </p:attrNameLst>
                                      </p:cBhvr>
                                      <p:to>
                                        <p:strVal val="visible"/>
                                      </p:to>
                                    </p:set>
                                    <p:animEffect transition="in" filter="blinds(horizontal)">
                                      <p:cBhvr>
                                        <p:cTn id="19" dur="500"/>
                                        <p:tgtEl>
                                          <p:spTgt spid="15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化龙巷1"/>
          <p:cNvPicPr>
            <a:picLocks noChangeAspect="1"/>
          </p:cNvPicPr>
          <p:nvPr/>
        </p:nvPicPr>
        <p:blipFill>
          <a:blip r:embed="rId1"/>
          <a:srcRect l="-4" t="1023" r="86766" b="91955"/>
          <a:stretch>
            <a:fillRect/>
          </a:stretch>
        </p:blipFill>
        <p:spPr>
          <a:xfrm>
            <a:off x="9163685" y="5151755"/>
            <a:ext cx="2696210" cy="1481455"/>
          </a:xfrm>
          <a:prstGeom prst="rect">
            <a:avLst/>
          </a:prstGeom>
        </p:spPr>
      </p:pic>
      <p:pic>
        <p:nvPicPr>
          <p:cNvPr id="4" name="图片 3" descr="天宁区政府"/>
          <p:cNvPicPr>
            <a:picLocks noChangeAspect="1"/>
          </p:cNvPicPr>
          <p:nvPr/>
        </p:nvPicPr>
        <p:blipFill>
          <a:blip r:embed="rId2"/>
          <a:srcRect l="5651" t="31707" r="72260" b="60778"/>
          <a:stretch>
            <a:fillRect/>
          </a:stretch>
        </p:blipFill>
        <p:spPr>
          <a:xfrm>
            <a:off x="602615" y="1456055"/>
            <a:ext cx="5568315" cy="1299210"/>
          </a:xfrm>
          <a:prstGeom prst="rect">
            <a:avLst/>
          </a:prstGeom>
        </p:spPr>
      </p:pic>
      <p:pic>
        <p:nvPicPr>
          <p:cNvPr id="5" name="图片 4" descr="12345"/>
          <p:cNvPicPr>
            <a:picLocks noChangeAspect="1"/>
          </p:cNvPicPr>
          <p:nvPr/>
        </p:nvPicPr>
        <p:blipFill>
          <a:blip r:embed="rId3"/>
          <a:stretch>
            <a:fillRect/>
          </a:stretch>
        </p:blipFill>
        <p:spPr>
          <a:xfrm>
            <a:off x="848995" y="3724910"/>
            <a:ext cx="6896100" cy="1685925"/>
          </a:xfrm>
          <a:prstGeom prst="rect">
            <a:avLst/>
          </a:prstGeom>
        </p:spPr>
      </p:pic>
      <p:pic>
        <p:nvPicPr>
          <p:cNvPr id="6" name="图片 5" descr="政风热线"/>
          <p:cNvPicPr>
            <a:picLocks noChangeAspect="1"/>
          </p:cNvPicPr>
          <p:nvPr/>
        </p:nvPicPr>
        <p:blipFill>
          <a:blip r:embed="rId4"/>
          <a:stretch>
            <a:fillRect/>
          </a:stretch>
        </p:blipFill>
        <p:spPr>
          <a:xfrm>
            <a:off x="7514590" y="518160"/>
            <a:ext cx="4610100" cy="1609725"/>
          </a:xfrm>
          <a:prstGeom prst="rect">
            <a:avLst/>
          </a:prstGeom>
        </p:spPr>
      </p:pic>
      <p:pic>
        <p:nvPicPr>
          <p:cNvPr id="7" name="图片 6" descr="政风热线参与热线"/>
          <p:cNvPicPr>
            <a:picLocks noChangeAspect="1"/>
          </p:cNvPicPr>
          <p:nvPr/>
        </p:nvPicPr>
        <p:blipFill>
          <a:blip r:embed="rId5"/>
          <a:srcRect l="6878" r="22442"/>
          <a:stretch>
            <a:fillRect/>
          </a:stretch>
        </p:blipFill>
        <p:spPr>
          <a:xfrm>
            <a:off x="8380730" y="2127885"/>
            <a:ext cx="2877820" cy="1062990"/>
          </a:xfrm>
          <a:prstGeom prst="rect">
            <a:avLst/>
          </a:prstGeom>
        </p:spPr>
      </p:pic>
      <p:pic>
        <p:nvPicPr>
          <p:cNvPr id="8" name="图片 7" descr="中吴网"/>
          <p:cNvPicPr>
            <a:picLocks noChangeAspect="1"/>
          </p:cNvPicPr>
          <p:nvPr/>
        </p:nvPicPr>
        <p:blipFill>
          <a:blip r:embed="rId6"/>
          <a:stretch>
            <a:fillRect/>
          </a:stretch>
        </p:blipFill>
        <p:spPr>
          <a:xfrm>
            <a:off x="6635115" y="5410835"/>
            <a:ext cx="2437765" cy="9632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72" name="文本框 15371"/>
          <p:cNvSpPr txBox="1"/>
          <p:nvPr/>
        </p:nvSpPr>
        <p:spPr bwMode="auto">
          <a:xfrm>
            <a:off x="1203960" y="2072005"/>
            <a:ext cx="10228580" cy="2987040"/>
          </a:xfrm>
          <a:prstGeom prst="rect">
            <a:avLst/>
          </a:prstGeom>
          <a:noFill/>
          <a:ln w="73025" cap="sq" cmpd="thickThin">
            <a:solidFill>
              <a:schemeClr val="accent1">
                <a:alpha val="84000"/>
              </a:schemeClr>
            </a:solidFill>
            <a:prstDash val="lgDash"/>
            <a:miter lim="800000"/>
          </a:ln>
          <a:effectLst>
            <a:glow rad="63500">
              <a:srgbClr val="B785DD">
                <a:alpha val="20000"/>
              </a:srgbClr>
            </a:glow>
            <a:innerShdw blurRad="63500" dist="50800" dir="13500000">
              <a:prstClr val="black">
                <a:alpha val="50000"/>
              </a:prstClr>
            </a:innerShdw>
          </a:effectLst>
        </p:spPr>
        <p:txBody>
          <a:bodyPr wrap="square" lIns="252095" tIns="103866" rIns="0" bIns="103866" rtlCol="0" anchor="ctr">
            <a:noAutofit/>
          </a:bodyPr>
          <a:lstStyle/>
          <a:p>
            <a:pPr lvl="0" algn="l" eaLnBrk="0" hangingPunct="0"/>
            <a:r>
              <a:rPr lang="zh-CN" altLang="en-US" sz="3200">
                <a:latin typeface="黑体" panose="02010609060101010101" pitchFamily="49" charset="-122"/>
                <a:ea typeface="黑体" panose="02010609060101010101" pitchFamily="49" charset="-122"/>
                <a:sym typeface="+mn-ea"/>
              </a:rPr>
              <a:t>（</a:t>
            </a:r>
            <a:r>
              <a:rPr lang="en-US" altLang="zh-CN" sz="3200">
                <a:latin typeface="黑体" panose="02010609060101010101" pitchFamily="49" charset="-122"/>
                <a:ea typeface="黑体" panose="02010609060101010101" pitchFamily="49" charset="-122"/>
                <a:sym typeface="+mn-ea"/>
              </a:rPr>
              <a:t>1</a:t>
            </a:r>
            <a:r>
              <a:rPr lang="zh-CN" altLang="en-US" sz="3200">
                <a:latin typeface="黑体" panose="02010609060101010101" pitchFamily="49" charset="-122"/>
                <a:ea typeface="黑体" panose="02010609060101010101" pitchFamily="49" charset="-122"/>
                <a:sym typeface="+mn-ea"/>
              </a:rPr>
              <a:t>）通过人大代表或直接向人大常委会反映</a:t>
            </a:r>
            <a:endParaRPr lang="zh-CN" altLang="en-US" sz="3200">
              <a:latin typeface="黑体" panose="02010609060101010101" pitchFamily="49" charset="-122"/>
              <a:ea typeface="黑体" panose="02010609060101010101" pitchFamily="49" charset="-122"/>
            </a:endParaRPr>
          </a:p>
          <a:p>
            <a:pPr lvl="0" algn="l" eaLnBrk="0" hangingPunct="0"/>
            <a:r>
              <a:rPr lang="zh-CN" altLang="en-US" sz="3200">
                <a:latin typeface="黑体" panose="02010609060101010101" pitchFamily="49" charset="-122"/>
                <a:ea typeface="黑体" panose="02010609060101010101" pitchFamily="49" charset="-122"/>
                <a:sym typeface="+mn-ea"/>
              </a:rPr>
              <a:t>（2）采用书信、电子邮件、电话、走访等形式，向有关部门举报或反映</a:t>
            </a:r>
            <a:endParaRPr lang="zh-CN" altLang="en-US" sz="3200" b="1" dirty="0">
              <a:solidFill>
                <a:srgbClr val="151432"/>
              </a:solidFill>
              <a:latin typeface="新宋体" panose="02010609030101010101" charset="-122"/>
              <a:ea typeface="新宋体" panose="02010609030101010101" charset="-122"/>
              <a:sym typeface="+mn-ea"/>
            </a:endParaRPr>
          </a:p>
          <a:p>
            <a:pPr lvl="0" algn="l" eaLnBrk="0" hangingPunct="0"/>
            <a:r>
              <a:rPr lang="zh-CN" altLang="en-US" sz="3200">
                <a:latin typeface="黑体" panose="02010609060101010101" pitchFamily="49" charset="-122"/>
                <a:ea typeface="黑体" panose="02010609060101010101" pitchFamily="49" charset="-122"/>
                <a:sym typeface="+mn-ea"/>
              </a:rPr>
              <a:t>（</a:t>
            </a:r>
            <a:r>
              <a:rPr lang="en-US" altLang="zh-CN" sz="3200">
                <a:latin typeface="黑体" panose="02010609060101010101" pitchFamily="49" charset="-122"/>
                <a:ea typeface="黑体" panose="02010609060101010101" pitchFamily="49" charset="-122"/>
                <a:sym typeface="+mn-ea"/>
              </a:rPr>
              <a:t>3</a:t>
            </a:r>
            <a:r>
              <a:rPr lang="zh-CN" altLang="en-US" sz="3200">
                <a:latin typeface="黑体" panose="02010609060101010101" pitchFamily="49" charset="-122"/>
                <a:ea typeface="黑体" panose="02010609060101010101" pitchFamily="49" charset="-122"/>
                <a:sym typeface="+mn-ea"/>
              </a:rPr>
              <a:t>）通过电视、广播、报纸、网络等工具进行监督</a:t>
            </a:r>
            <a:endParaRPr lang="zh-CN" altLang="en-US" sz="3200">
              <a:latin typeface="黑体" panose="02010609060101010101" pitchFamily="49" charset="-122"/>
              <a:ea typeface="黑体" panose="02010609060101010101" pitchFamily="49" charset="-122"/>
            </a:endParaRPr>
          </a:p>
          <a:p>
            <a:pPr lvl="0" algn="l" eaLnBrk="0" hangingPunct="0"/>
            <a:endParaRPr lang="zh-CN" altLang="en-US" sz="3200" b="1" dirty="0">
              <a:solidFill>
                <a:srgbClr val="151432"/>
              </a:solidFill>
              <a:latin typeface="黑体" panose="02010609060101010101" pitchFamily="49" charset="-122"/>
              <a:ea typeface="黑体" panose="02010609060101010101" pitchFamily="49" charset="-122"/>
              <a:sym typeface="+mn-ea"/>
            </a:endParaRPr>
          </a:p>
        </p:txBody>
      </p:sp>
      <p:sp>
        <p:nvSpPr>
          <p:cNvPr id="15374" name="文本框 15373"/>
          <p:cNvSpPr txBox="1"/>
          <p:nvPr/>
        </p:nvSpPr>
        <p:spPr>
          <a:xfrm>
            <a:off x="2750185" y="987425"/>
            <a:ext cx="8496300" cy="706755"/>
          </a:xfrm>
          <a:prstGeom prst="rect">
            <a:avLst/>
          </a:prstGeom>
          <a:noFill/>
        </p:spPr>
        <p:txBody>
          <a:bodyPr wrap="square" rtlCol="0">
            <a:spAutoFit/>
          </a:bodyPr>
          <a:p>
            <a:pPr lvl="0" algn="l"/>
            <a:r>
              <a:rPr lang="zh-CN" altLang="en-US" sz="4000">
                <a:latin typeface="黑体" panose="02010609060101010101" pitchFamily="49" charset="-122"/>
                <a:ea typeface="黑体" panose="02010609060101010101" pitchFamily="49" charset="-122"/>
                <a:sym typeface="+mn-ea"/>
              </a:rPr>
              <a:t>公民正确行使监督权的方法</a:t>
            </a:r>
            <a:endParaRPr lang="zh-CN" altLang="en-US" sz="4000">
              <a:latin typeface="黑体" panose="02010609060101010101" pitchFamily="49" charset="-122"/>
              <a:ea typeface="黑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72"/>
                                        </p:tgtEl>
                                        <p:attrNameLst>
                                          <p:attrName>style.visibility</p:attrName>
                                        </p:attrNameLst>
                                      </p:cBhvr>
                                      <p:to>
                                        <p:strVal val="visible"/>
                                      </p:to>
                                    </p:set>
                                    <p:anim calcmode="lin" valueType="num">
                                      <p:cBhvr additive="base">
                                        <p:cTn id="7" dur="500" fill="hold"/>
                                        <p:tgtEl>
                                          <p:spTgt spid="15372"/>
                                        </p:tgtEl>
                                        <p:attrNameLst>
                                          <p:attrName>ppt_x</p:attrName>
                                        </p:attrNameLst>
                                      </p:cBhvr>
                                      <p:tavLst>
                                        <p:tav tm="0">
                                          <p:val>
                                            <p:strVal val="0-#ppt_w/2"/>
                                          </p:val>
                                        </p:tav>
                                        <p:tav tm="100000">
                                          <p:val>
                                            <p:strVal val="#ppt_x"/>
                                          </p:val>
                                        </p:tav>
                                      </p:tavLst>
                                    </p:anim>
                                    <p:anim calcmode="lin" valueType="num">
                                      <p:cBhvr additive="base">
                                        <p:cTn id="8" dur="500" fill="hold"/>
                                        <p:tgtEl>
                                          <p:spTgt spid="153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矩形 1"/>
          <p:cNvSpPr/>
          <p:nvPr/>
        </p:nvSpPr>
        <p:spPr>
          <a:xfrm>
            <a:off x="3016250" y="971550"/>
            <a:ext cx="6104255" cy="583565"/>
          </a:xfrm>
          <a:prstGeom prst="rect">
            <a:avLst/>
          </a:prstGeom>
          <a:noFill/>
          <a:ln w="9525">
            <a:noFill/>
          </a:ln>
        </p:spPr>
        <p:txBody>
          <a:bodyPr wrap="none" anchor="t">
            <a:spAutoFit/>
          </a:bodyPr>
          <a:p>
            <a:r>
              <a:rPr lang="zh-CN" altLang="en-US" sz="3200" b="1" dirty="0">
                <a:solidFill>
                  <a:srgbClr val="0000FF"/>
                </a:solidFill>
                <a:latin typeface="黑体" panose="02010609060101010101" pitchFamily="49" charset="-122"/>
                <a:ea typeface="黑体" panose="02010609060101010101" pitchFamily="49" charset="-122"/>
              </a:rPr>
              <a:t>真实举报受保护 诬告陷害要担责</a:t>
            </a:r>
            <a:endParaRPr lang="zh-CN" altLang="en-US" sz="3200" b="1" dirty="0">
              <a:solidFill>
                <a:srgbClr val="0000FF"/>
              </a:solidFill>
              <a:latin typeface="黑体" panose="02010609060101010101" pitchFamily="49" charset="-122"/>
              <a:ea typeface="黑体" panose="02010609060101010101" pitchFamily="49" charset="-122"/>
            </a:endParaRPr>
          </a:p>
        </p:txBody>
      </p:sp>
      <p:sp>
        <p:nvSpPr>
          <p:cNvPr id="3" name="文本框 2"/>
          <p:cNvSpPr txBox="1"/>
          <p:nvPr/>
        </p:nvSpPr>
        <p:spPr bwMode="auto">
          <a:xfrm>
            <a:off x="1774825" y="2193925"/>
            <a:ext cx="8642350" cy="3105150"/>
          </a:xfrm>
          <a:prstGeom prst="rect">
            <a:avLst/>
          </a:prstGeom>
          <a:noFill/>
          <a:ln w="73025" cap="sq" cmpd="thickThin">
            <a:solidFill>
              <a:schemeClr val="accent1">
                <a:alpha val="84000"/>
              </a:schemeClr>
            </a:solidFill>
            <a:prstDash val="lgDash"/>
            <a:miter lim="800000"/>
          </a:ln>
          <a:effectLst>
            <a:glow rad="63500">
              <a:srgbClr val="B785DD">
                <a:alpha val="20000"/>
              </a:srgbClr>
            </a:glow>
            <a:innerShdw blurRad="63500" dist="50800" dir="13500000">
              <a:prstClr val="black">
                <a:alpha val="50000"/>
              </a:prstClr>
            </a:innerShdw>
          </a:effectLst>
        </p:spPr>
        <p:txBody>
          <a:bodyPr wrap="square" lIns="252095" tIns="103866" rIns="0" bIns="103866" rtlCol="0" anchor="ctr">
            <a:noAutofit/>
          </a:bodyPr>
          <a:lstStyle/>
          <a:p>
            <a:pPr lvl="0" algn="ctr" eaLnBrk="0" hangingPunct="0"/>
            <a:r>
              <a:rPr lang="zh-CN" altLang="en-US" sz="3200">
                <a:latin typeface="黑体" panose="02010609060101010101" pitchFamily="49" charset="-122"/>
                <a:ea typeface="黑体" panose="02010609060101010101" pitchFamily="49" charset="-122"/>
                <a:sym typeface="+mn-ea"/>
              </a:rPr>
              <a:t>举报内容歪曲事实如何处理？</a:t>
            </a:r>
            <a:endParaRPr lang="zh-CN" altLang="en-US" sz="3200">
              <a:latin typeface="黑体" panose="02010609060101010101" pitchFamily="49" charset="-122"/>
              <a:ea typeface="黑体" panose="02010609060101010101" pitchFamily="49" charset="-122"/>
              <a:sym typeface="+mn-ea"/>
            </a:endParaRPr>
          </a:p>
          <a:p>
            <a:pPr lvl="0" algn="ctr" eaLnBrk="0" hangingPunct="0"/>
            <a:r>
              <a:rPr lang="zh-CN" altLang="en-US" sz="3200">
                <a:latin typeface="黑体" panose="02010609060101010101" pitchFamily="49" charset="-122"/>
                <a:ea typeface="黑体" panose="02010609060101010101" pitchFamily="49" charset="-122"/>
                <a:sym typeface="+mn-ea"/>
              </a:rPr>
              <a:t>　</a:t>
            </a:r>
            <a:endParaRPr lang="zh-CN" altLang="en-US" sz="3200">
              <a:latin typeface="黑体" panose="02010609060101010101" pitchFamily="49" charset="-122"/>
              <a:ea typeface="黑体" panose="02010609060101010101" pitchFamily="49" charset="-122"/>
              <a:sym typeface="+mn-ea"/>
            </a:endParaRPr>
          </a:p>
          <a:p>
            <a:pPr lvl="0" algn="l" eaLnBrk="0" hangingPunct="0"/>
            <a:r>
              <a:rPr lang="zh-CN" altLang="en-US" sz="3200">
                <a:latin typeface="黑体" panose="02010609060101010101" pitchFamily="49" charset="-122"/>
                <a:ea typeface="黑体" panose="02010609060101010101" pitchFamily="49" charset="-122"/>
                <a:sym typeface="+mn-ea"/>
              </a:rPr>
              <a:t>《中国共产党纪律检查机关控告申诉工作条例》第三十三条规定：如属诬告，必须对诬告者追究责任，严肃处理。</a:t>
            </a:r>
            <a:endParaRPr lang="zh-CN" altLang="en-US" sz="3200">
              <a:latin typeface="黑体" panose="02010609060101010101" pitchFamily="49" charset="-122"/>
              <a:ea typeface="黑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10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bwMode="auto">
          <a:xfrm>
            <a:off x="1774825" y="822008"/>
            <a:ext cx="8642350" cy="4146550"/>
          </a:xfrm>
          <a:prstGeom prst="rect">
            <a:avLst/>
          </a:prstGeom>
          <a:noFill/>
          <a:ln w="73025" cap="sq" cmpd="thickThin">
            <a:solidFill>
              <a:schemeClr val="accent1">
                <a:alpha val="84000"/>
              </a:schemeClr>
            </a:solidFill>
            <a:prstDash val="lgDash"/>
            <a:miter lim="800000"/>
          </a:ln>
          <a:effectLst>
            <a:glow rad="63500">
              <a:srgbClr val="B785DD">
                <a:alpha val="20000"/>
              </a:srgbClr>
            </a:glow>
            <a:innerShdw blurRad="63500" dist="50800" dir="13500000">
              <a:prstClr val="black">
                <a:alpha val="50000"/>
              </a:prstClr>
            </a:innerShdw>
          </a:effectLst>
        </p:spPr>
        <p:txBody>
          <a:bodyPr wrap="square" lIns="252095" tIns="103866" rIns="0" bIns="103866" rtlCol="0" anchor="ctr">
            <a:noAutofit/>
          </a:bodyPr>
          <a:lstStyle/>
          <a:p>
            <a:pPr lvl="0" algn="ctr" eaLnBrk="0" hangingPunct="0"/>
            <a:r>
              <a:rPr lang="zh-CN" altLang="en-US" sz="3200">
                <a:latin typeface="黑体" panose="02010609060101010101" pitchFamily="49" charset="-122"/>
                <a:ea typeface="黑体" panose="02010609060101010101" pitchFamily="49" charset="-122"/>
                <a:sym typeface="+mn-ea"/>
              </a:rPr>
              <a:t>（二）举报人担心泄露个人隐私怎么办？</a:t>
            </a:r>
            <a:endParaRPr lang="zh-CN" altLang="en-US" sz="3200">
              <a:latin typeface="黑体" panose="02010609060101010101" pitchFamily="49" charset="-122"/>
              <a:ea typeface="黑体" panose="02010609060101010101" pitchFamily="49" charset="-122"/>
              <a:sym typeface="+mn-ea"/>
            </a:endParaRPr>
          </a:p>
          <a:p>
            <a:pPr lvl="0" algn="l" eaLnBrk="0" hangingPunct="0"/>
            <a:endParaRPr lang="zh-CN" altLang="en-US" sz="3200">
              <a:latin typeface="黑体" panose="02010609060101010101" pitchFamily="49" charset="-122"/>
              <a:ea typeface="黑体" panose="02010609060101010101" pitchFamily="49" charset="-122"/>
              <a:sym typeface="+mn-ea"/>
            </a:endParaRPr>
          </a:p>
          <a:p>
            <a:pPr lvl="0" algn="l" eaLnBrk="0" hangingPunct="0"/>
            <a:r>
              <a:rPr lang="zh-CN" altLang="en-US" sz="3200">
                <a:latin typeface="黑体" panose="02010609060101010101" pitchFamily="49" charset="-122"/>
                <a:ea typeface="黑体" panose="02010609060101010101" pitchFamily="49" charset="-122"/>
                <a:sym typeface="+mn-ea"/>
              </a:rPr>
              <a:t>　　请不用担心！</a:t>
            </a:r>
            <a:endParaRPr lang="zh-CN" altLang="en-US" sz="3200">
              <a:latin typeface="黑体" panose="02010609060101010101" pitchFamily="49" charset="-122"/>
              <a:ea typeface="黑体" panose="02010609060101010101" pitchFamily="49" charset="-122"/>
              <a:sym typeface="+mn-ea"/>
            </a:endParaRPr>
          </a:p>
          <a:p>
            <a:pPr lvl="0" algn="l" eaLnBrk="0" hangingPunct="0"/>
            <a:r>
              <a:rPr lang="zh-CN" altLang="en-US" sz="3200">
                <a:latin typeface="黑体" panose="02010609060101010101" pitchFamily="49" charset="-122"/>
                <a:ea typeface="黑体" panose="02010609060101010101" pitchFamily="49" charset="-122"/>
                <a:sym typeface="+mn-ea"/>
              </a:rPr>
              <a:t>　　为了保护举报人，纪检监察机关对举报人的姓名、电话、工作单位、家庭住址等个人信息及举报内容严格保密。严禁将举报材料转给被举报人。对泄露秘密的，将追究责任，严肃处理。</a:t>
            </a:r>
            <a:endParaRPr lang="zh-CN" altLang="en-US" sz="3200">
              <a:latin typeface="黑体" panose="02010609060101010101" pitchFamily="49" charset="-122"/>
              <a:ea typeface="黑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82000"/>
          </a:blip>
          <a:stretch>
            <a:fillRect l="-51000" b="-9000"/>
          </a:stretch>
        </a:blipFill>
        <a:effectLst/>
      </p:bgPr>
    </p:bg>
    <p:spTree>
      <p:nvGrpSpPr>
        <p:cNvPr id="1" name=""/>
        <p:cNvGrpSpPr/>
        <p:nvPr/>
      </p:nvGrpSpPr>
      <p:grpSpPr/>
      <p:grpSp>
        <p:nvGrpSpPr>
          <p:cNvPr id="5122" name="组合 3"/>
          <p:cNvGrpSpPr/>
          <p:nvPr/>
        </p:nvGrpSpPr>
        <p:grpSpPr>
          <a:xfrm>
            <a:off x="4005580" y="2936558"/>
            <a:ext cx="7695565" cy="2903537"/>
            <a:chOff x="5301561" y="1777484"/>
            <a:chExt cx="6356681" cy="2903337"/>
          </a:xfrm>
        </p:grpSpPr>
        <p:sp>
          <p:nvSpPr>
            <p:cNvPr id="21" name="矩形 259"/>
            <p:cNvSpPr>
              <a:spLocks noChangeArrowheads="1"/>
            </p:cNvSpPr>
            <p:nvPr/>
          </p:nvSpPr>
          <p:spPr bwMode="auto">
            <a:xfrm>
              <a:off x="5301561" y="1777484"/>
              <a:ext cx="6216092" cy="158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dist" fontAlgn="auto">
                <a:buNone/>
              </a:pPr>
              <a:r>
                <a:rPr lang="zh-CN" altLang="en-US" sz="4400" strike="noStrike" cap="all" noProof="1" dirty="0">
                  <a:solidFill>
                    <a:srgbClr val="333076"/>
                  </a:solidFill>
                  <a:latin typeface="+mn-lt"/>
                  <a:ea typeface="+mn-ea"/>
                  <a:cs typeface="+mn-ea"/>
                  <a:sym typeface="+mn-lt"/>
                </a:rPr>
                <a:t>第三课公民权利</a:t>
              </a:r>
              <a:endParaRPr lang="zh-CN" altLang="en-US" sz="4400" strike="noStrike" cap="all" noProof="1" dirty="0">
                <a:solidFill>
                  <a:srgbClr val="333076"/>
                </a:solidFill>
                <a:latin typeface="+mn-lt"/>
                <a:ea typeface="+mn-ea"/>
                <a:cs typeface="+mn-ea"/>
                <a:sym typeface="+mn-lt"/>
              </a:endParaRPr>
            </a:p>
            <a:p>
              <a:pPr algn="dist" fontAlgn="auto">
                <a:buNone/>
              </a:pPr>
              <a:r>
                <a:rPr lang="zh-CN" altLang="en-US" sz="4400" strike="noStrike" cap="all" noProof="1" dirty="0">
                  <a:solidFill>
                    <a:srgbClr val="333076"/>
                  </a:solidFill>
                  <a:latin typeface="+mn-lt"/>
                  <a:ea typeface="+mn-ea"/>
                  <a:cs typeface="+mn-ea"/>
                  <a:sym typeface="+mn-lt"/>
                </a:rPr>
                <a:t>第一框 公民基本权利</a:t>
              </a:r>
              <a:endParaRPr lang="zh-CN" altLang="en-US" sz="4400" strike="noStrike" cap="all" noProof="1" dirty="0">
                <a:solidFill>
                  <a:srgbClr val="333076"/>
                </a:solidFill>
                <a:latin typeface="+mn-lt"/>
                <a:ea typeface="+mn-ea"/>
                <a:cs typeface="+mn-ea"/>
                <a:sym typeface="+mn-lt"/>
              </a:endParaRPr>
            </a:p>
          </p:txBody>
        </p:sp>
        <p:cxnSp>
          <p:nvCxnSpPr>
            <p:cNvPr id="24" name="直接连接符 23"/>
            <p:cNvCxnSpPr/>
            <p:nvPr/>
          </p:nvCxnSpPr>
          <p:spPr>
            <a:xfrm>
              <a:off x="5442150" y="3899703"/>
              <a:ext cx="6216092" cy="0"/>
            </a:xfrm>
            <a:prstGeom prst="line">
              <a:avLst/>
            </a:prstGeom>
            <a:ln w="9525" cmpd="thinThick">
              <a:solidFill>
                <a:srgbClr val="004193"/>
              </a:solidFill>
              <a:prstDash val="solid"/>
              <a:headEnd type="diamond"/>
              <a:tailEnd type="diamond"/>
            </a:ln>
          </p:spPr>
          <p:style>
            <a:lnRef idx="1">
              <a:schemeClr val="accent1"/>
            </a:lnRef>
            <a:fillRef idx="0">
              <a:schemeClr val="accent1"/>
            </a:fillRef>
            <a:effectRef idx="0">
              <a:schemeClr val="accent1"/>
            </a:effectRef>
            <a:fontRef idx="minor">
              <a:schemeClr val="tx1"/>
            </a:fontRef>
          </p:style>
        </p:cxnSp>
        <p:sp>
          <p:nvSpPr>
            <p:cNvPr id="5" name="矩形 259"/>
            <p:cNvSpPr>
              <a:spLocks noChangeArrowheads="1"/>
            </p:cNvSpPr>
            <p:nvPr/>
          </p:nvSpPr>
          <p:spPr bwMode="auto">
            <a:xfrm>
              <a:off x="7486379" y="4158851"/>
              <a:ext cx="4031280" cy="521970"/>
            </a:xfrm>
            <a:prstGeom prst="rect">
              <a:avLst/>
            </a:prstGeom>
            <a:solidFill>
              <a:srgbClr val="806CDA"/>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fontAlgn="auto">
                <a:buNone/>
              </a:pPr>
              <a:r>
                <a:rPr lang="zh-CN" altLang="en-US" sz="2800" strike="noStrike" cap="all" noProof="1" dirty="0">
                  <a:solidFill>
                    <a:schemeClr val="bg2"/>
                  </a:solidFill>
                  <a:latin typeface="+mn-lt"/>
                  <a:ea typeface="+mn-ea"/>
                  <a:cs typeface="+mn-ea"/>
                  <a:sym typeface="+mn-lt"/>
                </a:rPr>
                <a:t>执教：东青实验学校  殷玲燕</a:t>
              </a:r>
              <a:endParaRPr lang="zh-CN" altLang="en-US" sz="2800" strike="noStrike" cap="all" noProof="1" dirty="0">
                <a:solidFill>
                  <a:schemeClr val="bg2"/>
                </a:solidFill>
                <a:latin typeface="+mn-lt"/>
                <a:ea typeface="+mn-ea"/>
                <a:cs typeface="+mn-ea"/>
                <a:sym typeface="+mn-lt"/>
              </a:endParaRPr>
            </a:p>
          </p:txBody>
        </p:sp>
      </p:gr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flipH="1">
            <a:off x="-11112" y="354013"/>
            <a:ext cx="36513" cy="360363"/>
          </a:xfrm>
          <a:prstGeom prst="rect">
            <a:avLst/>
          </a:prstGeom>
          <a:solidFill>
            <a:srgbClr val="3223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cs typeface="+mn-ea"/>
              <a:sym typeface="+mn-lt"/>
            </a:endParaRPr>
          </a:p>
        </p:txBody>
      </p:sp>
      <p:sp>
        <p:nvSpPr>
          <p:cNvPr id="9219" name="矩形 16"/>
          <p:cNvSpPr txBox="1"/>
          <p:nvPr/>
        </p:nvSpPr>
        <p:spPr>
          <a:xfrm>
            <a:off x="4761230" y="288925"/>
            <a:ext cx="2874010" cy="922020"/>
          </a:xfrm>
          <a:prstGeom prst="rect">
            <a:avLst/>
          </a:prstGeom>
          <a:noFill/>
        </p:spPr>
        <p:txBody>
          <a:bodyPr wrap="square" rtlCol="0" anchor="t">
            <a:spAutoFit/>
            <a:scene3d>
              <a:camera prst="orthographicFront"/>
              <a:lightRig rig="threePt" dir="t"/>
            </a:scene3d>
          </a:bodyPr>
          <a:p>
            <a:pPr lvl="0" algn="l"/>
            <a:r>
              <a:rPr lang="zh-CN" altLang="en-US" sz="5400" b="1">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Arial" panose="020B0604020202020204" pitchFamily="34" charset="0"/>
              </a:rPr>
              <a:t>第二幕</a:t>
            </a:r>
            <a:endParaRPr lang="zh-CN" altLang="en-US" sz="5400" b="1">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Arial" panose="020B0604020202020204" pitchFamily="34" charset="0"/>
            </a:endParaRPr>
          </a:p>
        </p:txBody>
      </p:sp>
      <p:sp>
        <p:nvSpPr>
          <p:cNvPr id="16" name="Freeform 6"/>
          <p:cNvSpPr>
            <a:spLocks noChangeAspect="1" noEditPoints="1"/>
          </p:cNvSpPr>
          <p:nvPr/>
        </p:nvSpPr>
        <p:spPr bwMode="auto">
          <a:xfrm>
            <a:off x="4064000" y="3922713"/>
            <a:ext cx="260350" cy="279400"/>
          </a:xfrm>
          <a:custGeom>
            <a:avLst/>
            <a:gdLst>
              <a:gd name="T0" fmla="*/ 67 w 376"/>
              <a:gd name="T1" fmla="*/ 3 h 401"/>
              <a:gd name="T2" fmla="*/ 62 w 376"/>
              <a:gd name="T3" fmla="*/ 3 h 401"/>
              <a:gd name="T4" fmla="*/ 0 w 376"/>
              <a:gd name="T5" fmla="*/ 159 h 401"/>
              <a:gd name="T6" fmla="*/ 65 w 376"/>
              <a:gd name="T7" fmla="*/ 223 h 401"/>
              <a:gd name="T8" fmla="*/ 129 w 376"/>
              <a:gd name="T9" fmla="*/ 159 h 401"/>
              <a:gd name="T10" fmla="*/ 67 w 376"/>
              <a:gd name="T11" fmla="*/ 3 h 401"/>
              <a:gd name="T12" fmla="*/ 313 w 376"/>
              <a:gd name="T13" fmla="*/ 3 h 401"/>
              <a:gd name="T14" fmla="*/ 309 w 376"/>
              <a:gd name="T15" fmla="*/ 3 h 401"/>
              <a:gd name="T16" fmla="*/ 246 w 376"/>
              <a:gd name="T17" fmla="*/ 159 h 401"/>
              <a:gd name="T18" fmla="*/ 311 w 376"/>
              <a:gd name="T19" fmla="*/ 223 h 401"/>
              <a:gd name="T20" fmla="*/ 376 w 376"/>
              <a:gd name="T21" fmla="*/ 159 h 401"/>
              <a:gd name="T22" fmla="*/ 313 w 376"/>
              <a:gd name="T23" fmla="*/ 3 h 401"/>
              <a:gd name="T24" fmla="*/ 185 w 376"/>
              <a:gd name="T25" fmla="*/ 180 h 401"/>
              <a:gd name="T26" fmla="*/ 123 w 376"/>
              <a:gd name="T27" fmla="*/ 337 h 401"/>
              <a:gd name="T28" fmla="*/ 188 w 376"/>
              <a:gd name="T29" fmla="*/ 401 h 401"/>
              <a:gd name="T30" fmla="*/ 253 w 376"/>
              <a:gd name="T31" fmla="*/ 337 h 401"/>
              <a:gd name="T32" fmla="*/ 190 w 376"/>
              <a:gd name="T33" fmla="*/ 180 h 401"/>
              <a:gd name="T34" fmla="*/ 185 w 376"/>
              <a:gd name="T35" fmla="*/ 18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6" h="401">
                <a:moveTo>
                  <a:pt x="67" y="3"/>
                </a:moveTo>
                <a:cubicBezTo>
                  <a:pt x="67" y="0"/>
                  <a:pt x="62" y="0"/>
                  <a:pt x="62" y="3"/>
                </a:cubicBezTo>
                <a:cubicBezTo>
                  <a:pt x="52" y="85"/>
                  <a:pt x="0" y="102"/>
                  <a:pt x="0" y="159"/>
                </a:cubicBezTo>
                <a:cubicBezTo>
                  <a:pt x="0" y="195"/>
                  <a:pt x="29" y="223"/>
                  <a:pt x="65" y="223"/>
                </a:cubicBezTo>
                <a:cubicBezTo>
                  <a:pt x="100" y="223"/>
                  <a:pt x="129" y="195"/>
                  <a:pt x="129" y="159"/>
                </a:cubicBezTo>
                <a:cubicBezTo>
                  <a:pt x="129" y="102"/>
                  <a:pt x="77" y="85"/>
                  <a:pt x="67" y="3"/>
                </a:cubicBezTo>
                <a:close/>
                <a:moveTo>
                  <a:pt x="313" y="3"/>
                </a:moveTo>
                <a:cubicBezTo>
                  <a:pt x="313" y="0"/>
                  <a:pt x="309" y="0"/>
                  <a:pt x="309" y="3"/>
                </a:cubicBezTo>
                <a:cubicBezTo>
                  <a:pt x="298" y="85"/>
                  <a:pt x="246" y="102"/>
                  <a:pt x="246" y="159"/>
                </a:cubicBezTo>
                <a:cubicBezTo>
                  <a:pt x="246" y="195"/>
                  <a:pt x="276" y="223"/>
                  <a:pt x="311" y="223"/>
                </a:cubicBezTo>
                <a:cubicBezTo>
                  <a:pt x="346" y="223"/>
                  <a:pt x="376" y="195"/>
                  <a:pt x="376" y="159"/>
                </a:cubicBezTo>
                <a:cubicBezTo>
                  <a:pt x="376" y="102"/>
                  <a:pt x="324" y="85"/>
                  <a:pt x="313" y="3"/>
                </a:cubicBezTo>
                <a:close/>
                <a:moveTo>
                  <a:pt x="185" y="180"/>
                </a:moveTo>
                <a:cubicBezTo>
                  <a:pt x="175" y="263"/>
                  <a:pt x="123" y="280"/>
                  <a:pt x="123" y="337"/>
                </a:cubicBezTo>
                <a:cubicBezTo>
                  <a:pt x="123" y="372"/>
                  <a:pt x="153" y="401"/>
                  <a:pt x="188" y="401"/>
                </a:cubicBezTo>
                <a:cubicBezTo>
                  <a:pt x="223" y="401"/>
                  <a:pt x="253" y="372"/>
                  <a:pt x="253" y="337"/>
                </a:cubicBezTo>
                <a:cubicBezTo>
                  <a:pt x="253" y="280"/>
                  <a:pt x="200" y="263"/>
                  <a:pt x="190" y="180"/>
                </a:cubicBezTo>
                <a:cubicBezTo>
                  <a:pt x="190" y="178"/>
                  <a:pt x="186" y="178"/>
                  <a:pt x="185" y="180"/>
                </a:cubicBezTo>
                <a:close/>
              </a:path>
            </a:pathLst>
          </a:custGeom>
          <a:solidFill>
            <a:schemeClr val="bg1"/>
          </a:solidFill>
          <a:ln>
            <a:noFill/>
          </a:ln>
        </p:spPr>
        <p:txBody>
          <a:bodyPr vert="horz" wrap="square" lIns="105467" tIns="52732" rIns="105467" bIns="52732" numCol="1" anchor="t" anchorCtr="0" compatLnSpc="1"/>
          <a:lstStyle/>
          <a:p>
            <a:pPr fontAlgn="auto">
              <a:lnSpc>
                <a:spcPct val="130000"/>
              </a:lnSpc>
            </a:pPr>
            <a:endParaRPr lang="en-US" sz="2075" strike="noStrike" noProof="1" dirty="0">
              <a:cs typeface="+mn-ea"/>
              <a:sym typeface="+mn-lt"/>
            </a:endParaRPr>
          </a:p>
        </p:txBody>
      </p:sp>
      <p:sp>
        <p:nvSpPr>
          <p:cNvPr id="3" name="Freeform 11"/>
          <p:cNvSpPr>
            <a:spLocks noChangeAspect="1" noEditPoints="1"/>
          </p:cNvSpPr>
          <p:nvPr/>
        </p:nvSpPr>
        <p:spPr bwMode="auto">
          <a:xfrm>
            <a:off x="5016500" y="3897313"/>
            <a:ext cx="336550" cy="338138"/>
          </a:xfrm>
          <a:custGeom>
            <a:avLst/>
            <a:gdLst>
              <a:gd name="T0" fmla="*/ 360 w 400"/>
              <a:gd name="T1" fmla="*/ 184 h 400"/>
              <a:gd name="T2" fmla="*/ 360 w 400"/>
              <a:gd name="T3" fmla="*/ 216 h 400"/>
              <a:gd name="T4" fmla="*/ 400 w 400"/>
              <a:gd name="T5" fmla="*/ 200 h 400"/>
              <a:gd name="T6" fmla="*/ 200 w 400"/>
              <a:gd name="T7" fmla="*/ 90 h 400"/>
              <a:gd name="T8" fmla="*/ 200 w 400"/>
              <a:gd name="T9" fmla="*/ 310 h 400"/>
              <a:gd name="T10" fmla="*/ 200 w 400"/>
              <a:gd name="T11" fmla="*/ 90 h 400"/>
              <a:gd name="T12" fmla="*/ 120 w 400"/>
              <a:gd name="T13" fmla="*/ 200 h 400"/>
              <a:gd name="T14" fmla="*/ 280 w 400"/>
              <a:gd name="T15" fmla="*/ 200 h 400"/>
              <a:gd name="T16" fmla="*/ 59 w 400"/>
              <a:gd name="T17" fmla="*/ 200 h 400"/>
              <a:gd name="T18" fmla="*/ 20 w 400"/>
              <a:gd name="T19" fmla="*/ 184 h 400"/>
              <a:gd name="T20" fmla="*/ 20 w 400"/>
              <a:gd name="T21" fmla="*/ 216 h 400"/>
              <a:gd name="T22" fmla="*/ 59 w 400"/>
              <a:gd name="T23" fmla="*/ 200 h 400"/>
              <a:gd name="T24" fmla="*/ 216 w 400"/>
              <a:gd name="T25" fmla="*/ 40 h 400"/>
              <a:gd name="T26" fmla="*/ 200 w 400"/>
              <a:gd name="T27" fmla="*/ 0 h 400"/>
              <a:gd name="T28" fmla="*/ 184 w 400"/>
              <a:gd name="T29" fmla="*/ 40 h 400"/>
              <a:gd name="T30" fmla="*/ 200 w 400"/>
              <a:gd name="T31" fmla="*/ 340 h 400"/>
              <a:gd name="T32" fmla="*/ 184 w 400"/>
              <a:gd name="T33" fmla="*/ 380 h 400"/>
              <a:gd name="T34" fmla="*/ 216 w 400"/>
              <a:gd name="T35" fmla="*/ 380 h 400"/>
              <a:gd name="T36" fmla="*/ 200 w 400"/>
              <a:gd name="T37" fmla="*/ 340 h 400"/>
              <a:gd name="T38" fmla="*/ 350 w 400"/>
              <a:gd name="T39" fmla="*/ 50 h 400"/>
              <a:gd name="T40" fmla="*/ 310 w 400"/>
              <a:gd name="T41" fmla="*/ 67 h 400"/>
              <a:gd name="T42" fmla="*/ 333 w 400"/>
              <a:gd name="T43" fmla="*/ 89 h 400"/>
              <a:gd name="T44" fmla="*/ 66 w 400"/>
              <a:gd name="T45" fmla="*/ 311 h 400"/>
              <a:gd name="T46" fmla="*/ 50 w 400"/>
              <a:gd name="T47" fmla="*/ 350 h 400"/>
              <a:gd name="T48" fmla="*/ 89 w 400"/>
              <a:gd name="T49" fmla="*/ 333 h 400"/>
              <a:gd name="T50" fmla="*/ 66 w 400"/>
              <a:gd name="T51" fmla="*/ 311 h 400"/>
              <a:gd name="T52" fmla="*/ 50 w 400"/>
              <a:gd name="T53" fmla="*/ 50 h 400"/>
              <a:gd name="T54" fmla="*/ 66 w 400"/>
              <a:gd name="T55" fmla="*/ 89 h 400"/>
              <a:gd name="T56" fmla="*/ 89 w 400"/>
              <a:gd name="T57" fmla="*/ 67 h 400"/>
              <a:gd name="T58" fmla="*/ 310 w 400"/>
              <a:gd name="T59" fmla="*/ 333 h 400"/>
              <a:gd name="T60" fmla="*/ 350 w 400"/>
              <a:gd name="T61" fmla="*/ 350 h 400"/>
              <a:gd name="T62" fmla="*/ 333 w 400"/>
              <a:gd name="T63" fmla="*/ 311 h 400"/>
              <a:gd name="T64" fmla="*/ 310 w 400"/>
              <a:gd name="T65" fmla="*/ 33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0" h="400">
                <a:moveTo>
                  <a:pt x="380" y="184"/>
                </a:moveTo>
                <a:cubicBezTo>
                  <a:pt x="376" y="184"/>
                  <a:pt x="364" y="184"/>
                  <a:pt x="360" y="184"/>
                </a:cubicBezTo>
                <a:cubicBezTo>
                  <a:pt x="349" y="184"/>
                  <a:pt x="340" y="191"/>
                  <a:pt x="340" y="200"/>
                </a:cubicBezTo>
                <a:cubicBezTo>
                  <a:pt x="340" y="209"/>
                  <a:pt x="349" y="216"/>
                  <a:pt x="360" y="216"/>
                </a:cubicBezTo>
                <a:cubicBezTo>
                  <a:pt x="364" y="216"/>
                  <a:pt x="376" y="216"/>
                  <a:pt x="380" y="216"/>
                </a:cubicBezTo>
                <a:cubicBezTo>
                  <a:pt x="391" y="216"/>
                  <a:pt x="400" y="209"/>
                  <a:pt x="400" y="200"/>
                </a:cubicBezTo>
                <a:cubicBezTo>
                  <a:pt x="400" y="191"/>
                  <a:pt x="391" y="184"/>
                  <a:pt x="380" y="184"/>
                </a:cubicBezTo>
                <a:close/>
                <a:moveTo>
                  <a:pt x="200" y="90"/>
                </a:moveTo>
                <a:cubicBezTo>
                  <a:pt x="139" y="90"/>
                  <a:pt x="90" y="139"/>
                  <a:pt x="90" y="200"/>
                </a:cubicBezTo>
                <a:cubicBezTo>
                  <a:pt x="90" y="261"/>
                  <a:pt x="139" y="310"/>
                  <a:pt x="200" y="310"/>
                </a:cubicBezTo>
                <a:cubicBezTo>
                  <a:pt x="261" y="310"/>
                  <a:pt x="310" y="261"/>
                  <a:pt x="310" y="200"/>
                </a:cubicBezTo>
                <a:cubicBezTo>
                  <a:pt x="310" y="139"/>
                  <a:pt x="261" y="90"/>
                  <a:pt x="200" y="90"/>
                </a:cubicBezTo>
                <a:close/>
                <a:moveTo>
                  <a:pt x="200" y="280"/>
                </a:moveTo>
                <a:cubicBezTo>
                  <a:pt x="156" y="280"/>
                  <a:pt x="120" y="244"/>
                  <a:pt x="120" y="200"/>
                </a:cubicBezTo>
                <a:cubicBezTo>
                  <a:pt x="120" y="156"/>
                  <a:pt x="156" y="120"/>
                  <a:pt x="200" y="120"/>
                </a:cubicBezTo>
                <a:cubicBezTo>
                  <a:pt x="244" y="120"/>
                  <a:pt x="280" y="156"/>
                  <a:pt x="280" y="200"/>
                </a:cubicBezTo>
                <a:cubicBezTo>
                  <a:pt x="280" y="244"/>
                  <a:pt x="244" y="280"/>
                  <a:pt x="200" y="280"/>
                </a:cubicBezTo>
                <a:close/>
                <a:moveTo>
                  <a:pt x="59" y="200"/>
                </a:moveTo>
                <a:cubicBezTo>
                  <a:pt x="59" y="191"/>
                  <a:pt x="51" y="184"/>
                  <a:pt x="40" y="184"/>
                </a:cubicBezTo>
                <a:cubicBezTo>
                  <a:pt x="36" y="184"/>
                  <a:pt x="23" y="184"/>
                  <a:pt x="20" y="184"/>
                </a:cubicBezTo>
                <a:cubicBezTo>
                  <a:pt x="9" y="184"/>
                  <a:pt x="0" y="191"/>
                  <a:pt x="0" y="200"/>
                </a:cubicBezTo>
                <a:cubicBezTo>
                  <a:pt x="0" y="209"/>
                  <a:pt x="9" y="216"/>
                  <a:pt x="20" y="216"/>
                </a:cubicBezTo>
                <a:cubicBezTo>
                  <a:pt x="23" y="216"/>
                  <a:pt x="36" y="216"/>
                  <a:pt x="40" y="216"/>
                </a:cubicBezTo>
                <a:cubicBezTo>
                  <a:pt x="51" y="216"/>
                  <a:pt x="59" y="209"/>
                  <a:pt x="59" y="200"/>
                </a:cubicBezTo>
                <a:close/>
                <a:moveTo>
                  <a:pt x="200" y="60"/>
                </a:moveTo>
                <a:cubicBezTo>
                  <a:pt x="209" y="60"/>
                  <a:pt x="216" y="51"/>
                  <a:pt x="216" y="40"/>
                </a:cubicBezTo>
                <a:cubicBezTo>
                  <a:pt x="216" y="36"/>
                  <a:pt x="216" y="24"/>
                  <a:pt x="216" y="20"/>
                </a:cubicBezTo>
                <a:cubicBezTo>
                  <a:pt x="216" y="9"/>
                  <a:pt x="209" y="0"/>
                  <a:pt x="200" y="0"/>
                </a:cubicBezTo>
                <a:cubicBezTo>
                  <a:pt x="191" y="0"/>
                  <a:pt x="184" y="9"/>
                  <a:pt x="184" y="20"/>
                </a:cubicBezTo>
                <a:cubicBezTo>
                  <a:pt x="184" y="24"/>
                  <a:pt x="184" y="36"/>
                  <a:pt x="184" y="40"/>
                </a:cubicBezTo>
                <a:cubicBezTo>
                  <a:pt x="184" y="51"/>
                  <a:pt x="191" y="60"/>
                  <a:pt x="200" y="60"/>
                </a:cubicBezTo>
                <a:close/>
                <a:moveTo>
                  <a:pt x="200" y="340"/>
                </a:moveTo>
                <a:cubicBezTo>
                  <a:pt x="191" y="340"/>
                  <a:pt x="184" y="349"/>
                  <a:pt x="184" y="360"/>
                </a:cubicBezTo>
                <a:cubicBezTo>
                  <a:pt x="184" y="364"/>
                  <a:pt x="184" y="376"/>
                  <a:pt x="184" y="380"/>
                </a:cubicBezTo>
                <a:cubicBezTo>
                  <a:pt x="184" y="391"/>
                  <a:pt x="191" y="400"/>
                  <a:pt x="200" y="400"/>
                </a:cubicBezTo>
                <a:cubicBezTo>
                  <a:pt x="209" y="400"/>
                  <a:pt x="216" y="391"/>
                  <a:pt x="216" y="380"/>
                </a:cubicBezTo>
                <a:cubicBezTo>
                  <a:pt x="216" y="376"/>
                  <a:pt x="216" y="364"/>
                  <a:pt x="216" y="360"/>
                </a:cubicBezTo>
                <a:cubicBezTo>
                  <a:pt x="216" y="349"/>
                  <a:pt x="209" y="340"/>
                  <a:pt x="200" y="340"/>
                </a:cubicBezTo>
                <a:close/>
                <a:moveTo>
                  <a:pt x="347" y="75"/>
                </a:moveTo>
                <a:cubicBezTo>
                  <a:pt x="355" y="67"/>
                  <a:pt x="356" y="56"/>
                  <a:pt x="350" y="50"/>
                </a:cubicBezTo>
                <a:cubicBezTo>
                  <a:pt x="344" y="44"/>
                  <a:pt x="332" y="45"/>
                  <a:pt x="324" y="53"/>
                </a:cubicBezTo>
                <a:cubicBezTo>
                  <a:pt x="322" y="55"/>
                  <a:pt x="313" y="64"/>
                  <a:pt x="310" y="67"/>
                </a:cubicBezTo>
                <a:cubicBezTo>
                  <a:pt x="303" y="74"/>
                  <a:pt x="301" y="86"/>
                  <a:pt x="308" y="92"/>
                </a:cubicBezTo>
                <a:cubicBezTo>
                  <a:pt x="314" y="98"/>
                  <a:pt x="325" y="97"/>
                  <a:pt x="333" y="89"/>
                </a:cubicBezTo>
                <a:cubicBezTo>
                  <a:pt x="335" y="87"/>
                  <a:pt x="345" y="77"/>
                  <a:pt x="347" y="75"/>
                </a:cubicBezTo>
                <a:close/>
                <a:moveTo>
                  <a:pt x="66" y="311"/>
                </a:moveTo>
                <a:cubicBezTo>
                  <a:pt x="64" y="313"/>
                  <a:pt x="55" y="322"/>
                  <a:pt x="52" y="325"/>
                </a:cubicBezTo>
                <a:cubicBezTo>
                  <a:pt x="45" y="332"/>
                  <a:pt x="43" y="344"/>
                  <a:pt x="50" y="350"/>
                </a:cubicBezTo>
                <a:cubicBezTo>
                  <a:pt x="56" y="356"/>
                  <a:pt x="67" y="355"/>
                  <a:pt x="75" y="347"/>
                </a:cubicBezTo>
                <a:cubicBezTo>
                  <a:pt x="77" y="345"/>
                  <a:pt x="87" y="335"/>
                  <a:pt x="89" y="333"/>
                </a:cubicBezTo>
                <a:cubicBezTo>
                  <a:pt x="97" y="325"/>
                  <a:pt x="98" y="314"/>
                  <a:pt x="92" y="308"/>
                </a:cubicBezTo>
                <a:cubicBezTo>
                  <a:pt x="86" y="302"/>
                  <a:pt x="74" y="303"/>
                  <a:pt x="66" y="311"/>
                </a:cubicBezTo>
                <a:close/>
                <a:moveTo>
                  <a:pt x="75" y="53"/>
                </a:moveTo>
                <a:cubicBezTo>
                  <a:pt x="67" y="45"/>
                  <a:pt x="56" y="44"/>
                  <a:pt x="50" y="50"/>
                </a:cubicBezTo>
                <a:cubicBezTo>
                  <a:pt x="43" y="56"/>
                  <a:pt x="45" y="67"/>
                  <a:pt x="52" y="75"/>
                </a:cubicBezTo>
                <a:cubicBezTo>
                  <a:pt x="55" y="77"/>
                  <a:pt x="64" y="87"/>
                  <a:pt x="66" y="89"/>
                </a:cubicBezTo>
                <a:cubicBezTo>
                  <a:pt x="74" y="97"/>
                  <a:pt x="86" y="98"/>
                  <a:pt x="92" y="92"/>
                </a:cubicBezTo>
                <a:cubicBezTo>
                  <a:pt x="98" y="86"/>
                  <a:pt x="97" y="74"/>
                  <a:pt x="89" y="67"/>
                </a:cubicBezTo>
                <a:cubicBezTo>
                  <a:pt x="87" y="64"/>
                  <a:pt x="77" y="55"/>
                  <a:pt x="75" y="53"/>
                </a:cubicBezTo>
                <a:close/>
                <a:moveTo>
                  <a:pt x="310" y="333"/>
                </a:moveTo>
                <a:cubicBezTo>
                  <a:pt x="313" y="335"/>
                  <a:pt x="322" y="345"/>
                  <a:pt x="324" y="347"/>
                </a:cubicBezTo>
                <a:cubicBezTo>
                  <a:pt x="332" y="355"/>
                  <a:pt x="344" y="356"/>
                  <a:pt x="350" y="350"/>
                </a:cubicBezTo>
                <a:cubicBezTo>
                  <a:pt x="356" y="344"/>
                  <a:pt x="355" y="332"/>
                  <a:pt x="347" y="325"/>
                </a:cubicBezTo>
                <a:cubicBezTo>
                  <a:pt x="345" y="322"/>
                  <a:pt x="335" y="313"/>
                  <a:pt x="333" y="311"/>
                </a:cubicBezTo>
                <a:cubicBezTo>
                  <a:pt x="325" y="303"/>
                  <a:pt x="314" y="302"/>
                  <a:pt x="308" y="308"/>
                </a:cubicBezTo>
                <a:cubicBezTo>
                  <a:pt x="301" y="314"/>
                  <a:pt x="303" y="325"/>
                  <a:pt x="310" y="333"/>
                </a:cubicBezTo>
                <a:close/>
              </a:path>
            </a:pathLst>
          </a:custGeom>
          <a:solidFill>
            <a:schemeClr val="bg1"/>
          </a:solidFill>
          <a:ln>
            <a:noFill/>
          </a:ln>
        </p:spPr>
        <p:txBody>
          <a:bodyPr vert="horz" wrap="square" lIns="105467" tIns="52732" rIns="105467" bIns="52732" numCol="1" anchor="t" anchorCtr="0" compatLnSpc="1"/>
          <a:lstStyle/>
          <a:p>
            <a:pPr fontAlgn="auto">
              <a:lnSpc>
                <a:spcPct val="130000"/>
              </a:lnSpc>
            </a:pPr>
            <a:endParaRPr lang="en-US" sz="2075" strike="noStrike" noProof="1" dirty="0">
              <a:cs typeface="+mn-ea"/>
              <a:sym typeface="+mn-lt"/>
            </a:endParaRPr>
          </a:p>
        </p:txBody>
      </p:sp>
      <p:sp>
        <p:nvSpPr>
          <p:cNvPr id="9223" name="Text Placeholder 7"/>
          <p:cNvSpPr txBox="1"/>
          <p:nvPr/>
        </p:nvSpPr>
        <p:spPr>
          <a:xfrm>
            <a:off x="912495" y="1360170"/>
            <a:ext cx="10589895" cy="4127500"/>
          </a:xfrm>
          <a:prstGeom prst="rect">
            <a:avLst/>
          </a:prstGeom>
          <a:noFill/>
          <a:ln w="73025" cap="sq" cmpd="thickThin">
            <a:solidFill>
              <a:schemeClr val="accent1">
                <a:alpha val="84000"/>
              </a:schemeClr>
            </a:solidFill>
            <a:prstDash val="lgDash"/>
            <a:miter lim="800000"/>
          </a:ln>
          <a:effectLst>
            <a:glow rad="63500">
              <a:srgbClr val="B785DD">
                <a:alpha val="20000"/>
              </a:srgbClr>
            </a:glow>
            <a:innerShdw blurRad="63500" dist="50800" dir="13500000">
              <a:prstClr val="black">
                <a:alpha val="50000"/>
              </a:prstClr>
            </a:innerShdw>
          </a:effectLst>
        </p:spPr>
        <p:txBody>
          <a:bodyPr lIns="252095" tIns="103866" rIns="0" bIns="103866" anchor="ctr">
            <a:noAutofit/>
          </a:bodyPr>
          <a:p>
            <a:pPr lvl="0" algn="l" eaLnBrk="0" hangingPunct="0"/>
            <a:r>
              <a:rPr lang="zh-CN" altLang="en-US" sz="3200" b="1" dirty="0">
                <a:solidFill>
                  <a:srgbClr val="151432"/>
                </a:solidFill>
                <a:latin typeface="新宋体" panose="02010609030101010101" charset="-122"/>
                <a:ea typeface="新宋体" panose="02010609030101010101" charset="-122"/>
                <a:sym typeface="Arial" panose="020B0604020202020204" pitchFamily="34" charset="0"/>
              </a:rPr>
              <a:t>发帖后，引起了网络上极大的反响。第二天，顾某来找李正，要求李正删帖，理由是李正损害了他的名誉权。李正坚持自己的观点，顾某强行闯入李正家中，打开李正的电脑，想登陆李正的账号自行删帖，无奈不知李正的账号和密码，于是对李正进行辱骂，并夺过李正的手机强行查看李正的短信、微信、邮件等消息，以免李正通过市长信箱等方式举报。为了让李正删帖，顾某强行住在李正家中，对他进行非法拘禁。李正苦不堪言。</a:t>
            </a:r>
            <a:endParaRPr lang="zh-CN" altLang="en-US" sz="3200" b="1" dirty="0">
              <a:solidFill>
                <a:srgbClr val="151432"/>
              </a:solidFill>
              <a:latin typeface="新宋体" panose="02010609030101010101" charset="-122"/>
              <a:ea typeface="新宋体" panose="02010609030101010101" charset="-122"/>
              <a:sym typeface="Arial" panose="020B0604020202020204" pitchFamily="34" charset="0"/>
            </a:endParaRPr>
          </a:p>
        </p:txBody>
      </p:sp>
      <p:grpSp>
        <p:nvGrpSpPr>
          <p:cNvPr id="9245" name="组合 149"/>
          <p:cNvGrpSpPr/>
          <p:nvPr/>
        </p:nvGrpSpPr>
        <p:grpSpPr>
          <a:xfrm>
            <a:off x="25400" y="4748213"/>
            <a:ext cx="1809750" cy="2136775"/>
            <a:chOff x="3614107" y="498448"/>
            <a:chExt cx="4963787" cy="5861104"/>
          </a:xfrm>
        </p:grpSpPr>
        <p:grpSp>
          <p:nvGrpSpPr>
            <p:cNvPr id="9246" name="组合 150"/>
            <p:cNvGrpSpPr/>
            <p:nvPr/>
          </p:nvGrpSpPr>
          <p:grpSpPr>
            <a:xfrm>
              <a:off x="5669185" y="498448"/>
              <a:ext cx="2908709" cy="5612176"/>
              <a:chOff x="5669185" y="498448"/>
              <a:chExt cx="2908709" cy="5612176"/>
            </a:xfrm>
          </p:grpSpPr>
          <p:sp>
            <p:nvSpPr>
              <p:cNvPr id="341" name="任意多边形: 形状 340"/>
              <p:cNvSpPr/>
              <p:nvPr/>
            </p:nvSpPr>
            <p:spPr>
              <a:xfrm rot="346490">
                <a:off x="6578633" y="3292909"/>
                <a:ext cx="392494" cy="2817715"/>
              </a:xfrm>
              <a:custGeom>
                <a:avLst/>
                <a:gdLst/>
                <a:ahLst/>
                <a:cxnLst/>
                <a:rect l="0" t="0" r="0" b="0"/>
                <a:pathLst>
                  <a:path w="93798" h="673377">
                    <a:moveTo>
                      <a:pt x="62835" y="16606"/>
                    </a:moveTo>
                    <a:cubicBezTo>
                      <a:pt x="110411" y="397713"/>
                      <a:pt x="0" y="673377"/>
                      <a:pt x="0" y="673377"/>
                    </a:cubicBezTo>
                    <a:lnTo>
                      <a:pt x="20873" y="673377"/>
                    </a:lnTo>
                    <a:cubicBezTo>
                      <a:pt x="20873" y="673377"/>
                      <a:pt x="125540" y="408810"/>
                      <a:pt x="84087" y="0"/>
                    </a:cubicBezTo>
                    <a:lnTo>
                      <a:pt x="62835" y="16606"/>
                    </a:lnTo>
                    <a:close/>
                  </a:path>
                </a:pathLst>
              </a:custGeom>
              <a:solidFill>
                <a:srgbClr val="AF96EE">
                  <a:alpha val="10000"/>
                </a:srgbClr>
              </a:solidFill>
              <a:effectLst/>
            </p:spPr>
            <p:style>
              <a:lnRef idx="0">
                <a:schemeClr val="accent5"/>
              </a:lnRef>
              <a:fillRef idx="3">
                <a:schemeClr val="accent5"/>
              </a:fillRef>
              <a:effectRef idx="3">
                <a:schemeClr val="accent5"/>
              </a:effectRef>
              <a:fontRef idx="minor">
                <a:schemeClr val="lt1"/>
              </a:fontRef>
            </p:style>
          </p:sp>
          <p:grpSp>
            <p:nvGrpSpPr>
              <p:cNvPr id="342" name="组合 341"/>
              <p:cNvGrpSpPr/>
              <p:nvPr/>
            </p:nvGrpSpPr>
            <p:grpSpPr>
              <a:xfrm>
                <a:off x="5669185" y="498448"/>
                <a:ext cx="2908709" cy="2986404"/>
                <a:chOff x="2140242" y="1403998"/>
                <a:chExt cx="2400865" cy="2464994"/>
              </a:xfrm>
              <a:solidFill>
                <a:srgbClr val="AF96EE">
                  <a:alpha val="10000"/>
                </a:srgbClr>
              </a:solidFill>
            </p:grpSpPr>
            <p:sp>
              <p:nvSpPr>
                <p:cNvPr id="343" name="任意多边形: 形状 342"/>
                <p:cNvSpPr/>
                <p:nvPr/>
              </p:nvSpPr>
              <p:spPr>
                <a:xfrm rot="510912" flipH="1">
                  <a:off x="3846212" y="1861252"/>
                  <a:ext cx="42179" cy="42540"/>
                </a:xfrm>
                <a:custGeom>
                  <a:avLst/>
                  <a:gdLst/>
                  <a:ahLst/>
                  <a:cxnLst/>
                  <a:rect l="0" t="0" r="0" b="0"/>
                  <a:pathLst>
                    <a:path w="10891" h="10984">
                      <a:moveTo>
                        <a:pt x="3145" y="516"/>
                      </a:moveTo>
                      <a:cubicBezTo>
                        <a:pt x="5870" y="-766"/>
                        <a:pt x="9109" y="423"/>
                        <a:pt x="10379" y="3172"/>
                      </a:cubicBezTo>
                      <a:cubicBezTo>
                        <a:pt x="11650" y="5920"/>
                        <a:pt x="10471" y="9187"/>
                        <a:pt x="7746" y="10468"/>
                      </a:cubicBezTo>
                      <a:cubicBezTo>
                        <a:pt x="5021" y="11750"/>
                        <a:pt x="1782" y="10561"/>
                        <a:pt x="511" y="7812"/>
                      </a:cubicBezTo>
                      <a:cubicBezTo>
                        <a:pt x="-759" y="5064"/>
                        <a:pt x="420" y="1797"/>
                        <a:pt x="3145" y="516"/>
                      </a:cubicBezTo>
                      <a:close/>
                    </a:path>
                  </a:pathLst>
                </a:custGeom>
                <a:grpFill/>
                <a:ln w="7600" cap="flat">
                  <a:noFill/>
                  <a:bevel/>
                </a:ln>
              </p:spPr>
            </p:sp>
            <p:grpSp>
              <p:nvGrpSpPr>
                <p:cNvPr id="344" name="组合 343"/>
                <p:cNvGrpSpPr/>
                <p:nvPr/>
              </p:nvGrpSpPr>
              <p:grpSpPr>
                <a:xfrm rot="510912" flipH="1">
                  <a:off x="3542656" y="1555450"/>
                  <a:ext cx="649291" cy="654144"/>
                  <a:chOff x="1942485" y="716037"/>
                  <a:chExt cx="167651" cy="168904"/>
                </a:xfrm>
                <a:grpFill/>
              </p:grpSpPr>
              <p:sp>
                <p:nvSpPr>
                  <p:cNvPr id="525" name="任意多边形: 形状 524"/>
                  <p:cNvSpPr/>
                  <p:nvPr/>
                </p:nvSpPr>
                <p:spPr>
                  <a:xfrm>
                    <a:off x="1978233" y="715249"/>
                    <a:ext cx="53166" cy="77505"/>
                  </a:xfrm>
                  <a:custGeom>
                    <a:avLst/>
                    <a:gdLst/>
                    <a:ahLst/>
                    <a:cxnLst/>
                    <a:rect l="0" t="0" r="0" b="0"/>
                    <a:pathLst>
                      <a:path w="53166" h="77505">
                        <a:moveTo>
                          <a:pt x="33514" y="54318"/>
                        </a:moveTo>
                        <a:cubicBezTo>
                          <a:pt x="32702" y="54700"/>
                          <a:pt x="42572" y="77505"/>
                          <a:pt x="41736" y="77846"/>
                        </a:cubicBezTo>
                        <a:cubicBezTo>
                          <a:pt x="29868" y="80823"/>
                          <a:pt x="13946" y="68671"/>
                          <a:pt x="4882" y="49068"/>
                        </a:cubicBezTo>
                        <a:cubicBezTo>
                          <a:pt x="-4826" y="28072"/>
                          <a:pt x="9030" y="788"/>
                          <a:pt x="9030" y="788"/>
                        </a:cubicBezTo>
                        <a:cubicBezTo>
                          <a:pt x="9030" y="788"/>
                          <a:pt x="38660" y="7621"/>
                          <a:pt x="48367" y="28618"/>
                        </a:cubicBezTo>
                        <a:cubicBezTo>
                          <a:pt x="57496" y="48362"/>
                          <a:pt x="56411" y="68625"/>
                          <a:pt x="46300" y="75699"/>
                        </a:cubicBezTo>
                        <a:cubicBezTo>
                          <a:pt x="45672" y="76215"/>
                          <a:pt x="34244" y="53975"/>
                          <a:pt x="33514" y="54318"/>
                        </a:cubicBezTo>
                        <a:close/>
                        <a:moveTo>
                          <a:pt x="13214" y="9837"/>
                        </a:moveTo>
                        <a:cubicBezTo>
                          <a:pt x="33665" y="15051"/>
                          <a:pt x="41821" y="27768"/>
                          <a:pt x="41821" y="27768"/>
                        </a:cubicBezTo>
                        <a:cubicBezTo>
                          <a:pt x="34370" y="11652"/>
                          <a:pt x="11628" y="6408"/>
                          <a:pt x="11628" y="6408"/>
                        </a:cubicBezTo>
                        <a:cubicBezTo>
                          <a:pt x="11628" y="6408"/>
                          <a:pt x="994" y="27349"/>
                          <a:pt x="8445" y="43464"/>
                        </a:cubicBezTo>
                        <a:cubicBezTo>
                          <a:pt x="8445" y="43464"/>
                          <a:pt x="3985" y="29010"/>
                          <a:pt x="13214" y="9837"/>
                        </a:cubicBezTo>
                        <a:close/>
                        <a:moveTo>
                          <a:pt x="17131" y="18308"/>
                        </a:moveTo>
                        <a:cubicBezTo>
                          <a:pt x="30862" y="21809"/>
                          <a:pt x="36337" y="30347"/>
                          <a:pt x="36337" y="30347"/>
                        </a:cubicBezTo>
                        <a:cubicBezTo>
                          <a:pt x="31334" y="19527"/>
                          <a:pt x="16066" y="16006"/>
                          <a:pt x="16066" y="16006"/>
                        </a:cubicBezTo>
                        <a:cubicBezTo>
                          <a:pt x="16066" y="16006"/>
                          <a:pt x="8926" y="30066"/>
                          <a:pt x="13929" y="40885"/>
                        </a:cubicBezTo>
                        <a:cubicBezTo>
                          <a:pt x="13929" y="40885"/>
                          <a:pt x="10934" y="31181"/>
                          <a:pt x="17131" y="18308"/>
                        </a:cubicBezTo>
                        <a:close/>
                      </a:path>
                    </a:pathLst>
                  </a:custGeom>
                  <a:grpFill/>
                  <a:ln w="7600" cap="flat">
                    <a:noFill/>
                    <a:bevel/>
                  </a:ln>
                </p:spPr>
              </p:sp>
              <p:sp>
                <p:nvSpPr>
                  <p:cNvPr id="526" name="任意多边形: 形状 525"/>
                  <p:cNvSpPr/>
                  <p:nvPr/>
                </p:nvSpPr>
                <p:spPr>
                  <a:xfrm>
                    <a:off x="2019788" y="807640"/>
                    <a:ext cx="53168" cy="77302"/>
                  </a:xfrm>
                  <a:custGeom>
                    <a:avLst/>
                    <a:gdLst/>
                    <a:ahLst/>
                    <a:cxnLst/>
                    <a:rect l="0" t="0" r="0" b="0"/>
                    <a:pathLst>
                      <a:path w="53168" h="77302">
                        <a:moveTo>
                          <a:pt x="20648" y="23977"/>
                        </a:moveTo>
                        <a:cubicBezTo>
                          <a:pt x="19837" y="24359"/>
                          <a:pt x="8803" y="2028"/>
                          <a:pt x="8062" y="2502"/>
                        </a:cubicBezTo>
                        <a:cubicBezTo>
                          <a:pt x="-1827" y="9757"/>
                          <a:pt x="-2832" y="29869"/>
                          <a:pt x="6232" y="49472"/>
                        </a:cubicBezTo>
                        <a:cubicBezTo>
                          <a:pt x="15940" y="70469"/>
                          <a:pt x="45569" y="77302"/>
                          <a:pt x="45569" y="77302"/>
                        </a:cubicBezTo>
                        <a:cubicBezTo>
                          <a:pt x="45569" y="77302"/>
                          <a:pt x="59425" y="50018"/>
                          <a:pt x="49717" y="29022"/>
                        </a:cubicBezTo>
                        <a:cubicBezTo>
                          <a:pt x="40588" y="9277"/>
                          <a:pt x="24500" y="-2909"/>
                          <a:pt x="12627" y="0"/>
                        </a:cubicBezTo>
                        <a:cubicBezTo>
                          <a:pt x="11832" y="0"/>
                          <a:pt x="21378" y="23634"/>
                          <a:pt x="20648" y="23977"/>
                        </a:cubicBezTo>
                        <a:close/>
                        <a:moveTo>
                          <a:pt x="41386" y="68253"/>
                        </a:moveTo>
                        <a:cubicBezTo>
                          <a:pt x="50571" y="49100"/>
                          <a:pt x="46155" y="34626"/>
                          <a:pt x="46155" y="34626"/>
                        </a:cubicBezTo>
                        <a:cubicBezTo>
                          <a:pt x="53606" y="50741"/>
                          <a:pt x="42971" y="71682"/>
                          <a:pt x="42971" y="71682"/>
                        </a:cubicBezTo>
                        <a:cubicBezTo>
                          <a:pt x="42971" y="71682"/>
                          <a:pt x="20229" y="66437"/>
                          <a:pt x="12778" y="50322"/>
                        </a:cubicBezTo>
                        <a:cubicBezTo>
                          <a:pt x="12778" y="50322"/>
                          <a:pt x="20890" y="63059"/>
                          <a:pt x="41386" y="68253"/>
                        </a:cubicBezTo>
                        <a:close/>
                        <a:moveTo>
                          <a:pt x="37469" y="59782"/>
                        </a:moveTo>
                        <a:cubicBezTo>
                          <a:pt x="43636" y="46923"/>
                          <a:pt x="40670" y="37205"/>
                          <a:pt x="40670" y="37205"/>
                        </a:cubicBezTo>
                        <a:cubicBezTo>
                          <a:pt x="45673" y="48024"/>
                          <a:pt x="38533" y="62084"/>
                          <a:pt x="38533" y="62084"/>
                        </a:cubicBezTo>
                        <a:cubicBezTo>
                          <a:pt x="38533" y="62084"/>
                          <a:pt x="23265" y="58563"/>
                          <a:pt x="18262" y="47743"/>
                        </a:cubicBezTo>
                        <a:cubicBezTo>
                          <a:pt x="18262" y="47743"/>
                          <a:pt x="23709" y="56294"/>
                          <a:pt x="37469" y="59782"/>
                        </a:cubicBezTo>
                        <a:close/>
                      </a:path>
                    </a:pathLst>
                  </a:custGeom>
                  <a:grpFill/>
                  <a:ln w="7600" cap="flat">
                    <a:noFill/>
                    <a:bevel/>
                  </a:ln>
                </p:spPr>
              </p:sp>
              <p:sp>
                <p:nvSpPr>
                  <p:cNvPr id="527" name="任意多边形: 形状 526"/>
                  <p:cNvSpPr/>
                  <p:nvPr/>
                </p:nvSpPr>
                <p:spPr>
                  <a:xfrm>
                    <a:off x="1942485" y="793953"/>
                    <a:ext cx="76818" cy="53622"/>
                  </a:xfrm>
                  <a:custGeom>
                    <a:avLst/>
                    <a:gdLst/>
                    <a:ahLst/>
                    <a:cxnLst/>
                    <a:rect l="0" t="0" r="0" b="0"/>
                    <a:pathLst>
                      <a:path w="76818" h="53622">
                        <a:moveTo>
                          <a:pt x="52873" y="20824"/>
                        </a:moveTo>
                        <a:cubicBezTo>
                          <a:pt x="52494" y="20006"/>
                          <a:pt x="74636" y="8878"/>
                          <a:pt x="74166" y="8131"/>
                        </a:cubicBezTo>
                        <a:cubicBezTo>
                          <a:pt x="66973" y="-1843"/>
                          <a:pt x="47030" y="-2856"/>
                          <a:pt x="27594" y="6285"/>
                        </a:cubicBezTo>
                        <a:cubicBezTo>
                          <a:pt x="6775" y="16076"/>
                          <a:pt x="0" y="45959"/>
                          <a:pt x="0" y="45959"/>
                        </a:cubicBezTo>
                        <a:cubicBezTo>
                          <a:pt x="0" y="45959"/>
                          <a:pt x="27053" y="59933"/>
                          <a:pt x="47871" y="50142"/>
                        </a:cubicBezTo>
                        <a:cubicBezTo>
                          <a:pt x="67449" y="40935"/>
                          <a:pt x="79531" y="24709"/>
                          <a:pt x="76295" y="12735"/>
                        </a:cubicBezTo>
                        <a:cubicBezTo>
                          <a:pt x="76141" y="11933"/>
                          <a:pt x="53213" y="21561"/>
                          <a:pt x="52873" y="20824"/>
                        </a:cubicBezTo>
                        <a:close/>
                        <a:moveTo>
                          <a:pt x="8972" y="41739"/>
                        </a:moveTo>
                        <a:cubicBezTo>
                          <a:pt x="27963" y="51003"/>
                          <a:pt x="42315" y="46549"/>
                          <a:pt x="42315" y="46549"/>
                        </a:cubicBezTo>
                        <a:cubicBezTo>
                          <a:pt x="26336" y="54064"/>
                          <a:pt x="5572" y="43338"/>
                          <a:pt x="5572" y="43338"/>
                        </a:cubicBezTo>
                        <a:cubicBezTo>
                          <a:pt x="5572" y="43338"/>
                          <a:pt x="10772" y="20402"/>
                          <a:pt x="26751" y="12887"/>
                        </a:cubicBezTo>
                        <a:cubicBezTo>
                          <a:pt x="26751" y="12887"/>
                          <a:pt x="14122" y="21069"/>
                          <a:pt x="8972" y="41739"/>
                        </a:cubicBezTo>
                        <a:close/>
                        <a:moveTo>
                          <a:pt x="17372" y="37789"/>
                        </a:moveTo>
                        <a:cubicBezTo>
                          <a:pt x="30122" y="44009"/>
                          <a:pt x="39757" y="41018"/>
                          <a:pt x="39757" y="41018"/>
                        </a:cubicBezTo>
                        <a:cubicBezTo>
                          <a:pt x="29030" y="46063"/>
                          <a:pt x="15089" y="38862"/>
                          <a:pt x="15089" y="38862"/>
                        </a:cubicBezTo>
                        <a:cubicBezTo>
                          <a:pt x="15089" y="38862"/>
                          <a:pt x="18580" y="23464"/>
                          <a:pt x="29308" y="18418"/>
                        </a:cubicBezTo>
                        <a:cubicBezTo>
                          <a:pt x="29308" y="18418"/>
                          <a:pt x="20829" y="23911"/>
                          <a:pt x="17372" y="37789"/>
                        </a:cubicBezTo>
                        <a:close/>
                      </a:path>
                    </a:pathLst>
                  </a:custGeom>
                  <a:grpFill/>
                  <a:ln w="7600" cap="flat">
                    <a:noFill/>
                    <a:bevel/>
                  </a:ln>
                </p:spPr>
              </p:sp>
              <p:sp>
                <p:nvSpPr>
                  <p:cNvPr id="528" name="任意多边形: 形状 527"/>
                  <p:cNvSpPr/>
                  <p:nvPr/>
                </p:nvSpPr>
                <p:spPr>
                  <a:xfrm>
                    <a:off x="2034069" y="751960"/>
                    <a:ext cx="76848" cy="53620"/>
                  </a:xfrm>
                  <a:custGeom>
                    <a:avLst/>
                    <a:gdLst/>
                    <a:ahLst/>
                    <a:cxnLst/>
                    <a:rect l="0" t="0" r="0" b="0"/>
                    <a:pathLst>
                      <a:path w="76848" h="53620">
                        <a:moveTo>
                          <a:pt x="22990" y="33800"/>
                        </a:moveTo>
                        <a:cubicBezTo>
                          <a:pt x="22612" y="32982"/>
                          <a:pt x="0" y="42935"/>
                          <a:pt x="-338" y="42092"/>
                        </a:cubicBezTo>
                        <a:cubicBezTo>
                          <a:pt x="-3290" y="30123"/>
                          <a:pt x="8759" y="14065"/>
                          <a:pt x="28196" y="4924"/>
                        </a:cubicBezTo>
                        <a:cubicBezTo>
                          <a:pt x="49014" y="-4867"/>
                          <a:pt x="76067" y="9107"/>
                          <a:pt x="76067" y="9107"/>
                        </a:cubicBezTo>
                        <a:cubicBezTo>
                          <a:pt x="76067" y="9107"/>
                          <a:pt x="69292" y="38990"/>
                          <a:pt x="48473" y="48781"/>
                        </a:cubicBezTo>
                        <a:cubicBezTo>
                          <a:pt x="28896" y="57988"/>
                          <a:pt x="8805" y="56893"/>
                          <a:pt x="1790" y="46696"/>
                        </a:cubicBezTo>
                        <a:cubicBezTo>
                          <a:pt x="1279" y="46062"/>
                          <a:pt x="23331" y="34536"/>
                          <a:pt x="22990" y="33800"/>
                        </a:cubicBezTo>
                        <a:close/>
                        <a:moveTo>
                          <a:pt x="67095" y="13327"/>
                        </a:moveTo>
                        <a:cubicBezTo>
                          <a:pt x="61925" y="33953"/>
                          <a:pt x="49316" y="42178"/>
                          <a:pt x="49316" y="42178"/>
                        </a:cubicBezTo>
                        <a:cubicBezTo>
                          <a:pt x="65295" y="34664"/>
                          <a:pt x="70495" y="11728"/>
                          <a:pt x="70495" y="11728"/>
                        </a:cubicBezTo>
                        <a:cubicBezTo>
                          <a:pt x="70495" y="11728"/>
                          <a:pt x="49731" y="1002"/>
                          <a:pt x="33752" y="8517"/>
                        </a:cubicBezTo>
                        <a:cubicBezTo>
                          <a:pt x="33752" y="8517"/>
                          <a:pt x="48084" y="4019"/>
                          <a:pt x="67095" y="13327"/>
                        </a:cubicBezTo>
                        <a:close/>
                        <a:moveTo>
                          <a:pt x="58695" y="17277"/>
                        </a:moveTo>
                        <a:cubicBezTo>
                          <a:pt x="55224" y="31125"/>
                          <a:pt x="46759" y="36648"/>
                          <a:pt x="46759" y="36648"/>
                        </a:cubicBezTo>
                        <a:cubicBezTo>
                          <a:pt x="57487" y="31602"/>
                          <a:pt x="60978" y="16203"/>
                          <a:pt x="60978" y="16203"/>
                        </a:cubicBezTo>
                        <a:cubicBezTo>
                          <a:pt x="60978" y="16203"/>
                          <a:pt x="47037" y="9003"/>
                          <a:pt x="36310" y="14048"/>
                        </a:cubicBezTo>
                        <a:cubicBezTo>
                          <a:pt x="36310" y="14048"/>
                          <a:pt x="45932" y="11028"/>
                          <a:pt x="58695" y="17277"/>
                        </a:cubicBezTo>
                        <a:close/>
                      </a:path>
                    </a:pathLst>
                  </a:custGeom>
                  <a:grpFill/>
                  <a:ln w="7600" cap="flat">
                    <a:noFill/>
                    <a:bevel/>
                  </a:ln>
                </p:spPr>
              </p:sp>
            </p:grpSp>
            <p:grpSp>
              <p:nvGrpSpPr>
                <p:cNvPr id="345" name="组合 344"/>
                <p:cNvGrpSpPr/>
                <p:nvPr/>
              </p:nvGrpSpPr>
              <p:grpSpPr>
                <a:xfrm rot="510912" flipH="1">
                  <a:off x="3138402" y="1403998"/>
                  <a:ext cx="440714" cy="444947"/>
                  <a:chOff x="2109064" y="697103"/>
                  <a:chExt cx="113795" cy="114888"/>
                </a:xfrm>
                <a:grpFill/>
              </p:grpSpPr>
              <p:sp>
                <p:nvSpPr>
                  <p:cNvPr id="520" name="任意多边形: 形状 519"/>
                  <p:cNvSpPr/>
                  <p:nvPr/>
                </p:nvSpPr>
                <p:spPr>
                  <a:xfrm>
                    <a:off x="2171396" y="744537"/>
                    <a:ext cx="51463" cy="30738"/>
                  </a:xfrm>
                  <a:custGeom>
                    <a:avLst/>
                    <a:gdLst/>
                    <a:ahLst/>
                    <a:cxnLst/>
                    <a:rect l="0" t="0" r="0" b="0"/>
                    <a:pathLst>
                      <a:path w="51463" h="30738">
                        <a:moveTo>
                          <a:pt x="15384" y="13861"/>
                        </a:moveTo>
                        <a:cubicBezTo>
                          <a:pt x="15287" y="14416"/>
                          <a:pt x="0" y="12112"/>
                          <a:pt x="0" y="12663"/>
                        </a:cubicBezTo>
                        <a:cubicBezTo>
                          <a:pt x="0" y="20356"/>
                          <a:pt x="9969" y="28070"/>
                          <a:pt x="23144" y="30413"/>
                        </a:cubicBezTo>
                        <a:cubicBezTo>
                          <a:pt x="37255" y="32922"/>
                          <a:pt x="51463" y="20097"/>
                          <a:pt x="51463" y="20097"/>
                        </a:cubicBezTo>
                        <a:cubicBezTo>
                          <a:pt x="51463" y="20097"/>
                          <a:pt x="42453" y="3194"/>
                          <a:pt x="28341" y="0"/>
                        </a:cubicBezTo>
                        <a:cubicBezTo>
                          <a:pt x="15071" y="-1675"/>
                          <a:pt x="3140" y="2256"/>
                          <a:pt x="0" y="9543"/>
                        </a:cubicBezTo>
                        <a:cubicBezTo>
                          <a:pt x="0" y="10008"/>
                          <a:pt x="15472" y="13362"/>
                          <a:pt x="15384" y="13861"/>
                        </a:cubicBezTo>
                        <a:close/>
                        <a:moveTo>
                          <a:pt x="45238" y="19016"/>
                        </a:moveTo>
                        <a:cubicBezTo>
                          <a:pt x="38820" y="7429"/>
                          <a:pt x="29906" y="4526"/>
                          <a:pt x="29906" y="4526"/>
                        </a:cubicBezTo>
                        <a:cubicBezTo>
                          <a:pt x="40737" y="6452"/>
                          <a:pt x="47542" y="19426"/>
                          <a:pt x="47542" y="19426"/>
                        </a:cubicBezTo>
                        <a:cubicBezTo>
                          <a:pt x="47542" y="19426"/>
                          <a:pt x="36748" y="29269"/>
                          <a:pt x="25917" y="27343"/>
                        </a:cubicBezTo>
                        <a:cubicBezTo>
                          <a:pt x="25917" y="27343"/>
                          <a:pt x="35273" y="27720"/>
                          <a:pt x="45238" y="19016"/>
                        </a:cubicBezTo>
                        <a:close/>
                        <a:moveTo>
                          <a:pt x="39544" y="18003"/>
                        </a:moveTo>
                        <a:cubicBezTo>
                          <a:pt x="35235" y="10224"/>
                          <a:pt x="29250" y="8275"/>
                          <a:pt x="29250" y="8275"/>
                        </a:cubicBezTo>
                        <a:cubicBezTo>
                          <a:pt x="36522" y="9568"/>
                          <a:pt x="41091" y="18278"/>
                          <a:pt x="41091" y="18278"/>
                        </a:cubicBezTo>
                        <a:cubicBezTo>
                          <a:pt x="41091" y="18278"/>
                          <a:pt x="33844" y="24887"/>
                          <a:pt x="26572" y="23594"/>
                        </a:cubicBezTo>
                        <a:cubicBezTo>
                          <a:pt x="26572" y="23594"/>
                          <a:pt x="32854" y="23847"/>
                          <a:pt x="39544" y="18003"/>
                        </a:cubicBezTo>
                        <a:close/>
                      </a:path>
                    </a:pathLst>
                  </a:custGeom>
                  <a:grpFill/>
                  <a:ln w="7600" cap="flat">
                    <a:noFill/>
                    <a:bevel/>
                  </a:ln>
                </p:spPr>
              </p:sp>
              <p:sp>
                <p:nvSpPr>
                  <p:cNvPr id="521" name="任意多边形: 形状 520"/>
                  <p:cNvSpPr/>
                  <p:nvPr/>
                </p:nvSpPr>
                <p:spPr>
                  <a:xfrm>
                    <a:off x="2145384" y="760089"/>
                    <a:ext cx="30478" cy="51902"/>
                  </a:xfrm>
                  <a:custGeom>
                    <a:avLst/>
                    <a:gdLst/>
                    <a:ahLst/>
                    <a:cxnLst/>
                    <a:rect l="0" t="0" r="0" b="0"/>
                    <a:pathLst>
                      <a:path w="30478" h="51902">
                        <a:moveTo>
                          <a:pt x="16734" y="15516"/>
                        </a:moveTo>
                        <a:cubicBezTo>
                          <a:pt x="16184" y="15418"/>
                          <a:pt x="18469" y="0"/>
                          <a:pt x="17922" y="0"/>
                        </a:cubicBezTo>
                        <a:cubicBezTo>
                          <a:pt x="10295" y="0"/>
                          <a:pt x="2646" y="10054"/>
                          <a:pt x="0" y="23341"/>
                        </a:cubicBezTo>
                        <a:cubicBezTo>
                          <a:pt x="-2166" y="37574"/>
                          <a:pt x="10551" y="51902"/>
                          <a:pt x="10551" y="51902"/>
                        </a:cubicBezTo>
                        <a:cubicBezTo>
                          <a:pt x="10551" y="51902"/>
                          <a:pt x="27311" y="42816"/>
                          <a:pt x="29799" y="28583"/>
                        </a:cubicBezTo>
                        <a:cubicBezTo>
                          <a:pt x="32139" y="15199"/>
                          <a:pt x="28241" y="3167"/>
                          <a:pt x="21016" y="0"/>
                        </a:cubicBezTo>
                        <a:cubicBezTo>
                          <a:pt x="20555" y="0"/>
                          <a:pt x="17229" y="15604"/>
                          <a:pt x="16734" y="15516"/>
                        </a:cubicBezTo>
                        <a:close/>
                        <a:moveTo>
                          <a:pt x="11623" y="45624"/>
                        </a:moveTo>
                        <a:cubicBezTo>
                          <a:pt x="23112" y="39152"/>
                          <a:pt x="25990" y="30161"/>
                          <a:pt x="25990" y="30161"/>
                        </a:cubicBezTo>
                        <a:cubicBezTo>
                          <a:pt x="24081" y="41085"/>
                          <a:pt x="11217" y="47948"/>
                          <a:pt x="11217" y="47948"/>
                        </a:cubicBezTo>
                        <a:cubicBezTo>
                          <a:pt x="11217" y="47948"/>
                          <a:pt x="1457" y="37062"/>
                          <a:pt x="3366" y="26138"/>
                        </a:cubicBezTo>
                        <a:cubicBezTo>
                          <a:pt x="3366" y="26138"/>
                          <a:pt x="2993" y="35574"/>
                          <a:pt x="11623" y="45624"/>
                        </a:cubicBezTo>
                        <a:close/>
                        <a:moveTo>
                          <a:pt x="12627" y="39882"/>
                        </a:moveTo>
                        <a:cubicBezTo>
                          <a:pt x="20341" y="35536"/>
                          <a:pt x="22273" y="29500"/>
                          <a:pt x="22273" y="29500"/>
                        </a:cubicBezTo>
                        <a:cubicBezTo>
                          <a:pt x="20991" y="36834"/>
                          <a:pt x="12354" y="41442"/>
                          <a:pt x="12354" y="41442"/>
                        </a:cubicBezTo>
                        <a:cubicBezTo>
                          <a:pt x="12354" y="41442"/>
                          <a:pt x="5802" y="34133"/>
                          <a:pt x="7084" y="26799"/>
                        </a:cubicBezTo>
                        <a:cubicBezTo>
                          <a:pt x="7084" y="26799"/>
                          <a:pt x="6833" y="33134"/>
                          <a:pt x="12627" y="39882"/>
                        </a:cubicBezTo>
                        <a:close/>
                      </a:path>
                    </a:pathLst>
                  </a:custGeom>
                  <a:grpFill/>
                  <a:ln w="7600" cap="flat">
                    <a:noFill/>
                    <a:bevel/>
                  </a:ln>
                </p:spPr>
              </p:sp>
              <p:sp>
                <p:nvSpPr>
                  <p:cNvPr id="522" name="任意多边形: 形状 521"/>
                  <p:cNvSpPr/>
                  <p:nvPr/>
                </p:nvSpPr>
                <p:spPr>
                  <a:xfrm>
                    <a:off x="2155830" y="744416"/>
                    <a:ext cx="20262" cy="20262"/>
                  </a:xfrm>
                  <a:custGeom>
                    <a:avLst/>
                    <a:gdLst/>
                    <a:ahLst/>
                    <a:cxnLst/>
                    <a:rect l="0" t="0" r="0" b="0"/>
                    <a:pathLst>
                      <a:path w="20262" h="20262">
                        <a:moveTo>
                          <a:pt x="0" y="8372"/>
                        </a:moveTo>
                        <a:cubicBezTo>
                          <a:pt x="1127" y="2863"/>
                          <a:pt x="6381" y="-816"/>
                          <a:pt x="11890" y="0"/>
                        </a:cubicBezTo>
                        <a:cubicBezTo>
                          <a:pt x="17399" y="1127"/>
                          <a:pt x="21078" y="6381"/>
                          <a:pt x="20107" y="11890"/>
                        </a:cubicBezTo>
                        <a:cubicBezTo>
                          <a:pt x="19135" y="17399"/>
                          <a:pt x="13881" y="21078"/>
                          <a:pt x="8372" y="20107"/>
                        </a:cubicBezTo>
                        <a:cubicBezTo>
                          <a:pt x="2863" y="19135"/>
                          <a:pt x="-816" y="13881"/>
                          <a:pt x="0" y="8372"/>
                        </a:cubicBezTo>
                        <a:close/>
                      </a:path>
                    </a:pathLst>
                  </a:custGeom>
                  <a:grpFill/>
                  <a:ln w="7600" cap="flat">
                    <a:noFill/>
                    <a:bevel/>
                  </a:ln>
                </p:spPr>
              </p:sp>
              <p:sp>
                <p:nvSpPr>
                  <p:cNvPr id="523" name="任意多边形: 形状 522"/>
                  <p:cNvSpPr/>
                  <p:nvPr/>
                </p:nvSpPr>
                <p:spPr>
                  <a:xfrm>
                    <a:off x="2156235" y="697103"/>
                    <a:ext cx="30478" cy="51729"/>
                  </a:xfrm>
                  <a:custGeom>
                    <a:avLst/>
                    <a:gdLst/>
                    <a:ahLst/>
                    <a:cxnLst/>
                    <a:rect l="0" t="0" r="0" b="0"/>
                    <a:pathLst>
                      <a:path w="30478" h="51729">
                        <a:moveTo>
                          <a:pt x="13258" y="36320"/>
                        </a:moveTo>
                        <a:cubicBezTo>
                          <a:pt x="12708" y="36222"/>
                          <a:pt x="9635" y="51474"/>
                          <a:pt x="9113" y="51309"/>
                        </a:cubicBezTo>
                        <a:cubicBezTo>
                          <a:pt x="1992" y="48548"/>
                          <a:pt x="-1833" y="36593"/>
                          <a:pt x="490" y="23305"/>
                        </a:cubicBezTo>
                        <a:cubicBezTo>
                          <a:pt x="2978" y="9073"/>
                          <a:pt x="19738" y="0"/>
                          <a:pt x="19738" y="0"/>
                        </a:cubicBezTo>
                        <a:cubicBezTo>
                          <a:pt x="19738" y="0"/>
                          <a:pt x="32455" y="14314"/>
                          <a:pt x="29967" y="28547"/>
                        </a:cubicBezTo>
                        <a:cubicBezTo>
                          <a:pt x="27627" y="41931"/>
                          <a:pt x="19883" y="51893"/>
                          <a:pt x="12207" y="51859"/>
                        </a:cubicBezTo>
                        <a:cubicBezTo>
                          <a:pt x="11703" y="51896"/>
                          <a:pt x="13753" y="36408"/>
                          <a:pt x="13258" y="36320"/>
                        </a:cubicBezTo>
                        <a:close/>
                        <a:moveTo>
                          <a:pt x="18666" y="6264"/>
                        </a:moveTo>
                        <a:cubicBezTo>
                          <a:pt x="27267" y="16309"/>
                          <a:pt x="26923" y="25750"/>
                          <a:pt x="26923" y="25750"/>
                        </a:cubicBezTo>
                        <a:cubicBezTo>
                          <a:pt x="28833" y="14826"/>
                          <a:pt x="19072" y="3940"/>
                          <a:pt x="19072" y="3940"/>
                        </a:cubicBezTo>
                        <a:cubicBezTo>
                          <a:pt x="19072" y="3940"/>
                          <a:pt x="6209" y="10803"/>
                          <a:pt x="4299" y="21727"/>
                        </a:cubicBezTo>
                        <a:cubicBezTo>
                          <a:pt x="4299" y="21727"/>
                          <a:pt x="7148" y="12731"/>
                          <a:pt x="18666" y="6264"/>
                        </a:cubicBezTo>
                        <a:close/>
                        <a:moveTo>
                          <a:pt x="17662" y="12007"/>
                        </a:moveTo>
                        <a:cubicBezTo>
                          <a:pt x="23437" y="18750"/>
                          <a:pt x="23206" y="25089"/>
                          <a:pt x="23206" y="25089"/>
                        </a:cubicBezTo>
                        <a:cubicBezTo>
                          <a:pt x="24488" y="17755"/>
                          <a:pt x="17935" y="10446"/>
                          <a:pt x="17935" y="10446"/>
                        </a:cubicBezTo>
                        <a:cubicBezTo>
                          <a:pt x="17935" y="10446"/>
                          <a:pt x="9298" y="15054"/>
                          <a:pt x="8016" y="22388"/>
                        </a:cubicBezTo>
                        <a:cubicBezTo>
                          <a:pt x="8016" y="22388"/>
                          <a:pt x="9929" y="16348"/>
                          <a:pt x="17662" y="12007"/>
                        </a:cubicBezTo>
                        <a:close/>
                      </a:path>
                    </a:pathLst>
                  </a:custGeom>
                  <a:grpFill/>
                  <a:ln w="7600" cap="flat">
                    <a:noFill/>
                    <a:bevel/>
                  </a:ln>
                </p:spPr>
              </p:sp>
              <p:sp>
                <p:nvSpPr>
                  <p:cNvPr id="524" name="任意多边形: 形状 523"/>
                  <p:cNvSpPr/>
                  <p:nvPr/>
                </p:nvSpPr>
                <p:spPr>
                  <a:xfrm>
                    <a:off x="2109064" y="733615"/>
                    <a:ext cx="51291" cy="30738"/>
                  </a:xfrm>
                  <a:custGeom>
                    <a:avLst/>
                    <a:gdLst/>
                    <a:ahLst/>
                    <a:cxnLst/>
                    <a:rect l="0" t="0" r="0" b="0"/>
                    <a:pathLst>
                      <a:path w="51291" h="30738">
                        <a:moveTo>
                          <a:pt x="36012" y="17367"/>
                        </a:moveTo>
                        <a:cubicBezTo>
                          <a:pt x="35915" y="17922"/>
                          <a:pt x="51038" y="21021"/>
                          <a:pt x="50875" y="21548"/>
                        </a:cubicBezTo>
                        <a:cubicBezTo>
                          <a:pt x="48137" y="28729"/>
                          <a:pt x="36283" y="32587"/>
                          <a:pt x="23108" y="30244"/>
                        </a:cubicBezTo>
                        <a:cubicBezTo>
                          <a:pt x="8996" y="27735"/>
                          <a:pt x="0" y="10832"/>
                          <a:pt x="0" y="10832"/>
                        </a:cubicBezTo>
                        <a:cubicBezTo>
                          <a:pt x="0" y="10832"/>
                          <a:pt x="14193" y="-1994"/>
                          <a:pt x="28305" y="516"/>
                        </a:cubicBezTo>
                        <a:cubicBezTo>
                          <a:pt x="41576" y="2876"/>
                          <a:pt x="51454" y="10685"/>
                          <a:pt x="51420" y="18428"/>
                        </a:cubicBezTo>
                        <a:cubicBezTo>
                          <a:pt x="51457" y="18936"/>
                          <a:pt x="36099" y="16868"/>
                          <a:pt x="36012" y="17367"/>
                        </a:cubicBezTo>
                        <a:close/>
                        <a:moveTo>
                          <a:pt x="6211" y="11913"/>
                        </a:moveTo>
                        <a:cubicBezTo>
                          <a:pt x="16171" y="3239"/>
                          <a:pt x="25532" y="3586"/>
                          <a:pt x="25532" y="3586"/>
                        </a:cubicBezTo>
                        <a:cubicBezTo>
                          <a:pt x="14701" y="1660"/>
                          <a:pt x="3906" y="11503"/>
                          <a:pt x="3906" y="11503"/>
                        </a:cubicBezTo>
                        <a:cubicBezTo>
                          <a:pt x="3906" y="11503"/>
                          <a:pt x="10712" y="24477"/>
                          <a:pt x="21543" y="26403"/>
                        </a:cubicBezTo>
                        <a:cubicBezTo>
                          <a:pt x="21543" y="26403"/>
                          <a:pt x="12623" y="23530"/>
                          <a:pt x="6211" y="11913"/>
                        </a:cubicBezTo>
                        <a:close/>
                        <a:moveTo>
                          <a:pt x="11905" y="12926"/>
                        </a:moveTo>
                        <a:cubicBezTo>
                          <a:pt x="18592" y="7102"/>
                          <a:pt x="24877" y="7335"/>
                          <a:pt x="24877" y="7335"/>
                        </a:cubicBezTo>
                        <a:cubicBezTo>
                          <a:pt x="17605" y="6042"/>
                          <a:pt x="10358" y="12651"/>
                          <a:pt x="10358" y="12651"/>
                        </a:cubicBezTo>
                        <a:cubicBezTo>
                          <a:pt x="10358" y="12651"/>
                          <a:pt x="14926" y="21361"/>
                          <a:pt x="22198" y="22654"/>
                        </a:cubicBezTo>
                        <a:cubicBezTo>
                          <a:pt x="22198" y="22654"/>
                          <a:pt x="16210" y="20725"/>
                          <a:pt x="11905" y="12926"/>
                        </a:cubicBezTo>
                        <a:close/>
                      </a:path>
                    </a:pathLst>
                  </a:custGeom>
                  <a:grpFill/>
                  <a:ln w="7600" cap="flat">
                    <a:noFill/>
                    <a:bevel/>
                  </a:ln>
                </p:spPr>
              </p:sp>
            </p:grpSp>
            <p:grpSp>
              <p:nvGrpSpPr>
                <p:cNvPr id="346" name="组合 345"/>
                <p:cNvGrpSpPr/>
                <p:nvPr/>
              </p:nvGrpSpPr>
              <p:grpSpPr>
                <a:xfrm rot="510912" flipH="1">
                  <a:off x="2965104" y="1497131"/>
                  <a:ext cx="163683" cy="165259"/>
                  <a:chOff x="2226240" y="733205"/>
                  <a:chExt cx="42264" cy="42671"/>
                </a:xfrm>
                <a:grpFill/>
              </p:grpSpPr>
              <p:sp>
                <p:nvSpPr>
                  <p:cNvPr id="515" name="任意多边形: 形状 514"/>
                  <p:cNvSpPr/>
                  <p:nvPr/>
                </p:nvSpPr>
                <p:spPr>
                  <a:xfrm>
                    <a:off x="2225959" y="740401"/>
                    <a:ext cx="19561" cy="14732"/>
                  </a:xfrm>
                  <a:custGeom>
                    <a:avLst/>
                    <a:gdLst/>
                    <a:ahLst/>
                    <a:cxnLst/>
                    <a:rect l="0" t="0" r="0" b="0"/>
                    <a:pathLst>
                      <a:path w="19561" h="14732">
                        <a:moveTo>
                          <a:pt x="13618" y="9674"/>
                        </a:moveTo>
                        <a:cubicBezTo>
                          <a:pt x="13500" y="9881"/>
                          <a:pt x="19071" y="13323"/>
                          <a:pt x="18931" y="13508"/>
                        </a:cubicBezTo>
                        <a:cubicBezTo>
                          <a:pt x="16811" y="15965"/>
                          <a:pt x="11541" y="15769"/>
                          <a:pt x="6635" y="12913"/>
                        </a:cubicBezTo>
                        <a:cubicBezTo>
                          <a:pt x="1382" y="9854"/>
                          <a:pt x="281" y="1834"/>
                          <a:pt x="281" y="1834"/>
                        </a:cubicBezTo>
                        <a:cubicBezTo>
                          <a:pt x="281" y="1834"/>
                          <a:pt x="7717" y="-1214"/>
                          <a:pt x="12971" y="1845"/>
                        </a:cubicBezTo>
                        <a:cubicBezTo>
                          <a:pt x="17912" y="4722"/>
                          <a:pt x="20721" y="9271"/>
                          <a:pt x="19596" y="12347"/>
                        </a:cubicBezTo>
                        <a:cubicBezTo>
                          <a:pt x="19537" y="12554"/>
                          <a:pt x="13725" y="9489"/>
                          <a:pt x="13618" y="9674"/>
                        </a:cubicBezTo>
                        <a:close/>
                        <a:moveTo>
                          <a:pt x="2545" y="3153"/>
                        </a:moveTo>
                        <a:cubicBezTo>
                          <a:pt x="7753" y="1156"/>
                          <a:pt x="11427" y="2661"/>
                          <a:pt x="11427" y="2661"/>
                        </a:cubicBezTo>
                        <a:cubicBezTo>
                          <a:pt x="7395" y="313"/>
                          <a:pt x="1687" y="2653"/>
                          <a:pt x="1687" y="2653"/>
                        </a:cubicBezTo>
                        <a:cubicBezTo>
                          <a:pt x="1687" y="2653"/>
                          <a:pt x="2532" y="8808"/>
                          <a:pt x="6564" y="11156"/>
                        </a:cubicBezTo>
                        <a:cubicBezTo>
                          <a:pt x="6564" y="11156"/>
                          <a:pt x="3428" y="8711"/>
                          <a:pt x="2545" y="3153"/>
                        </a:cubicBezTo>
                        <a:close/>
                        <a:moveTo>
                          <a:pt x="4665" y="4387"/>
                        </a:moveTo>
                        <a:cubicBezTo>
                          <a:pt x="8161" y="3047"/>
                          <a:pt x="10628" y="4057"/>
                          <a:pt x="10628" y="4057"/>
                        </a:cubicBezTo>
                        <a:cubicBezTo>
                          <a:pt x="7921" y="2481"/>
                          <a:pt x="4089" y="4052"/>
                          <a:pt x="4089" y="4052"/>
                        </a:cubicBezTo>
                        <a:cubicBezTo>
                          <a:pt x="4089" y="4052"/>
                          <a:pt x="4656" y="8184"/>
                          <a:pt x="7363" y="9760"/>
                        </a:cubicBezTo>
                        <a:cubicBezTo>
                          <a:pt x="7363" y="9760"/>
                          <a:pt x="5258" y="8118"/>
                          <a:pt x="4665" y="4387"/>
                        </a:cubicBezTo>
                        <a:close/>
                      </a:path>
                    </a:pathLst>
                  </a:custGeom>
                  <a:grpFill/>
                  <a:ln w="7600" cap="flat">
                    <a:noFill/>
                    <a:bevel/>
                  </a:ln>
                </p:spPr>
              </p:sp>
              <p:sp>
                <p:nvSpPr>
                  <p:cNvPr id="516" name="任意多边形: 形状 515"/>
                  <p:cNvSpPr/>
                  <p:nvPr/>
                </p:nvSpPr>
                <p:spPr>
                  <a:xfrm>
                    <a:off x="2248936" y="753466"/>
                    <a:ext cx="19568" cy="14731"/>
                  </a:xfrm>
                  <a:custGeom>
                    <a:avLst/>
                    <a:gdLst/>
                    <a:ahLst/>
                    <a:cxnLst/>
                    <a:rect l="0" t="0" r="0" b="0"/>
                    <a:pathLst>
                      <a:path w="19568" h="14731">
                        <a:moveTo>
                          <a:pt x="6168" y="5650"/>
                        </a:moveTo>
                        <a:cubicBezTo>
                          <a:pt x="6049" y="5857"/>
                          <a:pt x="0" y="2711"/>
                          <a:pt x="0" y="2927"/>
                        </a:cubicBezTo>
                        <a:cubicBezTo>
                          <a:pt x="-831" y="6007"/>
                          <a:pt x="1973" y="10512"/>
                          <a:pt x="6878" y="13368"/>
                        </a:cubicBezTo>
                        <a:cubicBezTo>
                          <a:pt x="12132" y="16427"/>
                          <a:pt x="19568" y="13379"/>
                          <a:pt x="19568" y="13379"/>
                        </a:cubicBezTo>
                        <a:cubicBezTo>
                          <a:pt x="19568" y="13379"/>
                          <a:pt x="18468" y="5359"/>
                          <a:pt x="13214" y="2300"/>
                        </a:cubicBezTo>
                        <a:cubicBezTo>
                          <a:pt x="8273" y="0"/>
                          <a:pt x="2963" y="0"/>
                          <a:pt x="884" y="1765"/>
                        </a:cubicBezTo>
                        <a:cubicBezTo>
                          <a:pt x="0" y="1920"/>
                          <a:pt x="6274" y="5464"/>
                          <a:pt x="6168" y="5650"/>
                        </a:cubicBezTo>
                        <a:close/>
                        <a:moveTo>
                          <a:pt x="17304" y="12060"/>
                        </a:moveTo>
                        <a:cubicBezTo>
                          <a:pt x="16415" y="6514"/>
                          <a:pt x="13285" y="4057"/>
                          <a:pt x="13285" y="4057"/>
                        </a:cubicBezTo>
                        <a:cubicBezTo>
                          <a:pt x="17318" y="6405"/>
                          <a:pt x="18162" y="12560"/>
                          <a:pt x="18162" y="12560"/>
                        </a:cubicBezTo>
                        <a:cubicBezTo>
                          <a:pt x="18162" y="12560"/>
                          <a:pt x="12454" y="14900"/>
                          <a:pt x="8422" y="12552"/>
                        </a:cubicBezTo>
                        <a:cubicBezTo>
                          <a:pt x="8422" y="12552"/>
                          <a:pt x="12090" y="14068"/>
                          <a:pt x="17304" y="12060"/>
                        </a:cubicBezTo>
                        <a:close/>
                        <a:moveTo>
                          <a:pt x="15184" y="10826"/>
                        </a:moveTo>
                        <a:cubicBezTo>
                          <a:pt x="14587" y="7102"/>
                          <a:pt x="12486" y="5453"/>
                          <a:pt x="12486" y="5453"/>
                        </a:cubicBezTo>
                        <a:cubicBezTo>
                          <a:pt x="15193" y="7029"/>
                          <a:pt x="15760" y="11162"/>
                          <a:pt x="15760" y="11162"/>
                        </a:cubicBezTo>
                        <a:cubicBezTo>
                          <a:pt x="15760" y="11162"/>
                          <a:pt x="11928" y="12733"/>
                          <a:pt x="9221" y="11156"/>
                        </a:cubicBezTo>
                        <a:cubicBezTo>
                          <a:pt x="9221" y="11156"/>
                          <a:pt x="11684" y="12174"/>
                          <a:pt x="15184" y="10826"/>
                        </a:cubicBezTo>
                        <a:close/>
                      </a:path>
                    </a:pathLst>
                  </a:custGeom>
                  <a:grpFill/>
                  <a:ln w="7600" cap="flat">
                    <a:noFill/>
                    <a:bevel/>
                  </a:ln>
                </p:spPr>
              </p:sp>
              <p:sp>
                <p:nvSpPr>
                  <p:cNvPr id="517" name="任意多边形: 形状 516"/>
                  <p:cNvSpPr/>
                  <p:nvPr/>
                </p:nvSpPr>
                <p:spPr>
                  <a:xfrm>
                    <a:off x="2233818" y="756140"/>
                    <a:ext cx="14606" cy="19736"/>
                  </a:xfrm>
                  <a:custGeom>
                    <a:avLst/>
                    <a:gdLst/>
                    <a:ahLst/>
                    <a:cxnLst/>
                    <a:rect l="0" t="0" r="0" b="0"/>
                    <a:pathLst>
                      <a:path w="14606" h="19736">
                        <a:moveTo>
                          <a:pt x="9004" y="6220"/>
                        </a:moveTo>
                        <a:cubicBezTo>
                          <a:pt x="8799" y="6101"/>
                          <a:pt x="11918" y="0"/>
                          <a:pt x="11704" y="0"/>
                        </a:cubicBezTo>
                        <a:cubicBezTo>
                          <a:pt x="8649" y="-838"/>
                          <a:pt x="4183" y="1990"/>
                          <a:pt x="1351" y="6937"/>
                        </a:cubicBezTo>
                        <a:cubicBezTo>
                          <a:pt x="-1682" y="12236"/>
                          <a:pt x="1340" y="19736"/>
                          <a:pt x="1340" y="19736"/>
                        </a:cubicBezTo>
                        <a:cubicBezTo>
                          <a:pt x="1340" y="19736"/>
                          <a:pt x="9292" y="18626"/>
                          <a:pt x="12325" y="13327"/>
                        </a:cubicBezTo>
                        <a:cubicBezTo>
                          <a:pt x="15178" y="8344"/>
                          <a:pt x="15354" y="2988"/>
                          <a:pt x="12856" y="892"/>
                        </a:cubicBezTo>
                        <a:cubicBezTo>
                          <a:pt x="12702" y="0"/>
                          <a:pt x="9188" y="6328"/>
                          <a:pt x="9004" y="6220"/>
                        </a:cubicBezTo>
                        <a:close/>
                        <a:moveTo>
                          <a:pt x="2647" y="17452"/>
                        </a:moveTo>
                        <a:cubicBezTo>
                          <a:pt x="8147" y="16555"/>
                          <a:pt x="10583" y="13399"/>
                          <a:pt x="10583" y="13399"/>
                        </a:cubicBezTo>
                        <a:cubicBezTo>
                          <a:pt x="8255" y="17465"/>
                          <a:pt x="2152" y="18317"/>
                          <a:pt x="2152" y="18317"/>
                        </a:cubicBezTo>
                        <a:cubicBezTo>
                          <a:pt x="2152" y="18317"/>
                          <a:pt x="0" y="12561"/>
                          <a:pt x="2160" y="8494"/>
                        </a:cubicBezTo>
                        <a:cubicBezTo>
                          <a:pt x="2160" y="8494"/>
                          <a:pt x="0" y="12193"/>
                          <a:pt x="2647" y="17452"/>
                        </a:cubicBezTo>
                        <a:close/>
                        <a:moveTo>
                          <a:pt x="3871" y="15314"/>
                        </a:moveTo>
                        <a:cubicBezTo>
                          <a:pt x="7564" y="14712"/>
                          <a:pt x="9199" y="12593"/>
                          <a:pt x="9199" y="12593"/>
                        </a:cubicBezTo>
                        <a:cubicBezTo>
                          <a:pt x="7636" y="15323"/>
                          <a:pt x="3539" y="15895"/>
                          <a:pt x="3539" y="15895"/>
                        </a:cubicBezTo>
                        <a:cubicBezTo>
                          <a:pt x="3539" y="15895"/>
                          <a:pt x="1981" y="12030"/>
                          <a:pt x="3544" y="9300"/>
                        </a:cubicBezTo>
                        <a:cubicBezTo>
                          <a:pt x="3544" y="9300"/>
                          <a:pt x="2535" y="11784"/>
                          <a:pt x="3871" y="15314"/>
                        </a:cubicBezTo>
                        <a:close/>
                      </a:path>
                    </a:pathLst>
                  </a:custGeom>
                  <a:grpFill/>
                  <a:ln w="7600" cap="flat">
                    <a:noFill/>
                    <a:bevel/>
                  </a:ln>
                </p:spPr>
              </p:sp>
              <p:sp>
                <p:nvSpPr>
                  <p:cNvPr id="518" name="任意多边形: 形状 517"/>
                  <p:cNvSpPr/>
                  <p:nvPr/>
                </p:nvSpPr>
                <p:spPr>
                  <a:xfrm>
                    <a:off x="2243083" y="750251"/>
                    <a:ext cx="8578" cy="8578"/>
                  </a:xfrm>
                  <a:custGeom>
                    <a:avLst/>
                    <a:gdLst/>
                    <a:ahLst/>
                    <a:cxnLst/>
                    <a:rect l="0" t="0" r="0" b="0"/>
                    <a:pathLst>
                      <a:path w="8578" h="8578">
                        <a:moveTo>
                          <a:pt x="0" y="2145"/>
                        </a:moveTo>
                        <a:cubicBezTo>
                          <a:pt x="1759" y="0"/>
                          <a:pt x="4382" y="0"/>
                          <a:pt x="6433" y="0"/>
                        </a:cubicBezTo>
                        <a:cubicBezTo>
                          <a:pt x="8485" y="1759"/>
                          <a:pt x="9187" y="4382"/>
                          <a:pt x="8003" y="6433"/>
                        </a:cubicBezTo>
                        <a:cubicBezTo>
                          <a:pt x="6819" y="8485"/>
                          <a:pt x="4196" y="9187"/>
                          <a:pt x="2145" y="8003"/>
                        </a:cubicBezTo>
                        <a:cubicBezTo>
                          <a:pt x="0" y="6819"/>
                          <a:pt x="0" y="4196"/>
                          <a:pt x="0" y="2145"/>
                        </a:cubicBezTo>
                        <a:close/>
                      </a:path>
                    </a:pathLst>
                  </a:custGeom>
                  <a:grpFill/>
                  <a:ln w="7600" cap="flat">
                    <a:noFill/>
                    <a:bevel/>
                  </a:ln>
                </p:spPr>
              </p:sp>
              <p:sp>
                <p:nvSpPr>
                  <p:cNvPr id="519" name="任意多边形: 形状 518"/>
                  <p:cNvSpPr/>
                  <p:nvPr/>
                </p:nvSpPr>
                <p:spPr>
                  <a:xfrm>
                    <a:off x="2246798" y="732921"/>
                    <a:ext cx="14607" cy="19729"/>
                  </a:xfrm>
                  <a:custGeom>
                    <a:avLst/>
                    <a:gdLst/>
                    <a:ahLst/>
                    <a:cxnLst/>
                    <a:rect l="0" t="0" r="0" b="0"/>
                    <a:pathLst>
                      <a:path w="14607" h="19729">
                        <a:moveTo>
                          <a:pt x="5014" y="13734"/>
                        </a:moveTo>
                        <a:cubicBezTo>
                          <a:pt x="4810" y="13615"/>
                          <a:pt x="1397" y="19234"/>
                          <a:pt x="1213" y="19092"/>
                        </a:cubicBezTo>
                        <a:cubicBezTo>
                          <a:pt x="-1223" y="16954"/>
                          <a:pt x="-1029" y="11639"/>
                          <a:pt x="1803" y="6692"/>
                        </a:cubicBezTo>
                        <a:cubicBezTo>
                          <a:pt x="4837" y="1393"/>
                          <a:pt x="12788" y="283"/>
                          <a:pt x="12788" y="283"/>
                        </a:cubicBezTo>
                        <a:cubicBezTo>
                          <a:pt x="12788" y="283"/>
                          <a:pt x="15811" y="7783"/>
                          <a:pt x="12777" y="13082"/>
                        </a:cubicBezTo>
                        <a:cubicBezTo>
                          <a:pt x="9925" y="18065"/>
                          <a:pt x="5414" y="20898"/>
                          <a:pt x="2365" y="19763"/>
                        </a:cubicBezTo>
                        <a:cubicBezTo>
                          <a:pt x="2159" y="19704"/>
                          <a:pt x="5199" y="13842"/>
                          <a:pt x="5014" y="13734"/>
                        </a:cubicBezTo>
                        <a:close/>
                        <a:moveTo>
                          <a:pt x="11481" y="2567"/>
                        </a:moveTo>
                        <a:cubicBezTo>
                          <a:pt x="13460" y="7819"/>
                          <a:pt x="11968" y="11525"/>
                          <a:pt x="11968" y="11525"/>
                        </a:cubicBezTo>
                        <a:cubicBezTo>
                          <a:pt x="14296" y="7458"/>
                          <a:pt x="11976" y="1702"/>
                          <a:pt x="11976" y="1702"/>
                        </a:cubicBezTo>
                        <a:cubicBezTo>
                          <a:pt x="11976" y="1702"/>
                          <a:pt x="5873" y="2554"/>
                          <a:pt x="3545" y="6621"/>
                        </a:cubicBezTo>
                        <a:cubicBezTo>
                          <a:pt x="3545" y="6621"/>
                          <a:pt x="5970" y="3458"/>
                          <a:pt x="11481" y="2567"/>
                        </a:cubicBezTo>
                        <a:close/>
                        <a:moveTo>
                          <a:pt x="10257" y="4705"/>
                        </a:moveTo>
                        <a:cubicBezTo>
                          <a:pt x="11586" y="8231"/>
                          <a:pt x="10584" y="10719"/>
                          <a:pt x="10584" y="10719"/>
                        </a:cubicBezTo>
                        <a:cubicBezTo>
                          <a:pt x="12147" y="7989"/>
                          <a:pt x="10590" y="4124"/>
                          <a:pt x="10590" y="4124"/>
                        </a:cubicBezTo>
                        <a:cubicBezTo>
                          <a:pt x="10590" y="4124"/>
                          <a:pt x="6492" y="4696"/>
                          <a:pt x="4929" y="7426"/>
                        </a:cubicBezTo>
                        <a:cubicBezTo>
                          <a:pt x="4929" y="7426"/>
                          <a:pt x="6557" y="5303"/>
                          <a:pt x="10257" y="4705"/>
                        </a:cubicBezTo>
                        <a:close/>
                      </a:path>
                    </a:pathLst>
                  </a:custGeom>
                  <a:grpFill/>
                  <a:ln w="7600" cap="flat">
                    <a:noFill/>
                    <a:bevel/>
                  </a:ln>
                </p:spPr>
              </p:sp>
            </p:grpSp>
            <p:grpSp>
              <p:nvGrpSpPr>
                <p:cNvPr id="347" name="组合 346"/>
                <p:cNvGrpSpPr/>
                <p:nvPr/>
              </p:nvGrpSpPr>
              <p:grpSpPr>
                <a:xfrm rot="510912" flipH="1">
                  <a:off x="2557815" y="1501427"/>
                  <a:ext cx="687497" cy="692632"/>
                  <a:chOff x="2185493" y="739110"/>
                  <a:chExt cx="177516" cy="178842"/>
                </a:xfrm>
                <a:grpFill/>
              </p:grpSpPr>
              <p:sp>
                <p:nvSpPr>
                  <p:cNvPr id="510" name="任意多边形: 形状 509"/>
                  <p:cNvSpPr/>
                  <p:nvPr/>
                </p:nvSpPr>
                <p:spPr>
                  <a:xfrm>
                    <a:off x="2265786" y="738570"/>
                    <a:ext cx="52457" cy="81478"/>
                  </a:xfrm>
                  <a:custGeom>
                    <a:avLst/>
                    <a:gdLst/>
                    <a:ahLst/>
                    <a:cxnLst/>
                    <a:rect l="0" t="0" r="0" b="0"/>
                    <a:pathLst>
                      <a:path w="52457" h="81478">
                        <a:moveTo>
                          <a:pt x="20088" y="57027"/>
                        </a:moveTo>
                        <a:cubicBezTo>
                          <a:pt x="19229" y="56711"/>
                          <a:pt x="9975" y="80420"/>
                          <a:pt x="9180" y="80004"/>
                        </a:cubicBezTo>
                        <a:cubicBezTo>
                          <a:pt x="-1522" y="73511"/>
                          <a:pt x="-4318" y="53140"/>
                          <a:pt x="3172" y="32384"/>
                        </a:cubicBezTo>
                        <a:cubicBezTo>
                          <a:pt x="11195" y="10152"/>
                          <a:pt x="40736" y="541"/>
                          <a:pt x="40736" y="541"/>
                        </a:cubicBezTo>
                        <a:cubicBezTo>
                          <a:pt x="40736" y="541"/>
                          <a:pt x="57239" y="27054"/>
                          <a:pt x="49216" y="49286"/>
                        </a:cubicBezTo>
                        <a:cubicBezTo>
                          <a:pt x="41671" y="70192"/>
                          <a:pt x="26380" y="84034"/>
                          <a:pt x="14013" y="81778"/>
                        </a:cubicBezTo>
                        <a:cubicBezTo>
                          <a:pt x="13190" y="81693"/>
                          <a:pt x="20861" y="57310"/>
                          <a:pt x="20088" y="57027"/>
                        </a:cubicBezTo>
                        <a:close/>
                        <a:moveTo>
                          <a:pt x="37278" y="10122"/>
                        </a:moveTo>
                        <a:cubicBezTo>
                          <a:pt x="48313" y="28782"/>
                          <a:pt x="45097" y="43904"/>
                          <a:pt x="45097" y="43904"/>
                        </a:cubicBezTo>
                        <a:cubicBezTo>
                          <a:pt x="51255" y="26841"/>
                          <a:pt x="38588" y="6491"/>
                          <a:pt x="38588" y="6491"/>
                        </a:cubicBezTo>
                        <a:cubicBezTo>
                          <a:pt x="38588" y="6491"/>
                          <a:pt x="15915" y="13868"/>
                          <a:pt x="9757" y="30932"/>
                        </a:cubicBezTo>
                        <a:cubicBezTo>
                          <a:pt x="9757" y="30932"/>
                          <a:pt x="16886" y="17246"/>
                          <a:pt x="37278" y="10122"/>
                        </a:cubicBezTo>
                        <a:close/>
                        <a:moveTo>
                          <a:pt x="34041" y="19092"/>
                        </a:moveTo>
                        <a:cubicBezTo>
                          <a:pt x="41450" y="31620"/>
                          <a:pt x="39291" y="41773"/>
                          <a:pt x="39291" y="41773"/>
                        </a:cubicBezTo>
                        <a:cubicBezTo>
                          <a:pt x="43425" y="30317"/>
                          <a:pt x="34921" y="16654"/>
                          <a:pt x="34921" y="16654"/>
                        </a:cubicBezTo>
                        <a:cubicBezTo>
                          <a:pt x="34921" y="16654"/>
                          <a:pt x="19698" y="21607"/>
                          <a:pt x="15564" y="33063"/>
                        </a:cubicBezTo>
                        <a:cubicBezTo>
                          <a:pt x="15564" y="33063"/>
                          <a:pt x="20350" y="23875"/>
                          <a:pt x="34041" y="19092"/>
                        </a:cubicBezTo>
                        <a:close/>
                      </a:path>
                    </a:pathLst>
                  </a:custGeom>
                  <a:grpFill/>
                  <a:ln w="7600" cap="flat">
                    <a:noFill/>
                    <a:bevel/>
                  </a:ln>
                </p:spPr>
              </p:sp>
              <p:sp>
                <p:nvSpPr>
                  <p:cNvPr id="511" name="任意多边形: 形状 510"/>
                  <p:cNvSpPr/>
                  <p:nvPr/>
                </p:nvSpPr>
                <p:spPr>
                  <a:xfrm>
                    <a:off x="2231299" y="836438"/>
                    <a:ext cx="52456" cy="81515"/>
                  </a:xfrm>
                  <a:custGeom>
                    <a:avLst/>
                    <a:gdLst/>
                    <a:ahLst/>
                    <a:cxnLst/>
                    <a:rect l="0" t="0" r="0" b="0"/>
                    <a:pathLst>
                      <a:path w="52456" h="81515">
                        <a:moveTo>
                          <a:pt x="30864" y="24859"/>
                        </a:moveTo>
                        <a:cubicBezTo>
                          <a:pt x="30005" y="24544"/>
                          <a:pt x="38027" y="0"/>
                          <a:pt x="37153" y="0"/>
                        </a:cubicBezTo>
                        <a:cubicBezTo>
                          <a:pt x="24817" y="-1778"/>
                          <a:pt x="9691" y="12014"/>
                          <a:pt x="2200" y="32771"/>
                        </a:cubicBezTo>
                        <a:cubicBezTo>
                          <a:pt x="-5823" y="55002"/>
                          <a:pt x="10680" y="81515"/>
                          <a:pt x="10680" y="81515"/>
                        </a:cubicBezTo>
                        <a:cubicBezTo>
                          <a:pt x="10680" y="81515"/>
                          <a:pt x="40221" y="71904"/>
                          <a:pt x="48244" y="49672"/>
                        </a:cubicBezTo>
                        <a:cubicBezTo>
                          <a:pt x="55789" y="28766"/>
                          <a:pt x="52896" y="8250"/>
                          <a:pt x="41985" y="1960"/>
                        </a:cubicBezTo>
                        <a:cubicBezTo>
                          <a:pt x="41301" y="1492"/>
                          <a:pt x="31638" y="25143"/>
                          <a:pt x="30864" y="24859"/>
                        </a:cubicBezTo>
                        <a:close/>
                        <a:moveTo>
                          <a:pt x="14138" y="71934"/>
                        </a:moveTo>
                        <a:cubicBezTo>
                          <a:pt x="34484" y="64794"/>
                          <a:pt x="41659" y="51125"/>
                          <a:pt x="41659" y="51125"/>
                        </a:cubicBezTo>
                        <a:cubicBezTo>
                          <a:pt x="35501" y="68188"/>
                          <a:pt x="12828" y="75565"/>
                          <a:pt x="12828" y="75565"/>
                        </a:cubicBezTo>
                        <a:cubicBezTo>
                          <a:pt x="12828" y="75565"/>
                          <a:pt x="0" y="55215"/>
                          <a:pt x="6319" y="38152"/>
                        </a:cubicBezTo>
                        <a:cubicBezTo>
                          <a:pt x="6319" y="38152"/>
                          <a:pt x="3057" y="53257"/>
                          <a:pt x="14138" y="71934"/>
                        </a:cubicBezTo>
                        <a:close/>
                        <a:moveTo>
                          <a:pt x="17375" y="62964"/>
                        </a:moveTo>
                        <a:cubicBezTo>
                          <a:pt x="31035" y="58170"/>
                          <a:pt x="35852" y="48993"/>
                          <a:pt x="35852" y="48993"/>
                        </a:cubicBezTo>
                        <a:cubicBezTo>
                          <a:pt x="31718" y="60449"/>
                          <a:pt x="16495" y="65402"/>
                          <a:pt x="16495" y="65402"/>
                        </a:cubicBezTo>
                        <a:cubicBezTo>
                          <a:pt x="16495" y="65402"/>
                          <a:pt x="7991" y="51740"/>
                          <a:pt x="12125" y="40283"/>
                        </a:cubicBezTo>
                        <a:cubicBezTo>
                          <a:pt x="12125" y="40283"/>
                          <a:pt x="9936" y="50425"/>
                          <a:pt x="17375" y="62964"/>
                        </a:cubicBezTo>
                        <a:close/>
                      </a:path>
                    </a:pathLst>
                  </a:custGeom>
                  <a:grpFill/>
                  <a:ln w="7600" cap="flat">
                    <a:noFill/>
                    <a:bevel/>
                  </a:ln>
                </p:spPr>
              </p:sp>
              <p:sp>
                <p:nvSpPr>
                  <p:cNvPr id="512" name="任意多边形: 形状 511"/>
                  <p:cNvSpPr/>
                  <p:nvPr/>
                </p:nvSpPr>
                <p:spPr>
                  <a:xfrm>
                    <a:off x="2185493" y="785179"/>
                    <a:ext cx="80824" cy="52905"/>
                  </a:xfrm>
                  <a:custGeom>
                    <a:avLst/>
                    <a:gdLst/>
                    <a:ahLst/>
                    <a:cxnLst/>
                    <a:rect l="0" t="0" r="0" b="0"/>
                    <a:pathLst>
                      <a:path w="80824" h="52905">
                        <a:moveTo>
                          <a:pt x="56176" y="31128"/>
                        </a:moveTo>
                        <a:cubicBezTo>
                          <a:pt x="56489" y="30262"/>
                          <a:pt x="80445" y="38352"/>
                          <a:pt x="80641" y="37470"/>
                        </a:cubicBezTo>
                        <a:cubicBezTo>
                          <a:pt x="82588" y="25029"/>
                          <a:pt x="68912" y="9773"/>
                          <a:pt x="48332" y="2219"/>
                        </a:cubicBezTo>
                        <a:cubicBezTo>
                          <a:pt x="26289" y="-5873"/>
                          <a:pt x="0" y="10772"/>
                          <a:pt x="0" y="10772"/>
                        </a:cubicBezTo>
                        <a:cubicBezTo>
                          <a:pt x="0" y="10772"/>
                          <a:pt x="9530" y="40564"/>
                          <a:pt x="31573" y="48656"/>
                        </a:cubicBezTo>
                        <a:cubicBezTo>
                          <a:pt x="52303" y="56266"/>
                          <a:pt x="72645" y="53349"/>
                          <a:pt x="78882" y="42344"/>
                        </a:cubicBezTo>
                        <a:cubicBezTo>
                          <a:pt x="79346" y="41654"/>
                          <a:pt x="55895" y="31908"/>
                          <a:pt x="56176" y="31128"/>
                        </a:cubicBezTo>
                        <a:close/>
                        <a:moveTo>
                          <a:pt x="9500" y="14259"/>
                        </a:moveTo>
                        <a:cubicBezTo>
                          <a:pt x="16580" y="34779"/>
                          <a:pt x="30133" y="42015"/>
                          <a:pt x="30133" y="42015"/>
                        </a:cubicBezTo>
                        <a:cubicBezTo>
                          <a:pt x="13215" y="35804"/>
                          <a:pt x="5900" y="12937"/>
                          <a:pt x="5900" y="12937"/>
                        </a:cubicBezTo>
                        <a:cubicBezTo>
                          <a:pt x="5900" y="12937"/>
                          <a:pt x="26077" y="0"/>
                          <a:pt x="42996" y="6373"/>
                        </a:cubicBezTo>
                        <a:cubicBezTo>
                          <a:pt x="42996" y="6373"/>
                          <a:pt x="28019" y="3083"/>
                          <a:pt x="9500" y="14259"/>
                        </a:cubicBezTo>
                        <a:close/>
                        <a:moveTo>
                          <a:pt x="18394" y="17524"/>
                        </a:moveTo>
                        <a:cubicBezTo>
                          <a:pt x="23148" y="31301"/>
                          <a:pt x="32247" y="36159"/>
                          <a:pt x="32247" y="36159"/>
                        </a:cubicBezTo>
                        <a:cubicBezTo>
                          <a:pt x="20888" y="31989"/>
                          <a:pt x="15977" y="16636"/>
                          <a:pt x="15977" y="16636"/>
                        </a:cubicBezTo>
                        <a:cubicBezTo>
                          <a:pt x="15977" y="16636"/>
                          <a:pt x="29524" y="8059"/>
                          <a:pt x="40883" y="12229"/>
                        </a:cubicBezTo>
                        <a:cubicBezTo>
                          <a:pt x="40883" y="12229"/>
                          <a:pt x="30827" y="10021"/>
                          <a:pt x="18394" y="17524"/>
                        </a:cubicBezTo>
                        <a:close/>
                      </a:path>
                    </a:pathLst>
                  </a:custGeom>
                  <a:grpFill/>
                  <a:ln w="7600" cap="flat">
                    <a:noFill/>
                    <a:bevel/>
                  </a:ln>
                </p:spPr>
              </p:sp>
              <p:sp>
                <p:nvSpPr>
                  <p:cNvPr id="513" name="任意多边形: 形状 512"/>
                  <p:cNvSpPr/>
                  <p:nvPr/>
                </p:nvSpPr>
                <p:spPr>
                  <a:xfrm>
                    <a:off x="2268690" y="822923"/>
                    <a:ext cx="11122" cy="11217"/>
                  </a:xfrm>
                  <a:custGeom>
                    <a:avLst/>
                    <a:gdLst/>
                    <a:ahLst/>
                    <a:cxnLst/>
                    <a:rect l="0" t="0" r="0" b="0"/>
                    <a:pathLst>
                      <a:path w="11122" h="11217">
                        <a:moveTo>
                          <a:pt x="7463" y="340"/>
                        </a:moveTo>
                        <a:cubicBezTo>
                          <a:pt x="10348" y="1399"/>
                          <a:pt x="11836" y="4616"/>
                          <a:pt x="10786" y="7526"/>
                        </a:cubicBezTo>
                        <a:cubicBezTo>
                          <a:pt x="9735" y="10436"/>
                          <a:pt x="6545" y="11937"/>
                          <a:pt x="3660" y="10878"/>
                        </a:cubicBezTo>
                        <a:cubicBezTo>
                          <a:pt x="774" y="9819"/>
                          <a:pt x="-713" y="6601"/>
                          <a:pt x="337" y="3691"/>
                        </a:cubicBezTo>
                        <a:cubicBezTo>
                          <a:pt x="1387" y="781"/>
                          <a:pt x="4577" y="-719"/>
                          <a:pt x="7463" y="340"/>
                        </a:cubicBezTo>
                        <a:close/>
                      </a:path>
                    </a:pathLst>
                  </a:custGeom>
                  <a:grpFill/>
                  <a:ln w="7600" cap="flat">
                    <a:noFill/>
                    <a:bevel/>
                  </a:ln>
                </p:spPr>
              </p:sp>
              <p:sp>
                <p:nvSpPr>
                  <p:cNvPr id="514" name="任意多边形: 形状 513"/>
                  <p:cNvSpPr/>
                  <p:nvPr/>
                </p:nvSpPr>
                <p:spPr>
                  <a:xfrm>
                    <a:off x="2282757" y="820029"/>
                    <a:ext cx="80788" cy="52906"/>
                  </a:xfrm>
                  <a:custGeom>
                    <a:avLst/>
                    <a:gdLst/>
                    <a:ahLst/>
                    <a:cxnLst/>
                    <a:rect l="0" t="0" r="0" b="0"/>
                    <a:pathLst>
                      <a:path w="80788" h="52906">
                        <a:moveTo>
                          <a:pt x="24244" y="20260"/>
                        </a:moveTo>
                        <a:cubicBezTo>
                          <a:pt x="24557" y="19394"/>
                          <a:pt x="1049" y="10060"/>
                          <a:pt x="1461" y="9258"/>
                        </a:cubicBezTo>
                        <a:cubicBezTo>
                          <a:pt x="7899" y="-1535"/>
                          <a:pt x="28098" y="-4355"/>
                          <a:pt x="48678" y="3199"/>
                        </a:cubicBezTo>
                        <a:cubicBezTo>
                          <a:pt x="70722" y="11291"/>
                          <a:pt x="80252" y="41084"/>
                          <a:pt x="80252" y="41084"/>
                        </a:cubicBezTo>
                        <a:cubicBezTo>
                          <a:pt x="80252" y="41084"/>
                          <a:pt x="53963" y="57729"/>
                          <a:pt x="31920" y="49637"/>
                        </a:cubicBezTo>
                        <a:cubicBezTo>
                          <a:pt x="11190" y="42027"/>
                          <a:pt x="-2534" y="26605"/>
                          <a:pt x="-298" y="14133"/>
                        </a:cubicBezTo>
                        <a:cubicBezTo>
                          <a:pt x="0" y="13303"/>
                          <a:pt x="23963" y="21040"/>
                          <a:pt x="24244" y="20260"/>
                        </a:cubicBezTo>
                        <a:close/>
                        <a:moveTo>
                          <a:pt x="70752" y="37597"/>
                        </a:moveTo>
                        <a:cubicBezTo>
                          <a:pt x="52250" y="48726"/>
                          <a:pt x="37255" y="45483"/>
                          <a:pt x="37255" y="45483"/>
                        </a:cubicBezTo>
                        <a:cubicBezTo>
                          <a:pt x="54174" y="51693"/>
                          <a:pt x="74352" y="38918"/>
                          <a:pt x="74352" y="38918"/>
                        </a:cubicBezTo>
                        <a:cubicBezTo>
                          <a:pt x="74352" y="38918"/>
                          <a:pt x="67037" y="16051"/>
                          <a:pt x="50118" y="9841"/>
                        </a:cubicBezTo>
                        <a:cubicBezTo>
                          <a:pt x="50118" y="9841"/>
                          <a:pt x="63688" y="17030"/>
                          <a:pt x="70752" y="37597"/>
                        </a:cubicBezTo>
                        <a:close/>
                        <a:moveTo>
                          <a:pt x="61858" y="34332"/>
                        </a:moveTo>
                        <a:cubicBezTo>
                          <a:pt x="49436" y="41804"/>
                          <a:pt x="39369" y="39626"/>
                          <a:pt x="39369" y="39626"/>
                        </a:cubicBezTo>
                        <a:cubicBezTo>
                          <a:pt x="50728" y="43796"/>
                          <a:pt x="64275" y="35219"/>
                          <a:pt x="64275" y="35219"/>
                        </a:cubicBezTo>
                        <a:cubicBezTo>
                          <a:pt x="64275" y="35219"/>
                          <a:pt x="59364" y="19867"/>
                          <a:pt x="48005" y="15697"/>
                        </a:cubicBezTo>
                        <a:cubicBezTo>
                          <a:pt x="48005" y="15697"/>
                          <a:pt x="57115" y="20524"/>
                          <a:pt x="61858" y="34332"/>
                        </a:cubicBezTo>
                        <a:close/>
                      </a:path>
                    </a:pathLst>
                  </a:custGeom>
                  <a:grpFill/>
                  <a:ln w="7600" cap="flat">
                    <a:noFill/>
                    <a:bevel/>
                  </a:ln>
                </p:spPr>
              </p:sp>
            </p:grpSp>
            <p:grpSp>
              <p:nvGrpSpPr>
                <p:cNvPr id="348" name="组合 347"/>
                <p:cNvGrpSpPr/>
                <p:nvPr/>
              </p:nvGrpSpPr>
              <p:grpSpPr>
                <a:xfrm rot="510912" flipH="1">
                  <a:off x="3175458" y="1825440"/>
                  <a:ext cx="449474" cy="452832"/>
                  <a:chOff x="2081088" y="803127"/>
                  <a:chExt cx="116057" cy="116924"/>
                </a:xfrm>
                <a:grpFill/>
              </p:grpSpPr>
              <p:sp>
                <p:nvSpPr>
                  <p:cNvPr id="505" name="任意多边形: 形状 504"/>
                  <p:cNvSpPr/>
                  <p:nvPr/>
                </p:nvSpPr>
                <p:spPr>
                  <a:xfrm>
                    <a:off x="2100661" y="802340"/>
                    <a:ext cx="40065" cy="54136"/>
                  </a:xfrm>
                  <a:custGeom>
                    <a:avLst/>
                    <a:gdLst/>
                    <a:ahLst/>
                    <a:cxnLst/>
                    <a:rect l="0" t="0" r="0" b="0"/>
                    <a:pathLst>
                      <a:path w="40065" h="54136">
                        <a:moveTo>
                          <a:pt x="26009" y="37861"/>
                        </a:moveTo>
                        <a:cubicBezTo>
                          <a:pt x="25447" y="38188"/>
                          <a:pt x="34002" y="54070"/>
                          <a:pt x="33415" y="54317"/>
                        </a:cubicBezTo>
                        <a:cubicBezTo>
                          <a:pt x="25037" y="57221"/>
                          <a:pt x="12785" y="49465"/>
                          <a:pt x="5017" y="35895"/>
                        </a:cubicBezTo>
                        <a:cubicBezTo>
                          <a:pt x="-3304" y="21360"/>
                          <a:pt x="4988" y="787"/>
                          <a:pt x="4988" y="787"/>
                        </a:cubicBezTo>
                        <a:cubicBezTo>
                          <a:pt x="4988" y="787"/>
                          <a:pt x="26799" y="3832"/>
                          <a:pt x="35120" y="18367"/>
                        </a:cubicBezTo>
                        <a:cubicBezTo>
                          <a:pt x="42944" y="32035"/>
                          <a:pt x="43430" y="46727"/>
                          <a:pt x="36575" y="52477"/>
                        </a:cubicBezTo>
                        <a:cubicBezTo>
                          <a:pt x="36154" y="52889"/>
                          <a:pt x="26514" y="37566"/>
                          <a:pt x="26009" y="37861"/>
                        </a:cubicBezTo>
                        <a:close/>
                        <a:moveTo>
                          <a:pt x="8573" y="7051"/>
                        </a:moveTo>
                        <a:cubicBezTo>
                          <a:pt x="23660" y="9512"/>
                          <a:pt x="30342" y="18170"/>
                          <a:pt x="30342" y="18170"/>
                        </a:cubicBezTo>
                        <a:cubicBezTo>
                          <a:pt x="23956" y="7014"/>
                          <a:pt x="7215" y="4677"/>
                          <a:pt x="7215" y="4677"/>
                        </a:cubicBezTo>
                        <a:cubicBezTo>
                          <a:pt x="7215" y="4677"/>
                          <a:pt x="851" y="20468"/>
                          <a:pt x="7237" y="31624"/>
                        </a:cubicBezTo>
                        <a:cubicBezTo>
                          <a:pt x="7237" y="31624"/>
                          <a:pt x="3113" y="21476"/>
                          <a:pt x="8573" y="7051"/>
                        </a:cubicBezTo>
                        <a:close/>
                        <a:moveTo>
                          <a:pt x="11931" y="12915"/>
                        </a:moveTo>
                        <a:cubicBezTo>
                          <a:pt x="22059" y="14568"/>
                          <a:pt x="26546" y="20381"/>
                          <a:pt x="26546" y="20381"/>
                        </a:cubicBezTo>
                        <a:cubicBezTo>
                          <a:pt x="22258" y="12891"/>
                          <a:pt x="11018" y="11322"/>
                          <a:pt x="11018" y="11322"/>
                        </a:cubicBezTo>
                        <a:cubicBezTo>
                          <a:pt x="11018" y="11322"/>
                          <a:pt x="6746" y="21923"/>
                          <a:pt x="11033" y="29413"/>
                        </a:cubicBezTo>
                        <a:cubicBezTo>
                          <a:pt x="11033" y="29413"/>
                          <a:pt x="8265" y="22600"/>
                          <a:pt x="11931" y="12915"/>
                        </a:cubicBezTo>
                        <a:close/>
                      </a:path>
                    </a:pathLst>
                  </a:custGeom>
                  <a:grpFill/>
                  <a:ln w="7600" cap="flat">
                    <a:noFill/>
                    <a:bevel/>
                  </a:ln>
                </p:spPr>
              </p:sp>
              <p:sp>
                <p:nvSpPr>
                  <p:cNvPr id="506" name="任意多边形: 形状 505"/>
                  <p:cNvSpPr/>
                  <p:nvPr/>
                </p:nvSpPr>
                <p:spPr>
                  <a:xfrm>
                    <a:off x="2136192" y="865934"/>
                    <a:ext cx="40068" cy="54117"/>
                  </a:xfrm>
                  <a:custGeom>
                    <a:avLst/>
                    <a:gdLst/>
                    <a:ahLst/>
                    <a:cxnLst/>
                    <a:rect l="0" t="0" r="0" b="0"/>
                    <a:pathLst>
                      <a:path w="40068" h="54117">
                        <a:moveTo>
                          <a:pt x="15067" y="17220"/>
                        </a:moveTo>
                        <a:cubicBezTo>
                          <a:pt x="14506" y="17547"/>
                          <a:pt x="5144" y="2133"/>
                          <a:pt x="4640" y="2523"/>
                        </a:cubicBezTo>
                        <a:cubicBezTo>
                          <a:pt x="-2043" y="8388"/>
                          <a:pt x="-1509" y="22967"/>
                          <a:pt x="6259" y="36538"/>
                        </a:cubicBezTo>
                        <a:cubicBezTo>
                          <a:pt x="14580" y="51072"/>
                          <a:pt x="36391" y="54117"/>
                          <a:pt x="36391" y="54117"/>
                        </a:cubicBezTo>
                        <a:cubicBezTo>
                          <a:pt x="36391" y="54117"/>
                          <a:pt x="44683" y="33544"/>
                          <a:pt x="36362" y="19009"/>
                        </a:cubicBezTo>
                        <a:cubicBezTo>
                          <a:pt x="28537" y="5341"/>
                          <a:pt x="16164" y="-2429"/>
                          <a:pt x="7799" y="0"/>
                        </a:cubicBezTo>
                        <a:cubicBezTo>
                          <a:pt x="7235" y="777"/>
                          <a:pt x="15573" y="16926"/>
                          <a:pt x="15067" y="17220"/>
                        </a:cubicBezTo>
                        <a:close/>
                        <a:moveTo>
                          <a:pt x="32805" y="47853"/>
                        </a:moveTo>
                        <a:cubicBezTo>
                          <a:pt x="38235" y="33446"/>
                          <a:pt x="34142" y="23280"/>
                          <a:pt x="34142" y="23280"/>
                        </a:cubicBezTo>
                        <a:cubicBezTo>
                          <a:pt x="40528" y="34436"/>
                          <a:pt x="34164" y="50227"/>
                          <a:pt x="34164" y="50227"/>
                        </a:cubicBezTo>
                        <a:cubicBezTo>
                          <a:pt x="34164" y="50227"/>
                          <a:pt x="17423" y="47890"/>
                          <a:pt x="11037" y="36734"/>
                        </a:cubicBezTo>
                        <a:cubicBezTo>
                          <a:pt x="11037" y="36734"/>
                          <a:pt x="17689" y="45410"/>
                          <a:pt x="32805" y="47853"/>
                        </a:cubicBezTo>
                        <a:close/>
                        <a:moveTo>
                          <a:pt x="29448" y="41989"/>
                        </a:moveTo>
                        <a:cubicBezTo>
                          <a:pt x="33094" y="32316"/>
                          <a:pt x="30345" y="25491"/>
                          <a:pt x="30345" y="25491"/>
                        </a:cubicBezTo>
                        <a:cubicBezTo>
                          <a:pt x="34633" y="32981"/>
                          <a:pt x="30361" y="43582"/>
                          <a:pt x="30361" y="43582"/>
                        </a:cubicBezTo>
                        <a:cubicBezTo>
                          <a:pt x="30361" y="43582"/>
                          <a:pt x="19121" y="42013"/>
                          <a:pt x="14833" y="34524"/>
                        </a:cubicBezTo>
                        <a:cubicBezTo>
                          <a:pt x="14833" y="34524"/>
                          <a:pt x="19299" y="40348"/>
                          <a:pt x="29448" y="41989"/>
                        </a:cubicBezTo>
                        <a:close/>
                      </a:path>
                    </a:pathLst>
                  </a:custGeom>
                  <a:grpFill/>
                  <a:ln w="7600" cap="flat">
                    <a:noFill/>
                    <a:bevel/>
                  </a:ln>
                </p:spPr>
              </p:sp>
              <p:sp>
                <p:nvSpPr>
                  <p:cNvPr id="507" name="任意多边形: 形状 506"/>
                  <p:cNvSpPr/>
                  <p:nvPr/>
                </p:nvSpPr>
                <p:spPr>
                  <a:xfrm>
                    <a:off x="2081088" y="858675"/>
                    <a:ext cx="53659" cy="40410"/>
                  </a:xfrm>
                  <a:custGeom>
                    <a:avLst/>
                    <a:gdLst/>
                    <a:ahLst/>
                    <a:cxnLst/>
                    <a:rect l="0" t="0" r="0" b="0"/>
                    <a:pathLst>
                      <a:path w="53659" h="40410">
                        <a:moveTo>
                          <a:pt x="36584" y="15196"/>
                        </a:moveTo>
                        <a:cubicBezTo>
                          <a:pt x="36260" y="14629"/>
                          <a:pt x="51543" y="5188"/>
                          <a:pt x="51157" y="4679"/>
                        </a:cubicBezTo>
                        <a:cubicBezTo>
                          <a:pt x="45341" y="-2061"/>
                          <a:pt x="30886" y="-1522"/>
                          <a:pt x="17431" y="6313"/>
                        </a:cubicBezTo>
                        <a:cubicBezTo>
                          <a:pt x="3019" y="14704"/>
                          <a:pt x="0" y="36702"/>
                          <a:pt x="0" y="36702"/>
                        </a:cubicBezTo>
                        <a:cubicBezTo>
                          <a:pt x="0" y="36702"/>
                          <a:pt x="20399" y="45064"/>
                          <a:pt x="34810" y="36673"/>
                        </a:cubicBezTo>
                        <a:cubicBezTo>
                          <a:pt x="48363" y="28781"/>
                          <a:pt x="56067" y="16302"/>
                          <a:pt x="52982" y="7866"/>
                        </a:cubicBezTo>
                        <a:cubicBezTo>
                          <a:pt x="52821" y="7297"/>
                          <a:pt x="36876" y="15706"/>
                          <a:pt x="36584" y="15196"/>
                        </a:cubicBezTo>
                        <a:close/>
                        <a:moveTo>
                          <a:pt x="6211" y="33086"/>
                        </a:moveTo>
                        <a:cubicBezTo>
                          <a:pt x="20496" y="38562"/>
                          <a:pt x="30575" y="34433"/>
                          <a:pt x="30575" y="34433"/>
                        </a:cubicBezTo>
                        <a:cubicBezTo>
                          <a:pt x="19514" y="40874"/>
                          <a:pt x="3857" y="34456"/>
                          <a:pt x="3857" y="34456"/>
                        </a:cubicBezTo>
                        <a:cubicBezTo>
                          <a:pt x="3857" y="34456"/>
                          <a:pt x="6174" y="17572"/>
                          <a:pt x="17236" y="11131"/>
                        </a:cubicBezTo>
                        <a:cubicBezTo>
                          <a:pt x="17236" y="11131"/>
                          <a:pt x="8634" y="17840"/>
                          <a:pt x="6211" y="33086"/>
                        </a:cubicBezTo>
                        <a:close/>
                        <a:moveTo>
                          <a:pt x="12026" y="29700"/>
                        </a:moveTo>
                        <a:cubicBezTo>
                          <a:pt x="21617" y="33376"/>
                          <a:pt x="28384" y="30605"/>
                          <a:pt x="28384" y="30605"/>
                        </a:cubicBezTo>
                        <a:cubicBezTo>
                          <a:pt x="20957" y="34929"/>
                          <a:pt x="10446" y="30620"/>
                          <a:pt x="10446" y="30620"/>
                        </a:cubicBezTo>
                        <a:cubicBezTo>
                          <a:pt x="10446" y="30620"/>
                          <a:pt x="12001" y="19284"/>
                          <a:pt x="19427" y="14960"/>
                        </a:cubicBezTo>
                        <a:cubicBezTo>
                          <a:pt x="19427" y="14960"/>
                          <a:pt x="13652" y="19464"/>
                          <a:pt x="12026" y="29700"/>
                        </a:cubicBezTo>
                        <a:close/>
                      </a:path>
                    </a:pathLst>
                  </a:custGeom>
                  <a:grpFill/>
                  <a:ln w="7600" cap="flat">
                    <a:noFill/>
                    <a:bevel/>
                  </a:ln>
                </p:spPr>
              </p:sp>
              <p:sp>
                <p:nvSpPr>
                  <p:cNvPr id="508" name="任意多边形: 形状 507"/>
                  <p:cNvSpPr/>
                  <p:nvPr/>
                </p:nvSpPr>
                <p:spPr>
                  <a:xfrm>
                    <a:off x="2135171" y="857610"/>
                    <a:ext cx="7889" cy="7957"/>
                  </a:xfrm>
                  <a:custGeom>
                    <a:avLst/>
                    <a:gdLst/>
                    <a:ahLst/>
                    <a:cxnLst/>
                    <a:rect l="0" t="0" r="0" b="0"/>
                    <a:pathLst>
                      <a:path w="7889" h="7957">
                        <a:moveTo>
                          <a:pt x="1973" y="534"/>
                        </a:moveTo>
                        <a:cubicBezTo>
                          <a:pt x="3859" y="-565"/>
                          <a:pt x="6271" y="0"/>
                          <a:pt x="7360" y="1990"/>
                        </a:cubicBezTo>
                        <a:cubicBezTo>
                          <a:pt x="8449" y="3892"/>
                          <a:pt x="7803" y="6325"/>
                          <a:pt x="5917" y="7423"/>
                        </a:cubicBezTo>
                        <a:cubicBezTo>
                          <a:pt x="4030" y="8522"/>
                          <a:pt x="1618" y="7870"/>
                          <a:pt x="529" y="5967"/>
                        </a:cubicBezTo>
                        <a:cubicBezTo>
                          <a:pt x="-560" y="4065"/>
                          <a:pt x="0" y="1632"/>
                          <a:pt x="1973" y="534"/>
                        </a:cubicBezTo>
                        <a:close/>
                      </a:path>
                    </a:pathLst>
                  </a:custGeom>
                  <a:grpFill/>
                  <a:ln w="7600" cap="flat">
                    <a:noFill/>
                    <a:bevel/>
                  </a:ln>
                </p:spPr>
              </p:sp>
              <p:sp>
                <p:nvSpPr>
                  <p:cNvPr id="509" name="任意多边形: 形状 508"/>
                  <p:cNvSpPr/>
                  <p:nvPr/>
                </p:nvSpPr>
                <p:spPr>
                  <a:xfrm>
                    <a:off x="2144247" y="822770"/>
                    <a:ext cx="53677" cy="40407"/>
                  </a:xfrm>
                  <a:custGeom>
                    <a:avLst/>
                    <a:gdLst/>
                    <a:ahLst/>
                    <a:cxnLst/>
                    <a:rect l="0" t="0" r="0" b="0"/>
                    <a:pathLst>
                      <a:path w="53677" h="40407">
                        <a:moveTo>
                          <a:pt x="16138" y="26231"/>
                        </a:moveTo>
                        <a:cubicBezTo>
                          <a:pt x="15813" y="25664"/>
                          <a:pt x="0" y="34292"/>
                          <a:pt x="-179" y="33701"/>
                        </a:cubicBezTo>
                        <a:cubicBezTo>
                          <a:pt x="-3059" y="25251"/>
                          <a:pt x="4632" y="12894"/>
                          <a:pt x="18087" y="5060"/>
                        </a:cubicBezTo>
                        <a:cubicBezTo>
                          <a:pt x="32498" y="-3332"/>
                          <a:pt x="52897" y="5030"/>
                          <a:pt x="52897" y="5030"/>
                        </a:cubicBezTo>
                        <a:cubicBezTo>
                          <a:pt x="52897" y="5030"/>
                          <a:pt x="49878" y="27028"/>
                          <a:pt x="35467" y="35420"/>
                        </a:cubicBezTo>
                        <a:cubicBezTo>
                          <a:pt x="21914" y="43311"/>
                          <a:pt x="7346" y="43801"/>
                          <a:pt x="1645" y="36888"/>
                        </a:cubicBezTo>
                        <a:cubicBezTo>
                          <a:pt x="1237" y="36463"/>
                          <a:pt x="16430" y="26741"/>
                          <a:pt x="16138" y="26231"/>
                        </a:cubicBezTo>
                        <a:close/>
                        <a:moveTo>
                          <a:pt x="46686" y="8647"/>
                        </a:moveTo>
                        <a:cubicBezTo>
                          <a:pt x="44246" y="23862"/>
                          <a:pt x="35661" y="30601"/>
                          <a:pt x="35661" y="30601"/>
                        </a:cubicBezTo>
                        <a:cubicBezTo>
                          <a:pt x="46723" y="24160"/>
                          <a:pt x="49040" y="7276"/>
                          <a:pt x="49040" y="7276"/>
                        </a:cubicBezTo>
                        <a:cubicBezTo>
                          <a:pt x="49040" y="7276"/>
                          <a:pt x="33383" y="858"/>
                          <a:pt x="22322" y="7299"/>
                        </a:cubicBezTo>
                        <a:cubicBezTo>
                          <a:pt x="22322" y="7299"/>
                          <a:pt x="32383" y="3140"/>
                          <a:pt x="46686" y="8647"/>
                        </a:cubicBezTo>
                        <a:close/>
                        <a:moveTo>
                          <a:pt x="40871" y="12033"/>
                        </a:moveTo>
                        <a:cubicBezTo>
                          <a:pt x="39233" y="22248"/>
                          <a:pt x="33469" y="26772"/>
                          <a:pt x="33469" y="26772"/>
                        </a:cubicBezTo>
                        <a:cubicBezTo>
                          <a:pt x="40896" y="22448"/>
                          <a:pt x="42452" y="11112"/>
                          <a:pt x="42452" y="11112"/>
                        </a:cubicBezTo>
                        <a:cubicBezTo>
                          <a:pt x="42452" y="11112"/>
                          <a:pt x="31940" y="6803"/>
                          <a:pt x="24513" y="11128"/>
                        </a:cubicBezTo>
                        <a:cubicBezTo>
                          <a:pt x="24513" y="11128"/>
                          <a:pt x="31269" y="8335"/>
                          <a:pt x="40871" y="12033"/>
                        </a:cubicBezTo>
                        <a:close/>
                      </a:path>
                    </a:pathLst>
                  </a:custGeom>
                  <a:grpFill/>
                  <a:ln w="7600" cap="flat">
                    <a:noFill/>
                    <a:bevel/>
                  </a:ln>
                </p:spPr>
              </p:sp>
            </p:grpSp>
            <p:grpSp>
              <p:nvGrpSpPr>
                <p:cNvPr id="349" name="组合 348"/>
                <p:cNvGrpSpPr/>
                <p:nvPr/>
              </p:nvGrpSpPr>
              <p:grpSpPr>
                <a:xfrm rot="510912" flipH="1">
                  <a:off x="3079555" y="2006443"/>
                  <a:ext cx="148993" cy="150426"/>
                  <a:chOff x="2181597" y="859189"/>
                  <a:chExt cx="38471" cy="38841"/>
                </a:xfrm>
                <a:grpFill/>
              </p:grpSpPr>
              <p:sp>
                <p:nvSpPr>
                  <p:cNvPr id="500" name="任意多边形: 形状 499"/>
                  <p:cNvSpPr/>
                  <p:nvPr/>
                </p:nvSpPr>
                <p:spPr>
                  <a:xfrm>
                    <a:off x="2181481" y="868984"/>
                    <a:ext cx="17527" cy="11478"/>
                  </a:xfrm>
                  <a:custGeom>
                    <a:avLst/>
                    <a:gdLst/>
                    <a:ahLst/>
                    <a:cxnLst/>
                    <a:rect l="0" t="0" r="0" b="0"/>
                    <a:pathLst>
                      <a:path w="17527" h="11478">
                        <a:moveTo>
                          <a:pt x="12267" y="7083"/>
                        </a:moveTo>
                        <a:cubicBezTo>
                          <a:pt x="12199" y="7270"/>
                          <a:pt x="17299" y="9295"/>
                          <a:pt x="17210" y="9469"/>
                        </a:cubicBezTo>
                        <a:cubicBezTo>
                          <a:pt x="15813" y="11811"/>
                          <a:pt x="11431" y="12423"/>
                          <a:pt x="6966" y="10784"/>
                        </a:cubicBezTo>
                        <a:cubicBezTo>
                          <a:pt x="2184" y="9028"/>
                          <a:pt x="116" y="2565"/>
                          <a:pt x="116" y="2565"/>
                        </a:cubicBezTo>
                        <a:cubicBezTo>
                          <a:pt x="116" y="2565"/>
                          <a:pt x="5820" y="-1046"/>
                          <a:pt x="10602" y="709"/>
                        </a:cubicBezTo>
                        <a:cubicBezTo>
                          <a:pt x="15099" y="2360"/>
                          <a:pt x="18077" y="5706"/>
                          <a:pt x="17592" y="8412"/>
                        </a:cubicBezTo>
                        <a:cubicBezTo>
                          <a:pt x="17573" y="8592"/>
                          <a:pt x="12328" y="6913"/>
                          <a:pt x="12267" y="7083"/>
                        </a:cubicBezTo>
                        <a:close/>
                        <a:moveTo>
                          <a:pt x="2177" y="3321"/>
                        </a:moveTo>
                        <a:cubicBezTo>
                          <a:pt x="6191" y="907"/>
                          <a:pt x="9444" y="1610"/>
                          <a:pt x="9444" y="1610"/>
                        </a:cubicBezTo>
                        <a:cubicBezTo>
                          <a:pt x="5774" y="263"/>
                          <a:pt x="1396" y="3035"/>
                          <a:pt x="1396" y="3035"/>
                        </a:cubicBezTo>
                        <a:cubicBezTo>
                          <a:pt x="1396" y="3035"/>
                          <a:pt x="2983" y="7996"/>
                          <a:pt x="6654" y="9343"/>
                        </a:cubicBezTo>
                        <a:cubicBezTo>
                          <a:pt x="6654" y="9343"/>
                          <a:pt x="3710" y="7783"/>
                          <a:pt x="2177" y="3321"/>
                        </a:cubicBezTo>
                        <a:close/>
                        <a:moveTo>
                          <a:pt x="4107" y="4030"/>
                        </a:moveTo>
                        <a:cubicBezTo>
                          <a:pt x="6802" y="2409"/>
                          <a:pt x="8986" y="2881"/>
                          <a:pt x="8986" y="2881"/>
                        </a:cubicBezTo>
                        <a:cubicBezTo>
                          <a:pt x="6521" y="1976"/>
                          <a:pt x="3582" y="3837"/>
                          <a:pt x="3582" y="3837"/>
                        </a:cubicBezTo>
                        <a:cubicBezTo>
                          <a:pt x="3582" y="3837"/>
                          <a:pt x="4648" y="7168"/>
                          <a:pt x="7112" y="8072"/>
                        </a:cubicBezTo>
                        <a:cubicBezTo>
                          <a:pt x="7112" y="8072"/>
                          <a:pt x="5136" y="7025"/>
                          <a:pt x="4107" y="4030"/>
                        </a:cubicBezTo>
                        <a:close/>
                      </a:path>
                    </a:pathLst>
                  </a:custGeom>
                  <a:grpFill/>
                  <a:ln w="7600" cap="flat">
                    <a:noFill/>
                    <a:bevel/>
                  </a:ln>
                </p:spPr>
              </p:sp>
              <p:sp>
                <p:nvSpPr>
                  <p:cNvPr id="501" name="任意多边形: 形状 500"/>
                  <p:cNvSpPr/>
                  <p:nvPr/>
                </p:nvSpPr>
                <p:spPr>
                  <a:xfrm>
                    <a:off x="2202533" y="876530"/>
                    <a:ext cx="17535" cy="11478"/>
                  </a:xfrm>
                  <a:custGeom>
                    <a:avLst/>
                    <a:gdLst/>
                    <a:ahLst/>
                    <a:cxnLst/>
                    <a:rect l="0" t="0" r="0" b="0"/>
                    <a:pathLst>
                      <a:path w="17535" h="11478">
                        <a:moveTo>
                          <a:pt x="5347" y="4724"/>
                        </a:moveTo>
                        <a:cubicBezTo>
                          <a:pt x="5280" y="4912"/>
                          <a:pt x="0" y="3157"/>
                          <a:pt x="0" y="3349"/>
                        </a:cubicBezTo>
                        <a:cubicBezTo>
                          <a:pt x="0" y="6048"/>
                          <a:pt x="2584" y="9357"/>
                          <a:pt x="7049" y="10996"/>
                        </a:cubicBezTo>
                        <a:cubicBezTo>
                          <a:pt x="11832" y="12752"/>
                          <a:pt x="17535" y="9141"/>
                          <a:pt x="17535" y="9141"/>
                        </a:cubicBezTo>
                        <a:cubicBezTo>
                          <a:pt x="17535" y="9141"/>
                          <a:pt x="15467" y="2677"/>
                          <a:pt x="10685" y="922"/>
                        </a:cubicBezTo>
                        <a:cubicBezTo>
                          <a:pt x="6188" y="0"/>
                          <a:pt x="1775" y="0"/>
                          <a:pt x="0" y="2291"/>
                        </a:cubicBezTo>
                        <a:cubicBezTo>
                          <a:pt x="0" y="2441"/>
                          <a:pt x="5409" y="4555"/>
                          <a:pt x="5347" y="4724"/>
                        </a:cubicBezTo>
                        <a:close/>
                        <a:moveTo>
                          <a:pt x="15474" y="8384"/>
                        </a:moveTo>
                        <a:cubicBezTo>
                          <a:pt x="13938" y="3932"/>
                          <a:pt x="10997" y="2363"/>
                          <a:pt x="10997" y="2363"/>
                        </a:cubicBezTo>
                        <a:cubicBezTo>
                          <a:pt x="14668" y="3710"/>
                          <a:pt x="16255" y="8671"/>
                          <a:pt x="16255" y="8671"/>
                        </a:cubicBezTo>
                        <a:cubicBezTo>
                          <a:pt x="16255" y="8671"/>
                          <a:pt x="11877" y="11443"/>
                          <a:pt x="8207" y="10095"/>
                        </a:cubicBezTo>
                        <a:cubicBezTo>
                          <a:pt x="8207" y="10095"/>
                          <a:pt x="11456" y="10809"/>
                          <a:pt x="15474" y="8384"/>
                        </a:cubicBezTo>
                        <a:close/>
                        <a:moveTo>
                          <a:pt x="13544" y="7676"/>
                        </a:moveTo>
                        <a:cubicBezTo>
                          <a:pt x="12513" y="4687"/>
                          <a:pt x="10539" y="3633"/>
                          <a:pt x="10539" y="3633"/>
                        </a:cubicBezTo>
                        <a:cubicBezTo>
                          <a:pt x="13003" y="4538"/>
                          <a:pt x="14069" y="7868"/>
                          <a:pt x="14069" y="7868"/>
                        </a:cubicBezTo>
                        <a:cubicBezTo>
                          <a:pt x="14069" y="7868"/>
                          <a:pt x="11130" y="9729"/>
                          <a:pt x="8665" y="8825"/>
                        </a:cubicBezTo>
                        <a:cubicBezTo>
                          <a:pt x="8665" y="8825"/>
                          <a:pt x="10847" y="9304"/>
                          <a:pt x="13544" y="7676"/>
                        </a:cubicBezTo>
                        <a:close/>
                      </a:path>
                    </a:pathLst>
                  </a:custGeom>
                  <a:grpFill/>
                  <a:ln w="7600" cap="flat">
                    <a:noFill/>
                    <a:bevel/>
                  </a:ln>
                </p:spPr>
              </p:sp>
              <p:sp>
                <p:nvSpPr>
                  <p:cNvPr id="502" name="任意多边形: 形状 501"/>
                  <p:cNvSpPr/>
                  <p:nvPr/>
                </p:nvSpPr>
                <p:spPr>
                  <a:xfrm>
                    <a:off x="2191507" y="880346"/>
                    <a:ext cx="11380" cy="17685"/>
                  </a:xfrm>
                  <a:custGeom>
                    <a:avLst/>
                    <a:gdLst/>
                    <a:ahLst/>
                    <a:cxnLst/>
                    <a:rect l="0" t="0" r="0" b="0"/>
                    <a:pathLst>
                      <a:path w="11380" h="17685">
                        <a:moveTo>
                          <a:pt x="6696" y="5393"/>
                        </a:moveTo>
                        <a:cubicBezTo>
                          <a:pt x="6510" y="5325"/>
                          <a:pt x="8250" y="0"/>
                          <a:pt x="8060" y="0"/>
                        </a:cubicBezTo>
                        <a:cubicBezTo>
                          <a:pt x="5384" y="0"/>
                          <a:pt x="2102" y="2606"/>
                          <a:pt x="0" y="7110"/>
                        </a:cubicBezTo>
                        <a:cubicBezTo>
                          <a:pt x="-1263" y="11933"/>
                          <a:pt x="2317" y="17685"/>
                          <a:pt x="2317" y="17685"/>
                        </a:cubicBezTo>
                        <a:cubicBezTo>
                          <a:pt x="2317" y="17685"/>
                          <a:pt x="8726" y="15600"/>
                          <a:pt x="10466" y="10776"/>
                        </a:cubicBezTo>
                        <a:cubicBezTo>
                          <a:pt x="12103" y="6241"/>
                          <a:pt x="11476" y="1790"/>
                          <a:pt x="9109" y="0"/>
                        </a:cubicBezTo>
                        <a:cubicBezTo>
                          <a:pt x="8960" y="0"/>
                          <a:pt x="6864" y="5455"/>
                          <a:pt x="6696" y="5393"/>
                        </a:cubicBezTo>
                        <a:close/>
                        <a:moveTo>
                          <a:pt x="3067" y="15606"/>
                        </a:moveTo>
                        <a:cubicBezTo>
                          <a:pt x="7481" y="14057"/>
                          <a:pt x="9038" y="11091"/>
                          <a:pt x="9038" y="11091"/>
                        </a:cubicBezTo>
                        <a:cubicBezTo>
                          <a:pt x="7702" y="14793"/>
                          <a:pt x="2783" y="16394"/>
                          <a:pt x="2783" y="16394"/>
                        </a:cubicBezTo>
                        <a:cubicBezTo>
                          <a:pt x="2783" y="16394"/>
                          <a:pt x="0" y="11979"/>
                          <a:pt x="1371" y="8277"/>
                        </a:cubicBezTo>
                        <a:cubicBezTo>
                          <a:pt x="1371" y="8277"/>
                          <a:pt x="0" y="11554"/>
                          <a:pt x="3067" y="15606"/>
                        </a:cubicBezTo>
                        <a:close/>
                        <a:moveTo>
                          <a:pt x="3770" y="13660"/>
                        </a:moveTo>
                        <a:cubicBezTo>
                          <a:pt x="6733" y="12620"/>
                          <a:pt x="7778" y="10629"/>
                          <a:pt x="7778" y="10629"/>
                        </a:cubicBezTo>
                        <a:cubicBezTo>
                          <a:pt x="6881" y="13114"/>
                          <a:pt x="3579" y="14189"/>
                          <a:pt x="3579" y="14189"/>
                        </a:cubicBezTo>
                        <a:cubicBezTo>
                          <a:pt x="3579" y="14189"/>
                          <a:pt x="1734" y="11225"/>
                          <a:pt x="2631" y="8739"/>
                        </a:cubicBezTo>
                        <a:cubicBezTo>
                          <a:pt x="2631" y="8739"/>
                          <a:pt x="2156" y="10940"/>
                          <a:pt x="3770" y="13660"/>
                        </a:cubicBezTo>
                        <a:close/>
                      </a:path>
                    </a:pathLst>
                  </a:custGeom>
                  <a:grpFill/>
                  <a:ln w="7600" cap="flat">
                    <a:noFill/>
                    <a:bevel/>
                  </a:ln>
                </p:spPr>
              </p:sp>
              <p:sp>
                <p:nvSpPr>
                  <p:cNvPr id="503" name="任意多边形: 形状 502"/>
                  <p:cNvSpPr/>
                  <p:nvPr/>
                </p:nvSpPr>
                <p:spPr>
                  <a:xfrm>
                    <a:off x="2199626" y="877393"/>
                    <a:ext cx="2413" cy="2434"/>
                  </a:xfrm>
                  <a:custGeom>
                    <a:avLst/>
                    <a:gdLst/>
                    <a:ahLst/>
                    <a:cxnLst/>
                    <a:rect l="0" t="0" r="0" b="0"/>
                    <a:pathLst>
                      <a:path w="2413" h="2434">
                        <a:moveTo>
                          <a:pt x="0" y="801"/>
                        </a:moveTo>
                        <a:cubicBezTo>
                          <a:pt x="301" y="169"/>
                          <a:pt x="993" y="-156"/>
                          <a:pt x="1619" y="0"/>
                        </a:cubicBezTo>
                        <a:cubicBezTo>
                          <a:pt x="2245" y="303"/>
                          <a:pt x="2568" y="1002"/>
                          <a:pt x="2340" y="1633"/>
                        </a:cubicBezTo>
                        <a:cubicBezTo>
                          <a:pt x="2112" y="2264"/>
                          <a:pt x="1420" y="2590"/>
                          <a:pt x="794" y="2360"/>
                        </a:cubicBezTo>
                        <a:cubicBezTo>
                          <a:pt x="168" y="2130"/>
                          <a:pt x="-155" y="1432"/>
                          <a:pt x="0" y="801"/>
                        </a:cubicBezTo>
                        <a:close/>
                      </a:path>
                    </a:pathLst>
                  </a:custGeom>
                  <a:grpFill/>
                  <a:ln w="7600" cap="flat">
                    <a:noFill/>
                    <a:bevel/>
                  </a:ln>
                </p:spPr>
              </p:sp>
              <p:sp>
                <p:nvSpPr>
                  <p:cNvPr id="504" name="任意多边形: 形状 503"/>
                  <p:cNvSpPr/>
                  <p:nvPr/>
                </p:nvSpPr>
                <p:spPr>
                  <a:xfrm>
                    <a:off x="2199004" y="859072"/>
                    <a:ext cx="11381" cy="17677"/>
                  </a:xfrm>
                  <a:custGeom>
                    <a:avLst/>
                    <a:gdLst/>
                    <a:ahLst/>
                    <a:cxnLst/>
                    <a:rect l="0" t="0" r="0" b="0"/>
                    <a:pathLst>
                      <a:path w="11381" h="17677">
                        <a:moveTo>
                          <a:pt x="4358" y="12372"/>
                        </a:moveTo>
                        <a:cubicBezTo>
                          <a:pt x="4172" y="12304"/>
                          <a:pt x="2164" y="17447"/>
                          <a:pt x="1992" y="17357"/>
                        </a:cubicBezTo>
                        <a:cubicBezTo>
                          <a:pt x="-330" y="15948"/>
                          <a:pt x="-937" y="11529"/>
                          <a:pt x="688" y="7026"/>
                        </a:cubicBezTo>
                        <a:cubicBezTo>
                          <a:pt x="2429" y="2203"/>
                          <a:pt x="8838" y="117"/>
                          <a:pt x="8838" y="117"/>
                        </a:cubicBezTo>
                        <a:cubicBezTo>
                          <a:pt x="8838" y="117"/>
                          <a:pt x="12418" y="5869"/>
                          <a:pt x="10677" y="10693"/>
                        </a:cubicBezTo>
                        <a:cubicBezTo>
                          <a:pt x="9041" y="15228"/>
                          <a:pt x="5723" y="18231"/>
                          <a:pt x="3040" y="17742"/>
                        </a:cubicBezTo>
                        <a:cubicBezTo>
                          <a:pt x="2862" y="17723"/>
                          <a:pt x="4526" y="12434"/>
                          <a:pt x="4358" y="12372"/>
                        </a:cubicBezTo>
                        <a:close/>
                        <a:moveTo>
                          <a:pt x="8088" y="2196"/>
                        </a:moveTo>
                        <a:cubicBezTo>
                          <a:pt x="10482" y="6244"/>
                          <a:pt x="9784" y="9525"/>
                          <a:pt x="9784" y="9525"/>
                        </a:cubicBezTo>
                        <a:cubicBezTo>
                          <a:pt x="11120" y="5823"/>
                          <a:pt x="8372" y="1408"/>
                          <a:pt x="8372" y="1408"/>
                        </a:cubicBezTo>
                        <a:cubicBezTo>
                          <a:pt x="8372" y="1408"/>
                          <a:pt x="3453" y="3009"/>
                          <a:pt x="2117" y="6711"/>
                        </a:cubicBezTo>
                        <a:cubicBezTo>
                          <a:pt x="2117" y="6711"/>
                          <a:pt x="3663" y="3741"/>
                          <a:pt x="8088" y="2196"/>
                        </a:cubicBezTo>
                        <a:close/>
                        <a:moveTo>
                          <a:pt x="7385" y="4142"/>
                        </a:moveTo>
                        <a:cubicBezTo>
                          <a:pt x="8993" y="6860"/>
                          <a:pt x="8524" y="9063"/>
                          <a:pt x="8524" y="9063"/>
                        </a:cubicBezTo>
                        <a:cubicBezTo>
                          <a:pt x="9421" y="6577"/>
                          <a:pt x="7576" y="3613"/>
                          <a:pt x="7576" y="3613"/>
                        </a:cubicBezTo>
                        <a:cubicBezTo>
                          <a:pt x="7576" y="3613"/>
                          <a:pt x="4274" y="4688"/>
                          <a:pt x="3377" y="7173"/>
                        </a:cubicBezTo>
                        <a:cubicBezTo>
                          <a:pt x="3377" y="7173"/>
                          <a:pt x="4415" y="5180"/>
                          <a:pt x="7385" y="4142"/>
                        </a:cubicBezTo>
                        <a:close/>
                      </a:path>
                    </a:pathLst>
                  </a:custGeom>
                  <a:grpFill/>
                  <a:ln w="7600" cap="flat">
                    <a:noFill/>
                    <a:bevel/>
                  </a:ln>
                </p:spPr>
              </p:sp>
            </p:grpSp>
            <p:grpSp>
              <p:nvGrpSpPr>
                <p:cNvPr id="350" name="组合 349"/>
                <p:cNvGrpSpPr/>
                <p:nvPr/>
              </p:nvGrpSpPr>
              <p:grpSpPr>
                <a:xfrm rot="510912" flipH="1">
                  <a:off x="2546266" y="1994984"/>
                  <a:ext cx="211571" cy="213604"/>
                  <a:chOff x="2300939" y="875366"/>
                  <a:chExt cx="54629" cy="55154"/>
                </a:xfrm>
                <a:grpFill/>
              </p:grpSpPr>
              <p:sp>
                <p:nvSpPr>
                  <p:cNvPr id="495" name="任意多边形: 形状 494"/>
                  <p:cNvSpPr/>
                  <p:nvPr/>
                </p:nvSpPr>
                <p:spPr>
                  <a:xfrm>
                    <a:off x="2300774" y="889274"/>
                    <a:ext cx="24888" cy="16298"/>
                  </a:xfrm>
                  <a:custGeom>
                    <a:avLst/>
                    <a:gdLst/>
                    <a:ahLst/>
                    <a:cxnLst/>
                    <a:rect l="0" t="0" r="0" b="0"/>
                    <a:pathLst>
                      <a:path w="24888" h="16298">
                        <a:moveTo>
                          <a:pt x="17419" y="10057"/>
                        </a:moveTo>
                        <a:cubicBezTo>
                          <a:pt x="17323" y="10324"/>
                          <a:pt x="24565" y="13199"/>
                          <a:pt x="24438" y="13446"/>
                        </a:cubicBezTo>
                        <a:cubicBezTo>
                          <a:pt x="22455" y="16771"/>
                          <a:pt x="16232" y="17640"/>
                          <a:pt x="9892" y="15313"/>
                        </a:cubicBezTo>
                        <a:cubicBezTo>
                          <a:pt x="3101" y="12820"/>
                          <a:pt x="165" y="3642"/>
                          <a:pt x="165" y="3642"/>
                        </a:cubicBezTo>
                        <a:cubicBezTo>
                          <a:pt x="165" y="3642"/>
                          <a:pt x="8264" y="-1486"/>
                          <a:pt x="15055" y="1007"/>
                        </a:cubicBezTo>
                        <a:cubicBezTo>
                          <a:pt x="21441" y="3351"/>
                          <a:pt x="25669" y="8102"/>
                          <a:pt x="24980" y="11945"/>
                        </a:cubicBezTo>
                        <a:cubicBezTo>
                          <a:pt x="24954" y="12200"/>
                          <a:pt x="17506" y="9817"/>
                          <a:pt x="17419" y="10057"/>
                        </a:cubicBezTo>
                        <a:close/>
                        <a:moveTo>
                          <a:pt x="3092" y="4716"/>
                        </a:moveTo>
                        <a:cubicBezTo>
                          <a:pt x="8792" y="1288"/>
                          <a:pt x="13411" y="2287"/>
                          <a:pt x="13411" y="2287"/>
                        </a:cubicBezTo>
                        <a:cubicBezTo>
                          <a:pt x="8199" y="373"/>
                          <a:pt x="1983" y="4309"/>
                          <a:pt x="1983" y="4309"/>
                        </a:cubicBezTo>
                        <a:cubicBezTo>
                          <a:pt x="1983" y="4309"/>
                          <a:pt x="4236" y="11354"/>
                          <a:pt x="9448" y="13267"/>
                        </a:cubicBezTo>
                        <a:cubicBezTo>
                          <a:pt x="9448" y="13267"/>
                          <a:pt x="5268" y="11052"/>
                          <a:pt x="3092" y="4716"/>
                        </a:cubicBezTo>
                        <a:close/>
                        <a:moveTo>
                          <a:pt x="5832" y="5722"/>
                        </a:moveTo>
                        <a:cubicBezTo>
                          <a:pt x="9659" y="3420"/>
                          <a:pt x="12760" y="4091"/>
                          <a:pt x="12760" y="4091"/>
                        </a:cubicBezTo>
                        <a:cubicBezTo>
                          <a:pt x="9260" y="2806"/>
                          <a:pt x="5087" y="5449"/>
                          <a:pt x="5087" y="5449"/>
                        </a:cubicBezTo>
                        <a:cubicBezTo>
                          <a:pt x="5087" y="5449"/>
                          <a:pt x="6600" y="10178"/>
                          <a:pt x="10099" y="11463"/>
                        </a:cubicBezTo>
                        <a:cubicBezTo>
                          <a:pt x="10099" y="11463"/>
                          <a:pt x="7293" y="9976"/>
                          <a:pt x="5832" y="5722"/>
                        </a:cubicBezTo>
                        <a:close/>
                      </a:path>
                    </a:pathLst>
                  </a:custGeom>
                  <a:grpFill/>
                  <a:ln w="7600" cap="flat">
                    <a:noFill/>
                    <a:bevel/>
                  </a:ln>
                </p:spPr>
              </p:sp>
              <p:sp>
                <p:nvSpPr>
                  <p:cNvPr id="496" name="任意多边形: 形状 495"/>
                  <p:cNvSpPr/>
                  <p:nvPr/>
                </p:nvSpPr>
                <p:spPr>
                  <a:xfrm>
                    <a:off x="2330668" y="899989"/>
                    <a:ext cx="24899" cy="16298"/>
                  </a:xfrm>
                  <a:custGeom>
                    <a:avLst/>
                    <a:gdLst/>
                    <a:ahLst/>
                    <a:cxnLst/>
                    <a:rect l="0" t="0" r="0" b="0"/>
                    <a:pathLst>
                      <a:path w="24899" h="16298">
                        <a:moveTo>
                          <a:pt x="7593" y="6709"/>
                        </a:moveTo>
                        <a:cubicBezTo>
                          <a:pt x="7497" y="6976"/>
                          <a:pt x="0" y="4483"/>
                          <a:pt x="0" y="4755"/>
                        </a:cubicBezTo>
                        <a:cubicBezTo>
                          <a:pt x="0" y="8588"/>
                          <a:pt x="3670" y="13287"/>
                          <a:pt x="10010" y="15615"/>
                        </a:cubicBezTo>
                        <a:cubicBezTo>
                          <a:pt x="16801" y="18108"/>
                          <a:pt x="24899" y="12980"/>
                          <a:pt x="24899" y="12980"/>
                        </a:cubicBezTo>
                        <a:cubicBezTo>
                          <a:pt x="24899" y="12980"/>
                          <a:pt x="21964" y="3802"/>
                          <a:pt x="15173" y="1309"/>
                        </a:cubicBezTo>
                        <a:cubicBezTo>
                          <a:pt x="8787" y="-1035"/>
                          <a:pt x="2520" y="0"/>
                          <a:pt x="0" y="3253"/>
                        </a:cubicBezTo>
                        <a:cubicBezTo>
                          <a:pt x="0" y="3466"/>
                          <a:pt x="7680" y="6468"/>
                          <a:pt x="7593" y="6709"/>
                        </a:cubicBezTo>
                        <a:close/>
                        <a:moveTo>
                          <a:pt x="21973" y="11906"/>
                        </a:moveTo>
                        <a:cubicBezTo>
                          <a:pt x="19792" y="5584"/>
                          <a:pt x="15616" y="3355"/>
                          <a:pt x="15616" y="3355"/>
                        </a:cubicBezTo>
                        <a:cubicBezTo>
                          <a:pt x="20828" y="5268"/>
                          <a:pt x="23082" y="12313"/>
                          <a:pt x="23082" y="12313"/>
                        </a:cubicBezTo>
                        <a:cubicBezTo>
                          <a:pt x="23082" y="12313"/>
                          <a:pt x="16866" y="16248"/>
                          <a:pt x="11654" y="14335"/>
                        </a:cubicBezTo>
                        <a:cubicBezTo>
                          <a:pt x="11654" y="14335"/>
                          <a:pt x="16268" y="15348"/>
                          <a:pt x="21973" y="11906"/>
                        </a:cubicBezTo>
                        <a:close/>
                        <a:moveTo>
                          <a:pt x="19233" y="10900"/>
                        </a:moveTo>
                        <a:cubicBezTo>
                          <a:pt x="17768" y="6656"/>
                          <a:pt x="14965" y="5159"/>
                          <a:pt x="14965" y="5159"/>
                        </a:cubicBezTo>
                        <a:cubicBezTo>
                          <a:pt x="18465" y="6443"/>
                          <a:pt x="19977" y="11173"/>
                          <a:pt x="19977" y="11173"/>
                        </a:cubicBezTo>
                        <a:cubicBezTo>
                          <a:pt x="19977" y="11173"/>
                          <a:pt x="15804" y="13815"/>
                          <a:pt x="12305" y="12531"/>
                        </a:cubicBezTo>
                        <a:cubicBezTo>
                          <a:pt x="12305" y="12531"/>
                          <a:pt x="15403" y="13211"/>
                          <a:pt x="19233" y="10900"/>
                        </a:cubicBezTo>
                        <a:close/>
                      </a:path>
                    </a:pathLst>
                  </a:custGeom>
                  <a:grpFill/>
                  <a:ln w="7600" cap="flat">
                    <a:noFill/>
                    <a:bevel/>
                  </a:ln>
                </p:spPr>
              </p:sp>
              <p:sp>
                <p:nvSpPr>
                  <p:cNvPr id="497" name="任意多边形: 形状 496"/>
                  <p:cNvSpPr/>
                  <p:nvPr/>
                </p:nvSpPr>
                <p:spPr>
                  <a:xfrm>
                    <a:off x="2315011" y="905407"/>
                    <a:ext cx="16160" cy="25112"/>
                  </a:xfrm>
                  <a:custGeom>
                    <a:avLst/>
                    <a:gdLst/>
                    <a:ahLst/>
                    <a:cxnLst/>
                    <a:rect l="0" t="0" r="0" b="0"/>
                    <a:pathLst>
                      <a:path w="16160" h="25112">
                        <a:moveTo>
                          <a:pt x="9508" y="7658"/>
                        </a:moveTo>
                        <a:cubicBezTo>
                          <a:pt x="9244" y="7561"/>
                          <a:pt x="11715" y="0"/>
                          <a:pt x="11445" y="0"/>
                        </a:cubicBezTo>
                        <a:cubicBezTo>
                          <a:pt x="7645" y="0"/>
                          <a:pt x="2985" y="3701"/>
                          <a:pt x="0" y="10095"/>
                        </a:cubicBezTo>
                        <a:cubicBezTo>
                          <a:pt x="-1794" y="16944"/>
                          <a:pt x="3290" y="25112"/>
                          <a:pt x="3290" y="25112"/>
                        </a:cubicBezTo>
                        <a:cubicBezTo>
                          <a:pt x="3290" y="25112"/>
                          <a:pt x="12391" y="22151"/>
                          <a:pt x="14862" y="15302"/>
                        </a:cubicBezTo>
                        <a:cubicBezTo>
                          <a:pt x="17187" y="8862"/>
                          <a:pt x="16296" y="2541"/>
                          <a:pt x="12934" y="0"/>
                        </a:cubicBezTo>
                        <a:cubicBezTo>
                          <a:pt x="12723" y="0"/>
                          <a:pt x="9746" y="7746"/>
                          <a:pt x="9508" y="7658"/>
                        </a:cubicBezTo>
                        <a:close/>
                        <a:moveTo>
                          <a:pt x="4355" y="22161"/>
                        </a:moveTo>
                        <a:cubicBezTo>
                          <a:pt x="10623" y="19961"/>
                          <a:pt x="12834" y="15750"/>
                          <a:pt x="12834" y="15750"/>
                        </a:cubicBezTo>
                        <a:cubicBezTo>
                          <a:pt x="10937" y="21006"/>
                          <a:pt x="3952" y="23279"/>
                          <a:pt x="3952" y="23279"/>
                        </a:cubicBezTo>
                        <a:cubicBezTo>
                          <a:pt x="3952" y="23279"/>
                          <a:pt x="0" y="17010"/>
                          <a:pt x="1947" y="11753"/>
                        </a:cubicBezTo>
                        <a:cubicBezTo>
                          <a:pt x="1947" y="11753"/>
                          <a:pt x="942" y="16407"/>
                          <a:pt x="4355" y="22161"/>
                        </a:cubicBezTo>
                        <a:close/>
                        <a:moveTo>
                          <a:pt x="5353" y="19397"/>
                        </a:moveTo>
                        <a:cubicBezTo>
                          <a:pt x="9561" y="17920"/>
                          <a:pt x="11045" y="15093"/>
                          <a:pt x="11045" y="15093"/>
                        </a:cubicBezTo>
                        <a:cubicBezTo>
                          <a:pt x="9771" y="18622"/>
                          <a:pt x="5082" y="20148"/>
                          <a:pt x="5082" y="20148"/>
                        </a:cubicBezTo>
                        <a:cubicBezTo>
                          <a:pt x="5082" y="20148"/>
                          <a:pt x="2462" y="15939"/>
                          <a:pt x="3735" y="12410"/>
                        </a:cubicBezTo>
                        <a:cubicBezTo>
                          <a:pt x="3735" y="12410"/>
                          <a:pt x="3061" y="15534"/>
                          <a:pt x="5353" y="19397"/>
                        </a:cubicBezTo>
                        <a:close/>
                      </a:path>
                    </a:pathLst>
                  </a:custGeom>
                  <a:grpFill/>
                  <a:ln w="7600" cap="flat">
                    <a:noFill/>
                    <a:bevel/>
                  </a:ln>
                </p:spPr>
              </p:sp>
              <p:sp>
                <p:nvSpPr>
                  <p:cNvPr id="498" name="任意多边形: 形状 497"/>
                  <p:cNvSpPr/>
                  <p:nvPr/>
                </p:nvSpPr>
                <p:spPr>
                  <a:xfrm>
                    <a:off x="2326540" y="901215"/>
                    <a:ext cx="3426" cy="3456"/>
                  </a:xfrm>
                  <a:custGeom>
                    <a:avLst/>
                    <a:gdLst/>
                    <a:ahLst/>
                    <a:cxnLst/>
                    <a:rect l="0" t="0" r="0" b="0"/>
                    <a:pathLst>
                      <a:path w="3426" h="3456">
                        <a:moveTo>
                          <a:pt x="104" y="1137"/>
                        </a:moveTo>
                        <a:cubicBezTo>
                          <a:pt x="427" y="241"/>
                          <a:pt x="1410" y="-222"/>
                          <a:pt x="2299" y="105"/>
                        </a:cubicBezTo>
                        <a:cubicBezTo>
                          <a:pt x="3188" y="431"/>
                          <a:pt x="3646" y="1422"/>
                          <a:pt x="3323" y="2319"/>
                        </a:cubicBezTo>
                        <a:cubicBezTo>
                          <a:pt x="2999" y="3215"/>
                          <a:pt x="2016" y="3677"/>
                          <a:pt x="1127" y="3351"/>
                        </a:cubicBezTo>
                        <a:cubicBezTo>
                          <a:pt x="239" y="3025"/>
                          <a:pt x="-220" y="2034"/>
                          <a:pt x="104" y="1137"/>
                        </a:cubicBezTo>
                        <a:close/>
                      </a:path>
                    </a:pathLst>
                  </a:custGeom>
                  <a:grpFill/>
                  <a:ln w="7600" cap="flat">
                    <a:noFill/>
                    <a:bevel/>
                  </a:ln>
                </p:spPr>
              </p:sp>
              <p:sp>
                <p:nvSpPr>
                  <p:cNvPr id="499" name="任意多边形: 形状 498"/>
                  <p:cNvSpPr/>
                  <p:nvPr/>
                </p:nvSpPr>
                <p:spPr>
                  <a:xfrm>
                    <a:off x="2325656" y="875199"/>
                    <a:ext cx="16160" cy="25101"/>
                  </a:xfrm>
                  <a:custGeom>
                    <a:avLst/>
                    <a:gdLst/>
                    <a:ahLst/>
                    <a:cxnLst/>
                    <a:rect l="0" t="0" r="0" b="0"/>
                    <a:pathLst>
                      <a:path w="16160" h="25101">
                        <a:moveTo>
                          <a:pt x="6189" y="17568"/>
                        </a:moveTo>
                        <a:cubicBezTo>
                          <a:pt x="5924" y="17471"/>
                          <a:pt x="3073" y="24775"/>
                          <a:pt x="2828" y="24647"/>
                        </a:cubicBezTo>
                        <a:cubicBezTo>
                          <a:pt x="-469" y="22646"/>
                          <a:pt x="-1330" y="16371"/>
                          <a:pt x="977" y="9976"/>
                        </a:cubicBezTo>
                        <a:cubicBezTo>
                          <a:pt x="3449" y="3128"/>
                          <a:pt x="12549" y="167"/>
                          <a:pt x="12549" y="167"/>
                        </a:cubicBezTo>
                        <a:cubicBezTo>
                          <a:pt x="12549" y="167"/>
                          <a:pt x="17634" y="8334"/>
                          <a:pt x="15162" y="15183"/>
                        </a:cubicBezTo>
                        <a:cubicBezTo>
                          <a:pt x="12838" y="21624"/>
                          <a:pt x="8127" y="25888"/>
                          <a:pt x="4317" y="25193"/>
                        </a:cubicBezTo>
                        <a:cubicBezTo>
                          <a:pt x="4063" y="25167"/>
                          <a:pt x="6427" y="17655"/>
                          <a:pt x="6189" y="17568"/>
                        </a:cubicBezTo>
                        <a:close/>
                        <a:moveTo>
                          <a:pt x="11484" y="3118"/>
                        </a:moveTo>
                        <a:cubicBezTo>
                          <a:pt x="14884" y="8867"/>
                          <a:pt x="13893" y="13525"/>
                          <a:pt x="13893" y="13525"/>
                        </a:cubicBezTo>
                        <a:cubicBezTo>
                          <a:pt x="15790" y="8269"/>
                          <a:pt x="11888" y="2000"/>
                          <a:pt x="11888" y="2000"/>
                        </a:cubicBezTo>
                        <a:cubicBezTo>
                          <a:pt x="11888" y="2000"/>
                          <a:pt x="4903" y="4272"/>
                          <a:pt x="3006" y="9529"/>
                        </a:cubicBezTo>
                        <a:cubicBezTo>
                          <a:pt x="3006" y="9529"/>
                          <a:pt x="5202" y="5313"/>
                          <a:pt x="11484" y="3118"/>
                        </a:cubicBezTo>
                        <a:close/>
                        <a:moveTo>
                          <a:pt x="10487" y="5882"/>
                        </a:moveTo>
                        <a:cubicBezTo>
                          <a:pt x="12769" y="9741"/>
                          <a:pt x="12104" y="12869"/>
                          <a:pt x="12104" y="12869"/>
                        </a:cubicBezTo>
                        <a:cubicBezTo>
                          <a:pt x="13378" y="9340"/>
                          <a:pt x="10758" y="5131"/>
                          <a:pt x="10758" y="5131"/>
                        </a:cubicBezTo>
                        <a:cubicBezTo>
                          <a:pt x="10758" y="5131"/>
                          <a:pt x="6068" y="6656"/>
                          <a:pt x="4795" y="10186"/>
                        </a:cubicBezTo>
                        <a:cubicBezTo>
                          <a:pt x="4795" y="10186"/>
                          <a:pt x="6269" y="7355"/>
                          <a:pt x="10487" y="5882"/>
                        </a:cubicBezTo>
                        <a:close/>
                      </a:path>
                    </a:pathLst>
                  </a:custGeom>
                  <a:grpFill/>
                  <a:ln w="7600" cap="flat">
                    <a:noFill/>
                    <a:bevel/>
                  </a:ln>
                </p:spPr>
              </p:sp>
            </p:grpSp>
            <p:grpSp>
              <p:nvGrpSpPr>
                <p:cNvPr id="351" name="组合 350"/>
                <p:cNvGrpSpPr/>
                <p:nvPr/>
              </p:nvGrpSpPr>
              <p:grpSpPr>
                <a:xfrm rot="510912" flipH="1">
                  <a:off x="2169071" y="2047697"/>
                  <a:ext cx="541331" cy="545378"/>
                  <a:chOff x="2304225" y="896472"/>
                  <a:chExt cx="139775" cy="140820"/>
                </a:xfrm>
                <a:grpFill/>
              </p:grpSpPr>
              <p:sp>
                <p:nvSpPr>
                  <p:cNvPr id="490" name="任意多边形: 形状 489"/>
                  <p:cNvSpPr/>
                  <p:nvPr/>
                </p:nvSpPr>
                <p:spPr>
                  <a:xfrm>
                    <a:off x="2362146" y="896312"/>
                    <a:ext cx="37487" cy="63625"/>
                  </a:xfrm>
                  <a:custGeom>
                    <a:avLst/>
                    <a:gdLst/>
                    <a:ahLst/>
                    <a:cxnLst/>
                    <a:rect l="0" t="0" r="0" b="0"/>
                    <a:pathLst>
                      <a:path w="37487" h="63625">
                        <a:moveTo>
                          <a:pt x="16307" y="44672"/>
                        </a:moveTo>
                        <a:cubicBezTo>
                          <a:pt x="15631" y="44552"/>
                          <a:pt x="11850" y="63311"/>
                          <a:pt x="11208" y="63108"/>
                        </a:cubicBezTo>
                        <a:cubicBezTo>
                          <a:pt x="2450" y="59712"/>
                          <a:pt x="-2255" y="45008"/>
                          <a:pt x="603" y="28664"/>
                        </a:cubicBezTo>
                        <a:cubicBezTo>
                          <a:pt x="3663" y="11159"/>
                          <a:pt x="24277" y="160"/>
                          <a:pt x="24277" y="160"/>
                        </a:cubicBezTo>
                        <a:cubicBezTo>
                          <a:pt x="24277" y="160"/>
                          <a:pt x="39918" y="17606"/>
                          <a:pt x="36858" y="35112"/>
                        </a:cubicBezTo>
                        <a:cubicBezTo>
                          <a:pt x="33980" y="51573"/>
                          <a:pt x="24456" y="63826"/>
                          <a:pt x="15014" y="63785"/>
                        </a:cubicBezTo>
                        <a:cubicBezTo>
                          <a:pt x="14394" y="63830"/>
                          <a:pt x="16916" y="44780"/>
                          <a:pt x="16307" y="44672"/>
                        </a:cubicBezTo>
                        <a:close/>
                        <a:moveTo>
                          <a:pt x="22958" y="7705"/>
                        </a:moveTo>
                        <a:cubicBezTo>
                          <a:pt x="33537" y="20059"/>
                          <a:pt x="33114" y="31672"/>
                          <a:pt x="33114" y="31672"/>
                        </a:cubicBezTo>
                        <a:cubicBezTo>
                          <a:pt x="35463" y="18236"/>
                          <a:pt x="23458" y="4846"/>
                          <a:pt x="23458" y="4846"/>
                        </a:cubicBezTo>
                        <a:cubicBezTo>
                          <a:pt x="23458" y="4846"/>
                          <a:pt x="7636" y="13287"/>
                          <a:pt x="5287" y="26723"/>
                        </a:cubicBezTo>
                        <a:cubicBezTo>
                          <a:pt x="5287" y="26723"/>
                          <a:pt x="8791" y="15659"/>
                          <a:pt x="22958" y="7705"/>
                        </a:cubicBezTo>
                        <a:close/>
                        <a:moveTo>
                          <a:pt x="21724" y="14768"/>
                        </a:moveTo>
                        <a:cubicBezTo>
                          <a:pt x="28826" y="23062"/>
                          <a:pt x="28542" y="30859"/>
                          <a:pt x="28542" y="30859"/>
                        </a:cubicBezTo>
                        <a:cubicBezTo>
                          <a:pt x="30119" y="21838"/>
                          <a:pt x="22059" y="12848"/>
                          <a:pt x="22059" y="12848"/>
                        </a:cubicBezTo>
                        <a:cubicBezTo>
                          <a:pt x="22059" y="12848"/>
                          <a:pt x="11437" y="18516"/>
                          <a:pt x="9859" y="27536"/>
                        </a:cubicBezTo>
                        <a:cubicBezTo>
                          <a:pt x="9859" y="27536"/>
                          <a:pt x="12212" y="20108"/>
                          <a:pt x="21724" y="14768"/>
                        </a:cubicBezTo>
                        <a:close/>
                      </a:path>
                    </a:pathLst>
                  </a:custGeom>
                  <a:grpFill/>
                  <a:ln w="7600" cap="flat">
                    <a:noFill/>
                    <a:bevel/>
                  </a:ln>
                </p:spPr>
              </p:sp>
              <p:sp>
                <p:nvSpPr>
                  <p:cNvPr id="491" name="任意多边形: 形状 490"/>
                  <p:cNvSpPr/>
                  <p:nvPr/>
                </p:nvSpPr>
                <p:spPr>
                  <a:xfrm>
                    <a:off x="2348825" y="973633"/>
                    <a:ext cx="37487" cy="63660"/>
                  </a:xfrm>
                  <a:custGeom>
                    <a:avLst/>
                    <a:gdLst/>
                    <a:ahLst/>
                    <a:cxnLst/>
                    <a:rect l="0" t="0" r="0" b="0"/>
                    <a:pathLst>
                      <a:path w="37487" h="63660">
                        <a:moveTo>
                          <a:pt x="20583" y="19084"/>
                        </a:moveTo>
                        <a:cubicBezTo>
                          <a:pt x="19906" y="18963"/>
                          <a:pt x="22716" y="0"/>
                          <a:pt x="22044" y="0"/>
                        </a:cubicBezTo>
                        <a:cubicBezTo>
                          <a:pt x="12662" y="0"/>
                          <a:pt x="3254" y="12365"/>
                          <a:pt x="0" y="28709"/>
                        </a:cubicBezTo>
                        <a:cubicBezTo>
                          <a:pt x="-2664" y="46214"/>
                          <a:pt x="12977" y="63660"/>
                          <a:pt x="12977" y="63660"/>
                        </a:cubicBezTo>
                        <a:cubicBezTo>
                          <a:pt x="12977" y="63660"/>
                          <a:pt x="33591" y="52661"/>
                          <a:pt x="36652" y="35156"/>
                        </a:cubicBezTo>
                        <a:cubicBezTo>
                          <a:pt x="39530" y="18694"/>
                          <a:pt x="34736" y="3895"/>
                          <a:pt x="25849" y="0"/>
                        </a:cubicBezTo>
                        <a:cubicBezTo>
                          <a:pt x="25282" y="0"/>
                          <a:pt x="21192" y="19192"/>
                          <a:pt x="20583" y="19084"/>
                        </a:cubicBezTo>
                        <a:close/>
                        <a:moveTo>
                          <a:pt x="14296" y="56116"/>
                        </a:moveTo>
                        <a:cubicBezTo>
                          <a:pt x="28427" y="48155"/>
                          <a:pt x="31968" y="37097"/>
                          <a:pt x="31968" y="37097"/>
                        </a:cubicBezTo>
                        <a:cubicBezTo>
                          <a:pt x="29619" y="50533"/>
                          <a:pt x="13797" y="58974"/>
                          <a:pt x="13797" y="58974"/>
                        </a:cubicBezTo>
                        <a:cubicBezTo>
                          <a:pt x="13797" y="58974"/>
                          <a:pt x="1792" y="45584"/>
                          <a:pt x="4141" y="32148"/>
                        </a:cubicBezTo>
                        <a:cubicBezTo>
                          <a:pt x="4141" y="32148"/>
                          <a:pt x="3681" y="43754"/>
                          <a:pt x="14296" y="56116"/>
                        </a:cubicBezTo>
                        <a:close/>
                        <a:moveTo>
                          <a:pt x="15531" y="49053"/>
                        </a:moveTo>
                        <a:cubicBezTo>
                          <a:pt x="25018" y="43708"/>
                          <a:pt x="27395" y="36284"/>
                          <a:pt x="27395" y="36284"/>
                        </a:cubicBezTo>
                        <a:cubicBezTo>
                          <a:pt x="25818" y="45304"/>
                          <a:pt x="15196" y="50972"/>
                          <a:pt x="15196" y="50972"/>
                        </a:cubicBezTo>
                        <a:cubicBezTo>
                          <a:pt x="15196" y="50972"/>
                          <a:pt x="7136" y="41982"/>
                          <a:pt x="8713" y="32962"/>
                        </a:cubicBezTo>
                        <a:cubicBezTo>
                          <a:pt x="8713" y="32962"/>
                          <a:pt x="8405" y="40753"/>
                          <a:pt x="15531" y="49053"/>
                        </a:cubicBezTo>
                        <a:close/>
                      </a:path>
                    </a:pathLst>
                  </a:custGeom>
                  <a:grpFill/>
                  <a:ln w="7600" cap="flat">
                    <a:noFill/>
                    <a:bevel/>
                  </a:ln>
                </p:spPr>
              </p:sp>
              <p:sp>
                <p:nvSpPr>
                  <p:cNvPr id="492" name="任意多边形: 形状 491"/>
                  <p:cNvSpPr/>
                  <p:nvPr/>
                </p:nvSpPr>
                <p:spPr>
                  <a:xfrm>
                    <a:off x="2304225" y="941366"/>
                    <a:ext cx="63121" cy="37807"/>
                  </a:xfrm>
                  <a:custGeom>
                    <a:avLst/>
                    <a:gdLst/>
                    <a:ahLst/>
                    <a:cxnLst/>
                    <a:rect l="0" t="0" r="0" b="0"/>
                    <a:pathLst>
                      <a:path w="63121" h="37807">
                        <a:moveTo>
                          <a:pt x="44199" y="20758"/>
                        </a:moveTo>
                        <a:cubicBezTo>
                          <a:pt x="44318" y="20076"/>
                          <a:pt x="63121" y="22910"/>
                          <a:pt x="63121" y="22232"/>
                        </a:cubicBezTo>
                        <a:cubicBezTo>
                          <a:pt x="62945" y="12770"/>
                          <a:pt x="50860" y="3282"/>
                          <a:pt x="34655" y="0"/>
                        </a:cubicBezTo>
                        <a:cubicBezTo>
                          <a:pt x="17298" y="-2686"/>
                          <a:pt x="0" y="13088"/>
                          <a:pt x="0" y="13088"/>
                        </a:cubicBezTo>
                        <a:cubicBezTo>
                          <a:pt x="0" y="13088"/>
                          <a:pt x="10905" y="33878"/>
                          <a:pt x="28263" y="36965"/>
                        </a:cubicBezTo>
                        <a:cubicBezTo>
                          <a:pt x="44585" y="39867"/>
                          <a:pt x="59259" y="35032"/>
                          <a:pt x="62450" y="26070"/>
                        </a:cubicBezTo>
                        <a:cubicBezTo>
                          <a:pt x="62704" y="25498"/>
                          <a:pt x="44092" y="21372"/>
                          <a:pt x="44199" y="20758"/>
                        </a:cubicBezTo>
                        <a:close/>
                        <a:moveTo>
                          <a:pt x="7480" y="14418"/>
                        </a:moveTo>
                        <a:cubicBezTo>
                          <a:pt x="15374" y="28670"/>
                          <a:pt x="26338" y="32240"/>
                          <a:pt x="26338" y="32240"/>
                        </a:cubicBezTo>
                        <a:cubicBezTo>
                          <a:pt x="13016" y="29871"/>
                          <a:pt x="4646" y="13914"/>
                          <a:pt x="4646" y="13914"/>
                        </a:cubicBezTo>
                        <a:cubicBezTo>
                          <a:pt x="4646" y="13914"/>
                          <a:pt x="17923" y="1807"/>
                          <a:pt x="31245" y="4176"/>
                        </a:cubicBezTo>
                        <a:cubicBezTo>
                          <a:pt x="31245" y="4176"/>
                          <a:pt x="19737" y="3713"/>
                          <a:pt x="7480" y="14418"/>
                        </a:cubicBezTo>
                        <a:close/>
                        <a:moveTo>
                          <a:pt x="14483" y="15664"/>
                        </a:moveTo>
                        <a:cubicBezTo>
                          <a:pt x="19783" y="25232"/>
                          <a:pt x="27144" y="27629"/>
                          <a:pt x="27144" y="27629"/>
                        </a:cubicBezTo>
                        <a:cubicBezTo>
                          <a:pt x="18200" y="26039"/>
                          <a:pt x="12580" y="15325"/>
                          <a:pt x="12580" y="15325"/>
                        </a:cubicBezTo>
                        <a:cubicBezTo>
                          <a:pt x="12580" y="15325"/>
                          <a:pt x="21494" y="7197"/>
                          <a:pt x="30438" y="8787"/>
                        </a:cubicBezTo>
                        <a:cubicBezTo>
                          <a:pt x="30438" y="8787"/>
                          <a:pt x="22712" y="8476"/>
                          <a:pt x="14483" y="15664"/>
                        </a:cubicBezTo>
                        <a:close/>
                      </a:path>
                    </a:pathLst>
                  </a:custGeom>
                  <a:grpFill/>
                  <a:ln w="7600" cap="flat">
                    <a:noFill/>
                    <a:bevel/>
                  </a:ln>
                </p:spPr>
              </p:sp>
              <p:sp>
                <p:nvSpPr>
                  <p:cNvPr id="493" name="任意多边形: 形状 492"/>
                  <p:cNvSpPr/>
                  <p:nvPr/>
                </p:nvSpPr>
                <p:spPr>
                  <a:xfrm>
                    <a:off x="2369935" y="962669"/>
                    <a:ext cx="8356" cy="8427"/>
                  </a:xfrm>
                  <a:custGeom>
                    <a:avLst/>
                    <a:gdLst/>
                    <a:ahLst/>
                    <a:cxnLst/>
                    <a:rect l="0" t="0" r="0" b="0"/>
                    <a:pathLst>
                      <a:path w="8356" h="8427">
                        <a:moveTo>
                          <a:pt x="4903" y="0"/>
                        </a:moveTo>
                        <a:cubicBezTo>
                          <a:pt x="7175" y="469"/>
                          <a:pt x="8692" y="2654"/>
                          <a:pt x="8292" y="4945"/>
                        </a:cubicBezTo>
                        <a:cubicBezTo>
                          <a:pt x="7891" y="7236"/>
                          <a:pt x="5724" y="8766"/>
                          <a:pt x="3452" y="8362"/>
                        </a:cubicBezTo>
                        <a:cubicBezTo>
                          <a:pt x="1181" y="7958"/>
                          <a:pt x="-336" y="5773"/>
                          <a:pt x="0" y="3482"/>
                        </a:cubicBezTo>
                        <a:cubicBezTo>
                          <a:pt x="465" y="1191"/>
                          <a:pt x="2631" y="-339"/>
                          <a:pt x="4903" y="0"/>
                        </a:cubicBezTo>
                        <a:close/>
                      </a:path>
                    </a:pathLst>
                  </a:custGeom>
                  <a:grpFill/>
                  <a:ln w="7600" cap="flat">
                    <a:noFill/>
                    <a:bevel/>
                  </a:ln>
                </p:spPr>
              </p:sp>
              <p:sp>
                <p:nvSpPr>
                  <p:cNvPr id="494" name="任意多边形: 形状 493"/>
                  <p:cNvSpPr/>
                  <p:nvPr/>
                </p:nvSpPr>
                <p:spPr>
                  <a:xfrm>
                    <a:off x="2381074" y="954826"/>
                    <a:ext cx="63086" cy="37807"/>
                  </a:xfrm>
                  <a:custGeom>
                    <a:avLst/>
                    <a:gdLst/>
                    <a:ahLst/>
                    <a:cxnLst/>
                    <a:rect l="0" t="0" r="0" b="0"/>
                    <a:pathLst>
                      <a:path w="63086" h="37807">
                        <a:moveTo>
                          <a:pt x="18793" y="16446"/>
                        </a:moveTo>
                        <a:cubicBezTo>
                          <a:pt x="18912" y="15764"/>
                          <a:pt x="311" y="11952"/>
                          <a:pt x="512" y="11304"/>
                        </a:cubicBezTo>
                        <a:cubicBezTo>
                          <a:pt x="3879" y="2471"/>
                          <a:pt x="18460" y="-2274"/>
                          <a:pt x="34665" y="608"/>
                        </a:cubicBezTo>
                        <a:cubicBezTo>
                          <a:pt x="52022" y="3695"/>
                          <a:pt x="62927" y="24485"/>
                          <a:pt x="62927" y="24485"/>
                        </a:cubicBezTo>
                        <a:cubicBezTo>
                          <a:pt x="62927" y="24485"/>
                          <a:pt x="45629" y="40259"/>
                          <a:pt x="28272" y="37173"/>
                        </a:cubicBezTo>
                        <a:cubicBezTo>
                          <a:pt x="11950" y="34270"/>
                          <a:pt x="-200" y="24665"/>
                          <a:pt x="-159" y="15142"/>
                        </a:cubicBezTo>
                        <a:cubicBezTo>
                          <a:pt x="-204" y="14517"/>
                          <a:pt x="18685" y="17060"/>
                          <a:pt x="18793" y="16446"/>
                        </a:cubicBezTo>
                        <a:close/>
                        <a:moveTo>
                          <a:pt x="55447" y="23154"/>
                        </a:moveTo>
                        <a:cubicBezTo>
                          <a:pt x="43196" y="33824"/>
                          <a:pt x="31683" y="33397"/>
                          <a:pt x="31683" y="33397"/>
                        </a:cubicBezTo>
                        <a:cubicBezTo>
                          <a:pt x="45005" y="35766"/>
                          <a:pt x="58282" y="23659"/>
                          <a:pt x="58282" y="23659"/>
                        </a:cubicBezTo>
                        <a:cubicBezTo>
                          <a:pt x="58282" y="23659"/>
                          <a:pt x="49911" y="7702"/>
                          <a:pt x="36589" y="5332"/>
                        </a:cubicBezTo>
                        <a:cubicBezTo>
                          <a:pt x="36589" y="5332"/>
                          <a:pt x="47560" y="8867"/>
                          <a:pt x="55447" y="23154"/>
                        </a:cubicBezTo>
                        <a:close/>
                        <a:moveTo>
                          <a:pt x="48444" y="21909"/>
                        </a:moveTo>
                        <a:cubicBezTo>
                          <a:pt x="40219" y="29072"/>
                          <a:pt x="32489" y="28786"/>
                          <a:pt x="32489" y="28786"/>
                        </a:cubicBezTo>
                        <a:cubicBezTo>
                          <a:pt x="41433" y="30376"/>
                          <a:pt x="50347" y="22247"/>
                          <a:pt x="50347" y="22247"/>
                        </a:cubicBezTo>
                        <a:cubicBezTo>
                          <a:pt x="50347" y="22247"/>
                          <a:pt x="44727" y="11534"/>
                          <a:pt x="35783" y="9944"/>
                        </a:cubicBezTo>
                        <a:cubicBezTo>
                          <a:pt x="35783" y="9944"/>
                          <a:pt x="43148" y="12316"/>
                          <a:pt x="48444" y="21909"/>
                        </a:cubicBezTo>
                        <a:close/>
                      </a:path>
                    </a:pathLst>
                  </a:custGeom>
                  <a:grpFill/>
                  <a:ln w="7600" cap="flat">
                    <a:noFill/>
                    <a:bevel/>
                  </a:ln>
                </p:spPr>
              </p:sp>
            </p:grpSp>
            <p:grpSp>
              <p:nvGrpSpPr>
                <p:cNvPr id="352" name="组合 351"/>
                <p:cNvGrpSpPr/>
                <p:nvPr/>
              </p:nvGrpSpPr>
              <p:grpSpPr>
                <a:xfrm rot="510912" flipH="1">
                  <a:off x="2140242" y="2440564"/>
                  <a:ext cx="240947" cy="243267"/>
                  <a:chOff x="2379475" y="1004069"/>
                  <a:chExt cx="62214" cy="62813"/>
                </a:xfrm>
                <a:grpFill/>
              </p:grpSpPr>
              <p:sp>
                <p:nvSpPr>
                  <p:cNvPr id="485" name="任意多边形: 形状 484"/>
                  <p:cNvSpPr/>
                  <p:nvPr/>
                </p:nvSpPr>
                <p:spPr>
                  <a:xfrm>
                    <a:off x="2379287" y="1019910"/>
                    <a:ext cx="28344" cy="18562"/>
                  </a:xfrm>
                  <a:custGeom>
                    <a:avLst/>
                    <a:gdLst/>
                    <a:ahLst/>
                    <a:cxnLst/>
                    <a:rect l="0" t="0" r="0" b="0"/>
                    <a:pathLst>
                      <a:path w="28344" h="18562">
                        <a:moveTo>
                          <a:pt x="19838" y="11454"/>
                        </a:moveTo>
                        <a:cubicBezTo>
                          <a:pt x="19728" y="11758"/>
                          <a:pt x="27976" y="15032"/>
                          <a:pt x="27831" y="15314"/>
                        </a:cubicBezTo>
                        <a:cubicBezTo>
                          <a:pt x="25573" y="19100"/>
                          <a:pt x="18486" y="20090"/>
                          <a:pt x="11265" y="17439"/>
                        </a:cubicBezTo>
                        <a:cubicBezTo>
                          <a:pt x="3532" y="14600"/>
                          <a:pt x="188" y="4148"/>
                          <a:pt x="188" y="4148"/>
                        </a:cubicBezTo>
                        <a:cubicBezTo>
                          <a:pt x="188" y="4148"/>
                          <a:pt x="9411" y="-1692"/>
                          <a:pt x="17145" y="1147"/>
                        </a:cubicBezTo>
                        <a:cubicBezTo>
                          <a:pt x="24418" y="3817"/>
                          <a:pt x="29233" y="9227"/>
                          <a:pt x="28449" y="13603"/>
                        </a:cubicBezTo>
                        <a:cubicBezTo>
                          <a:pt x="28419" y="13894"/>
                          <a:pt x="19937" y="11180"/>
                          <a:pt x="19838" y="11454"/>
                        </a:cubicBezTo>
                        <a:close/>
                        <a:moveTo>
                          <a:pt x="3521" y="5371"/>
                        </a:moveTo>
                        <a:cubicBezTo>
                          <a:pt x="10012" y="1466"/>
                          <a:pt x="15273" y="2604"/>
                          <a:pt x="15273" y="2604"/>
                        </a:cubicBezTo>
                        <a:cubicBezTo>
                          <a:pt x="9337" y="425"/>
                          <a:pt x="2258" y="4908"/>
                          <a:pt x="2258" y="4908"/>
                        </a:cubicBezTo>
                        <a:cubicBezTo>
                          <a:pt x="2258" y="4908"/>
                          <a:pt x="4824" y="12930"/>
                          <a:pt x="10760" y="15109"/>
                        </a:cubicBezTo>
                        <a:cubicBezTo>
                          <a:pt x="10760" y="15109"/>
                          <a:pt x="5999" y="12587"/>
                          <a:pt x="3521" y="5371"/>
                        </a:cubicBezTo>
                        <a:close/>
                        <a:moveTo>
                          <a:pt x="6642" y="6517"/>
                        </a:moveTo>
                        <a:cubicBezTo>
                          <a:pt x="11000" y="3895"/>
                          <a:pt x="14532" y="4659"/>
                          <a:pt x="14532" y="4659"/>
                        </a:cubicBezTo>
                        <a:cubicBezTo>
                          <a:pt x="10546" y="3196"/>
                          <a:pt x="5794" y="6205"/>
                          <a:pt x="5794" y="6205"/>
                        </a:cubicBezTo>
                        <a:cubicBezTo>
                          <a:pt x="5794" y="6205"/>
                          <a:pt x="7516" y="11592"/>
                          <a:pt x="11502" y="13055"/>
                        </a:cubicBezTo>
                        <a:cubicBezTo>
                          <a:pt x="11502" y="13055"/>
                          <a:pt x="8305" y="11361"/>
                          <a:pt x="6642" y="6517"/>
                        </a:cubicBezTo>
                        <a:close/>
                      </a:path>
                    </a:pathLst>
                  </a:custGeom>
                  <a:grpFill/>
                  <a:ln w="7600" cap="flat">
                    <a:noFill/>
                    <a:bevel/>
                  </a:ln>
                </p:spPr>
              </p:sp>
              <p:sp>
                <p:nvSpPr>
                  <p:cNvPr id="486" name="任意多边形: 形状 485"/>
                  <p:cNvSpPr/>
                  <p:nvPr/>
                </p:nvSpPr>
                <p:spPr>
                  <a:xfrm>
                    <a:off x="2413332" y="1032113"/>
                    <a:ext cx="28357" cy="18561"/>
                  </a:xfrm>
                  <a:custGeom>
                    <a:avLst/>
                    <a:gdLst/>
                    <a:ahLst/>
                    <a:cxnLst/>
                    <a:rect l="0" t="0" r="0" b="0"/>
                    <a:pathLst>
                      <a:path w="28357" h="18561">
                        <a:moveTo>
                          <a:pt x="8648" y="7640"/>
                        </a:moveTo>
                        <a:cubicBezTo>
                          <a:pt x="8538" y="7944"/>
                          <a:pt x="0" y="5106"/>
                          <a:pt x="0" y="5415"/>
                        </a:cubicBezTo>
                        <a:cubicBezTo>
                          <a:pt x="0" y="9780"/>
                          <a:pt x="4179" y="15133"/>
                          <a:pt x="11400" y="17783"/>
                        </a:cubicBezTo>
                        <a:cubicBezTo>
                          <a:pt x="19134" y="20622"/>
                          <a:pt x="28357" y="14782"/>
                          <a:pt x="28357" y="14782"/>
                        </a:cubicBezTo>
                        <a:cubicBezTo>
                          <a:pt x="28357" y="14782"/>
                          <a:pt x="25013" y="4330"/>
                          <a:pt x="17280" y="1491"/>
                        </a:cubicBezTo>
                        <a:cubicBezTo>
                          <a:pt x="10007" y="-1179"/>
                          <a:pt x="2870" y="0"/>
                          <a:pt x="0" y="3705"/>
                        </a:cubicBezTo>
                        <a:cubicBezTo>
                          <a:pt x="0" y="3947"/>
                          <a:pt x="8747" y="7367"/>
                          <a:pt x="8648" y="7640"/>
                        </a:cubicBezTo>
                        <a:close/>
                        <a:moveTo>
                          <a:pt x="25024" y="13559"/>
                        </a:moveTo>
                        <a:cubicBezTo>
                          <a:pt x="22540" y="6359"/>
                          <a:pt x="17785" y="3821"/>
                          <a:pt x="17785" y="3821"/>
                        </a:cubicBezTo>
                        <a:cubicBezTo>
                          <a:pt x="23721" y="6000"/>
                          <a:pt x="26287" y="14022"/>
                          <a:pt x="26287" y="14022"/>
                        </a:cubicBezTo>
                        <a:cubicBezTo>
                          <a:pt x="26287" y="14022"/>
                          <a:pt x="19208" y="18505"/>
                          <a:pt x="13272" y="16326"/>
                        </a:cubicBezTo>
                        <a:cubicBezTo>
                          <a:pt x="13272" y="16326"/>
                          <a:pt x="18527" y="17480"/>
                          <a:pt x="25024" y="13559"/>
                        </a:cubicBezTo>
                        <a:close/>
                        <a:moveTo>
                          <a:pt x="21903" y="12413"/>
                        </a:moveTo>
                        <a:cubicBezTo>
                          <a:pt x="20236" y="7580"/>
                          <a:pt x="17043" y="5875"/>
                          <a:pt x="17043" y="5875"/>
                        </a:cubicBezTo>
                        <a:cubicBezTo>
                          <a:pt x="21029" y="7338"/>
                          <a:pt x="22752" y="12725"/>
                          <a:pt x="22752" y="12725"/>
                        </a:cubicBezTo>
                        <a:cubicBezTo>
                          <a:pt x="22752" y="12725"/>
                          <a:pt x="17999" y="15734"/>
                          <a:pt x="14013" y="14271"/>
                        </a:cubicBezTo>
                        <a:cubicBezTo>
                          <a:pt x="14013" y="14271"/>
                          <a:pt x="17541" y="15046"/>
                          <a:pt x="21903" y="12413"/>
                        </a:cubicBezTo>
                        <a:close/>
                      </a:path>
                    </a:pathLst>
                  </a:custGeom>
                  <a:grpFill/>
                  <a:ln w="7600" cap="flat">
                    <a:noFill/>
                    <a:bevel/>
                  </a:ln>
                </p:spPr>
              </p:sp>
              <p:sp>
                <p:nvSpPr>
                  <p:cNvPr id="487" name="任意多边形: 形状 486"/>
                  <p:cNvSpPr/>
                  <p:nvPr/>
                </p:nvSpPr>
                <p:spPr>
                  <a:xfrm>
                    <a:off x="2395501" y="1038283"/>
                    <a:ext cx="18404" cy="28599"/>
                  </a:xfrm>
                  <a:custGeom>
                    <a:avLst/>
                    <a:gdLst/>
                    <a:ahLst/>
                    <a:cxnLst/>
                    <a:rect l="0" t="0" r="0" b="0"/>
                    <a:pathLst>
                      <a:path w="18404" h="28599">
                        <a:moveTo>
                          <a:pt x="10829" y="8722"/>
                        </a:moveTo>
                        <a:cubicBezTo>
                          <a:pt x="10527" y="8611"/>
                          <a:pt x="13341" y="0"/>
                          <a:pt x="13035" y="0"/>
                        </a:cubicBezTo>
                        <a:cubicBezTo>
                          <a:pt x="8707" y="0"/>
                          <a:pt x="3400" y="4215"/>
                          <a:pt x="772" y="11497"/>
                        </a:cubicBezTo>
                        <a:cubicBezTo>
                          <a:pt x="-2043" y="19297"/>
                          <a:pt x="3747" y="28599"/>
                          <a:pt x="3747" y="28599"/>
                        </a:cubicBezTo>
                        <a:cubicBezTo>
                          <a:pt x="3747" y="28599"/>
                          <a:pt x="14111" y="25227"/>
                          <a:pt x="16926" y="17427"/>
                        </a:cubicBezTo>
                        <a:cubicBezTo>
                          <a:pt x="19573" y="10092"/>
                          <a:pt x="18558" y="2894"/>
                          <a:pt x="14730" y="0"/>
                        </a:cubicBezTo>
                        <a:cubicBezTo>
                          <a:pt x="14490" y="0"/>
                          <a:pt x="11100" y="8821"/>
                          <a:pt x="10829" y="8722"/>
                        </a:cubicBezTo>
                        <a:close/>
                        <a:moveTo>
                          <a:pt x="4960" y="25238"/>
                        </a:moveTo>
                        <a:cubicBezTo>
                          <a:pt x="12099" y="22733"/>
                          <a:pt x="14616" y="17937"/>
                          <a:pt x="14616" y="17937"/>
                        </a:cubicBezTo>
                        <a:cubicBezTo>
                          <a:pt x="12455" y="23923"/>
                          <a:pt x="4500" y="26512"/>
                          <a:pt x="4500" y="26512"/>
                        </a:cubicBezTo>
                        <a:cubicBezTo>
                          <a:pt x="4500" y="26512"/>
                          <a:pt x="0" y="19372"/>
                          <a:pt x="2217" y="13385"/>
                        </a:cubicBezTo>
                        <a:cubicBezTo>
                          <a:pt x="2217" y="13385"/>
                          <a:pt x="1073" y="18685"/>
                          <a:pt x="4960" y="25238"/>
                        </a:cubicBezTo>
                        <a:close/>
                        <a:moveTo>
                          <a:pt x="6096" y="22091"/>
                        </a:moveTo>
                        <a:cubicBezTo>
                          <a:pt x="10889" y="20409"/>
                          <a:pt x="12579" y="17189"/>
                          <a:pt x="12579" y="17189"/>
                        </a:cubicBezTo>
                        <a:cubicBezTo>
                          <a:pt x="11128" y="21208"/>
                          <a:pt x="5787" y="22946"/>
                          <a:pt x="5787" y="22946"/>
                        </a:cubicBezTo>
                        <a:cubicBezTo>
                          <a:pt x="5787" y="22946"/>
                          <a:pt x="2804" y="18153"/>
                          <a:pt x="4254" y="14133"/>
                        </a:cubicBezTo>
                        <a:cubicBezTo>
                          <a:pt x="4254" y="14133"/>
                          <a:pt x="3486" y="17691"/>
                          <a:pt x="6096" y="22091"/>
                        </a:cubicBezTo>
                        <a:close/>
                      </a:path>
                    </a:pathLst>
                  </a:custGeom>
                  <a:grpFill/>
                  <a:ln w="7600" cap="flat">
                    <a:noFill/>
                    <a:bevel/>
                  </a:ln>
                </p:spPr>
              </p:sp>
              <p:sp>
                <p:nvSpPr>
                  <p:cNvPr id="488" name="任意多边形: 形状 487"/>
                  <p:cNvSpPr/>
                  <p:nvPr/>
                </p:nvSpPr>
                <p:spPr>
                  <a:xfrm>
                    <a:off x="2408631" y="1033508"/>
                    <a:ext cx="3902" cy="3936"/>
                  </a:xfrm>
                  <a:custGeom>
                    <a:avLst/>
                    <a:gdLst/>
                    <a:ahLst/>
                    <a:cxnLst/>
                    <a:rect l="0" t="0" r="0" b="0"/>
                    <a:pathLst>
                      <a:path w="3902" h="3936">
                        <a:moveTo>
                          <a:pt x="118" y="1295"/>
                        </a:moveTo>
                        <a:cubicBezTo>
                          <a:pt x="487" y="274"/>
                          <a:pt x="1606" y="-252"/>
                          <a:pt x="2618" y="119"/>
                        </a:cubicBezTo>
                        <a:cubicBezTo>
                          <a:pt x="3631" y="491"/>
                          <a:pt x="4153" y="1620"/>
                          <a:pt x="3784" y="2641"/>
                        </a:cubicBezTo>
                        <a:cubicBezTo>
                          <a:pt x="3416" y="3662"/>
                          <a:pt x="2296" y="4188"/>
                          <a:pt x="1284" y="3816"/>
                        </a:cubicBezTo>
                        <a:cubicBezTo>
                          <a:pt x="272" y="3445"/>
                          <a:pt x="-250" y="2316"/>
                          <a:pt x="118" y="1295"/>
                        </a:cubicBezTo>
                        <a:close/>
                      </a:path>
                    </a:pathLst>
                  </a:custGeom>
                  <a:grpFill/>
                  <a:ln w="7600" cap="flat">
                    <a:noFill/>
                    <a:bevel/>
                  </a:ln>
                </p:spPr>
              </p:sp>
              <p:sp>
                <p:nvSpPr>
                  <p:cNvPr id="489" name="任意多边形: 形状 488"/>
                  <p:cNvSpPr/>
                  <p:nvPr/>
                </p:nvSpPr>
                <p:spPr>
                  <a:xfrm>
                    <a:off x="2407624" y="1003880"/>
                    <a:ext cx="18405" cy="28586"/>
                  </a:xfrm>
                  <a:custGeom>
                    <a:avLst/>
                    <a:gdLst/>
                    <a:ahLst/>
                    <a:cxnLst/>
                    <a:rect l="0" t="0" r="0" b="0"/>
                    <a:pathLst>
                      <a:path w="18405" h="28586">
                        <a:moveTo>
                          <a:pt x="7048" y="20008"/>
                        </a:moveTo>
                        <a:cubicBezTo>
                          <a:pt x="6746" y="19897"/>
                          <a:pt x="3500" y="28215"/>
                          <a:pt x="3221" y="28069"/>
                        </a:cubicBezTo>
                        <a:cubicBezTo>
                          <a:pt x="-534" y="25791"/>
                          <a:pt x="-1515" y="18644"/>
                          <a:pt x="1113" y="11362"/>
                        </a:cubicBezTo>
                        <a:cubicBezTo>
                          <a:pt x="3928" y="3562"/>
                          <a:pt x="14292" y="190"/>
                          <a:pt x="14292" y="190"/>
                        </a:cubicBezTo>
                        <a:cubicBezTo>
                          <a:pt x="14292" y="190"/>
                          <a:pt x="20082" y="9492"/>
                          <a:pt x="17267" y="17292"/>
                        </a:cubicBezTo>
                        <a:cubicBezTo>
                          <a:pt x="14620" y="24627"/>
                          <a:pt x="9255" y="29483"/>
                          <a:pt x="4916" y="28692"/>
                        </a:cubicBezTo>
                        <a:cubicBezTo>
                          <a:pt x="4628" y="28662"/>
                          <a:pt x="7319" y="20107"/>
                          <a:pt x="7048" y="20008"/>
                        </a:cubicBezTo>
                        <a:close/>
                        <a:moveTo>
                          <a:pt x="13079" y="3551"/>
                        </a:moveTo>
                        <a:cubicBezTo>
                          <a:pt x="16951" y="10098"/>
                          <a:pt x="15822" y="15404"/>
                          <a:pt x="15822" y="15404"/>
                        </a:cubicBezTo>
                        <a:cubicBezTo>
                          <a:pt x="17983" y="9417"/>
                          <a:pt x="13539" y="2277"/>
                          <a:pt x="13539" y="2277"/>
                        </a:cubicBezTo>
                        <a:cubicBezTo>
                          <a:pt x="13539" y="2277"/>
                          <a:pt x="5584" y="4866"/>
                          <a:pt x="3423" y="10852"/>
                        </a:cubicBezTo>
                        <a:cubicBezTo>
                          <a:pt x="3423" y="10852"/>
                          <a:pt x="5924" y="6051"/>
                          <a:pt x="13079" y="3551"/>
                        </a:cubicBezTo>
                        <a:close/>
                        <a:moveTo>
                          <a:pt x="11943" y="6698"/>
                        </a:moveTo>
                        <a:cubicBezTo>
                          <a:pt x="14542" y="11094"/>
                          <a:pt x="13785" y="14656"/>
                          <a:pt x="13785" y="14656"/>
                        </a:cubicBezTo>
                        <a:cubicBezTo>
                          <a:pt x="15236" y="10637"/>
                          <a:pt x="12252" y="5843"/>
                          <a:pt x="12252" y="5843"/>
                        </a:cubicBezTo>
                        <a:cubicBezTo>
                          <a:pt x="12252" y="5843"/>
                          <a:pt x="6911" y="7581"/>
                          <a:pt x="5461" y="11600"/>
                        </a:cubicBezTo>
                        <a:cubicBezTo>
                          <a:pt x="5461" y="11600"/>
                          <a:pt x="7140" y="8376"/>
                          <a:pt x="11943" y="6698"/>
                        </a:cubicBezTo>
                        <a:close/>
                      </a:path>
                    </a:pathLst>
                  </a:custGeom>
                  <a:grpFill/>
                  <a:ln w="7600" cap="flat">
                    <a:noFill/>
                    <a:bevel/>
                  </a:ln>
                </p:spPr>
              </p:sp>
            </p:grpSp>
            <p:grpSp>
              <p:nvGrpSpPr>
                <p:cNvPr id="353" name="组合 352"/>
                <p:cNvGrpSpPr/>
                <p:nvPr/>
              </p:nvGrpSpPr>
              <p:grpSpPr>
                <a:xfrm rot="510912" flipH="1">
                  <a:off x="2468559" y="2543249"/>
                  <a:ext cx="148993" cy="150426"/>
                  <a:chOff x="2317097" y="1019628"/>
                  <a:chExt cx="38471" cy="38841"/>
                </a:xfrm>
                <a:grpFill/>
              </p:grpSpPr>
              <p:sp>
                <p:nvSpPr>
                  <p:cNvPr id="480" name="任意多边形: 形状 479"/>
                  <p:cNvSpPr/>
                  <p:nvPr/>
                </p:nvSpPr>
                <p:spPr>
                  <a:xfrm>
                    <a:off x="2316980" y="1029423"/>
                    <a:ext cx="17527" cy="11478"/>
                  </a:xfrm>
                  <a:custGeom>
                    <a:avLst/>
                    <a:gdLst/>
                    <a:ahLst/>
                    <a:cxnLst/>
                    <a:rect l="0" t="0" r="0" b="0"/>
                    <a:pathLst>
                      <a:path w="17527" h="11478">
                        <a:moveTo>
                          <a:pt x="12267" y="7082"/>
                        </a:moveTo>
                        <a:cubicBezTo>
                          <a:pt x="12199" y="7270"/>
                          <a:pt x="17299" y="9295"/>
                          <a:pt x="17210" y="9469"/>
                        </a:cubicBezTo>
                        <a:cubicBezTo>
                          <a:pt x="15813" y="11811"/>
                          <a:pt x="11431" y="12423"/>
                          <a:pt x="6966" y="10784"/>
                        </a:cubicBezTo>
                        <a:cubicBezTo>
                          <a:pt x="2184" y="9028"/>
                          <a:pt x="116" y="2565"/>
                          <a:pt x="116" y="2565"/>
                        </a:cubicBezTo>
                        <a:cubicBezTo>
                          <a:pt x="116" y="2565"/>
                          <a:pt x="5820" y="-1046"/>
                          <a:pt x="10602" y="709"/>
                        </a:cubicBezTo>
                        <a:cubicBezTo>
                          <a:pt x="15099" y="2360"/>
                          <a:pt x="18077" y="5706"/>
                          <a:pt x="17592" y="8412"/>
                        </a:cubicBezTo>
                        <a:cubicBezTo>
                          <a:pt x="17573" y="8592"/>
                          <a:pt x="12328" y="6913"/>
                          <a:pt x="12267" y="7082"/>
                        </a:cubicBezTo>
                        <a:close/>
                        <a:moveTo>
                          <a:pt x="2177" y="3321"/>
                        </a:moveTo>
                        <a:cubicBezTo>
                          <a:pt x="6191" y="907"/>
                          <a:pt x="9444" y="1610"/>
                          <a:pt x="9444" y="1610"/>
                        </a:cubicBezTo>
                        <a:cubicBezTo>
                          <a:pt x="5774" y="263"/>
                          <a:pt x="1396" y="3035"/>
                          <a:pt x="1396" y="3035"/>
                        </a:cubicBezTo>
                        <a:cubicBezTo>
                          <a:pt x="1396" y="3035"/>
                          <a:pt x="2983" y="7996"/>
                          <a:pt x="6654" y="9343"/>
                        </a:cubicBezTo>
                        <a:cubicBezTo>
                          <a:pt x="6654" y="9343"/>
                          <a:pt x="3710" y="7783"/>
                          <a:pt x="2177" y="3321"/>
                        </a:cubicBezTo>
                        <a:close/>
                        <a:moveTo>
                          <a:pt x="4107" y="4030"/>
                        </a:moveTo>
                        <a:cubicBezTo>
                          <a:pt x="6802" y="2409"/>
                          <a:pt x="8986" y="2881"/>
                          <a:pt x="8986" y="2881"/>
                        </a:cubicBezTo>
                        <a:cubicBezTo>
                          <a:pt x="6521" y="1976"/>
                          <a:pt x="3583" y="3837"/>
                          <a:pt x="3583" y="3837"/>
                        </a:cubicBezTo>
                        <a:cubicBezTo>
                          <a:pt x="3583" y="3837"/>
                          <a:pt x="4648" y="7168"/>
                          <a:pt x="7112" y="8072"/>
                        </a:cubicBezTo>
                        <a:cubicBezTo>
                          <a:pt x="7112" y="8072"/>
                          <a:pt x="5136" y="7025"/>
                          <a:pt x="4107" y="4030"/>
                        </a:cubicBezTo>
                        <a:close/>
                      </a:path>
                    </a:pathLst>
                  </a:custGeom>
                  <a:grpFill/>
                  <a:ln w="7600" cap="flat">
                    <a:noFill/>
                    <a:bevel/>
                  </a:ln>
                </p:spPr>
              </p:sp>
              <p:sp>
                <p:nvSpPr>
                  <p:cNvPr id="481" name="任意多边形: 形状 480"/>
                  <p:cNvSpPr/>
                  <p:nvPr/>
                </p:nvSpPr>
                <p:spPr>
                  <a:xfrm>
                    <a:off x="2338033" y="1036969"/>
                    <a:ext cx="17535" cy="11478"/>
                  </a:xfrm>
                  <a:custGeom>
                    <a:avLst/>
                    <a:gdLst/>
                    <a:ahLst/>
                    <a:cxnLst/>
                    <a:rect l="0" t="0" r="0" b="0"/>
                    <a:pathLst>
                      <a:path w="17535" h="11478">
                        <a:moveTo>
                          <a:pt x="5347" y="4724"/>
                        </a:moveTo>
                        <a:cubicBezTo>
                          <a:pt x="5280" y="4912"/>
                          <a:pt x="0" y="3157"/>
                          <a:pt x="0" y="3349"/>
                        </a:cubicBezTo>
                        <a:cubicBezTo>
                          <a:pt x="0" y="6048"/>
                          <a:pt x="2584" y="9357"/>
                          <a:pt x="7049" y="10996"/>
                        </a:cubicBezTo>
                        <a:cubicBezTo>
                          <a:pt x="11832" y="12752"/>
                          <a:pt x="17535" y="9141"/>
                          <a:pt x="17535" y="9141"/>
                        </a:cubicBezTo>
                        <a:cubicBezTo>
                          <a:pt x="17535" y="9141"/>
                          <a:pt x="15467" y="2677"/>
                          <a:pt x="10685" y="922"/>
                        </a:cubicBezTo>
                        <a:cubicBezTo>
                          <a:pt x="6188" y="0"/>
                          <a:pt x="1775" y="0"/>
                          <a:pt x="0" y="2291"/>
                        </a:cubicBezTo>
                        <a:cubicBezTo>
                          <a:pt x="0" y="2441"/>
                          <a:pt x="5409" y="4555"/>
                          <a:pt x="5347" y="4724"/>
                        </a:cubicBezTo>
                        <a:close/>
                        <a:moveTo>
                          <a:pt x="15474" y="8384"/>
                        </a:moveTo>
                        <a:cubicBezTo>
                          <a:pt x="13938" y="3932"/>
                          <a:pt x="10998" y="2363"/>
                          <a:pt x="10998" y="2363"/>
                        </a:cubicBezTo>
                        <a:cubicBezTo>
                          <a:pt x="14668" y="3710"/>
                          <a:pt x="16255" y="8671"/>
                          <a:pt x="16255" y="8671"/>
                        </a:cubicBezTo>
                        <a:cubicBezTo>
                          <a:pt x="16255" y="8671"/>
                          <a:pt x="11877" y="11443"/>
                          <a:pt x="8207" y="10095"/>
                        </a:cubicBezTo>
                        <a:cubicBezTo>
                          <a:pt x="8207" y="10095"/>
                          <a:pt x="11456" y="10809"/>
                          <a:pt x="15474" y="8384"/>
                        </a:cubicBezTo>
                        <a:close/>
                        <a:moveTo>
                          <a:pt x="13544" y="7676"/>
                        </a:moveTo>
                        <a:cubicBezTo>
                          <a:pt x="12513" y="4687"/>
                          <a:pt x="10539" y="3633"/>
                          <a:pt x="10539" y="3633"/>
                        </a:cubicBezTo>
                        <a:cubicBezTo>
                          <a:pt x="13003" y="4538"/>
                          <a:pt x="14069" y="7868"/>
                          <a:pt x="14069" y="7868"/>
                        </a:cubicBezTo>
                        <a:cubicBezTo>
                          <a:pt x="14069" y="7868"/>
                          <a:pt x="11130" y="9729"/>
                          <a:pt x="8665" y="8825"/>
                        </a:cubicBezTo>
                        <a:cubicBezTo>
                          <a:pt x="8665" y="8825"/>
                          <a:pt x="10847" y="9304"/>
                          <a:pt x="13544" y="7676"/>
                        </a:cubicBezTo>
                        <a:close/>
                      </a:path>
                    </a:pathLst>
                  </a:custGeom>
                  <a:grpFill/>
                  <a:ln w="7600" cap="flat">
                    <a:noFill/>
                    <a:bevel/>
                  </a:ln>
                </p:spPr>
              </p:sp>
              <p:sp>
                <p:nvSpPr>
                  <p:cNvPr id="482" name="任意多边形: 形状 481"/>
                  <p:cNvSpPr/>
                  <p:nvPr/>
                </p:nvSpPr>
                <p:spPr>
                  <a:xfrm>
                    <a:off x="2327007" y="1040785"/>
                    <a:ext cx="11380" cy="17685"/>
                  </a:xfrm>
                  <a:custGeom>
                    <a:avLst/>
                    <a:gdLst/>
                    <a:ahLst/>
                    <a:cxnLst/>
                    <a:rect l="0" t="0" r="0" b="0"/>
                    <a:pathLst>
                      <a:path w="11380" h="17685">
                        <a:moveTo>
                          <a:pt x="6696" y="5393"/>
                        </a:moveTo>
                        <a:cubicBezTo>
                          <a:pt x="6510" y="5325"/>
                          <a:pt x="8250" y="0"/>
                          <a:pt x="8060" y="0"/>
                        </a:cubicBezTo>
                        <a:cubicBezTo>
                          <a:pt x="5384" y="0"/>
                          <a:pt x="2102" y="2606"/>
                          <a:pt x="0" y="7110"/>
                        </a:cubicBezTo>
                        <a:cubicBezTo>
                          <a:pt x="-1263" y="11933"/>
                          <a:pt x="2317" y="17685"/>
                          <a:pt x="2317" y="17685"/>
                        </a:cubicBezTo>
                        <a:cubicBezTo>
                          <a:pt x="2317" y="17685"/>
                          <a:pt x="8726" y="15600"/>
                          <a:pt x="10466" y="10776"/>
                        </a:cubicBezTo>
                        <a:cubicBezTo>
                          <a:pt x="12103" y="6241"/>
                          <a:pt x="11476" y="1790"/>
                          <a:pt x="9109" y="0"/>
                        </a:cubicBezTo>
                        <a:cubicBezTo>
                          <a:pt x="8960" y="0"/>
                          <a:pt x="6864" y="5455"/>
                          <a:pt x="6696" y="5393"/>
                        </a:cubicBezTo>
                        <a:close/>
                        <a:moveTo>
                          <a:pt x="3067" y="15606"/>
                        </a:moveTo>
                        <a:cubicBezTo>
                          <a:pt x="7481" y="14057"/>
                          <a:pt x="9038" y="11091"/>
                          <a:pt x="9038" y="11091"/>
                        </a:cubicBezTo>
                        <a:cubicBezTo>
                          <a:pt x="7702" y="14793"/>
                          <a:pt x="2783" y="16394"/>
                          <a:pt x="2783" y="16394"/>
                        </a:cubicBezTo>
                        <a:cubicBezTo>
                          <a:pt x="2783" y="16394"/>
                          <a:pt x="0" y="11979"/>
                          <a:pt x="1371" y="8277"/>
                        </a:cubicBezTo>
                        <a:cubicBezTo>
                          <a:pt x="1371" y="8277"/>
                          <a:pt x="0" y="11554"/>
                          <a:pt x="3067" y="15606"/>
                        </a:cubicBezTo>
                        <a:close/>
                        <a:moveTo>
                          <a:pt x="3770" y="13660"/>
                        </a:moveTo>
                        <a:cubicBezTo>
                          <a:pt x="6733" y="12620"/>
                          <a:pt x="7778" y="10629"/>
                          <a:pt x="7778" y="10629"/>
                        </a:cubicBezTo>
                        <a:cubicBezTo>
                          <a:pt x="6881" y="13114"/>
                          <a:pt x="3579" y="14189"/>
                          <a:pt x="3579" y="14189"/>
                        </a:cubicBezTo>
                        <a:cubicBezTo>
                          <a:pt x="3579" y="14189"/>
                          <a:pt x="1734" y="11225"/>
                          <a:pt x="2631" y="8739"/>
                        </a:cubicBezTo>
                        <a:cubicBezTo>
                          <a:pt x="2631" y="8739"/>
                          <a:pt x="2156" y="10940"/>
                          <a:pt x="3770" y="13660"/>
                        </a:cubicBezTo>
                        <a:close/>
                      </a:path>
                    </a:pathLst>
                  </a:custGeom>
                  <a:grpFill/>
                  <a:ln w="7600" cap="flat">
                    <a:noFill/>
                    <a:bevel/>
                  </a:ln>
                </p:spPr>
              </p:sp>
              <p:sp>
                <p:nvSpPr>
                  <p:cNvPr id="483" name="任意多边形: 形状 482"/>
                  <p:cNvSpPr/>
                  <p:nvPr/>
                </p:nvSpPr>
                <p:spPr>
                  <a:xfrm>
                    <a:off x="2335126" y="1037832"/>
                    <a:ext cx="2413" cy="2434"/>
                  </a:xfrm>
                  <a:custGeom>
                    <a:avLst/>
                    <a:gdLst/>
                    <a:ahLst/>
                    <a:cxnLst/>
                    <a:rect l="0" t="0" r="0" b="0"/>
                    <a:pathLst>
                      <a:path w="2413" h="2434">
                        <a:moveTo>
                          <a:pt x="0" y="801"/>
                        </a:moveTo>
                        <a:cubicBezTo>
                          <a:pt x="301" y="169"/>
                          <a:pt x="993" y="-156"/>
                          <a:pt x="1619" y="0"/>
                        </a:cubicBezTo>
                        <a:cubicBezTo>
                          <a:pt x="2245" y="303"/>
                          <a:pt x="2568" y="1002"/>
                          <a:pt x="2340" y="1633"/>
                        </a:cubicBezTo>
                        <a:cubicBezTo>
                          <a:pt x="2112" y="2264"/>
                          <a:pt x="1420" y="2590"/>
                          <a:pt x="794" y="2360"/>
                        </a:cubicBezTo>
                        <a:cubicBezTo>
                          <a:pt x="168" y="2130"/>
                          <a:pt x="-155" y="1432"/>
                          <a:pt x="0" y="801"/>
                        </a:cubicBezTo>
                        <a:close/>
                      </a:path>
                    </a:pathLst>
                  </a:custGeom>
                  <a:grpFill/>
                  <a:ln w="7600" cap="flat">
                    <a:noFill/>
                    <a:bevel/>
                  </a:ln>
                </p:spPr>
              </p:sp>
              <p:sp>
                <p:nvSpPr>
                  <p:cNvPr id="484" name="任意多边形: 形状 483"/>
                  <p:cNvSpPr/>
                  <p:nvPr/>
                </p:nvSpPr>
                <p:spPr>
                  <a:xfrm>
                    <a:off x="2334503" y="1019511"/>
                    <a:ext cx="11381" cy="17677"/>
                  </a:xfrm>
                  <a:custGeom>
                    <a:avLst/>
                    <a:gdLst/>
                    <a:ahLst/>
                    <a:cxnLst/>
                    <a:rect l="0" t="0" r="0" b="0"/>
                    <a:pathLst>
                      <a:path w="11381" h="17677">
                        <a:moveTo>
                          <a:pt x="4358" y="12372"/>
                        </a:moveTo>
                        <a:cubicBezTo>
                          <a:pt x="4172" y="12304"/>
                          <a:pt x="2164" y="17447"/>
                          <a:pt x="1992" y="17357"/>
                        </a:cubicBezTo>
                        <a:cubicBezTo>
                          <a:pt x="-330" y="15948"/>
                          <a:pt x="-937" y="11529"/>
                          <a:pt x="688" y="7026"/>
                        </a:cubicBezTo>
                        <a:cubicBezTo>
                          <a:pt x="2429" y="2202"/>
                          <a:pt x="8838" y="117"/>
                          <a:pt x="8838" y="117"/>
                        </a:cubicBezTo>
                        <a:cubicBezTo>
                          <a:pt x="8838" y="117"/>
                          <a:pt x="12418" y="5869"/>
                          <a:pt x="10677" y="10693"/>
                        </a:cubicBezTo>
                        <a:cubicBezTo>
                          <a:pt x="9041" y="15228"/>
                          <a:pt x="5723" y="18231"/>
                          <a:pt x="3040" y="17742"/>
                        </a:cubicBezTo>
                        <a:cubicBezTo>
                          <a:pt x="2862" y="17723"/>
                          <a:pt x="4526" y="12434"/>
                          <a:pt x="4358" y="12372"/>
                        </a:cubicBezTo>
                        <a:close/>
                        <a:moveTo>
                          <a:pt x="8088" y="2196"/>
                        </a:moveTo>
                        <a:cubicBezTo>
                          <a:pt x="10482" y="6244"/>
                          <a:pt x="9784" y="9525"/>
                          <a:pt x="9784" y="9525"/>
                        </a:cubicBezTo>
                        <a:cubicBezTo>
                          <a:pt x="11120" y="5823"/>
                          <a:pt x="8372" y="1408"/>
                          <a:pt x="8372" y="1408"/>
                        </a:cubicBezTo>
                        <a:cubicBezTo>
                          <a:pt x="8372" y="1408"/>
                          <a:pt x="3453" y="3009"/>
                          <a:pt x="2117" y="6711"/>
                        </a:cubicBezTo>
                        <a:cubicBezTo>
                          <a:pt x="2117" y="6711"/>
                          <a:pt x="3663" y="3741"/>
                          <a:pt x="8088" y="2196"/>
                        </a:cubicBezTo>
                        <a:close/>
                        <a:moveTo>
                          <a:pt x="7385" y="4142"/>
                        </a:moveTo>
                        <a:cubicBezTo>
                          <a:pt x="8993" y="6860"/>
                          <a:pt x="8524" y="9063"/>
                          <a:pt x="8524" y="9063"/>
                        </a:cubicBezTo>
                        <a:cubicBezTo>
                          <a:pt x="9421" y="6577"/>
                          <a:pt x="7576" y="3613"/>
                          <a:pt x="7576" y="3613"/>
                        </a:cubicBezTo>
                        <a:cubicBezTo>
                          <a:pt x="7576" y="3613"/>
                          <a:pt x="4274" y="4688"/>
                          <a:pt x="3377" y="7173"/>
                        </a:cubicBezTo>
                        <a:cubicBezTo>
                          <a:pt x="3377" y="7173"/>
                          <a:pt x="4415" y="5180"/>
                          <a:pt x="7385" y="4142"/>
                        </a:cubicBezTo>
                        <a:close/>
                      </a:path>
                    </a:pathLst>
                  </a:custGeom>
                  <a:grpFill/>
                  <a:ln w="7600" cap="flat">
                    <a:noFill/>
                    <a:bevel/>
                  </a:ln>
                </p:spPr>
              </p:sp>
            </p:grpSp>
            <p:grpSp>
              <p:nvGrpSpPr>
                <p:cNvPr id="354" name="组合 353"/>
                <p:cNvGrpSpPr/>
                <p:nvPr/>
              </p:nvGrpSpPr>
              <p:grpSpPr>
                <a:xfrm rot="510912" flipH="1">
                  <a:off x="2622546" y="2198075"/>
                  <a:ext cx="419955" cy="423096"/>
                  <a:chOff x="2216181" y="920029"/>
                  <a:chExt cx="108435" cy="109246"/>
                </a:xfrm>
                <a:grpFill/>
              </p:grpSpPr>
              <p:sp>
                <p:nvSpPr>
                  <p:cNvPr id="475" name="任意多边形: 形状 474"/>
                  <p:cNvSpPr/>
                  <p:nvPr/>
                </p:nvSpPr>
                <p:spPr>
                  <a:xfrm>
                    <a:off x="2265228" y="919698"/>
                    <a:ext cx="32044" cy="49771"/>
                  </a:xfrm>
                  <a:custGeom>
                    <a:avLst/>
                    <a:gdLst/>
                    <a:ahLst/>
                    <a:cxnLst/>
                    <a:rect l="0" t="0" r="0" b="0"/>
                    <a:pathLst>
                      <a:path w="32044" h="49771">
                        <a:moveTo>
                          <a:pt x="12271" y="34835"/>
                        </a:moveTo>
                        <a:cubicBezTo>
                          <a:pt x="11746" y="34642"/>
                          <a:pt x="6093" y="49125"/>
                          <a:pt x="5607" y="48871"/>
                        </a:cubicBezTo>
                        <a:cubicBezTo>
                          <a:pt x="-929" y="44904"/>
                          <a:pt x="-2638" y="32461"/>
                          <a:pt x="1938" y="19782"/>
                        </a:cubicBezTo>
                        <a:cubicBezTo>
                          <a:pt x="6839" y="6201"/>
                          <a:pt x="24884" y="330"/>
                          <a:pt x="24884" y="330"/>
                        </a:cubicBezTo>
                        <a:cubicBezTo>
                          <a:pt x="24884" y="330"/>
                          <a:pt x="34965" y="16526"/>
                          <a:pt x="30064" y="30106"/>
                        </a:cubicBezTo>
                        <a:cubicBezTo>
                          <a:pt x="25455" y="42877"/>
                          <a:pt x="16114" y="51332"/>
                          <a:pt x="8560" y="49954"/>
                        </a:cubicBezTo>
                        <a:cubicBezTo>
                          <a:pt x="8057" y="49902"/>
                          <a:pt x="12743" y="35008"/>
                          <a:pt x="12271" y="34835"/>
                        </a:cubicBezTo>
                        <a:close/>
                        <a:moveTo>
                          <a:pt x="22771" y="6183"/>
                        </a:moveTo>
                        <a:cubicBezTo>
                          <a:pt x="29512" y="17581"/>
                          <a:pt x="27548" y="26819"/>
                          <a:pt x="27548" y="26819"/>
                        </a:cubicBezTo>
                        <a:cubicBezTo>
                          <a:pt x="31309" y="16396"/>
                          <a:pt x="23572" y="3965"/>
                          <a:pt x="23572" y="3965"/>
                        </a:cubicBezTo>
                        <a:cubicBezTo>
                          <a:pt x="23572" y="3965"/>
                          <a:pt x="9722" y="8471"/>
                          <a:pt x="5960" y="18895"/>
                        </a:cubicBezTo>
                        <a:cubicBezTo>
                          <a:pt x="5960" y="18895"/>
                          <a:pt x="10315" y="10535"/>
                          <a:pt x="22771" y="6183"/>
                        </a:cubicBezTo>
                        <a:close/>
                        <a:moveTo>
                          <a:pt x="20794" y="11662"/>
                        </a:moveTo>
                        <a:cubicBezTo>
                          <a:pt x="25320" y="19315"/>
                          <a:pt x="24001" y="25517"/>
                          <a:pt x="24001" y="25517"/>
                        </a:cubicBezTo>
                        <a:cubicBezTo>
                          <a:pt x="26526" y="18519"/>
                          <a:pt x="21331" y="10173"/>
                          <a:pt x="21331" y="10173"/>
                        </a:cubicBezTo>
                        <a:cubicBezTo>
                          <a:pt x="21331" y="10173"/>
                          <a:pt x="12033" y="13199"/>
                          <a:pt x="9507" y="20197"/>
                        </a:cubicBezTo>
                        <a:cubicBezTo>
                          <a:pt x="9507" y="20197"/>
                          <a:pt x="12431" y="14584"/>
                          <a:pt x="20794" y="11662"/>
                        </a:cubicBezTo>
                        <a:close/>
                      </a:path>
                    </a:pathLst>
                  </a:custGeom>
                  <a:grpFill/>
                  <a:ln w="7600" cap="flat">
                    <a:noFill/>
                    <a:bevel/>
                  </a:ln>
                </p:spPr>
              </p:sp>
              <p:sp>
                <p:nvSpPr>
                  <p:cNvPr id="476" name="任意多边形: 形状 475"/>
                  <p:cNvSpPr/>
                  <p:nvPr/>
                </p:nvSpPr>
                <p:spPr>
                  <a:xfrm>
                    <a:off x="2244162" y="979481"/>
                    <a:ext cx="32043" cy="49794"/>
                  </a:xfrm>
                  <a:custGeom>
                    <a:avLst/>
                    <a:gdLst/>
                    <a:ahLst/>
                    <a:cxnLst/>
                    <a:rect l="0" t="0" r="0" b="0"/>
                    <a:pathLst>
                      <a:path w="32043" h="49794">
                        <a:moveTo>
                          <a:pt x="18854" y="15185"/>
                        </a:moveTo>
                        <a:cubicBezTo>
                          <a:pt x="18329" y="14993"/>
                          <a:pt x="23229" y="0"/>
                          <a:pt x="22695" y="0"/>
                        </a:cubicBezTo>
                        <a:cubicBezTo>
                          <a:pt x="15159" y="-1086"/>
                          <a:pt x="5920" y="7339"/>
                          <a:pt x="1344" y="20018"/>
                        </a:cubicBezTo>
                        <a:cubicBezTo>
                          <a:pt x="-3557" y="33598"/>
                          <a:pt x="6524" y="49794"/>
                          <a:pt x="6524" y="49794"/>
                        </a:cubicBezTo>
                        <a:cubicBezTo>
                          <a:pt x="6524" y="49794"/>
                          <a:pt x="24569" y="43923"/>
                          <a:pt x="29470" y="30342"/>
                        </a:cubicBezTo>
                        <a:cubicBezTo>
                          <a:pt x="34079" y="17572"/>
                          <a:pt x="32312" y="5039"/>
                          <a:pt x="25647" y="1197"/>
                        </a:cubicBezTo>
                        <a:cubicBezTo>
                          <a:pt x="25229" y="911"/>
                          <a:pt x="19326" y="15359"/>
                          <a:pt x="18854" y="15185"/>
                        </a:cubicBezTo>
                        <a:close/>
                        <a:moveTo>
                          <a:pt x="8636" y="43941"/>
                        </a:moveTo>
                        <a:cubicBezTo>
                          <a:pt x="21065" y="39579"/>
                          <a:pt x="25447" y="31229"/>
                          <a:pt x="25447" y="31229"/>
                        </a:cubicBezTo>
                        <a:cubicBezTo>
                          <a:pt x="21686" y="41653"/>
                          <a:pt x="7836" y="46159"/>
                          <a:pt x="7836" y="46159"/>
                        </a:cubicBezTo>
                        <a:cubicBezTo>
                          <a:pt x="7836" y="46159"/>
                          <a:pt x="0" y="33728"/>
                          <a:pt x="3860" y="23305"/>
                        </a:cubicBezTo>
                        <a:cubicBezTo>
                          <a:pt x="3860" y="23305"/>
                          <a:pt x="1867" y="32532"/>
                          <a:pt x="8636" y="43941"/>
                        </a:cubicBezTo>
                        <a:close/>
                        <a:moveTo>
                          <a:pt x="10614" y="38462"/>
                        </a:moveTo>
                        <a:cubicBezTo>
                          <a:pt x="18958" y="35533"/>
                          <a:pt x="21900" y="29927"/>
                          <a:pt x="21900" y="29927"/>
                        </a:cubicBezTo>
                        <a:cubicBezTo>
                          <a:pt x="19375" y="36925"/>
                          <a:pt x="10076" y="39951"/>
                          <a:pt x="10076" y="39951"/>
                        </a:cubicBezTo>
                        <a:cubicBezTo>
                          <a:pt x="10076" y="39951"/>
                          <a:pt x="4881" y="31605"/>
                          <a:pt x="7407" y="24607"/>
                        </a:cubicBezTo>
                        <a:cubicBezTo>
                          <a:pt x="7407" y="24607"/>
                          <a:pt x="6069" y="30802"/>
                          <a:pt x="10614" y="38462"/>
                        </a:cubicBezTo>
                        <a:close/>
                      </a:path>
                    </a:pathLst>
                  </a:custGeom>
                  <a:grpFill/>
                  <a:ln w="7600" cap="flat">
                    <a:noFill/>
                    <a:bevel/>
                  </a:ln>
                </p:spPr>
              </p:sp>
              <p:sp>
                <p:nvSpPr>
                  <p:cNvPr id="477" name="任意多边形: 形状 476"/>
                  <p:cNvSpPr/>
                  <p:nvPr/>
                </p:nvSpPr>
                <p:spPr>
                  <a:xfrm>
                    <a:off x="2216181" y="948170"/>
                    <a:ext cx="49372" cy="32317"/>
                  </a:xfrm>
                  <a:custGeom>
                    <a:avLst/>
                    <a:gdLst/>
                    <a:ahLst/>
                    <a:cxnLst/>
                    <a:rect l="0" t="0" r="0" b="0"/>
                    <a:pathLst>
                      <a:path w="49372" h="32317">
                        <a:moveTo>
                          <a:pt x="34315" y="19015"/>
                        </a:moveTo>
                        <a:cubicBezTo>
                          <a:pt x="34506" y="18485"/>
                          <a:pt x="49140" y="23427"/>
                          <a:pt x="49259" y="22888"/>
                        </a:cubicBezTo>
                        <a:cubicBezTo>
                          <a:pt x="50449" y="15289"/>
                          <a:pt x="42095" y="5970"/>
                          <a:pt x="29524" y="1355"/>
                        </a:cubicBezTo>
                        <a:cubicBezTo>
                          <a:pt x="16058" y="-3588"/>
                          <a:pt x="0" y="6580"/>
                          <a:pt x="0" y="6580"/>
                        </a:cubicBezTo>
                        <a:cubicBezTo>
                          <a:pt x="0" y="6580"/>
                          <a:pt x="5821" y="24779"/>
                          <a:pt x="19287" y="29722"/>
                        </a:cubicBezTo>
                        <a:cubicBezTo>
                          <a:pt x="31949" y="34370"/>
                          <a:pt x="44375" y="32588"/>
                          <a:pt x="48185" y="25866"/>
                        </a:cubicBezTo>
                        <a:cubicBezTo>
                          <a:pt x="48468" y="25444"/>
                          <a:pt x="34143" y="19491"/>
                          <a:pt x="34315" y="19015"/>
                        </a:cubicBezTo>
                        <a:close/>
                        <a:moveTo>
                          <a:pt x="5803" y="8710"/>
                        </a:moveTo>
                        <a:cubicBezTo>
                          <a:pt x="10128" y="21245"/>
                          <a:pt x="18407" y="25665"/>
                          <a:pt x="18407" y="25665"/>
                        </a:cubicBezTo>
                        <a:cubicBezTo>
                          <a:pt x="8072" y="21871"/>
                          <a:pt x="3604" y="7903"/>
                          <a:pt x="3604" y="7903"/>
                        </a:cubicBezTo>
                        <a:cubicBezTo>
                          <a:pt x="3604" y="7903"/>
                          <a:pt x="15929" y="0"/>
                          <a:pt x="26264" y="3893"/>
                        </a:cubicBezTo>
                        <a:cubicBezTo>
                          <a:pt x="26264" y="3893"/>
                          <a:pt x="17115" y="1883"/>
                          <a:pt x="5803" y="8710"/>
                        </a:cubicBezTo>
                        <a:close/>
                        <a:moveTo>
                          <a:pt x="11236" y="10704"/>
                        </a:moveTo>
                        <a:cubicBezTo>
                          <a:pt x="14140" y="19120"/>
                          <a:pt x="19698" y="22087"/>
                          <a:pt x="19698" y="22087"/>
                        </a:cubicBezTo>
                        <a:cubicBezTo>
                          <a:pt x="12759" y="19540"/>
                          <a:pt x="9760" y="10162"/>
                          <a:pt x="9760" y="10162"/>
                        </a:cubicBezTo>
                        <a:cubicBezTo>
                          <a:pt x="9760" y="10162"/>
                          <a:pt x="18035" y="4923"/>
                          <a:pt x="24973" y="7470"/>
                        </a:cubicBezTo>
                        <a:cubicBezTo>
                          <a:pt x="24973" y="7470"/>
                          <a:pt x="18831" y="6121"/>
                          <a:pt x="11236" y="10704"/>
                        </a:cubicBezTo>
                        <a:close/>
                      </a:path>
                    </a:pathLst>
                  </a:custGeom>
                  <a:grpFill/>
                  <a:ln w="7600" cap="flat">
                    <a:noFill/>
                    <a:bevel/>
                  </a:ln>
                </p:spPr>
              </p:sp>
              <p:sp>
                <p:nvSpPr>
                  <p:cNvPr id="478" name="任意多边形: 形状 477"/>
                  <p:cNvSpPr/>
                  <p:nvPr/>
                </p:nvSpPr>
                <p:spPr>
                  <a:xfrm>
                    <a:off x="2267002" y="971226"/>
                    <a:ext cx="6794" cy="6852"/>
                  </a:xfrm>
                  <a:custGeom>
                    <a:avLst/>
                    <a:gdLst/>
                    <a:ahLst/>
                    <a:cxnLst/>
                    <a:rect l="0" t="0" r="0" b="0"/>
                    <a:pathLst>
                      <a:path w="6794" h="6852">
                        <a:moveTo>
                          <a:pt x="4559" y="207"/>
                        </a:moveTo>
                        <a:cubicBezTo>
                          <a:pt x="6321" y="854"/>
                          <a:pt x="7230" y="2820"/>
                          <a:pt x="6588" y="4598"/>
                        </a:cubicBezTo>
                        <a:cubicBezTo>
                          <a:pt x="5947" y="6375"/>
                          <a:pt x="3998" y="7292"/>
                          <a:pt x="2236" y="6645"/>
                        </a:cubicBezTo>
                        <a:cubicBezTo>
                          <a:pt x="473" y="5998"/>
                          <a:pt x="-436" y="4032"/>
                          <a:pt x="206" y="2255"/>
                        </a:cubicBezTo>
                        <a:cubicBezTo>
                          <a:pt x="847" y="477"/>
                          <a:pt x="2796" y="-439"/>
                          <a:pt x="4559" y="207"/>
                        </a:cubicBezTo>
                        <a:close/>
                      </a:path>
                    </a:pathLst>
                  </a:custGeom>
                  <a:grpFill/>
                  <a:ln w="7600" cap="flat">
                    <a:noFill/>
                    <a:bevel/>
                  </a:ln>
                </p:spPr>
              </p:sp>
              <p:sp>
                <p:nvSpPr>
                  <p:cNvPr id="479" name="任意多边形: 形状 478"/>
                  <p:cNvSpPr/>
                  <p:nvPr/>
                </p:nvSpPr>
                <p:spPr>
                  <a:xfrm>
                    <a:off x="2275596" y="969458"/>
                    <a:ext cx="49349" cy="32318"/>
                  </a:xfrm>
                  <a:custGeom>
                    <a:avLst/>
                    <a:gdLst/>
                    <a:ahLst/>
                    <a:cxnLst/>
                    <a:rect l="0" t="0" r="0" b="0"/>
                    <a:pathLst>
                      <a:path w="49349" h="32318">
                        <a:moveTo>
                          <a:pt x="14810" y="12376"/>
                        </a:moveTo>
                        <a:cubicBezTo>
                          <a:pt x="15001" y="11847"/>
                          <a:pt x="641" y="6145"/>
                          <a:pt x="893" y="5655"/>
                        </a:cubicBezTo>
                        <a:cubicBezTo>
                          <a:pt x="4825" y="-937"/>
                          <a:pt x="17164" y="-2660"/>
                          <a:pt x="29735" y="1954"/>
                        </a:cubicBezTo>
                        <a:cubicBezTo>
                          <a:pt x="43200" y="6897"/>
                          <a:pt x="49022" y="25096"/>
                          <a:pt x="49022" y="25096"/>
                        </a:cubicBezTo>
                        <a:cubicBezTo>
                          <a:pt x="49022" y="25096"/>
                          <a:pt x="32963" y="35264"/>
                          <a:pt x="19498" y="30321"/>
                        </a:cubicBezTo>
                        <a:cubicBezTo>
                          <a:pt x="6835" y="25672"/>
                          <a:pt x="-1548" y="16252"/>
                          <a:pt x="-182" y="8633"/>
                        </a:cubicBezTo>
                        <a:cubicBezTo>
                          <a:pt x="-130" y="8126"/>
                          <a:pt x="14638" y="12852"/>
                          <a:pt x="14810" y="12376"/>
                        </a:cubicBezTo>
                        <a:close/>
                        <a:moveTo>
                          <a:pt x="43219" y="22966"/>
                        </a:moveTo>
                        <a:cubicBezTo>
                          <a:pt x="31917" y="29764"/>
                          <a:pt x="22757" y="27783"/>
                          <a:pt x="22757" y="27783"/>
                        </a:cubicBezTo>
                        <a:cubicBezTo>
                          <a:pt x="33092" y="31577"/>
                          <a:pt x="45418" y="23773"/>
                          <a:pt x="45418" y="23773"/>
                        </a:cubicBezTo>
                        <a:cubicBezTo>
                          <a:pt x="45418" y="23773"/>
                          <a:pt x="40950" y="9805"/>
                          <a:pt x="30615" y="6011"/>
                        </a:cubicBezTo>
                        <a:cubicBezTo>
                          <a:pt x="30615" y="6011"/>
                          <a:pt x="38904" y="10403"/>
                          <a:pt x="43219" y="22966"/>
                        </a:cubicBezTo>
                        <a:close/>
                        <a:moveTo>
                          <a:pt x="37786" y="20972"/>
                        </a:moveTo>
                        <a:cubicBezTo>
                          <a:pt x="30198" y="25536"/>
                          <a:pt x="24048" y="24206"/>
                          <a:pt x="24048" y="24206"/>
                        </a:cubicBezTo>
                        <a:cubicBezTo>
                          <a:pt x="30987" y="26753"/>
                          <a:pt x="39262" y="21514"/>
                          <a:pt x="39262" y="21514"/>
                        </a:cubicBezTo>
                        <a:cubicBezTo>
                          <a:pt x="39262" y="21514"/>
                          <a:pt x="36262" y="12136"/>
                          <a:pt x="29324" y="9588"/>
                        </a:cubicBezTo>
                        <a:cubicBezTo>
                          <a:pt x="29324" y="9588"/>
                          <a:pt x="34889" y="12537"/>
                          <a:pt x="37786" y="20972"/>
                        </a:cubicBezTo>
                        <a:close/>
                      </a:path>
                    </a:pathLst>
                  </a:custGeom>
                  <a:grpFill/>
                  <a:ln w="7600" cap="flat">
                    <a:noFill/>
                    <a:bevel/>
                  </a:ln>
                </p:spPr>
              </p:sp>
            </p:grpSp>
            <p:grpSp>
              <p:nvGrpSpPr>
                <p:cNvPr id="355" name="组合 354"/>
                <p:cNvGrpSpPr/>
                <p:nvPr/>
              </p:nvGrpSpPr>
              <p:grpSpPr>
                <a:xfrm rot="510912" flipH="1">
                  <a:off x="3035783" y="2268024"/>
                  <a:ext cx="234487" cy="236489"/>
                  <a:chOff x="2159175" y="925903"/>
                  <a:chExt cx="60546" cy="61063"/>
                </a:xfrm>
                <a:grpFill/>
              </p:grpSpPr>
              <p:sp>
                <p:nvSpPr>
                  <p:cNvPr id="470" name="任意多边形: 形状 469"/>
                  <p:cNvSpPr/>
                  <p:nvPr/>
                </p:nvSpPr>
                <p:spPr>
                  <a:xfrm>
                    <a:off x="2191314" y="924936"/>
                    <a:ext cx="29369" cy="29614"/>
                  </a:xfrm>
                  <a:custGeom>
                    <a:avLst/>
                    <a:gdLst/>
                    <a:ahLst/>
                    <a:cxnLst/>
                    <a:rect l="0" t="0" r="0" b="0"/>
                    <a:pathLst>
                      <a:path w="29369" h="29614">
                        <a:moveTo>
                          <a:pt x="9101" y="20280"/>
                        </a:moveTo>
                        <a:cubicBezTo>
                          <a:pt x="8809" y="19986"/>
                          <a:pt x="552" y="27892"/>
                          <a:pt x="306" y="27569"/>
                        </a:cubicBezTo>
                        <a:cubicBezTo>
                          <a:pt x="-2838" y="22862"/>
                          <a:pt x="-134" y="14004"/>
                          <a:pt x="6845" y="6966"/>
                        </a:cubicBezTo>
                        <a:cubicBezTo>
                          <a:pt x="14320" y="-573"/>
                          <a:pt x="28201" y="1175"/>
                          <a:pt x="28201" y="1175"/>
                        </a:cubicBezTo>
                        <a:cubicBezTo>
                          <a:pt x="28201" y="1175"/>
                          <a:pt x="29934" y="15174"/>
                          <a:pt x="22459" y="22713"/>
                        </a:cubicBezTo>
                        <a:cubicBezTo>
                          <a:pt x="15430" y="29803"/>
                          <a:pt x="6570" y="32519"/>
                          <a:pt x="1945" y="29222"/>
                        </a:cubicBezTo>
                        <a:cubicBezTo>
                          <a:pt x="1625" y="29029"/>
                          <a:pt x="9363" y="20544"/>
                          <a:pt x="9101" y="20280"/>
                        </a:cubicBezTo>
                        <a:close/>
                        <a:moveTo>
                          <a:pt x="24979" y="4424"/>
                        </a:moveTo>
                        <a:cubicBezTo>
                          <a:pt x="25962" y="14165"/>
                          <a:pt x="21793" y="19724"/>
                          <a:pt x="21793" y="19724"/>
                        </a:cubicBezTo>
                        <a:cubicBezTo>
                          <a:pt x="27531" y="13938"/>
                          <a:pt x="26200" y="3193"/>
                          <a:pt x="26200" y="3193"/>
                        </a:cubicBezTo>
                        <a:cubicBezTo>
                          <a:pt x="26200" y="3193"/>
                          <a:pt x="15546" y="1851"/>
                          <a:pt x="9809" y="7637"/>
                        </a:cubicBezTo>
                        <a:cubicBezTo>
                          <a:pt x="9809" y="7637"/>
                          <a:pt x="15305" y="3417"/>
                          <a:pt x="24979" y="4424"/>
                        </a:cubicBezTo>
                        <a:close/>
                        <a:moveTo>
                          <a:pt x="21963" y="7466"/>
                        </a:moveTo>
                        <a:cubicBezTo>
                          <a:pt x="22623" y="14006"/>
                          <a:pt x="19824" y="17738"/>
                          <a:pt x="19824" y="17738"/>
                        </a:cubicBezTo>
                        <a:cubicBezTo>
                          <a:pt x="23676" y="13853"/>
                          <a:pt x="22783" y="6640"/>
                          <a:pt x="22783" y="6640"/>
                        </a:cubicBezTo>
                        <a:cubicBezTo>
                          <a:pt x="22783" y="6640"/>
                          <a:pt x="15630" y="5738"/>
                          <a:pt x="11778" y="9623"/>
                        </a:cubicBezTo>
                        <a:cubicBezTo>
                          <a:pt x="11778" y="9623"/>
                          <a:pt x="15468" y="6790"/>
                          <a:pt x="21963" y="7466"/>
                        </a:cubicBezTo>
                        <a:close/>
                      </a:path>
                    </a:pathLst>
                  </a:custGeom>
                  <a:grpFill/>
                  <a:ln w="7600" cap="flat">
                    <a:noFill/>
                    <a:bevel/>
                  </a:ln>
                </p:spPr>
              </p:sp>
              <p:sp>
                <p:nvSpPr>
                  <p:cNvPr id="471" name="任意多边形: 形状 470"/>
                  <p:cNvSpPr/>
                  <p:nvPr/>
                </p:nvSpPr>
                <p:spPr>
                  <a:xfrm>
                    <a:off x="2159207" y="957314"/>
                    <a:ext cx="29363" cy="29620"/>
                  </a:xfrm>
                  <a:custGeom>
                    <a:avLst/>
                    <a:gdLst/>
                    <a:ahLst/>
                    <a:cxnLst/>
                    <a:rect l="0" t="0" r="0" b="0"/>
                    <a:pathLst>
                      <a:path w="29363" h="29620">
                        <a:moveTo>
                          <a:pt x="19117" y="10181"/>
                        </a:moveTo>
                        <a:cubicBezTo>
                          <a:pt x="18826" y="9887"/>
                          <a:pt x="26664" y="1560"/>
                          <a:pt x="26345" y="1311"/>
                        </a:cubicBezTo>
                        <a:cubicBezTo>
                          <a:pt x="21677" y="-1860"/>
                          <a:pt x="12895" y="868"/>
                          <a:pt x="5916" y="7906"/>
                        </a:cubicBezTo>
                        <a:cubicBezTo>
                          <a:pt x="-1560" y="15445"/>
                          <a:pt x="0" y="29444"/>
                          <a:pt x="0" y="29444"/>
                        </a:cubicBezTo>
                        <a:cubicBezTo>
                          <a:pt x="0" y="29444"/>
                          <a:pt x="14054" y="31193"/>
                          <a:pt x="21530" y="23654"/>
                        </a:cubicBezTo>
                        <a:cubicBezTo>
                          <a:pt x="28559" y="16564"/>
                          <a:pt x="31252" y="7629"/>
                          <a:pt x="27983" y="2964"/>
                        </a:cubicBezTo>
                        <a:cubicBezTo>
                          <a:pt x="27792" y="2642"/>
                          <a:pt x="19379" y="10445"/>
                          <a:pt x="19117" y="10181"/>
                        </a:cubicBezTo>
                        <a:close/>
                        <a:moveTo>
                          <a:pt x="3396" y="26195"/>
                        </a:moveTo>
                        <a:cubicBezTo>
                          <a:pt x="13054" y="27187"/>
                          <a:pt x="18566" y="22982"/>
                          <a:pt x="18566" y="22982"/>
                        </a:cubicBezTo>
                        <a:cubicBezTo>
                          <a:pt x="12828" y="28768"/>
                          <a:pt x="2175" y="27426"/>
                          <a:pt x="2175" y="27426"/>
                        </a:cubicBezTo>
                        <a:cubicBezTo>
                          <a:pt x="2175" y="27426"/>
                          <a:pt x="844" y="16682"/>
                          <a:pt x="6582" y="10895"/>
                        </a:cubicBezTo>
                        <a:cubicBezTo>
                          <a:pt x="6582" y="10895"/>
                          <a:pt x="2397" y="16438"/>
                          <a:pt x="3396" y="26195"/>
                        </a:cubicBezTo>
                        <a:close/>
                        <a:moveTo>
                          <a:pt x="6412" y="23153"/>
                        </a:moveTo>
                        <a:cubicBezTo>
                          <a:pt x="12896" y="23819"/>
                          <a:pt x="16597" y="20996"/>
                          <a:pt x="16597" y="20996"/>
                        </a:cubicBezTo>
                        <a:cubicBezTo>
                          <a:pt x="12745" y="24881"/>
                          <a:pt x="5592" y="23980"/>
                          <a:pt x="5592" y="23980"/>
                        </a:cubicBezTo>
                        <a:cubicBezTo>
                          <a:pt x="5592" y="23980"/>
                          <a:pt x="4699" y="16766"/>
                          <a:pt x="8551" y="12881"/>
                        </a:cubicBezTo>
                        <a:cubicBezTo>
                          <a:pt x="8551" y="12881"/>
                          <a:pt x="5741" y="16603"/>
                          <a:pt x="6412" y="23153"/>
                        </a:cubicBezTo>
                        <a:close/>
                      </a:path>
                    </a:pathLst>
                  </a:custGeom>
                  <a:grpFill/>
                  <a:ln w="7600" cap="flat">
                    <a:noFill/>
                    <a:bevel/>
                  </a:ln>
                </p:spPr>
              </p:sp>
              <p:sp>
                <p:nvSpPr>
                  <p:cNvPr id="472" name="任意多边形: 形状 471"/>
                  <p:cNvSpPr/>
                  <p:nvPr/>
                </p:nvSpPr>
                <p:spPr>
                  <a:xfrm>
                    <a:off x="2159175" y="925903"/>
                    <a:ext cx="29369" cy="29614"/>
                  </a:xfrm>
                  <a:custGeom>
                    <a:avLst/>
                    <a:gdLst/>
                    <a:ahLst/>
                    <a:cxnLst/>
                    <a:rect l="0" t="0" r="0" b="0"/>
                    <a:pathLst>
                      <a:path w="29369" h="29614">
                        <a:moveTo>
                          <a:pt x="19274" y="19280"/>
                        </a:moveTo>
                        <a:cubicBezTo>
                          <a:pt x="19565" y="18986"/>
                          <a:pt x="27822" y="26892"/>
                          <a:pt x="28068" y="26569"/>
                        </a:cubicBezTo>
                        <a:cubicBezTo>
                          <a:pt x="31213" y="21862"/>
                          <a:pt x="28509" y="13005"/>
                          <a:pt x="21530" y="5966"/>
                        </a:cubicBezTo>
                        <a:cubicBezTo>
                          <a:pt x="14054" y="-1573"/>
                          <a:pt x="0" y="0"/>
                          <a:pt x="0" y="0"/>
                        </a:cubicBezTo>
                        <a:cubicBezTo>
                          <a:pt x="0" y="0"/>
                          <a:pt x="-1560" y="14174"/>
                          <a:pt x="5916" y="21713"/>
                        </a:cubicBezTo>
                        <a:cubicBezTo>
                          <a:pt x="12945" y="28803"/>
                          <a:pt x="21804" y="31519"/>
                          <a:pt x="26430" y="28222"/>
                        </a:cubicBezTo>
                        <a:cubicBezTo>
                          <a:pt x="26749" y="28029"/>
                          <a:pt x="19012" y="19545"/>
                          <a:pt x="19274" y="19280"/>
                        </a:cubicBezTo>
                        <a:close/>
                        <a:moveTo>
                          <a:pt x="3396" y="3425"/>
                        </a:moveTo>
                        <a:cubicBezTo>
                          <a:pt x="2412" y="13166"/>
                          <a:pt x="6582" y="18724"/>
                          <a:pt x="6582" y="18724"/>
                        </a:cubicBezTo>
                        <a:cubicBezTo>
                          <a:pt x="844" y="12938"/>
                          <a:pt x="2175" y="2193"/>
                          <a:pt x="2175" y="2193"/>
                        </a:cubicBezTo>
                        <a:cubicBezTo>
                          <a:pt x="2175" y="2193"/>
                          <a:pt x="12828" y="851"/>
                          <a:pt x="18566" y="6638"/>
                        </a:cubicBezTo>
                        <a:cubicBezTo>
                          <a:pt x="18566" y="6638"/>
                          <a:pt x="13070" y="2417"/>
                          <a:pt x="3396" y="3425"/>
                        </a:cubicBezTo>
                        <a:close/>
                        <a:moveTo>
                          <a:pt x="6412" y="6466"/>
                        </a:moveTo>
                        <a:cubicBezTo>
                          <a:pt x="5752" y="13006"/>
                          <a:pt x="8551" y="16738"/>
                          <a:pt x="8551" y="16738"/>
                        </a:cubicBezTo>
                        <a:cubicBezTo>
                          <a:pt x="4699" y="12853"/>
                          <a:pt x="5592" y="5640"/>
                          <a:pt x="5592" y="5640"/>
                        </a:cubicBezTo>
                        <a:cubicBezTo>
                          <a:pt x="5592" y="5640"/>
                          <a:pt x="12745" y="4739"/>
                          <a:pt x="16597" y="8624"/>
                        </a:cubicBezTo>
                        <a:cubicBezTo>
                          <a:pt x="16597" y="8624"/>
                          <a:pt x="12907" y="5790"/>
                          <a:pt x="6412" y="6466"/>
                        </a:cubicBezTo>
                        <a:close/>
                      </a:path>
                    </a:pathLst>
                  </a:custGeom>
                  <a:grpFill/>
                  <a:ln w="7600" cap="flat">
                    <a:noFill/>
                    <a:bevel/>
                  </a:ln>
                </p:spPr>
              </p:sp>
              <p:sp>
                <p:nvSpPr>
                  <p:cNvPr id="473" name="任意多边形: 形状 472"/>
                  <p:cNvSpPr/>
                  <p:nvPr/>
                </p:nvSpPr>
                <p:spPr>
                  <a:xfrm>
                    <a:off x="2186942" y="953908"/>
                    <a:ext cx="5011" cy="5054"/>
                  </a:xfrm>
                  <a:custGeom>
                    <a:avLst/>
                    <a:gdLst/>
                    <a:ahLst/>
                    <a:cxnLst/>
                    <a:rect l="0" t="0" r="0" b="0"/>
                    <a:pathLst>
                      <a:path w="5011" h="5054">
                        <a:moveTo>
                          <a:pt x="4277" y="740"/>
                        </a:moveTo>
                        <a:cubicBezTo>
                          <a:pt x="5256" y="1727"/>
                          <a:pt x="5256" y="3327"/>
                          <a:pt x="4277" y="4314"/>
                        </a:cubicBezTo>
                        <a:cubicBezTo>
                          <a:pt x="3299" y="5300"/>
                          <a:pt x="1712" y="5300"/>
                          <a:pt x="734" y="4314"/>
                        </a:cubicBezTo>
                        <a:cubicBezTo>
                          <a:pt x="-245" y="3327"/>
                          <a:pt x="-245" y="1727"/>
                          <a:pt x="734" y="740"/>
                        </a:cubicBezTo>
                        <a:cubicBezTo>
                          <a:pt x="1712" y="-247"/>
                          <a:pt x="3299" y="-247"/>
                          <a:pt x="4277" y="740"/>
                        </a:cubicBezTo>
                        <a:close/>
                      </a:path>
                    </a:pathLst>
                  </a:custGeom>
                  <a:grpFill/>
                  <a:ln w="7600" cap="flat">
                    <a:noFill/>
                    <a:bevel/>
                  </a:ln>
                </p:spPr>
              </p:sp>
              <p:sp>
                <p:nvSpPr>
                  <p:cNvPr id="474" name="任意多边形: 形状 473"/>
                  <p:cNvSpPr/>
                  <p:nvPr/>
                </p:nvSpPr>
                <p:spPr>
                  <a:xfrm>
                    <a:off x="2191349" y="958349"/>
                    <a:ext cx="29363" cy="29620"/>
                  </a:xfrm>
                  <a:custGeom>
                    <a:avLst/>
                    <a:gdLst/>
                    <a:ahLst/>
                    <a:cxnLst/>
                    <a:rect l="0" t="0" r="0" b="0"/>
                    <a:pathLst>
                      <a:path w="29363" h="29620">
                        <a:moveTo>
                          <a:pt x="9255" y="9178"/>
                        </a:moveTo>
                        <a:cubicBezTo>
                          <a:pt x="9546" y="8885"/>
                          <a:pt x="1707" y="557"/>
                          <a:pt x="2027" y="309"/>
                        </a:cubicBezTo>
                        <a:cubicBezTo>
                          <a:pt x="6695" y="-2863"/>
                          <a:pt x="15477" y="-135"/>
                          <a:pt x="22456" y="6904"/>
                        </a:cubicBezTo>
                        <a:cubicBezTo>
                          <a:pt x="29932" y="14443"/>
                          <a:pt x="28198" y="28441"/>
                          <a:pt x="28198" y="28441"/>
                        </a:cubicBezTo>
                        <a:cubicBezTo>
                          <a:pt x="28198" y="28441"/>
                          <a:pt x="14317" y="30190"/>
                          <a:pt x="6842" y="22651"/>
                        </a:cubicBezTo>
                        <a:cubicBezTo>
                          <a:pt x="-187" y="15561"/>
                          <a:pt x="-2880" y="6626"/>
                          <a:pt x="388" y="1962"/>
                        </a:cubicBezTo>
                        <a:cubicBezTo>
                          <a:pt x="580" y="1639"/>
                          <a:pt x="8993" y="9443"/>
                          <a:pt x="9255" y="9178"/>
                        </a:cubicBezTo>
                        <a:close/>
                        <a:moveTo>
                          <a:pt x="24976" y="25192"/>
                        </a:moveTo>
                        <a:cubicBezTo>
                          <a:pt x="15318" y="26184"/>
                          <a:pt x="9806" y="21979"/>
                          <a:pt x="9806" y="21979"/>
                        </a:cubicBezTo>
                        <a:cubicBezTo>
                          <a:pt x="15543" y="27766"/>
                          <a:pt x="26197" y="26424"/>
                          <a:pt x="26197" y="26424"/>
                        </a:cubicBezTo>
                        <a:cubicBezTo>
                          <a:pt x="26197" y="26424"/>
                          <a:pt x="27528" y="15679"/>
                          <a:pt x="21790" y="9893"/>
                        </a:cubicBezTo>
                        <a:cubicBezTo>
                          <a:pt x="21790" y="9893"/>
                          <a:pt x="25975" y="15436"/>
                          <a:pt x="24976" y="25192"/>
                        </a:cubicBezTo>
                        <a:close/>
                        <a:moveTo>
                          <a:pt x="21960" y="22151"/>
                        </a:moveTo>
                        <a:cubicBezTo>
                          <a:pt x="15476" y="22816"/>
                          <a:pt x="11775" y="19993"/>
                          <a:pt x="11775" y="19993"/>
                        </a:cubicBezTo>
                        <a:cubicBezTo>
                          <a:pt x="15627" y="23878"/>
                          <a:pt x="22780" y="22977"/>
                          <a:pt x="22780" y="22977"/>
                        </a:cubicBezTo>
                        <a:cubicBezTo>
                          <a:pt x="22780" y="22977"/>
                          <a:pt x="23673" y="15764"/>
                          <a:pt x="19821" y="11879"/>
                        </a:cubicBezTo>
                        <a:cubicBezTo>
                          <a:pt x="19821" y="11879"/>
                          <a:pt x="22631" y="15600"/>
                          <a:pt x="21960" y="22151"/>
                        </a:cubicBezTo>
                        <a:close/>
                      </a:path>
                    </a:pathLst>
                  </a:custGeom>
                  <a:grpFill/>
                  <a:ln w="7600" cap="flat">
                    <a:noFill/>
                    <a:bevel/>
                  </a:ln>
                </p:spPr>
              </p:sp>
            </p:grpSp>
            <p:grpSp>
              <p:nvGrpSpPr>
                <p:cNvPr id="356" name="组合 355"/>
                <p:cNvGrpSpPr/>
                <p:nvPr/>
              </p:nvGrpSpPr>
              <p:grpSpPr>
                <a:xfrm rot="510912" flipH="1">
                  <a:off x="2954795" y="2254218"/>
                  <a:ext cx="877376" cy="885811"/>
                  <a:chOff x="2002888" y="912260"/>
                  <a:chExt cx="226544" cy="228722"/>
                </a:xfrm>
                <a:grpFill/>
              </p:grpSpPr>
              <p:sp>
                <p:nvSpPr>
                  <p:cNvPr id="465" name="任意多边形: 形状 464"/>
                  <p:cNvSpPr/>
                  <p:nvPr/>
                </p:nvSpPr>
                <p:spPr>
                  <a:xfrm>
                    <a:off x="2002888" y="996959"/>
                    <a:ext cx="101841" cy="59326"/>
                  </a:xfrm>
                  <a:custGeom>
                    <a:avLst/>
                    <a:gdLst/>
                    <a:ahLst/>
                    <a:cxnLst/>
                    <a:rect l="0" t="0" r="0" b="0"/>
                    <a:pathLst>
                      <a:path w="101841" h="59326">
                        <a:moveTo>
                          <a:pt x="71660" y="29961"/>
                        </a:moveTo>
                        <a:cubicBezTo>
                          <a:pt x="71660" y="31068"/>
                          <a:pt x="101978" y="31862"/>
                          <a:pt x="101841" y="32938"/>
                        </a:cubicBezTo>
                        <a:cubicBezTo>
                          <a:pt x="98972" y="47779"/>
                          <a:pt x="77334" y="59326"/>
                          <a:pt x="51042" y="59326"/>
                        </a:cubicBezTo>
                        <a:cubicBezTo>
                          <a:pt x="22880" y="59326"/>
                          <a:pt x="0" y="29663"/>
                          <a:pt x="0" y="29663"/>
                        </a:cubicBezTo>
                        <a:cubicBezTo>
                          <a:pt x="0" y="29663"/>
                          <a:pt x="22880" y="0"/>
                          <a:pt x="51042" y="0"/>
                        </a:cubicBezTo>
                        <a:cubicBezTo>
                          <a:pt x="77525" y="0"/>
                          <a:pt x="99285" y="11714"/>
                          <a:pt x="101841" y="26711"/>
                        </a:cubicBezTo>
                        <a:cubicBezTo>
                          <a:pt x="102082" y="27682"/>
                          <a:pt x="71660" y="28965"/>
                          <a:pt x="71660" y="29961"/>
                        </a:cubicBezTo>
                        <a:close/>
                        <a:moveTo>
                          <a:pt x="12137" y="29663"/>
                        </a:moveTo>
                        <a:cubicBezTo>
                          <a:pt x="28478" y="9446"/>
                          <a:pt x="46714" y="6896"/>
                          <a:pt x="46714" y="6896"/>
                        </a:cubicBezTo>
                        <a:cubicBezTo>
                          <a:pt x="25099" y="6896"/>
                          <a:pt x="7538" y="29663"/>
                          <a:pt x="7538" y="29663"/>
                        </a:cubicBezTo>
                        <a:cubicBezTo>
                          <a:pt x="7538" y="29663"/>
                          <a:pt x="25099" y="52430"/>
                          <a:pt x="46714" y="52430"/>
                        </a:cubicBezTo>
                        <a:cubicBezTo>
                          <a:pt x="46714" y="52430"/>
                          <a:pt x="28478" y="49939"/>
                          <a:pt x="12137" y="29663"/>
                        </a:cubicBezTo>
                        <a:close/>
                        <a:moveTo>
                          <a:pt x="23500" y="29663"/>
                        </a:moveTo>
                        <a:cubicBezTo>
                          <a:pt x="34471" y="16090"/>
                          <a:pt x="46714" y="14377"/>
                          <a:pt x="46714" y="14377"/>
                        </a:cubicBezTo>
                        <a:cubicBezTo>
                          <a:pt x="32202" y="14377"/>
                          <a:pt x="20412" y="29663"/>
                          <a:pt x="20412" y="29663"/>
                        </a:cubicBezTo>
                        <a:cubicBezTo>
                          <a:pt x="20412" y="29663"/>
                          <a:pt x="32202" y="44948"/>
                          <a:pt x="46714" y="44948"/>
                        </a:cubicBezTo>
                        <a:cubicBezTo>
                          <a:pt x="46714" y="44948"/>
                          <a:pt x="34471" y="43276"/>
                          <a:pt x="23500" y="29663"/>
                        </a:cubicBezTo>
                        <a:close/>
                      </a:path>
                    </a:pathLst>
                  </a:custGeom>
                  <a:grpFill/>
                  <a:ln w="7600" cap="flat">
                    <a:noFill/>
                    <a:bevel/>
                  </a:ln>
                </p:spPr>
              </p:sp>
              <p:sp>
                <p:nvSpPr>
                  <p:cNvPr id="466" name="任意多边形: 形状 465"/>
                  <p:cNvSpPr/>
                  <p:nvPr/>
                </p:nvSpPr>
                <p:spPr>
                  <a:xfrm>
                    <a:off x="2127589" y="996958"/>
                    <a:ext cx="101842" cy="59326"/>
                  </a:xfrm>
                  <a:custGeom>
                    <a:avLst/>
                    <a:gdLst/>
                    <a:ahLst/>
                    <a:cxnLst/>
                    <a:rect l="0" t="0" r="0" b="0"/>
                    <a:pathLst>
                      <a:path w="101842" h="59326">
                        <a:moveTo>
                          <a:pt x="30182" y="29961"/>
                        </a:moveTo>
                        <a:cubicBezTo>
                          <a:pt x="30182" y="31068"/>
                          <a:pt x="0" y="31862"/>
                          <a:pt x="0" y="32938"/>
                        </a:cubicBezTo>
                        <a:cubicBezTo>
                          <a:pt x="2870" y="47779"/>
                          <a:pt x="24508" y="59326"/>
                          <a:pt x="50800" y="59326"/>
                        </a:cubicBezTo>
                        <a:cubicBezTo>
                          <a:pt x="78962" y="59326"/>
                          <a:pt x="101842" y="29663"/>
                          <a:pt x="101842" y="29663"/>
                        </a:cubicBezTo>
                        <a:cubicBezTo>
                          <a:pt x="101842" y="29663"/>
                          <a:pt x="78962" y="0"/>
                          <a:pt x="50800" y="0"/>
                        </a:cubicBezTo>
                        <a:cubicBezTo>
                          <a:pt x="24318" y="0"/>
                          <a:pt x="2557" y="11714"/>
                          <a:pt x="0" y="26711"/>
                        </a:cubicBezTo>
                        <a:cubicBezTo>
                          <a:pt x="0" y="27682"/>
                          <a:pt x="30182" y="28965"/>
                          <a:pt x="30182" y="29961"/>
                        </a:cubicBezTo>
                        <a:close/>
                        <a:moveTo>
                          <a:pt x="89705" y="29663"/>
                        </a:moveTo>
                        <a:cubicBezTo>
                          <a:pt x="73364" y="9446"/>
                          <a:pt x="55129" y="6896"/>
                          <a:pt x="55129" y="6896"/>
                        </a:cubicBezTo>
                        <a:cubicBezTo>
                          <a:pt x="76743" y="6896"/>
                          <a:pt x="94304" y="29663"/>
                          <a:pt x="94304" y="29663"/>
                        </a:cubicBezTo>
                        <a:cubicBezTo>
                          <a:pt x="94304" y="29663"/>
                          <a:pt x="76743" y="52430"/>
                          <a:pt x="55129" y="52430"/>
                        </a:cubicBezTo>
                        <a:cubicBezTo>
                          <a:pt x="55129" y="52430"/>
                          <a:pt x="73364" y="49939"/>
                          <a:pt x="89705" y="29663"/>
                        </a:cubicBezTo>
                        <a:close/>
                        <a:moveTo>
                          <a:pt x="78342" y="29663"/>
                        </a:moveTo>
                        <a:cubicBezTo>
                          <a:pt x="67371" y="16090"/>
                          <a:pt x="55129" y="14377"/>
                          <a:pt x="55129" y="14377"/>
                        </a:cubicBezTo>
                        <a:cubicBezTo>
                          <a:pt x="69640" y="14377"/>
                          <a:pt x="81430" y="29663"/>
                          <a:pt x="81430" y="29663"/>
                        </a:cubicBezTo>
                        <a:cubicBezTo>
                          <a:pt x="81430" y="29663"/>
                          <a:pt x="69640" y="44948"/>
                          <a:pt x="55129" y="44948"/>
                        </a:cubicBezTo>
                        <a:cubicBezTo>
                          <a:pt x="55129" y="44948"/>
                          <a:pt x="67371" y="43276"/>
                          <a:pt x="78342" y="29663"/>
                        </a:cubicBezTo>
                        <a:close/>
                      </a:path>
                    </a:pathLst>
                  </a:custGeom>
                  <a:grpFill/>
                  <a:ln w="7600" cap="flat">
                    <a:noFill/>
                    <a:bevel/>
                  </a:ln>
                </p:spPr>
              </p:sp>
              <p:sp>
                <p:nvSpPr>
                  <p:cNvPr id="467" name="任意多边形: 形状 466"/>
                  <p:cNvSpPr/>
                  <p:nvPr/>
                </p:nvSpPr>
                <p:spPr>
                  <a:xfrm>
                    <a:off x="2086748" y="1038270"/>
                    <a:ext cx="58823" cy="102712"/>
                  </a:xfrm>
                  <a:custGeom>
                    <a:avLst/>
                    <a:gdLst/>
                    <a:ahLst/>
                    <a:cxnLst/>
                    <a:rect l="0" t="0" r="0" b="0"/>
                    <a:pathLst>
                      <a:path w="58823" h="102712">
                        <a:moveTo>
                          <a:pt x="29115" y="30440"/>
                        </a:moveTo>
                        <a:cubicBezTo>
                          <a:pt x="28018" y="30440"/>
                          <a:pt x="27230" y="0"/>
                          <a:pt x="26164" y="0"/>
                        </a:cubicBezTo>
                        <a:cubicBezTo>
                          <a:pt x="11449" y="2896"/>
                          <a:pt x="0" y="24717"/>
                          <a:pt x="0" y="51234"/>
                        </a:cubicBezTo>
                        <a:cubicBezTo>
                          <a:pt x="0" y="79637"/>
                          <a:pt x="29411" y="102712"/>
                          <a:pt x="29411" y="102712"/>
                        </a:cubicBezTo>
                        <a:cubicBezTo>
                          <a:pt x="29411" y="102712"/>
                          <a:pt x="58823" y="79637"/>
                          <a:pt x="58823" y="51234"/>
                        </a:cubicBezTo>
                        <a:cubicBezTo>
                          <a:pt x="58823" y="24526"/>
                          <a:pt x="47208" y="2579"/>
                          <a:pt x="32338" y="0"/>
                        </a:cubicBezTo>
                        <a:cubicBezTo>
                          <a:pt x="31376" y="0"/>
                          <a:pt x="30103" y="30440"/>
                          <a:pt x="29115" y="30440"/>
                        </a:cubicBezTo>
                        <a:close/>
                        <a:moveTo>
                          <a:pt x="29411" y="90471"/>
                        </a:moveTo>
                        <a:cubicBezTo>
                          <a:pt x="49457" y="73991"/>
                          <a:pt x="51986" y="55600"/>
                          <a:pt x="51986" y="55600"/>
                        </a:cubicBezTo>
                        <a:cubicBezTo>
                          <a:pt x="51986" y="77399"/>
                          <a:pt x="29411" y="95110"/>
                          <a:pt x="29411" y="95110"/>
                        </a:cubicBezTo>
                        <a:cubicBezTo>
                          <a:pt x="29411" y="95110"/>
                          <a:pt x="6837" y="77399"/>
                          <a:pt x="6837" y="55600"/>
                        </a:cubicBezTo>
                        <a:cubicBezTo>
                          <a:pt x="6837" y="55600"/>
                          <a:pt x="9307" y="73991"/>
                          <a:pt x="29411" y="90471"/>
                        </a:cubicBezTo>
                        <a:close/>
                        <a:moveTo>
                          <a:pt x="29411" y="79012"/>
                        </a:moveTo>
                        <a:cubicBezTo>
                          <a:pt x="42869" y="67947"/>
                          <a:pt x="44567" y="55600"/>
                          <a:pt x="44567" y="55600"/>
                        </a:cubicBezTo>
                        <a:cubicBezTo>
                          <a:pt x="44567" y="70235"/>
                          <a:pt x="29411" y="82126"/>
                          <a:pt x="29411" y="82126"/>
                        </a:cubicBezTo>
                        <a:cubicBezTo>
                          <a:pt x="29411" y="82126"/>
                          <a:pt x="14255" y="70235"/>
                          <a:pt x="14255" y="55600"/>
                        </a:cubicBezTo>
                        <a:cubicBezTo>
                          <a:pt x="14255" y="55600"/>
                          <a:pt x="15914" y="67947"/>
                          <a:pt x="29411" y="79012"/>
                        </a:cubicBezTo>
                        <a:close/>
                      </a:path>
                    </a:pathLst>
                  </a:custGeom>
                  <a:grpFill/>
                  <a:ln w="7600" cap="flat">
                    <a:noFill/>
                    <a:bevel/>
                  </a:ln>
                </p:spPr>
              </p:sp>
              <p:sp>
                <p:nvSpPr>
                  <p:cNvPr id="468" name="任意多边形: 形状 467"/>
                  <p:cNvSpPr/>
                  <p:nvPr/>
                </p:nvSpPr>
                <p:spPr>
                  <a:xfrm>
                    <a:off x="2109485" y="1019890"/>
                    <a:ext cx="13349" cy="13463"/>
                  </a:xfrm>
                  <a:custGeom>
                    <a:avLst/>
                    <a:gdLst/>
                    <a:ahLst/>
                    <a:cxnLst/>
                    <a:rect l="0" t="0" r="0" b="0"/>
                    <a:pathLst>
                      <a:path w="13349" h="13463">
                        <a:moveTo>
                          <a:pt x="0" y="6731"/>
                        </a:moveTo>
                        <a:cubicBezTo>
                          <a:pt x="0" y="3014"/>
                          <a:pt x="2988" y="0"/>
                          <a:pt x="6674" y="0"/>
                        </a:cubicBezTo>
                        <a:cubicBezTo>
                          <a:pt x="10360" y="0"/>
                          <a:pt x="13349" y="3014"/>
                          <a:pt x="13349" y="6731"/>
                        </a:cubicBezTo>
                        <a:cubicBezTo>
                          <a:pt x="13349" y="10449"/>
                          <a:pt x="10360" y="13463"/>
                          <a:pt x="6674" y="13463"/>
                        </a:cubicBezTo>
                        <a:cubicBezTo>
                          <a:pt x="2988" y="13463"/>
                          <a:pt x="0" y="10449"/>
                          <a:pt x="0" y="6731"/>
                        </a:cubicBezTo>
                        <a:close/>
                      </a:path>
                    </a:pathLst>
                  </a:custGeom>
                  <a:grpFill/>
                  <a:ln w="7600" cap="flat">
                    <a:noFill/>
                    <a:bevel/>
                  </a:ln>
                </p:spPr>
              </p:sp>
              <p:sp>
                <p:nvSpPr>
                  <p:cNvPr id="469" name="任意多边形: 形状 468"/>
                  <p:cNvSpPr/>
                  <p:nvPr/>
                </p:nvSpPr>
                <p:spPr>
                  <a:xfrm>
                    <a:off x="2086748" y="912260"/>
                    <a:ext cx="58823" cy="102711"/>
                  </a:xfrm>
                  <a:custGeom>
                    <a:avLst/>
                    <a:gdLst/>
                    <a:ahLst/>
                    <a:cxnLst/>
                    <a:rect l="0" t="0" r="0" b="0"/>
                    <a:pathLst>
                      <a:path w="58823" h="102711">
                        <a:moveTo>
                          <a:pt x="29115" y="72273"/>
                        </a:moveTo>
                        <a:cubicBezTo>
                          <a:pt x="28018" y="72273"/>
                          <a:pt x="27230" y="102850"/>
                          <a:pt x="26164" y="102711"/>
                        </a:cubicBezTo>
                        <a:cubicBezTo>
                          <a:pt x="11449" y="99818"/>
                          <a:pt x="0" y="77995"/>
                          <a:pt x="0" y="51478"/>
                        </a:cubicBezTo>
                        <a:cubicBezTo>
                          <a:pt x="0" y="23076"/>
                          <a:pt x="29411" y="0"/>
                          <a:pt x="29411" y="0"/>
                        </a:cubicBezTo>
                        <a:cubicBezTo>
                          <a:pt x="29411" y="0"/>
                          <a:pt x="58823" y="23076"/>
                          <a:pt x="58823" y="51478"/>
                        </a:cubicBezTo>
                        <a:cubicBezTo>
                          <a:pt x="58823" y="78187"/>
                          <a:pt x="47208" y="100134"/>
                          <a:pt x="32338" y="102711"/>
                        </a:cubicBezTo>
                        <a:cubicBezTo>
                          <a:pt x="31376" y="102955"/>
                          <a:pt x="30103" y="72273"/>
                          <a:pt x="29115" y="72273"/>
                        </a:cubicBezTo>
                        <a:close/>
                        <a:moveTo>
                          <a:pt x="29411" y="12241"/>
                        </a:moveTo>
                        <a:cubicBezTo>
                          <a:pt x="49457" y="28722"/>
                          <a:pt x="51986" y="47113"/>
                          <a:pt x="51986" y="47113"/>
                        </a:cubicBezTo>
                        <a:cubicBezTo>
                          <a:pt x="51986" y="25314"/>
                          <a:pt x="29411" y="7603"/>
                          <a:pt x="29411" y="7603"/>
                        </a:cubicBezTo>
                        <a:cubicBezTo>
                          <a:pt x="29411" y="7603"/>
                          <a:pt x="6837" y="25314"/>
                          <a:pt x="6837" y="47113"/>
                        </a:cubicBezTo>
                        <a:cubicBezTo>
                          <a:pt x="6837" y="47113"/>
                          <a:pt x="9307" y="28722"/>
                          <a:pt x="29411" y="12241"/>
                        </a:cubicBezTo>
                        <a:close/>
                        <a:moveTo>
                          <a:pt x="29411" y="23701"/>
                        </a:moveTo>
                        <a:cubicBezTo>
                          <a:pt x="42870" y="34766"/>
                          <a:pt x="44567" y="47113"/>
                          <a:pt x="44567" y="47113"/>
                        </a:cubicBezTo>
                        <a:cubicBezTo>
                          <a:pt x="44567" y="32477"/>
                          <a:pt x="29411" y="20586"/>
                          <a:pt x="29411" y="20586"/>
                        </a:cubicBezTo>
                        <a:cubicBezTo>
                          <a:pt x="29411" y="20586"/>
                          <a:pt x="14256" y="32477"/>
                          <a:pt x="14256" y="47113"/>
                        </a:cubicBezTo>
                        <a:cubicBezTo>
                          <a:pt x="14256" y="47113"/>
                          <a:pt x="15914" y="34766"/>
                          <a:pt x="29411" y="23701"/>
                        </a:cubicBezTo>
                        <a:close/>
                      </a:path>
                    </a:pathLst>
                  </a:custGeom>
                  <a:grpFill/>
                  <a:ln w="7600" cap="flat">
                    <a:noFill/>
                    <a:bevel/>
                  </a:ln>
                </p:spPr>
              </p:sp>
            </p:grpSp>
            <p:grpSp>
              <p:nvGrpSpPr>
                <p:cNvPr id="357" name="组合 356"/>
                <p:cNvGrpSpPr/>
                <p:nvPr/>
              </p:nvGrpSpPr>
              <p:grpSpPr>
                <a:xfrm rot="510912" flipH="1">
                  <a:off x="3559272" y="2182398"/>
                  <a:ext cx="457162" cy="461557"/>
                  <a:chOff x="1967289" y="879446"/>
                  <a:chExt cx="118042" cy="119177"/>
                </a:xfrm>
                <a:grpFill/>
              </p:grpSpPr>
              <p:sp>
                <p:nvSpPr>
                  <p:cNvPr id="460" name="任意多边形: 形状 459"/>
                  <p:cNvSpPr/>
                  <p:nvPr/>
                </p:nvSpPr>
                <p:spPr>
                  <a:xfrm>
                    <a:off x="1967289" y="923578"/>
                    <a:ext cx="53065" cy="30912"/>
                  </a:xfrm>
                  <a:custGeom>
                    <a:avLst/>
                    <a:gdLst/>
                    <a:ahLst/>
                    <a:cxnLst/>
                    <a:rect l="0" t="0" r="0" b="0"/>
                    <a:pathLst>
                      <a:path w="53065" h="30912">
                        <a:moveTo>
                          <a:pt x="37339" y="15612"/>
                        </a:moveTo>
                        <a:cubicBezTo>
                          <a:pt x="37339" y="16188"/>
                          <a:pt x="53137" y="16602"/>
                          <a:pt x="53065" y="17162"/>
                        </a:cubicBezTo>
                        <a:cubicBezTo>
                          <a:pt x="51570" y="24896"/>
                          <a:pt x="40296" y="30912"/>
                          <a:pt x="26596" y="30912"/>
                        </a:cubicBezTo>
                        <a:cubicBezTo>
                          <a:pt x="11922" y="30912"/>
                          <a:pt x="0" y="15456"/>
                          <a:pt x="0" y="15456"/>
                        </a:cubicBezTo>
                        <a:cubicBezTo>
                          <a:pt x="0" y="15456"/>
                          <a:pt x="11922" y="0"/>
                          <a:pt x="26596" y="0"/>
                        </a:cubicBezTo>
                        <a:cubicBezTo>
                          <a:pt x="40395" y="0"/>
                          <a:pt x="51733" y="6104"/>
                          <a:pt x="53065" y="13918"/>
                        </a:cubicBezTo>
                        <a:cubicBezTo>
                          <a:pt x="53191" y="14424"/>
                          <a:pt x="37339" y="15092"/>
                          <a:pt x="37339" y="15612"/>
                        </a:cubicBezTo>
                        <a:close/>
                        <a:moveTo>
                          <a:pt x="6324" y="15456"/>
                        </a:moveTo>
                        <a:cubicBezTo>
                          <a:pt x="14839" y="4922"/>
                          <a:pt x="24341" y="3593"/>
                          <a:pt x="24341" y="3593"/>
                        </a:cubicBezTo>
                        <a:cubicBezTo>
                          <a:pt x="13078" y="3593"/>
                          <a:pt x="3928" y="15456"/>
                          <a:pt x="3928" y="15456"/>
                        </a:cubicBezTo>
                        <a:cubicBezTo>
                          <a:pt x="3928" y="15456"/>
                          <a:pt x="13078" y="27319"/>
                          <a:pt x="24341" y="27319"/>
                        </a:cubicBezTo>
                        <a:cubicBezTo>
                          <a:pt x="24341" y="27319"/>
                          <a:pt x="14839" y="26021"/>
                          <a:pt x="6324" y="15456"/>
                        </a:cubicBezTo>
                        <a:close/>
                        <a:moveTo>
                          <a:pt x="12245" y="15456"/>
                        </a:moveTo>
                        <a:cubicBezTo>
                          <a:pt x="17961" y="8384"/>
                          <a:pt x="24341" y="7491"/>
                          <a:pt x="24341" y="7491"/>
                        </a:cubicBezTo>
                        <a:cubicBezTo>
                          <a:pt x="16779" y="7491"/>
                          <a:pt x="10636" y="15456"/>
                          <a:pt x="10636" y="15456"/>
                        </a:cubicBezTo>
                        <a:cubicBezTo>
                          <a:pt x="10636" y="15456"/>
                          <a:pt x="16779" y="23421"/>
                          <a:pt x="24341" y="23421"/>
                        </a:cubicBezTo>
                        <a:cubicBezTo>
                          <a:pt x="24341" y="23421"/>
                          <a:pt x="17961" y="22549"/>
                          <a:pt x="12245" y="15456"/>
                        </a:cubicBezTo>
                        <a:close/>
                      </a:path>
                    </a:pathLst>
                  </a:custGeom>
                  <a:grpFill/>
                  <a:ln w="7600" cap="flat">
                    <a:noFill/>
                    <a:bevel/>
                  </a:ln>
                </p:spPr>
              </p:sp>
              <p:sp>
                <p:nvSpPr>
                  <p:cNvPr id="461" name="任意多边形: 形状 460"/>
                  <p:cNvSpPr/>
                  <p:nvPr/>
                </p:nvSpPr>
                <p:spPr>
                  <a:xfrm>
                    <a:off x="2032267" y="923578"/>
                    <a:ext cx="53066" cy="30912"/>
                  </a:xfrm>
                  <a:custGeom>
                    <a:avLst/>
                    <a:gdLst/>
                    <a:ahLst/>
                    <a:cxnLst/>
                    <a:rect l="0" t="0" r="0" b="0"/>
                    <a:pathLst>
                      <a:path w="53066" h="30912">
                        <a:moveTo>
                          <a:pt x="15727" y="15611"/>
                        </a:moveTo>
                        <a:cubicBezTo>
                          <a:pt x="15727" y="16188"/>
                          <a:pt x="0" y="16602"/>
                          <a:pt x="0" y="17162"/>
                        </a:cubicBezTo>
                        <a:cubicBezTo>
                          <a:pt x="1496" y="24895"/>
                          <a:pt x="12770" y="30912"/>
                          <a:pt x="26470" y="30912"/>
                        </a:cubicBezTo>
                        <a:cubicBezTo>
                          <a:pt x="41144" y="30912"/>
                          <a:pt x="53066" y="15456"/>
                          <a:pt x="53066" y="15456"/>
                        </a:cubicBezTo>
                        <a:cubicBezTo>
                          <a:pt x="53066" y="15456"/>
                          <a:pt x="41144" y="0"/>
                          <a:pt x="26470" y="0"/>
                        </a:cubicBezTo>
                        <a:cubicBezTo>
                          <a:pt x="12671" y="0"/>
                          <a:pt x="1333" y="6104"/>
                          <a:pt x="0" y="13918"/>
                        </a:cubicBezTo>
                        <a:cubicBezTo>
                          <a:pt x="0" y="14424"/>
                          <a:pt x="15727" y="15092"/>
                          <a:pt x="15727" y="15611"/>
                        </a:cubicBezTo>
                        <a:close/>
                        <a:moveTo>
                          <a:pt x="46742" y="15456"/>
                        </a:moveTo>
                        <a:cubicBezTo>
                          <a:pt x="38227" y="4922"/>
                          <a:pt x="28725" y="3593"/>
                          <a:pt x="28725" y="3593"/>
                        </a:cubicBezTo>
                        <a:cubicBezTo>
                          <a:pt x="39988" y="3593"/>
                          <a:pt x="49138" y="15456"/>
                          <a:pt x="49138" y="15456"/>
                        </a:cubicBezTo>
                        <a:cubicBezTo>
                          <a:pt x="49138" y="15456"/>
                          <a:pt x="39988" y="27319"/>
                          <a:pt x="28725" y="27319"/>
                        </a:cubicBezTo>
                        <a:cubicBezTo>
                          <a:pt x="28725" y="27319"/>
                          <a:pt x="38227" y="26021"/>
                          <a:pt x="46742" y="15456"/>
                        </a:cubicBezTo>
                        <a:close/>
                        <a:moveTo>
                          <a:pt x="40821" y="15456"/>
                        </a:moveTo>
                        <a:cubicBezTo>
                          <a:pt x="35105" y="8383"/>
                          <a:pt x="28725" y="7491"/>
                          <a:pt x="28725" y="7491"/>
                        </a:cubicBezTo>
                        <a:cubicBezTo>
                          <a:pt x="36287" y="7491"/>
                          <a:pt x="42430" y="15456"/>
                          <a:pt x="42430" y="15456"/>
                        </a:cubicBezTo>
                        <a:cubicBezTo>
                          <a:pt x="42430" y="15456"/>
                          <a:pt x="36287" y="23420"/>
                          <a:pt x="28725" y="23420"/>
                        </a:cubicBezTo>
                        <a:cubicBezTo>
                          <a:pt x="28725" y="23420"/>
                          <a:pt x="35105" y="22549"/>
                          <a:pt x="40821" y="15456"/>
                        </a:cubicBezTo>
                        <a:close/>
                      </a:path>
                    </a:pathLst>
                  </a:custGeom>
                  <a:grpFill/>
                  <a:ln w="7600" cap="flat">
                    <a:noFill/>
                    <a:bevel/>
                  </a:ln>
                </p:spPr>
              </p:sp>
              <p:sp>
                <p:nvSpPr>
                  <p:cNvPr id="462" name="任意多边形: 形状 461"/>
                  <p:cNvSpPr/>
                  <p:nvPr/>
                </p:nvSpPr>
                <p:spPr>
                  <a:xfrm>
                    <a:off x="2010986" y="945103"/>
                    <a:ext cx="30650" cy="53519"/>
                  </a:xfrm>
                  <a:custGeom>
                    <a:avLst/>
                    <a:gdLst/>
                    <a:ahLst/>
                    <a:cxnLst/>
                    <a:rect l="0" t="0" r="0" b="0"/>
                    <a:pathLst>
                      <a:path w="30650" h="53519">
                        <a:moveTo>
                          <a:pt x="15171" y="15861"/>
                        </a:moveTo>
                        <a:cubicBezTo>
                          <a:pt x="14599" y="15861"/>
                          <a:pt x="14189" y="0"/>
                          <a:pt x="13633" y="0"/>
                        </a:cubicBezTo>
                        <a:cubicBezTo>
                          <a:pt x="5966" y="1509"/>
                          <a:pt x="0" y="12879"/>
                          <a:pt x="0" y="26696"/>
                        </a:cubicBezTo>
                        <a:cubicBezTo>
                          <a:pt x="0" y="41495"/>
                          <a:pt x="15325" y="53519"/>
                          <a:pt x="15325" y="53519"/>
                        </a:cubicBezTo>
                        <a:cubicBezTo>
                          <a:pt x="15325" y="53519"/>
                          <a:pt x="30650" y="41495"/>
                          <a:pt x="30650" y="26696"/>
                        </a:cubicBezTo>
                        <a:cubicBezTo>
                          <a:pt x="30650" y="12779"/>
                          <a:pt x="24598" y="1344"/>
                          <a:pt x="16850" y="0"/>
                        </a:cubicBezTo>
                        <a:cubicBezTo>
                          <a:pt x="16349" y="0"/>
                          <a:pt x="15686" y="15861"/>
                          <a:pt x="15171" y="15861"/>
                        </a:cubicBezTo>
                        <a:close/>
                        <a:moveTo>
                          <a:pt x="15325" y="47141"/>
                        </a:moveTo>
                        <a:cubicBezTo>
                          <a:pt x="25770" y="38553"/>
                          <a:pt x="27088" y="28971"/>
                          <a:pt x="27088" y="28971"/>
                        </a:cubicBezTo>
                        <a:cubicBezTo>
                          <a:pt x="27088" y="40329"/>
                          <a:pt x="15325" y="49558"/>
                          <a:pt x="15325" y="49558"/>
                        </a:cubicBezTo>
                        <a:cubicBezTo>
                          <a:pt x="15325" y="49558"/>
                          <a:pt x="3563" y="40329"/>
                          <a:pt x="3563" y="28971"/>
                        </a:cubicBezTo>
                        <a:cubicBezTo>
                          <a:pt x="3563" y="28971"/>
                          <a:pt x="4850" y="38553"/>
                          <a:pt x="15325" y="47141"/>
                        </a:cubicBezTo>
                        <a:close/>
                        <a:moveTo>
                          <a:pt x="15325" y="41170"/>
                        </a:moveTo>
                        <a:cubicBezTo>
                          <a:pt x="22338" y="35404"/>
                          <a:pt x="23222" y="28971"/>
                          <a:pt x="23222" y="28971"/>
                        </a:cubicBezTo>
                        <a:cubicBezTo>
                          <a:pt x="23222" y="36597"/>
                          <a:pt x="15325" y="42792"/>
                          <a:pt x="15325" y="42792"/>
                        </a:cubicBezTo>
                        <a:cubicBezTo>
                          <a:pt x="15325" y="42792"/>
                          <a:pt x="7428" y="36597"/>
                          <a:pt x="7428" y="28971"/>
                        </a:cubicBezTo>
                        <a:cubicBezTo>
                          <a:pt x="7428" y="28971"/>
                          <a:pt x="8292" y="35404"/>
                          <a:pt x="15325" y="41170"/>
                        </a:cubicBezTo>
                        <a:close/>
                      </a:path>
                    </a:pathLst>
                  </a:custGeom>
                  <a:grpFill/>
                  <a:ln w="7600" cap="flat">
                    <a:noFill/>
                    <a:bevel/>
                  </a:ln>
                </p:spPr>
              </p:sp>
              <p:sp>
                <p:nvSpPr>
                  <p:cNvPr id="463" name="任意多边形: 形状 462"/>
                  <p:cNvSpPr/>
                  <p:nvPr/>
                </p:nvSpPr>
                <p:spPr>
                  <a:xfrm>
                    <a:off x="2022833" y="935527"/>
                    <a:ext cx="6955" cy="7015"/>
                  </a:xfrm>
                  <a:custGeom>
                    <a:avLst/>
                    <a:gdLst/>
                    <a:ahLst/>
                    <a:cxnLst/>
                    <a:rect l="0" t="0" r="0" b="0"/>
                    <a:pathLst>
                      <a:path w="6955" h="7015">
                        <a:moveTo>
                          <a:pt x="0" y="3507"/>
                        </a:moveTo>
                        <a:cubicBezTo>
                          <a:pt x="0" y="1570"/>
                          <a:pt x="1557" y="0"/>
                          <a:pt x="3478" y="0"/>
                        </a:cubicBezTo>
                        <a:cubicBezTo>
                          <a:pt x="5398" y="0"/>
                          <a:pt x="6955" y="1570"/>
                          <a:pt x="6955" y="3507"/>
                        </a:cubicBezTo>
                        <a:cubicBezTo>
                          <a:pt x="6955" y="5445"/>
                          <a:pt x="5398" y="7015"/>
                          <a:pt x="3478" y="7015"/>
                        </a:cubicBezTo>
                        <a:cubicBezTo>
                          <a:pt x="1557" y="7015"/>
                          <a:pt x="0" y="5445"/>
                          <a:pt x="0" y="3507"/>
                        </a:cubicBezTo>
                        <a:close/>
                      </a:path>
                    </a:pathLst>
                  </a:custGeom>
                  <a:grpFill/>
                  <a:ln w="7600" cap="flat">
                    <a:noFill/>
                    <a:bevel/>
                  </a:ln>
                </p:spPr>
              </p:sp>
              <p:sp>
                <p:nvSpPr>
                  <p:cNvPr id="464" name="任意多边形: 形状 463"/>
                  <p:cNvSpPr/>
                  <p:nvPr/>
                </p:nvSpPr>
                <p:spPr>
                  <a:xfrm>
                    <a:off x="2010986" y="879446"/>
                    <a:ext cx="30650" cy="53518"/>
                  </a:xfrm>
                  <a:custGeom>
                    <a:avLst/>
                    <a:gdLst/>
                    <a:ahLst/>
                    <a:cxnLst/>
                    <a:rect l="0" t="0" r="0" b="0"/>
                    <a:pathLst>
                      <a:path w="30650" h="53518">
                        <a:moveTo>
                          <a:pt x="15171" y="37658"/>
                        </a:moveTo>
                        <a:cubicBezTo>
                          <a:pt x="14599" y="37658"/>
                          <a:pt x="14189" y="53591"/>
                          <a:pt x="13633" y="53518"/>
                        </a:cubicBezTo>
                        <a:cubicBezTo>
                          <a:pt x="5965" y="52010"/>
                          <a:pt x="0" y="40640"/>
                          <a:pt x="0" y="26823"/>
                        </a:cubicBezTo>
                        <a:cubicBezTo>
                          <a:pt x="0" y="12024"/>
                          <a:pt x="15325" y="0"/>
                          <a:pt x="15325" y="0"/>
                        </a:cubicBezTo>
                        <a:cubicBezTo>
                          <a:pt x="15325" y="0"/>
                          <a:pt x="30650" y="12024"/>
                          <a:pt x="30650" y="26823"/>
                        </a:cubicBezTo>
                        <a:cubicBezTo>
                          <a:pt x="30650" y="40740"/>
                          <a:pt x="24598" y="52175"/>
                          <a:pt x="16850" y="53518"/>
                        </a:cubicBezTo>
                        <a:cubicBezTo>
                          <a:pt x="16349" y="53645"/>
                          <a:pt x="15686" y="37658"/>
                          <a:pt x="15171" y="37658"/>
                        </a:cubicBezTo>
                        <a:close/>
                        <a:moveTo>
                          <a:pt x="15325" y="6378"/>
                        </a:moveTo>
                        <a:cubicBezTo>
                          <a:pt x="25770" y="14966"/>
                          <a:pt x="27088" y="24548"/>
                          <a:pt x="27088" y="24548"/>
                        </a:cubicBezTo>
                        <a:cubicBezTo>
                          <a:pt x="27088" y="13190"/>
                          <a:pt x="15325" y="3961"/>
                          <a:pt x="15325" y="3961"/>
                        </a:cubicBezTo>
                        <a:cubicBezTo>
                          <a:pt x="15325" y="3961"/>
                          <a:pt x="3563" y="13190"/>
                          <a:pt x="3563" y="24548"/>
                        </a:cubicBezTo>
                        <a:cubicBezTo>
                          <a:pt x="3563" y="24548"/>
                          <a:pt x="4850" y="14966"/>
                          <a:pt x="15325" y="6378"/>
                        </a:cubicBezTo>
                        <a:close/>
                        <a:moveTo>
                          <a:pt x="15325" y="12349"/>
                        </a:moveTo>
                        <a:cubicBezTo>
                          <a:pt x="22338" y="18115"/>
                          <a:pt x="23222" y="24548"/>
                          <a:pt x="23222" y="24548"/>
                        </a:cubicBezTo>
                        <a:cubicBezTo>
                          <a:pt x="23222" y="16922"/>
                          <a:pt x="15325" y="10727"/>
                          <a:pt x="15325" y="10727"/>
                        </a:cubicBezTo>
                        <a:cubicBezTo>
                          <a:pt x="15325" y="10727"/>
                          <a:pt x="7428" y="16922"/>
                          <a:pt x="7428" y="24548"/>
                        </a:cubicBezTo>
                        <a:cubicBezTo>
                          <a:pt x="7428" y="24548"/>
                          <a:pt x="8292" y="18115"/>
                          <a:pt x="15325" y="12349"/>
                        </a:cubicBezTo>
                        <a:close/>
                      </a:path>
                    </a:pathLst>
                  </a:custGeom>
                  <a:grpFill/>
                  <a:ln w="7600" cap="flat">
                    <a:noFill/>
                    <a:bevel/>
                  </a:ln>
                </p:spPr>
              </p:sp>
            </p:grpSp>
            <p:grpSp>
              <p:nvGrpSpPr>
                <p:cNvPr id="358" name="组合 357"/>
                <p:cNvGrpSpPr/>
                <p:nvPr/>
              </p:nvGrpSpPr>
              <p:grpSpPr>
                <a:xfrm rot="510912" flipH="1">
                  <a:off x="3877570" y="2009805"/>
                  <a:ext cx="649880" cy="656123"/>
                  <a:chOff x="1839401" y="819242"/>
                  <a:chExt cx="167803" cy="169415"/>
                </a:xfrm>
                <a:grpFill/>
              </p:grpSpPr>
              <p:sp>
                <p:nvSpPr>
                  <p:cNvPr id="455" name="任意多边形: 形状 454"/>
                  <p:cNvSpPr/>
                  <p:nvPr/>
                </p:nvSpPr>
                <p:spPr>
                  <a:xfrm>
                    <a:off x="1839189" y="889444"/>
                    <a:ext cx="75858" cy="45436"/>
                  </a:xfrm>
                  <a:custGeom>
                    <a:avLst/>
                    <a:gdLst/>
                    <a:ahLst/>
                    <a:cxnLst/>
                    <a:rect l="0" t="0" r="0" b="0"/>
                    <a:pathLst>
                      <a:path w="75858" h="45436">
                        <a:moveTo>
                          <a:pt x="53330" y="20207"/>
                        </a:moveTo>
                        <a:cubicBezTo>
                          <a:pt x="53473" y="21027"/>
                          <a:pt x="76033" y="17622"/>
                          <a:pt x="76071" y="18437"/>
                        </a:cubicBezTo>
                        <a:cubicBezTo>
                          <a:pt x="75858" y="29807"/>
                          <a:pt x="61335" y="41210"/>
                          <a:pt x="41860" y="44673"/>
                        </a:cubicBezTo>
                        <a:cubicBezTo>
                          <a:pt x="21001" y="48383"/>
                          <a:pt x="212" y="29425"/>
                          <a:pt x="212" y="29425"/>
                        </a:cubicBezTo>
                        <a:cubicBezTo>
                          <a:pt x="212" y="29425"/>
                          <a:pt x="13318" y="4440"/>
                          <a:pt x="34178" y="731"/>
                        </a:cubicBezTo>
                        <a:cubicBezTo>
                          <a:pt x="53794" y="-2758"/>
                          <a:pt x="71429" y="3053"/>
                          <a:pt x="75264" y="13824"/>
                        </a:cubicBezTo>
                        <a:cubicBezTo>
                          <a:pt x="75569" y="14512"/>
                          <a:pt x="53201" y="19469"/>
                          <a:pt x="53330" y="20207"/>
                        </a:cubicBezTo>
                        <a:close/>
                        <a:moveTo>
                          <a:pt x="9202" y="27827"/>
                        </a:moveTo>
                        <a:cubicBezTo>
                          <a:pt x="18688" y="10700"/>
                          <a:pt x="31865" y="6408"/>
                          <a:pt x="31865" y="6408"/>
                        </a:cubicBezTo>
                        <a:cubicBezTo>
                          <a:pt x="15854" y="9256"/>
                          <a:pt x="5795" y="28432"/>
                          <a:pt x="5795" y="28432"/>
                        </a:cubicBezTo>
                        <a:cubicBezTo>
                          <a:pt x="5795" y="28432"/>
                          <a:pt x="21751" y="42983"/>
                          <a:pt x="37761" y="40136"/>
                        </a:cubicBezTo>
                        <a:cubicBezTo>
                          <a:pt x="37761" y="40136"/>
                          <a:pt x="23932" y="40693"/>
                          <a:pt x="9202" y="27827"/>
                        </a:cubicBezTo>
                        <a:close/>
                        <a:moveTo>
                          <a:pt x="17618" y="26330"/>
                        </a:moveTo>
                        <a:cubicBezTo>
                          <a:pt x="23987" y="14831"/>
                          <a:pt x="32833" y="11950"/>
                          <a:pt x="32833" y="11950"/>
                        </a:cubicBezTo>
                        <a:cubicBezTo>
                          <a:pt x="22084" y="13862"/>
                          <a:pt x="15331" y="26737"/>
                          <a:pt x="15331" y="26737"/>
                        </a:cubicBezTo>
                        <a:cubicBezTo>
                          <a:pt x="15331" y="26737"/>
                          <a:pt x="26043" y="36506"/>
                          <a:pt x="36792" y="34594"/>
                        </a:cubicBezTo>
                        <a:cubicBezTo>
                          <a:pt x="36792" y="34594"/>
                          <a:pt x="27507" y="34968"/>
                          <a:pt x="17618" y="26330"/>
                        </a:cubicBezTo>
                        <a:close/>
                      </a:path>
                    </a:pathLst>
                  </a:custGeom>
                  <a:grpFill/>
                  <a:ln w="7600" cap="flat">
                    <a:noFill/>
                    <a:bevel/>
                  </a:ln>
                </p:spPr>
              </p:sp>
              <p:sp>
                <p:nvSpPr>
                  <p:cNvPr id="456" name="任意多边形: 形状 455"/>
                  <p:cNvSpPr/>
                  <p:nvPr/>
                </p:nvSpPr>
                <p:spPr>
                  <a:xfrm>
                    <a:off x="1931387" y="873300"/>
                    <a:ext cx="75817" cy="45436"/>
                  </a:xfrm>
                  <a:custGeom>
                    <a:avLst/>
                    <a:gdLst/>
                    <a:ahLst/>
                    <a:cxnLst/>
                    <a:rect l="0" t="0" r="0" b="0"/>
                    <a:pathLst>
                      <a:path w="75817" h="45436">
                        <a:moveTo>
                          <a:pt x="22776" y="25390"/>
                        </a:moveTo>
                        <a:cubicBezTo>
                          <a:pt x="22919" y="26209"/>
                          <a:pt x="0" y="30791"/>
                          <a:pt x="807" y="31570"/>
                        </a:cubicBezTo>
                        <a:cubicBezTo>
                          <a:pt x="4853" y="42185"/>
                          <a:pt x="22376" y="47887"/>
                          <a:pt x="41851" y="44424"/>
                        </a:cubicBezTo>
                        <a:cubicBezTo>
                          <a:pt x="62711" y="40714"/>
                          <a:pt x="75817" y="15729"/>
                          <a:pt x="75817" y="15729"/>
                        </a:cubicBezTo>
                        <a:cubicBezTo>
                          <a:pt x="75817" y="15729"/>
                          <a:pt x="55028" y="-3228"/>
                          <a:pt x="34168" y="0"/>
                        </a:cubicBezTo>
                        <a:cubicBezTo>
                          <a:pt x="14552" y="3970"/>
                          <a:pt x="0" y="15513"/>
                          <a:pt x="0" y="26957"/>
                        </a:cubicBezTo>
                        <a:cubicBezTo>
                          <a:pt x="0" y="27708"/>
                          <a:pt x="22647" y="24652"/>
                          <a:pt x="22776" y="25390"/>
                        </a:cubicBezTo>
                        <a:close/>
                        <a:moveTo>
                          <a:pt x="66827" y="17328"/>
                        </a:moveTo>
                        <a:cubicBezTo>
                          <a:pt x="52105" y="4506"/>
                          <a:pt x="38267" y="5019"/>
                          <a:pt x="38267" y="5019"/>
                        </a:cubicBezTo>
                        <a:cubicBezTo>
                          <a:pt x="54278" y="2172"/>
                          <a:pt x="70234" y="16722"/>
                          <a:pt x="70234" y="16722"/>
                        </a:cubicBezTo>
                        <a:cubicBezTo>
                          <a:pt x="70234" y="16722"/>
                          <a:pt x="60174" y="35899"/>
                          <a:pt x="44164" y="38746"/>
                        </a:cubicBezTo>
                        <a:cubicBezTo>
                          <a:pt x="44164" y="38746"/>
                          <a:pt x="57348" y="34499"/>
                          <a:pt x="66827" y="17328"/>
                        </a:cubicBezTo>
                        <a:close/>
                        <a:moveTo>
                          <a:pt x="58410" y="18825"/>
                        </a:moveTo>
                        <a:cubicBezTo>
                          <a:pt x="48526" y="10216"/>
                          <a:pt x="39236" y="10560"/>
                          <a:pt x="39236" y="10560"/>
                        </a:cubicBezTo>
                        <a:cubicBezTo>
                          <a:pt x="49985" y="8649"/>
                          <a:pt x="60698" y="18418"/>
                          <a:pt x="60698" y="18418"/>
                        </a:cubicBezTo>
                        <a:cubicBezTo>
                          <a:pt x="60698" y="18418"/>
                          <a:pt x="53944" y="31293"/>
                          <a:pt x="43195" y="33204"/>
                        </a:cubicBezTo>
                        <a:cubicBezTo>
                          <a:pt x="43195" y="33204"/>
                          <a:pt x="52047" y="30353"/>
                          <a:pt x="58410" y="18825"/>
                        </a:cubicBezTo>
                        <a:close/>
                      </a:path>
                    </a:pathLst>
                  </a:custGeom>
                  <a:grpFill/>
                  <a:ln w="7600" cap="flat">
                    <a:noFill/>
                    <a:bevel/>
                  </a:ln>
                </p:spPr>
              </p:sp>
              <p:sp>
                <p:nvSpPr>
                  <p:cNvPr id="457" name="任意多边形: 形状 456"/>
                  <p:cNvSpPr/>
                  <p:nvPr/>
                </p:nvSpPr>
                <p:spPr>
                  <a:xfrm>
                    <a:off x="1908657" y="912193"/>
                    <a:ext cx="45052" cy="76464"/>
                  </a:xfrm>
                  <a:custGeom>
                    <a:avLst/>
                    <a:gdLst/>
                    <a:ahLst/>
                    <a:cxnLst/>
                    <a:rect l="0" t="0" r="0" b="0"/>
                    <a:pathLst>
                      <a:path w="45052" h="76464">
                        <a:moveTo>
                          <a:pt x="19877" y="22970"/>
                        </a:moveTo>
                        <a:cubicBezTo>
                          <a:pt x="19064" y="23115"/>
                          <a:pt x="14521" y="0"/>
                          <a:pt x="13749" y="813"/>
                        </a:cubicBezTo>
                        <a:cubicBezTo>
                          <a:pt x="3224" y="4895"/>
                          <a:pt x="-2430" y="22567"/>
                          <a:pt x="1004" y="42208"/>
                        </a:cubicBezTo>
                        <a:cubicBezTo>
                          <a:pt x="4682" y="63245"/>
                          <a:pt x="29455" y="76464"/>
                          <a:pt x="29455" y="76464"/>
                        </a:cubicBezTo>
                        <a:cubicBezTo>
                          <a:pt x="29455" y="76464"/>
                          <a:pt x="48253" y="55497"/>
                          <a:pt x="44575" y="34460"/>
                        </a:cubicBezTo>
                        <a:cubicBezTo>
                          <a:pt x="41116" y="14676"/>
                          <a:pt x="29670" y="0"/>
                          <a:pt x="18322" y="0"/>
                        </a:cubicBezTo>
                        <a:cubicBezTo>
                          <a:pt x="17578" y="0"/>
                          <a:pt x="20609" y="22840"/>
                          <a:pt x="19877" y="22970"/>
                        </a:cubicBezTo>
                        <a:close/>
                        <a:moveTo>
                          <a:pt x="27870" y="67397"/>
                        </a:moveTo>
                        <a:cubicBezTo>
                          <a:pt x="40584" y="52549"/>
                          <a:pt x="40075" y="38593"/>
                          <a:pt x="40075" y="38593"/>
                        </a:cubicBezTo>
                        <a:cubicBezTo>
                          <a:pt x="42898" y="54740"/>
                          <a:pt x="28471" y="70833"/>
                          <a:pt x="28471" y="70833"/>
                        </a:cubicBezTo>
                        <a:cubicBezTo>
                          <a:pt x="28471" y="70833"/>
                          <a:pt x="9456" y="60687"/>
                          <a:pt x="6633" y="44540"/>
                        </a:cubicBezTo>
                        <a:cubicBezTo>
                          <a:pt x="6633" y="44540"/>
                          <a:pt x="10845" y="57838"/>
                          <a:pt x="27870" y="67397"/>
                        </a:cubicBezTo>
                        <a:close/>
                        <a:moveTo>
                          <a:pt x="26386" y="58909"/>
                        </a:moveTo>
                        <a:cubicBezTo>
                          <a:pt x="34922" y="48940"/>
                          <a:pt x="34581" y="39571"/>
                          <a:pt x="34581" y="39571"/>
                        </a:cubicBezTo>
                        <a:cubicBezTo>
                          <a:pt x="36476" y="50411"/>
                          <a:pt x="26790" y="61215"/>
                          <a:pt x="26790" y="61215"/>
                        </a:cubicBezTo>
                        <a:cubicBezTo>
                          <a:pt x="26790" y="61215"/>
                          <a:pt x="14024" y="54404"/>
                          <a:pt x="12128" y="43563"/>
                        </a:cubicBezTo>
                        <a:cubicBezTo>
                          <a:pt x="12128" y="43563"/>
                          <a:pt x="14956" y="52491"/>
                          <a:pt x="26386" y="58909"/>
                        </a:cubicBezTo>
                        <a:close/>
                      </a:path>
                    </a:pathLst>
                  </a:custGeom>
                  <a:grpFill/>
                  <a:ln w="7600" cap="flat">
                    <a:noFill/>
                    <a:bevel/>
                  </a:ln>
                </p:spPr>
              </p:sp>
              <p:sp>
                <p:nvSpPr>
                  <p:cNvPr id="458" name="任意多边形: 形状 457"/>
                  <p:cNvSpPr/>
                  <p:nvPr/>
                </p:nvSpPr>
                <p:spPr>
                  <a:xfrm>
                    <a:off x="1918282" y="898885"/>
                    <a:ext cx="10042" cy="10127"/>
                  </a:xfrm>
                  <a:custGeom>
                    <a:avLst/>
                    <a:gdLst/>
                    <a:ahLst/>
                    <a:cxnLst/>
                    <a:rect l="0" t="0" r="0" b="0"/>
                    <a:pathLst>
                      <a:path w="10042" h="10127">
                        <a:moveTo>
                          <a:pt x="0" y="5943"/>
                        </a:moveTo>
                        <a:cubicBezTo>
                          <a:pt x="-404" y="3189"/>
                          <a:pt x="1419" y="563"/>
                          <a:pt x="4149" y="0"/>
                        </a:cubicBezTo>
                        <a:cubicBezTo>
                          <a:pt x="6880" y="-408"/>
                          <a:pt x="9483" y="1431"/>
                          <a:pt x="9965" y="4185"/>
                        </a:cubicBezTo>
                        <a:cubicBezTo>
                          <a:pt x="10446" y="6938"/>
                          <a:pt x="8623" y="9564"/>
                          <a:pt x="5893" y="10050"/>
                        </a:cubicBezTo>
                        <a:cubicBezTo>
                          <a:pt x="3162" y="10535"/>
                          <a:pt x="559" y="8697"/>
                          <a:pt x="0" y="5943"/>
                        </a:cubicBezTo>
                        <a:close/>
                      </a:path>
                    </a:pathLst>
                  </a:custGeom>
                  <a:grpFill/>
                  <a:ln w="7600" cap="flat">
                    <a:noFill/>
                    <a:bevel/>
                  </a:ln>
                </p:spPr>
              </p:sp>
              <p:sp>
                <p:nvSpPr>
                  <p:cNvPr id="459" name="任意多边形: 形状 458"/>
                  <p:cNvSpPr/>
                  <p:nvPr/>
                </p:nvSpPr>
                <p:spPr>
                  <a:xfrm>
                    <a:off x="1892617" y="819028"/>
                    <a:ext cx="45052" cy="76505"/>
                  </a:xfrm>
                  <a:custGeom>
                    <a:avLst/>
                    <a:gdLst/>
                    <a:ahLst/>
                    <a:cxnLst/>
                    <a:rect l="0" t="0" r="0" b="0"/>
                    <a:pathLst>
                      <a:path w="45052" h="76505">
                        <a:moveTo>
                          <a:pt x="25015" y="53785"/>
                        </a:moveTo>
                        <a:cubicBezTo>
                          <a:pt x="24202" y="53930"/>
                          <a:pt x="27579" y="76682"/>
                          <a:pt x="26771" y="76720"/>
                        </a:cubicBezTo>
                        <a:cubicBezTo>
                          <a:pt x="15496" y="76505"/>
                          <a:pt x="4190" y="61859"/>
                          <a:pt x="756" y="42218"/>
                        </a:cubicBezTo>
                        <a:cubicBezTo>
                          <a:pt x="-2922" y="21180"/>
                          <a:pt x="15875" y="214"/>
                          <a:pt x="15875" y="214"/>
                        </a:cubicBezTo>
                        <a:cubicBezTo>
                          <a:pt x="15875" y="214"/>
                          <a:pt x="40649" y="13432"/>
                          <a:pt x="44327" y="34469"/>
                        </a:cubicBezTo>
                        <a:cubicBezTo>
                          <a:pt x="47786" y="54253"/>
                          <a:pt x="42025" y="72039"/>
                          <a:pt x="31344" y="75906"/>
                        </a:cubicBezTo>
                        <a:cubicBezTo>
                          <a:pt x="30663" y="76214"/>
                          <a:pt x="25747" y="53655"/>
                          <a:pt x="25015" y="53785"/>
                        </a:cubicBezTo>
                        <a:close/>
                        <a:moveTo>
                          <a:pt x="17460" y="9280"/>
                        </a:moveTo>
                        <a:cubicBezTo>
                          <a:pt x="34443" y="18847"/>
                          <a:pt x="38697" y="32137"/>
                          <a:pt x="38697" y="32137"/>
                        </a:cubicBezTo>
                        <a:cubicBezTo>
                          <a:pt x="35874" y="15990"/>
                          <a:pt x="16860" y="5845"/>
                          <a:pt x="16860" y="5845"/>
                        </a:cubicBezTo>
                        <a:cubicBezTo>
                          <a:pt x="16860" y="5845"/>
                          <a:pt x="2432" y="21937"/>
                          <a:pt x="5255" y="38084"/>
                        </a:cubicBezTo>
                        <a:cubicBezTo>
                          <a:pt x="5255" y="38084"/>
                          <a:pt x="4703" y="24136"/>
                          <a:pt x="17460" y="9280"/>
                        </a:cubicBezTo>
                        <a:close/>
                        <a:moveTo>
                          <a:pt x="18944" y="17768"/>
                        </a:moveTo>
                        <a:cubicBezTo>
                          <a:pt x="30346" y="24192"/>
                          <a:pt x="33203" y="33114"/>
                          <a:pt x="33203" y="33114"/>
                        </a:cubicBezTo>
                        <a:cubicBezTo>
                          <a:pt x="31307" y="22273"/>
                          <a:pt x="18541" y="15462"/>
                          <a:pt x="18541" y="15462"/>
                        </a:cubicBezTo>
                        <a:cubicBezTo>
                          <a:pt x="18541" y="15462"/>
                          <a:pt x="8855" y="26266"/>
                          <a:pt x="10750" y="37107"/>
                        </a:cubicBezTo>
                        <a:cubicBezTo>
                          <a:pt x="10750" y="37107"/>
                          <a:pt x="10380" y="27742"/>
                          <a:pt x="18944" y="17768"/>
                        </a:cubicBezTo>
                        <a:close/>
                      </a:path>
                    </a:pathLst>
                  </a:custGeom>
                  <a:grpFill/>
                  <a:ln w="7600" cap="flat">
                    <a:noFill/>
                    <a:bevel/>
                  </a:ln>
                </p:spPr>
              </p:sp>
            </p:grpSp>
            <p:grpSp>
              <p:nvGrpSpPr>
                <p:cNvPr id="359" name="组合 358"/>
                <p:cNvGrpSpPr/>
                <p:nvPr/>
              </p:nvGrpSpPr>
              <p:grpSpPr>
                <a:xfrm rot="510912" flipH="1">
                  <a:off x="4077210" y="2506409"/>
                  <a:ext cx="463897" cy="467359"/>
                  <a:chOff x="1820800" y="942246"/>
                  <a:chExt cx="119781" cy="120675"/>
                </a:xfrm>
                <a:grpFill/>
              </p:grpSpPr>
              <p:sp>
                <p:nvSpPr>
                  <p:cNvPr id="450" name="任意多边形: 形状 449"/>
                  <p:cNvSpPr/>
                  <p:nvPr/>
                </p:nvSpPr>
                <p:spPr>
                  <a:xfrm>
                    <a:off x="1870435" y="942109"/>
                    <a:ext cx="32124" cy="54523"/>
                  </a:xfrm>
                  <a:custGeom>
                    <a:avLst/>
                    <a:gdLst/>
                    <a:ahLst/>
                    <a:cxnLst/>
                    <a:rect l="0" t="0" r="0" b="0"/>
                    <a:pathLst>
                      <a:path w="32124" h="54523">
                        <a:moveTo>
                          <a:pt x="13974" y="38282"/>
                        </a:moveTo>
                        <a:cubicBezTo>
                          <a:pt x="13395" y="38178"/>
                          <a:pt x="10155" y="54255"/>
                          <a:pt x="9605" y="54081"/>
                        </a:cubicBezTo>
                        <a:cubicBezTo>
                          <a:pt x="2100" y="51170"/>
                          <a:pt x="-1932" y="38569"/>
                          <a:pt x="517" y="24564"/>
                        </a:cubicBezTo>
                        <a:cubicBezTo>
                          <a:pt x="3139" y="9563"/>
                          <a:pt x="20804" y="138"/>
                          <a:pt x="20804" y="138"/>
                        </a:cubicBezTo>
                        <a:cubicBezTo>
                          <a:pt x="20804" y="138"/>
                          <a:pt x="34208" y="15088"/>
                          <a:pt x="31585" y="30089"/>
                        </a:cubicBezTo>
                        <a:cubicBezTo>
                          <a:pt x="29119" y="44196"/>
                          <a:pt x="20957" y="54696"/>
                          <a:pt x="12866" y="54661"/>
                        </a:cubicBezTo>
                        <a:cubicBezTo>
                          <a:pt x="12335" y="54699"/>
                          <a:pt x="14496" y="38374"/>
                          <a:pt x="13974" y="38282"/>
                        </a:cubicBezTo>
                        <a:close/>
                        <a:moveTo>
                          <a:pt x="19674" y="6602"/>
                        </a:moveTo>
                        <a:cubicBezTo>
                          <a:pt x="28740" y="17190"/>
                          <a:pt x="28377" y="27141"/>
                          <a:pt x="28377" y="27141"/>
                        </a:cubicBezTo>
                        <a:cubicBezTo>
                          <a:pt x="30390" y="15627"/>
                          <a:pt x="20102" y="4153"/>
                          <a:pt x="20102" y="4153"/>
                        </a:cubicBezTo>
                        <a:cubicBezTo>
                          <a:pt x="20102" y="4153"/>
                          <a:pt x="6544" y="11387"/>
                          <a:pt x="4531" y="22900"/>
                        </a:cubicBezTo>
                        <a:cubicBezTo>
                          <a:pt x="4531" y="22900"/>
                          <a:pt x="7534" y="13419"/>
                          <a:pt x="19674" y="6602"/>
                        </a:cubicBezTo>
                        <a:close/>
                        <a:moveTo>
                          <a:pt x="18616" y="12655"/>
                        </a:moveTo>
                        <a:cubicBezTo>
                          <a:pt x="24702" y="19763"/>
                          <a:pt x="24459" y="26444"/>
                          <a:pt x="24459" y="26444"/>
                        </a:cubicBezTo>
                        <a:cubicBezTo>
                          <a:pt x="25810" y="18714"/>
                          <a:pt x="18903" y="11010"/>
                          <a:pt x="18903" y="11010"/>
                        </a:cubicBezTo>
                        <a:cubicBezTo>
                          <a:pt x="18903" y="11010"/>
                          <a:pt x="9801" y="15867"/>
                          <a:pt x="8449" y="23597"/>
                        </a:cubicBezTo>
                        <a:cubicBezTo>
                          <a:pt x="8449" y="23597"/>
                          <a:pt x="10465" y="17231"/>
                          <a:pt x="18616" y="12655"/>
                        </a:cubicBezTo>
                        <a:close/>
                      </a:path>
                    </a:pathLst>
                  </a:custGeom>
                  <a:grpFill/>
                  <a:ln w="7600" cap="flat">
                    <a:noFill/>
                    <a:bevel/>
                  </a:ln>
                </p:spPr>
              </p:sp>
              <p:sp>
                <p:nvSpPr>
                  <p:cNvPr id="451" name="任意多边形: 形状 450"/>
                  <p:cNvSpPr/>
                  <p:nvPr/>
                </p:nvSpPr>
                <p:spPr>
                  <a:xfrm>
                    <a:off x="1859020" y="1008369"/>
                    <a:ext cx="32124" cy="54553"/>
                  </a:xfrm>
                  <a:custGeom>
                    <a:avLst/>
                    <a:gdLst/>
                    <a:ahLst/>
                    <a:cxnLst/>
                    <a:rect l="0" t="0" r="0" b="0"/>
                    <a:pathLst>
                      <a:path w="32124" h="54553">
                        <a:moveTo>
                          <a:pt x="17638" y="16354"/>
                        </a:moveTo>
                        <a:cubicBezTo>
                          <a:pt x="17059" y="16251"/>
                          <a:pt x="19466" y="0"/>
                          <a:pt x="18890" y="0"/>
                        </a:cubicBezTo>
                        <a:cubicBezTo>
                          <a:pt x="10851" y="0"/>
                          <a:pt x="2789" y="10597"/>
                          <a:pt x="0" y="24602"/>
                        </a:cubicBezTo>
                        <a:cubicBezTo>
                          <a:pt x="-2283" y="39603"/>
                          <a:pt x="11121" y="54553"/>
                          <a:pt x="11121" y="54553"/>
                        </a:cubicBezTo>
                        <a:cubicBezTo>
                          <a:pt x="11121" y="54553"/>
                          <a:pt x="28786" y="45128"/>
                          <a:pt x="31409" y="30127"/>
                        </a:cubicBezTo>
                        <a:cubicBezTo>
                          <a:pt x="33875" y="16020"/>
                          <a:pt x="29767" y="3338"/>
                          <a:pt x="22151" y="0"/>
                        </a:cubicBezTo>
                        <a:cubicBezTo>
                          <a:pt x="21665" y="0"/>
                          <a:pt x="18160" y="16446"/>
                          <a:pt x="17638" y="16354"/>
                        </a:cubicBezTo>
                        <a:close/>
                        <a:moveTo>
                          <a:pt x="12251" y="48088"/>
                        </a:moveTo>
                        <a:cubicBezTo>
                          <a:pt x="24361" y="41266"/>
                          <a:pt x="27394" y="31790"/>
                          <a:pt x="27394" y="31790"/>
                        </a:cubicBezTo>
                        <a:cubicBezTo>
                          <a:pt x="25381" y="43304"/>
                          <a:pt x="11823" y="50538"/>
                          <a:pt x="11823" y="50538"/>
                        </a:cubicBezTo>
                        <a:cubicBezTo>
                          <a:pt x="11823" y="50538"/>
                          <a:pt x="1535" y="39063"/>
                          <a:pt x="3548" y="27550"/>
                        </a:cubicBezTo>
                        <a:cubicBezTo>
                          <a:pt x="3548" y="27550"/>
                          <a:pt x="3155" y="37495"/>
                          <a:pt x="12251" y="48088"/>
                        </a:cubicBezTo>
                        <a:close/>
                        <a:moveTo>
                          <a:pt x="13309" y="42036"/>
                        </a:moveTo>
                        <a:cubicBezTo>
                          <a:pt x="21439" y="37456"/>
                          <a:pt x="23476" y="31093"/>
                          <a:pt x="23476" y="31093"/>
                        </a:cubicBezTo>
                        <a:cubicBezTo>
                          <a:pt x="22125" y="38824"/>
                          <a:pt x="13022" y="43680"/>
                          <a:pt x="13022" y="43680"/>
                        </a:cubicBezTo>
                        <a:cubicBezTo>
                          <a:pt x="13022" y="43680"/>
                          <a:pt x="6115" y="35977"/>
                          <a:pt x="7466" y="28246"/>
                        </a:cubicBezTo>
                        <a:cubicBezTo>
                          <a:pt x="7466" y="28246"/>
                          <a:pt x="7202" y="34924"/>
                          <a:pt x="13309" y="42036"/>
                        </a:cubicBezTo>
                        <a:close/>
                      </a:path>
                    </a:pathLst>
                  </a:custGeom>
                  <a:grpFill/>
                  <a:ln w="7600" cap="flat">
                    <a:noFill/>
                    <a:bevel/>
                  </a:ln>
                </p:spPr>
              </p:sp>
              <p:sp>
                <p:nvSpPr>
                  <p:cNvPr id="452" name="任意多边形: 形状 451"/>
                  <p:cNvSpPr/>
                  <p:nvPr/>
                </p:nvSpPr>
                <p:spPr>
                  <a:xfrm>
                    <a:off x="1820800" y="980718"/>
                    <a:ext cx="54091" cy="32399"/>
                  </a:xfrm>
                  <a:custGeom>
                    <a:avLst/>
                    <a:gdLst/>
                    <a:ahLst/>
                    <a:cxnLst/>
                    <a:rect l="0" t="0" r="0" b="0"/>
                    <a:pathLst>
                      <a:path w="54091" h="32399">
                        <a:moveTo>
                          <a:pt x="37876" y="17789"/>
                        </a:moveTo>
                        <a:cubicBezTo>
                          <a:pt x="37978" y="17204"/>
                          <a:pt x="54091" y="19633"/>
                          <a:pt x="54091" y="19052"/>
                        </a:cubicBezTo>
                        <a:cubicBezTo>
                          <a:pt x="53940" y="10943"/>
                          <a:pt x="43584" y="2813"/>
                          <a:pt x="29698" y="0"/>
                        </a:cubicBezTo>
                        <a:cubicBezTo>
                          <a:pt x="14824" y="-2302"/>
                          <a:pt x="0" y="11216"/>
                          <a:pt x="0" y="11216"/>
                        </a:cubicBezTo>
                        <a:cubicBezTo>
                          <a:pt x="0" y="11216"/>
                          <a:pt x="9345" y="29032"/>
                          <a:pt x="24219" y="31677"/>
                        </a:cubicBezTo>
                        <a:cubicBezTo>
                          <a:pt x="38207" y="34164"/>
                          <a:pt x="50782" y="30021"/>
                          <a:pt x="53516" y="22341"/>
                        </a:cubicBezTo>
                        <a:cubicBezTo>
                          <a:pt x="53734" y="21850"/>
                          <a:pt x="37784" y="18315"/>
                          <a:pt x="37876" y="17789"/>
                        </a:cubicBezTo>
                        <a:close/>
                        <a:moveTo>
                          <a:pt x="6410" y="12356"/>
                        </a:moveTo>
                        <a:cubicBezTo>
                          <a:pt x="13174" y="24569"/>
                          <a:pt x="22570" y="27628"/>
                          <a:pt x="22570" y="27628"/>
                        </a:cubicBezTo>
                        <a:cubicBezTo>
                          <a:pt x="11154" y="25598"/>
                          <a:pt x="3981" y="11924"/>
                          <a:pt x="3981" y="11924"/>
                        </a:cubicBezTo>
                        <a:cubicBezTo>
                          <a:pt x="3981" y="11924"/>
                          <a:pt x="15359" y="1548"/>
                          <a:pt x="26775" y="3579"/>
                        </a:cubicBezTo>
                        <a:cubicBezTo>
                          <a:pt x="26775" y="3579"/>
                          <a:pt x="16913" y="3182"/>
                          <a:pt x="6410" y="12356"/>
                        </a:cubicBezTo>
                        <a:close/>
                        <a:moveTo>
                          <a:pt x="12411" y="13423"/>
                        </a:moveTo>
                        <a:cubicBezTo>
                          <a:pt x="16953" y="21623"/>
                          <a:pt x="23261" y="23677"/>
                          <a:pt x="23261" y="23677"/>
                        </a:cubicBezTo>
                        <a:cubicBezTo>
                          <a:pt x="15596" y="22314"/>
                          <a:pt x="10781" y="13133"/>
                          <a:pt x="10781" y="13133"/>
                        </a:cubicBezTo>
                        <a:cubicBezTo>
                          <a:pt x="10781" y="13133"/>
                          <a:pt x="18419" y="6167"/>
                          <a:pt x="26084" y="7530"/>
                        </a:cubicBezTo>
                        <a:cubicBezTo>
                          <a:pt x="26084" y="7530"/>
                          <a:pt x="19463" y="7264"/>
                          <a:pt x="12411" y="13423"/>
                        </a:cubicBezTo>
                        <a:close/>
                      </a:path>
                    </a:pathLst>
                  </a:custGeom>
                  <a:grpFill/>
                  <a:ln w="7600" cap="flat">
                    <a:noFill/>
                    <a:bevel/>
                  </a:ln>
                </p:spPr>
              </p:sp>
              <p:sp>
                <p:nvSpPr>
                  <p:cNvPr id="453" name="任意多边形: 形状 452"/>
                  <p:cNvSpPr/>
                  <p:nvPr/>
                </p:nvSpPr>
                <p:spPr>
                  <a:xfrm>
                    <a:off x="1877110" y="998973"/>
                    <a:ext cx="7160" cy="7222"/>
                  </a:xfrm>
                  <a:custGeom>
                    <a:avLst/>
                    <a:gdLst/>
                    <a:ahLst/>
                    <a:cxnLst/>
                    <a:rect l="0" t="0" r="0" b="0"/>
                    <a:pathLst>
                      <a:path w="7160" h="7222">
                        <a:moveTo>
                          <a:pt x="4202" y="0"/>
                        </a:moveTo>
                        <a:cubicBezTo>
                          <a:pt x="6149" y="402"/>
                          <a:pt x="7449" y="2274"/>
                          <a:pt x="7105" y="4238"/>
                        </a:cubicBezTo>
                        <a:cubicBezTo>
                          <a:pt x="6762" y="6201"/>
                          <a:pt x="4905" y="7512"/>
                          <a:pt x="2959" y="7166"/>
                        </a:cubicBezTo>
                        <a:cubicBezTo>
                          <a:pt x="1012" y="6820"/>
                          <a:pt x="-288" y="4947"/>
                          <a:pt x="0" y="2984"/>
                        </a:cubicBezTo>
                        <a:cubicBezTo>
                          <a:pt x="398" y="1020"/>
                          <a:pt x="2255" y="-291"/>
                          <a:pt x="4202" y="0"/>
                        </a:cubicBezTo>
                        <a:close/>
                      </a:path>
                    </a:pathLst>
                  </a:custGeom>
                  <a:grpFill/>
                  <a:ln w="7600" cap="flat">
                    <a:noFill/>
                    <a:bevel/>
                  </a:ln>
                </p:spPr>
              </p:sp>
              <p:sp>
                <p:nvSpPr>
                  <p:cNvPr id="454" name="任意多边形: 形状 453"/>
                  <p:cNvSpPr/>
                  <p:nvPr/>
                </p:nvSpPr>
                <p:spPr>
                  <a:xfrm>
                    <a:off x="1886655" y="992252"/>
                    <a:ext cx="54062" cy="32399"/>
                  </a:xfrm>
                  <a:custGeom>
                    <a:avLst/>
                    <a:gdLst/>
                    <a:ahLst/>
                    <a:cxnLst/>
                    <a:rect l="0" t="0" r="0" b="0"/>
                    <a:pathLst>
                      <a:path w="54062" h="32399">
                        <a:moveTo>
                          <a:pt x="16104" y="14094"/>
                        </a:moveTo>
                        <a:cubicBezTo>
                          <a:pt x="16206" y="13509"/>
                          <a:pt x="266" y="10242"/>
                          <a:pt x="439" y="9687"/>
                        </a:cubicBezTo>
                        <a:cubicBezTo>
                          <a:pt x="3324" y="2118"/>
                          <a:pt x="15819" y="-1949"/>
                          <a:pt x="29706" y="521"/>
                        </a:cubicBezTo>
                        <a:cubicBezTo>
                          <a:pt x="44580" y="3166"/>
                          <a:pt x="53925" y="20982"/>
                          <a:pt x="53925" y="20982"/>
                        </a:cubicBezTo>
                        <a:cubicBezTo>
                          <a:pt x="53925" y="20982"/>
                          <a:pt x="39102" y="34500"/>
                          <a:pt x="24228" y="31855"/>
                        </a:cubicBezTo>
                        <a:cubicBezTo>
                          <a:pt x="10240" y="29368"/>
                          <a:pt x="-171" y="21137"/>
                          <a:pt x="-136" y="12976"/>
                        </a:cubicBezTo>
                        <a:cubicBezTo>
                          <a:pt x="-175" y="12440"/>
                          <a:pt x="16012" y="14620"/>
                          <a:pt x="16104" y="14094"/>
                        </a:cubicBezTo>
                        <a:close/>
                        <a:moveTo>
                          <a:pt x="47515" y="19842"/>
                        </a:moveTo>
                        <a:cubicBezTo>
                          <a:pt x="37017" y="28985"/>
                          <a:pt x="27150" y="28620"/>
                          <a:pt x="27150" y="28620"/>
                        </a:cubicBezTo>
                        <a:cubicBezTo>
                          <a:pt x="38567" y="30650"/>
                          <a:pt x="49944" y="20274"/>
                          <a:pt x="49944" y="20274"/>
                        </a:cubicBezTo>
                        <a:cubicBezTo>
                          <a:pt x="49944" y="20274"/>
                          <a:pt x="42771" y="6600"/>
                          <a:pt x="31355" y="4570"/>
                        </a:cubicBezTo>
                        <a:cubicBezTo>
                          <a:pt x="31355" y="4570"/>
                          <a:pt x="40756" y="7598"/>
                          <a:pt x="47515" y="19842"/>
                        </a:cubicBezTo>
                        <a:close/>
                        <a:moveTo>
                          <a:pt x="41514" y="18775"/>
                        </a:moveTo>
                        <a:cubicBezTo>
                          <a:pt x="34466" y="24913"/>
                          <a:pt x="27841" y="24668"/>
                          <a:pt x="27841" y="24668"/>
                        </a:cubicBezTo>
                        <a:cubicBezTo>
                          <a:pt x="35506" y="26031"/>
                          <a:pt x="43145" y="19065"/>
                          <a:pt x="43145" y="19065"/>
                        </a:cubicBezTo>
                        <a:cubicBezTo>
                          <a:pt x="43145" y="19065"/>
                          <a:pt x="38329" y="9884"/>
                          <a:pt x="30664" y="8521"/>
                        </a:cubicBezTo>
                        <a:cubicBezTo>
                          <a:pt x="30664" y="8521"/>
                          <a:pt x="36976" y="10555"/>
                          <a:pt x="41514" y="18775"/>
                        </a:cubicBezTo>
                        <a:close/>
                      </a:path>
                    </a:pathLst>
                  </a:custGeom>
                  <a:grpFill/>
                  <a:ln w="7600" cap="flat">
                    <a:noFill/>
                    <a:bevel/>
                  </a:ln>
                </p:spPr>
              </p:sp>
            </p:grpSp>
            <p:grpSp>
              <p:nvGrpSpPr>
                <p:cNvPr id="360" name="组合 359"/>
                <p:cNvGrpSpPr/>
                <p:nvPr/>
              </p:nvGrpSpPr>
              <p:grpSpPr>
                <a:xfrm rot="510912" flipH="1">
                  <a:off x="3800876" y="2506468"/>
                  <a:ext cx="278653" cy="281333"/>
                  <a:chOff x="1942486" y="956632"/>
                  <a:chExt cx="71950" cy="72642"/>
                </a:xfrm>
                <a:grpFill/>
              </p:grpSpPr>
              <p:sp>
                <p:nvSpPr>
                  <p:cNvPr id="445" name="任意多边形: 形状 444"/>
                  <p:cNvSpPr/>
                  <p:nvPr/>
                </p:nvSpPr>
                <p:spPr>
                  <a:xfrm>
                    <a:off x="1942486" y="983532"/>
                    <a:ext cx="32344" cy="18842"/>
                  </a:xfrm>
                  <a:custGeom>
                    <a:avLst/>
                    <a:gdLst/>
                    <a:ahLst/>
                    <a:cxnLst/>
                    <a:rect l="0" t="0" r="0" b="0"/>
                    <a:pathLst>
                      <a:path w="32344" h="18842">
                        <a:moveTo>
                          <a:pt x="22759" y="9516"/>
                        </a:moveTo>
                        <a:cubicBezTo>
                          <a:pt x="22759" y="9867"/>
                          <a:pt x="32388" y="10119"/>
                          <a:pt x="32344" y="10461"/>
                        </a:cubicBezTo>
                        <a:cubicBezTo>
                          <a:pt x="31433" y="15175"/>
                          <a:pt x="24561" y="18842"/>
                          <a:pt x="16211" y="18842"/>
                        </a:cubicBezTo>
                        <a:cubicBezTo>
                          <a:pt x="7267" y="18842"/>
                          <a:pt x="0" y="9421"/>
                          <a:pt x="0" y="9421"/>
                        </a:cubicBezTo>
                        <a:cubicBezTo>
                          <a:pt x="0" y="9421"/>
                          <a:pt x="7267" y="0"/>
                          <a:pt x="16211" y="0"/>
                        </a:cubicBezTo>
                        <a:cubicBezTo>
                          <a:pt x="24622" y="0"/>
                          <a:pt x="31533" y="3720"/>
                          <a:pt x="32344" y="8483"/>
                        </a:cubicBezTo>
                        <a:cubicBezTo>
                          <a:pt x="32421" y="8792"/>
                          <a:pt x="22759" y="9199"/>
                          <a:pt x="22759" y="9516"/>
                        </a:cubicBezTo>
                        <a:close/>
                        <a:moveTo>
                          <a:pt x="3855" y="9421"/>
                        </a:moveTo>
                        <a:cubicBezTo>
                          <a:pt x="9045" y="3000"/>
                          <a:pt x="14836" y="2190"/>
                          <a:pt x="14836" y="2190"/>
                        </a:cubicBezTo>
                        <a:cubicBezTo>
                          <a:pt x="7971" y="2190"/>
                          <a:pt x="2394" y="9421"/>
                          <a:pt x="2394" y="9421"/>
                        </a:cubicBezTo>
                        <a:cubicBezTo>
                          <a:pt x="2394" y="9421"/>
                          <a:pt x="7971" y="16652"/>
                          <a:pt x="14836" y="16652"/>
                        </a:cubicBezTo>
                        <a:cubicBezTo>
                          <a:pt x="14836" y="16652"/>
                          <a:pt x="9045" y="15860"/>
                          <a:pt x="3855" y="9421"/>
                        </a:cubicBezTo>
                        <a:close/>
                        <a:moveTo>
                          <a:pt x="7463" y="9421"/>
                        </a:moveTo>
                        <a:cubicBezTo>
                          <a:pt x="10948" y="5110"/>
                          <a:pt x="14836" y="4566"/>
                          <a:pt x="14836" y="4566"/>
                        </a:cubicBezTo>
                        <a:cubicBezTo>
                          <a:pt x="10227" y="4566"/>
                          <a:pt x="6483" y="9421"/>
                          <a:pt x="6483" y="9421"/>
                        </a:cubicBezTo>
                        <a:cubicBezTo>
                          <a:pt x="6483" y="9421"/>
                          <a:pt x="10227" y="14275"/>
                          <a:pt x="14836" y="14275"/>
                        </a:cubicBezTo>
                        <a:cubicBezTo>
                          <a:pt x="14836" y="14275"/>
                          <a:pt x="10948" y="13744"/>
                          <a:pt x="7463" y="9421"/>
                        </a:cubicBezTo>
                        <a:close/>
                      </a:path>
                    </a:pathLst>
                  </a:custGeom>
                  <a:grpFill/>
                  <a:ln w="7600" cap="flat">
                    <a:noFill/>
                    <a:bevel/>
                  </a:ln>
                </p:spPr>
              </p:sp>
              <p:sp>
                <p:nvSpPr>
                  <p:cNvPr id="446" name="任意多边形: 形状 445"/>
                  <p:cNvSpPr/>
                  <p:nvPr/>
                </p:nvSpPr>
                <p:spPr>
                  <a:xfrm>
                    <a:off x="1982091" y="983532"/>
                    <a:ext cx="32345" cy="18842"/>
                  </a:xfrm>
                  <a:custGeom>
                    <a:avLst/>
                    <a:gdLst/>
                    <a:ahLst/>
                    <a:cxnLst/>
                    <a:rect l="0" t="0" r="0" b="0"/>
                    <a:pathLst>
                      <a:path w="32345" h="18842">
                        <a:moveTo>
                          <a:pt x="9586" y="9516"/>
                        </a:moveTo>
                        <a:cubicBezTo>
                          <a:pt x="9586" y="9867"/>
                          <a:pt x="0" y="10120"/>
                          <a:pt x="0" y="10461"/>
                        </a:cubicBezTo>
                        <a:cubicBezTo>
                          <a:pt x="912" y="15175"/>
                          <a:pt x="7784" y="18842"/>
                          <a:pt x="16134" y="18842"/>
                        </a:cubicBezTo>
                        <a:cubicBezTo>
                          <a:pt x="25078" y="18842"/>
                          <a:pt x="32345" y="9421"/>
                          <a:pt x="32345" y="9421"/>
                        </a:cubicBezTo>
                        <a:cubicBezTo>
                          <a:pt x="32345" y="9421"/>
                          <a:pt x="25078" y="0"/>
                          <a:pt x="16134" y="0"/>
                        </a:cubicBezTo>
                        <a:cubicBezTo>
                          <a:pt x="7723" y="0"/>
                          <a:pt x="812" y="3721"/>
                          <a:pt x="0" y="8483"/>
                        </a:cubicBezTo>
                        <a:cubicBezTo>
                          <a:pt x="0" y="8792"/>
                          <a:pt x="9586" y="9199"/>
                          <a:pt x="9586" y="9516"/>
                        </a:cubicBezTo>
                        <a:close/>
                        <a:moveTo>
                          <a:pt x="28490" y="9421"/>
                        </a:moveTo>
                        <a:cubicBezTo>
                          <a:pt x="23300" y="3000"/>
                          <a:pt x="17509" y="2190"/>
                          <a:pt x="17509" y="2190"/>
                        </a:cubicBezTo>
                        <a:cubicBezTo>
                          <a:pt x="24373" y="2190"/>
                          <a:pt x="29951" y="9421"/>
                          <a:pt x="29951" y="9421"/>
                        </a:cubicBezTo>
                        <a:cubicBezTo>
                          <a:pt x="29951" y="9421"/>
                          <a:pt x="24373" y="16652"/>
                          <a:pt x="17509" y="16652"/>
                        </a:cubicBezTo>
                        <a:cubicBezTo>
                          <a:pt x="17509" y="16652"/>
                          <a:pt x="23300" y="15861"/>
                          <a:pt x="28490" y="9421"/>
                        </a:cubicBezTo>
                        <a:close/>
                        <a:moveTo>
                          <a:pt x="24881" y="9421"/>
                        </a:moveTo>
                        <a:cubicBezTo>
                          <a:pt x="21397" y="5110"/>
                          <a:pt x="17509" y="4566"/>
                          <a:pt x="17509" y="4566"/>
                        </a:cubicBezTo>
                        <a:cubicBezTo>
                          <a:pt x="22118" y="4566"/>
                          <a:pt x="25862" y="9421"/>
                          <a:pt x="25862" y="9421"/>
                        </a:cubicBezTo>
                        <a:cubicBezTo>
                          <a:pt x="25862" y="9421"/>
                          <a:pt x="22118" y="14276"/>
                          <a:pt x="17509" y="14276"/>
                        </a:cubicBezTo>
                        <a:cubicBezTo>
                          <a:pt x="17509" y="14276"/>
                          <a:pt x="21397" y="13744"/>
                          <a:pt x="24881" y="9421"/>
                        </a:cubicBezTo>
                        <a:close/>
                      </a:path>
                    </a:pathLst>
                  </a:custGeom>
                  <a:grpFill/>
                  <a:ln w="7600" cap="flat">
                    <a:noFill/>
                    <a:bevel/>
                  </a:ln>
                </p:spPr>
              </p:sp>
              <p:sp>
                <p:nvSpPr>
                  <p:cNvPr id="447" name="任意多边形: 形状 446"/>
                  <p:cNvSpPr/>
                  <p:nvPr/>
                </p:nvSpPr>
                <p:spPr>
                  <a:xfrm>
                    <a:off x="1969120" y="996653"/>
                    <a:ext cx="18682" cy="32621"/>
                  </a:xfrm>
                  <a:custGeom>
                    <a:avLst/>
                    <a:gdLst/>
                    <a:ahLst/>
                    <a:cxnLst/>
                    <a:rect l="0" t="0" r="0" b="0"/>
                    <a:pathLst>
                      <a:path w="18682" h="32621">
                        <a:moveTo>
                          <a:pt x="9247" y="9668"/>
                        </a:moveTo>
                        <a:cubicBezTo>
                          <a:pt x="8898" y="9668"/>
                          <a:pt x="8648" y="0"/>
                          <a:pt x="8310" y="0"/>
                        </a:cubicBezTo>
                        <a:cubicBezTo>
                          <a:pt x="3636" y="920"/>
                          <a:pt x="0" y="7850"/>
                          <a:pt x="0" y="16272"/>
                        </a:cubicBezTo>
                        <a:cubicBezTo>
                          <a:pt x="0" y="25292"/>
                          <a:pt x="9341" y="32621"/>
                          <a:pt x="9341" y="32621"/>
                        </a:cubicBezTo>
                        <a:cubicBezTo>
                          <a:pt x="9341" y="32621"/>
                          <a:pt x="18682" y="25292"/>
                          <a:pt x="18682" y="16272"/>
                        </a:cubicBezTo>
                        <a:cubicBezTo>
                          <a:pt x="18682" y="7789"/>
                          <a:pt x="14993" y="819"/>
                          <a:pt x="10271" y="0"/>
                        </a:cubicBezTo>
                        <a:cubicBezTo>
                          <a:pt x="9965" y="0"/>
                          <a:pt x="9561" y="9668"/>
                          <a:pt x="9247" y="9668"/>
                        </a:cubicBezTo>
                        <a:close/>
                        <a:moveTo>
                          <a:pt x="9341" y="28734"/>
                        </a:moveTo>
                        <a:cubicBezTo>
                          <a:pt x="15707" y="23499"/>
                          <a:pt x="16510" y="17658"/>
                          <a:pt x="16510" y="17658"/>
                        </a:cubicBezTo>
                        <a:cubicBezTo>
                          <a:pt x="16510" y="24582"/>
                          <a:pt x="9341" y="30207"/>
                          <a:pt x="9341" y="30207"/>
                        </a:cubicBezTo>
                        <a:cubicBezTo>
                          <a:pt x="9341" y="30207"/>
                          <a:pt x="2171" y="24582"/>
                          <a:pt x="2171" y="17658"/>
                        </a:cubicBezTo>
                        <a:cubicBezTo>
                          <a:pt x="2171" y="17658"/>
                          <a:pt x="2956" y="23499"/>
                          <a:pt x="9341" y="28734"/>
                        </a:cubicBezTo>
                        <a:close/>
                        <a:moveTo>
                          <a:pt x="9341" y="25094"/>
                        </a:moveTo>
                        <a:cubicBezTo>
                          <a:pt x="13615" y="21580"/>
                          <a:pt x="14154" y="17658"/>
                          <a:pt x="14154" y="17658"/>
                        </a:cubicBezTo>
                        <a:cubicBezTo>
                          <a:pt x="14154" y="22307"/>
                          <a:pt x="9341" y="26083"/>
                          <a:pt x="9341" y="26083"/>
                        </a:cubicBezTo>
                        <a:cubicBezTo>
                          <a:pt x="9341" y="26083"/>
                          <a:pt x="4527" y="22307"/>
                          <a:pt x="4527" y="17658"/>
                        </a:cubicBezTo>
                        <a:cubicBezTo>
                          <a:pt x="4527" y="17658"/>
                          <a:pt x="5054" y="21580"/>
                          <a:pt x="9341" y="25094"/>
                        </a:cubicBezTo>
                        <a:close/>
                      </a:path>
                    </a:pathLst>
                  </a:custGeom>
                  <a:grpFill/>
                  <a:ln w="7600" cap="flat">
                    <a:noFill/>
                    <a:bevel/>
                  </a:ln>
                </p:spPr>
              </p:sp>
              <p:sp>
                <p:nvSpPr>
                  <p:cNvPr id="448" name="任意多边形: 形状 447"/>
                  <p:cNvSpPr/>
                  <p:nvPr/>
                </p:nvSpPr>
                <p:spPr>
                  <a:xfrm>
                    <a:off x="1976341" y="990815"/>
                    <a:ext cx="4240" cy="4276"/>
                  </a:xfrm>
                  <a:custGeom>
                    <a:avLst/>
                    <a:gdLst/>
                    <a:ahLst/>
                    <a:cxnLst/>
                    <a:rect l="0" t="0" r="0" b="0"/>
                    <a:pathLst>
                      <a:path w="4240" h="4276">
                        <a:moveTo>
                          <a:pt x="0" y="2138"/>
                        </a:moveTo>
                        <a:cubicBezTo>
                          <a:pt x="0" y="957"/>
                          <a:pt x="949" y="0"/>
                          <a:pt x="2120" y="0"/>
                        </a:cubicBezTo>
                        <a:cubicBezTo>
                          <a:pt x="3290" y="0"/>
                          <a:pt x="4240" y="957"/>
                          <a:pt x="4240" y="2138"/>
                        </a:cubicBezTo>
                        <a:cubicBezTo>
                          <a:pt x="4240" y="3319"/>
                          <a:pt x="3290" y="4276"/>
                          <a:pt x="2120" y="4276"/>
                        </a:cubicBezTo>
                        <a:cubicBezTo>
                          <a:pt x="949" y="4276"/>
                          <a:pt x="0" y="3319"/>
                          <a:pt x="0" y="2138"/>
                        </a:cubicBezTo>
                        <a:close/>
                      </a:path>
                    </a:pathLst>
                  </a:custGeom>
                  <a:grpFill/>
                  <a:ln w="7600" cap="flat">
                    <a:noFill/>
                    <a:bevel/>
                  </a:ln>
                </p:spPr>
              </p:sp>
              <p:sp>
                <p:nvSpPr>
                  <p:cNvPr id="449" name="任意多边形: 形状 448"/>
                  <p:cNvSpPr/>
                  <p:nvPr/>
                </p:nvSpPr>
                <p:spPr>
                  <a:xfrm>
                    <a:off x="1969120" y="956632"/>
                    <a:ext cx="18682" cy="32621"/>
                  </a:xfrm>
                  <a:custGeom>
                    <a:avLst/>
                    <a:gdLst/>
                    <a:ahLst/>
                    <a:cxnLst/>
                    <a:rect l="0" t="0" r="0" b="0"/>
                    <a:pathLst>
                      <a:path w="18682" h="32621">
                        <a:moveTo>
                          <a:pt x="9247" y="22954"/>
                        </a:moveTo>
                        <a:cubicBezTo>
                          <a:pt x="8898" y="22954"/>
                          <a:pt x="8648" y="32665"/>
                          <a:pt x="8310" y="32621"/>
                        </a:cubicBezTo>
                        <a:cubicBezTo>
                          <a:pt x="3636" y="31702"/>
                          <a:pt x="0" y="24771"/>
                          <a:pt x="0" y="16349"/>
                        </a:cubicBezTo>
                        <a:cubicBezTo>
                          <a:pt x="0" y="7329"/>
                          <a:pt x="9341" y="0"/>
                          <a:pt x="9341" y="0"/>
                        </a:cubicBezTo>
                        <a:cubicBezTo>
                          <a:pt x="9341" y="0"/>
                          <a:pt x="18682" y="7329"/>
                          <a:pt x="18682" y="16349"/>
                        </a:cubicBezTo>
                        <a:cubicBezTo>
                          <a:pt x="18682" y="24832"/>
                          <a:pt x="14993" y="31802"/>
                          <a:pt x="10271" y="32621"/>
                        </a:cubicBezTo>
                        <a:cubicBezTo>
                          <a:pt x="9965" y="32698"/>
                          <a:pt x="9561" y="22954"/>
                          <a:pt x="9247" y="22954"/>
                        </a:cubicBezTo>
                        <a:close/>
                        <a:moveTo>
                          <a:pt x="9341" y="3888"/>
                        </a:moveTo>
                        <a:cubicBezTo>
                          <a:pt x="15707" y="9122"/>
                          <a:pt x="16511" y="14963"/>
                          <a:pt x="16511" y="14963"/>
                        </a:cubicBezTo>
                        <a:cubicBezTo>
                          <a:pt x="16511" y="8040"/>
                          <a:pt x="9341" y="2415"/>
                          <a:pt x="9341" y="2415"/>
                        </a:cubicBezTo>
                        <a:cubicBezTo>
                          <a:pt x="9341" y="2415"/>
                          <a:pt x="2171" y="8040"/>
                          <a:pt x="2171" y="14963"/>
                        </a:cubicBezTo>
                        <a:cubicBezTo>
                          <a:pt x="2171" y="14963"/>
                          <a:pt x="2956" y="9122"/>
                          <a:pt x="9341" y="3888"/>
                        </a:cubicBezTo>
                        <a:close/>
                        <a:moveTo>
                          <a:pt x="9341" y="7527"/>
                        </a:moveTo>
                        <a:cubicBezTo>
                          <a:pt x="13615" y="11042"/>
                          <a:pt x="14155" y="14963"/>
                          <a:pt x="14155" y="14963"/>
                        </a:cubicBezTo>
                        <a:cubicBezTo>
                          <a:pt x="14155" y="10315"/>
                          <a:pt x="9341" y="6538"/>
                          <a:pt x="9341" y="6538"/>
                        </a:cubicBezTo>
                        <a:cubicBezTo>
                          <a:pt x="9341" y="6538"/>
                          <a:pt x="4528" y="10315"/>
                          <a:pt x="4528" y="14963"/>
                        </a:cubicBezTo>
                        <a:cubicBezTo>
                          <a:pt x="4528" y="14963"/>
                          <a:pt x="5054" y="11042"/>
                          <a:pt x="9341" y="7527"/>
                        </a:cubicBezTo>
                        <a:close/>
                      </a:path>
                    </a:pathLst>
                  </a:custGeom>
                  <a:grpFill/>
                  <a:ln w="7600" cap="flat">
                    <a:noFill/>
                    <a:bevel/>
                  </a:ln>
                </p:spPr>
              </p:sp>
            </p:grpSp>
            <p:grpSp>
              <p:nvGrpSpPr>
                <p:cNvPr id="361" name="组合 360"/>
                <p:cNvGrpSpPr/>
                <p:nvPr/>
              </p:nvGrpSpPr>
              <p:grpSpPr>
                <a:xfrm rot="510912" flipH="1">
                  <a:off x="3980441" y="2820261"/>
                  <a:ext cx="197160" cy="199054"/>
                  <a:chOff x="1907134" y="1031572"/>
                  <a:chExt cx="50908" cy="51397"/>
                </a:xfrm>
                <a:grpFill/>
              </p:grpSpPr>
              <p:sp>
                <p:nvSpPr>
                  <p:cNvPr id="440" name="任意多边形: 形状 439"/>
                  <p:cNvSpPr/>
                  <p:nvPr/>
                </p:nvSpPr>
                <p:spPr>
                  <a:xfrm>
                    <a:off x="1906796" y="1040240"/>
                    <a:ext cx="23562" cy="17744"/>
                  </a:xfrm>
                  <a:custGeom>
                    <a:avLst/>
                    <a:gdLst/>
                    <a:ahLst/>
                    <a:cxnLst/>
                    <a:rect l="0" t="0" r="0" b="0"/>
                    <a:pathLst>
                      <a:path w="23562" h="17744">
                        <a:moveTo>
                          <a:pt x="16403" y="11653"/>
                        </a:moveTo>
                        <a:cubicBezTo>
                          <a:pt x="16261" y="11902"/>
                          <a:pt x="22972" y="16047"/>
                          <a:pt x="22802" y="16271"/>
                        </a:cubicBezTo>
                        <a:cubicBezTo>
                          <a:pt x="20248" y="19231"/>
                          <a:pt x="13901" y="18994"/>
                          <a:pt x="7992" y="15554"/>
                        </a:cubicBezTo>
                        <a:cubicBezTo>
                          <a:pt x="1664" y="11869"/>
                          <a:pt x="339" y="2209"/>
                          <a:pt x="339" y="2209"/>
                        </a:cubicBezTo>
                        <a:cubicBezTo>
                          <a:pt x="339" y="2209"/>
                          <a:pt x="9296" y="-1462"/>
                          <a:pt x="15624" y="2222"/>
                        </a:cubicBezTo>
                        <a:cubicBezTo>
                          <a:pt x="21575" y="5688"/>
                          <a:pt x="24958" y="11167"/>
                          <a:pt x="23603" y="14872"/>
                        </a:cubicBezTo>
                        <a:cubicBezTo>
                          <a:pt x="23533" y="15121"/>
                          <a:pt x="16531" y="11429"/>
                          <a:pt x="16403" y="11653"/>
                        </a:cubicBezTo>
                        <a:close/>
                        <a:moveTo>
                          <a:pt x="3066" y="3797"/>
                        </a:moveTo>
                        <a:cubicBezTo>
                          <a:pt x="9339" y="1393"/>
                          <a:pt x="13764" y="3206"/>
                          <a:pt x="13764" y="3206"/>
                        </a:cubicBezTo>
                        <a:cubicBezTo>
                          <a:pt x="8907" y="377"/>
                          <a:pt x="2032" y="3196"/>
                          <a:pt x="2032" y="3196"/>
                        </a:cubicBezTo>
                        <a:cubicBezTo>
                          <a:pt x="2032" y="3196"/>
                          <a:pt x="3050" y="10610"/>
                          <a:pt x="7907" y="13438"/>
                        </a:cubicBezTo>
                        <a:cubicBezTo>
                          <a:pt x="7907" y="13438"/>
                          <a:pt x="4130" y="10492"/>
                          <a:pt x="3066" y="3797"/>
                        </a:cubicBezTo>
                        <a:close/>
                        <a:moveTo>
                          <a:pt x="5619" y="5284"/>
                        </a:moveTo>
                        <a:cubicBezTo>
                          <a:pt x="9831" y="3670"/>
                          <a:pt x="12802" y="4887"/>
                          <a:pt x="12802" y="4887"/>
                        </a:cubicBezTo>
                        <a:cubicBezTo>
                          <a:pt x="9541" y="2988"/>
                          <a:pt x="4925" y="4880"/>
                          <a:pt x="4925" y="4880"/>
                        </a:cubicBezTo>
                        <a:cubicBezTo>
                          <a:pt x="4925" y="4880"/>
                          <a:pt x="5608" y="9858"/>
                          <a:pt x="8869" y="11757"/>
                        </a:cubicBezTo>
                        <a:cubicBezTo>
                          <a:pt x="8869" y="11757"/>
                          <a:pt x="6333" y="9779"/>
                          <a:pt x="5619" y="5284"/>
                        </a:cubicBezTo>
                        <a:close/>
                      </a:path>
                    </a:pathLst>
                  </a:custGeom>
                  <a:grpFill/>
                  <a:ln w="7600" cap="flat">
                    <a:noFill/>
                    <a:bevel/>
                  </a:ln>
                </p:spPr>
              </p:sp>
              <p:sp>
                <p:nvSpPr>
                  <p:cNvPr id="441" name="任意多边形: 形状 440"/>
                  <p:cNvSpPr/>
                  <p:nvPr/>
                </p:nvSpPr>
                <p:spPr>
                  <a:xfrm>
                    <a:off x="1934472" y="1055977"/>
                    <a:ext cx="23570" cy="17743"/>
                  </a:xfrm>
                  <a:custGeom>
                    <a:avLst/>
                    <a:gdLst/>
                    <a:ahLst/>
                    <a:cxnLst/>
                    <a:rect l="0" t="0" r="0" b="0"/>
                    <a:pathLst>
                      <a:path w="23570" h="17743">
                        <a:moveTo>
                          <a:pt x="7429" y="6806"/>
                        </a:moveTo>
                        <a:cubicBezTo>
                          <a:pt x="7287" y="7054"/>
                          <a:pt x="0" y="3266"/>
                          <a:pt x="0" y="3525"/>
                        </a:cubicBezTo>
                        <a:cubicBezTo>
                          <a:pt x="-1001" y="7236"/>
                          <a:pt x="2376" y="12662"/>
                          <a:pt x="8285" y="16102"/>
                        </a:cubicBezTo>
                        <a:cubicBezTo>
                          <a:pt x="14613" y="19787"/>
                          <a:pt x="23570" y="16115"/>
                          <a:pt x="23570" y="16115"/>
                        </a:cubicBezTo>
                        <a:cubicBezTo>
                          <a:pt x="23570" y="16115"/>
                          <a:pt x="22245" y="6456"/>
                          <a:pt x="15916" y="2771"/>
                        </a:cubicBezTo>
                        <a:cubicBezTo>
                          <a:pt x="9965" y="0"/>
                          <a:pt x="3568" y="-909"/>
                          <a:pt x="1065" y="2126"/>
                        </a:cubicBezTo>
                        <a:cubicBezTo>
                          <a:pt x="886" y="2313"/>
                          <a:pt x="7557" y="6582"/>
                          <a:pt x="7429" y="6806"/>
                        </a:cubicBezTo>
                        <a:close/>
                        <a:moveTo>
                          <a:pt x="20843" y="14527"/>
                        </a:moveTo>
                        <a:cubicBezTo>
                          <a:pt x="19772" y="7846"/>
                          <a:pt x="16002" y="4887"/>
                          <a:pt x="16002" y="4887"/>
                        </a:cubicBezTo>
                        <a:cubicBezTo>
                          <a:pt x="20859" y="7715"/>
                          <a:pt x="21877" y="15129"/>
                          <a:pt x="21877" y="15129"/>
                        </a:cubicBezTo>
                        <a:cubicBezTo>
                          <a:pt x="21877" y="15129"/>
                          <a:pt x="15002" y="17947"/>
                          <a:pt x="10144" y="15119"/>
                        </a:cubicBezTo>
                        <a:cubicBezTo>
                          <a:pt x="10144" y="15119"/>
                          <a:pt x="14563" y="16945"/>
                          <a:pt x="20843" y="14527"/>
                        </a:cubicBezTo>
                        <a:close/>
                        <a:moveTo>
                          <a:pt x="18290" y="13040"/>
                        </a:moveTo>
                        <a:cubicBezTo>
                          <a:pt x="17570" y="8555"/>
                          <a:pt x="15040" y="6568"/>
                          <a:pt x="15040" y="6568"/>
                        </a:cubicBezTo>
                        <a:cubicBezTo>
                          <a:pt x="18301" y="8467"/>
                          <a:pt x="18984" y="13444"/>
                          <a:pt x="18984" y="13444"/>
                        </a:cubicBezTo>
                        <a:cubicBezTo>
                          <a:pt x="18984" y="13444"/>
                          <a:pt x="14368" y="15336"/>
                          <a:pt x="11107" y="13438"/>
                        </a:cubicBezTo>
                        <a:cubicBezTo>
                          <a:pt x="11107" y="13438"/>
                          <a:pt x="14073" y="14664"/>
                          <a:pt x="18290" y="13040"/>
                        </a:cubicBezTo>
                        <a:close/>
                      </a:path>
                    </a:pathLst>
                  </a:custGeom>
                  <a:grpFill/>
                  <a:ln w="7600" cap="flat">
                    <a:noFill/>
                    <a:bevel/>
                  </a:ln>
                </p:spPr>
              </p:sp>
              <p:sp>
                <p:nvSpPr>
                  <p:cNvPr id="442" name="任意多边形: 形状 441"/>
                  <p:cNvSpPr/>
                  <p:nvPr/>
                </p:nvSpPr>
                <p:spPr>
                  <a:xfrm>
                    <a:off x="1916263" y="1059197"/>
                    <a:ext cx="17593" cy="23772"/>
                  </a:xfrm>
                  <a:custGeom>
                    <a:avLst/>
                    <a:gdLst/>
                    <a:ahLst/>
                    <a:cxnLst/>
                    <a:rect l="0" t="0" r="0" b="0"/>
                    <a:pathLst>
                      <a:path w="17593" h="23772">
                        <a:moveTo>
                          <a:pt x="10845" y="7492"/>
                        </a:moveTo>
                        <a:cubicBezTo>
                          <a:pt x="10598" y="7349"/>
                          <a:pt x="14355" y="0"/>
                          <a:pt x="14097" y="0"/>
                        </a:cubicBezTo>
                        <a:cubicBezTo>
                          <a:pt x="10418" y="-1009"/>
                          <a:pt x="5038" y="2397"/>
                          <a:pt x="1627" y="8356"/>
                        </a:cubicBezTo>
                        <a:cubicBezTo>
                          <a:pt x="-2026" y="14738"/>
                          <a:pt x="1614" y="23772"/>
                          <a:pt x="1614" y="23772"/>
                        </a:cubicBezTo>
                        <a:cubicBezTo>
                          <a:pt x="1614" y="23772"/>
                          <a:pt x="11192" y="22435"/>
                          <a:pt x="14846" y="16052"/>
                        </a:cubicBezTo>
                        <a:cubicBezTo>
                          <a:pt x="18281" y="10050"/>
                          <a:pt x="18495" y="3599"/>
                          <a:pt x="15485" y="1074"/>
                        </a:cubicBezTo>
                        <a:cubicBezTo>
                          <a:pt x="15300" y="893"/>
                          <a:pt x="11067" y="7622"/>
                          <a:pt x="10845" y="7492"/>
                        </a:cubicBezTo>
                        <a:close/>
                        <a:moveTo>
                          <a:pt x="3189" y="21021"/>
                        </a:moveTo>
                        <a:cubicBezTo>
                          <a:pt x="9814" y="19940"/>
                          <a:pt x="12748" y="16139"/>
                          <a:pt x="12748" y="16139"/>
                        </a:cubicBezTo>
                        <a:cubicBezTo>
                          <a:pt x="9943" y="21037"/>
                          <a:pt x="2592" y="22063"/>
                          <a:pt x="2592" y="22063"/>
                        </a:cubicBezTo>
                        <a:cubicBezTo>
                          <a:pt x="2592" y="22063"/>
                          <a:pt x="0" y="15130"/>
                          <a:pt x="2602" y="10231"/>
                        </a:cubicBezTo>
                        <a:cubicBezTo>
                          <a:pt x="2602" y="10231"/>
                          <a:pt x="791" y="14687"/>
                          <a:pt x="3189" y="21021"/>
                        </a:cubicBezTo>
                        <a:close/>
                        <a:moveTo>
                          <a:pt x="4663" y="18446"/>
                        </a:moveTo>
                        <a:cubicBezTo>
                          <a:pt x="9111" y="17720"/>
                          <a:pt x="11081" y="15168"/>
                          <a:pt x="11081" y="15168"/>
                        </a:cubicBezTo>
                        <a:cubicBezTo>
                          <a:pt x="9198" y="18457"/>
                          <a:pt x="4262" y="19146"/>
                          <a:pt x="4262" y="19146"/>
                        </a:cubicBezTo>
                        <a:cubicBezTo>
                          <a:pt x="4262" y="19146"/>
                          <a:pt x="2386" y="14491"/>
                          <a:pt x="4269" y="11202"/>
                        </a:cubicBezTo>
                        <a:cubicBezTo>
                          <a:pt x="4269" y="11202"/>
                          <a:pt x="3053" y="14193"/>
                          <a:pt x="4663" y="18446"/>
                        </a:cubicBezTo>
                        <a:close/>
                      </a:path>
                    </a:pathLst>
                  </a:custGeom>
                  <a:grpFill/>
                  <a:ln w="7600" cap="flat">
                    <a:noFill/>
                    <a:bevel/>
                  </a:ln>
                </p:spPr>
              </p:sp>
              <p:sp>
                <p:nvSpPr>
                  <p:cNvPr id="443" name="任意多边形: 形状 442"/>
                  <p:cNvSpPr/>
                  <p:nvPr/>
                </p:nvSpPr>
                <p:spPr>
                  <a:xfrm>
                    <a:off x="1930856" y="1055524"/>
                    <a:ext cx="3464" cy="3494"/>
                  </a:xfrm>
                  <a:custGeom>
                    <a:avLst/>
                    <a:gdLst/>
                    <a:ahLst/>
                    <a:cxnLst/>
                    <a:rect l="0" t="0" r="0" b="0"/>
                    <a:pathLst>
                      <a:path w="3464" h="3494">
                        <a:moveTo>
                          <a:pt x="232" y="874"/>
                        </a:moveTo>
                        <a:cubicBezTo>
                          <a:pt x="711" y="0"/>
                          <a:pt x="1770" y="-248"/>
                          <a:pt x="2598" y="234"/>
                        </a:cubicBezTo>
                        <a:cubicBezTo>
                          <a:pt x="3426" y="717"/>
                          <a:pt x="3710" y="1785"/>
                          <a:pt x="3232" y="2620"/>
                        </a:cubicBezTo>
                        <a:cubicBezTo>
                          <a:pt x="2754" y="3456"/>
                          <a:pt x="1695" y="3742"/>
                          <a:pt x="866" y="3260"/>
                        </a:cubicBezTo>
                        <a:cubicBezTo>
                          <a:pt x="0" y="2777"/>
                          <a:pt x="-246" y="1709"/>
                          <a:pt x="232" y="874"/>
                        </a:cubicBezTo>
                        <a:close/>
                      </a:path>
                    </a:pathLst>
                  </a:custGeom>
                  <a:grpFill/>
                  <a:ln w="7600" cap="flat">
                    <a:noFill/>
                    <a:bevel/>
                  </a:ln>
                </p:spPr>
              </p:sp>
              <p:sp>
                <p:nvSpPr>
                  <p:cNvPr id="444" name="任意多边形: 形状 443"/>
                  <p:cNvSpPr/>
                  <p:nvPr/>
                </p:nvSpPr>
                <p:spPr>
                  <a:xfrm>
                    <a:off x="1931896" y="1031231"/>
                    <a:ext cx="17594" cy="23763"/>
                  </a:xfrm>
                  <a:custGeom>
                    <a:avLst/>
                    <a:gdLst/>
                    <a:ahLst/>
                    <a:cxnLst/>
                    <a:rect l="0" t="0" r="0" b="0"/>
                    <a:pathLst>
                      <a:path w="17594" h="23763">
                        <a:moveTo>
                          <a:pt x="6040" y="16543"/>
                        </a:moveTo>
                        <a:cubicBezTo>
                          <a:pt x="5793" y="16400"/>
                          <a:pt x="1683" y="23168"/>
                          <a:pt x="1461" y="22997"/>
                        </a:cubicBezTo>
                        <a:cubicBezTo>
                          <a:pt x="-1474" y="20421"/>
                          <a:pt x="-1239" y="14019"/>
                          <a:pt x="2172" y="8061"/>
                        </a:cubicBezTo>
                        <a:cubicBezTo>
                          <a:pt x="5826" y="1678"/>
                          <a:pt x="15403" y="341"/>
                          <a:pt x="15403" y="341"/>
                        </a:cubicBezTo>
                        <a:cubicBezTo>
                          <a:pt x="15403" y="341"/>
                          <a:pt x="19044" y="9375"/>
                          <a:pt x="15391" y="15758"/>
                        </a:cubicBezTo>
                        <a:cubicBezTo>
                          <a:pt x="11955" y="21760"/>
                          <a:pt x="6521" y="25171"/>
                          <a:pt x="2848" y="23805"/>
                        </a:cubicBezTo>
                        <a:cubicBezTo>
                          <a:pt x="2601" y="23734"/>
                          <a:pt x="6262" y="16673"/>
                          <a:pt x="6040" y="16543"/>
                        </a:cubicBezTo>
                        <a:close/>
                        <a:moveTo>
                          <a:pt x="13829" y="3092"/>
                        </a:moveTo>
                        <a:cubicBezTo>
                          <a:pt x="16213" y="9418"/>
                          <a:pt x="14416" y="13882"/>
                          <a:pt x="14416" y="13882"/>
                        </a:cubicBezTo>
                        <a:cubicBezTo>
                          <a:pt x="17220" y="8983"/>
                          <a:pt x="14425" y="2050"/>
                          <a:pt x="14425" y="2050"/>
                        </a:cubicBezTo>
                        <a:cubicBezTo>
                          <a:pt x="14425" y="2050"/>
                          <a:pt x="7074" y="3076"/>
                          <a:pt x="4270" y="7974"/>
                        </a:cubicBezTo>
                        <a:cubicBezTo>
                          <a:pt x="4270" y="7974"/>
                          <a:pt x="7191" y="4165"/>
                          <a:pt x="13829" y="3092"/>
                        </a:cubicBezTo>
                        <a:close/>
                        <a:moveTo>
                          <a:pt x="12355" y="5667"/>
                        </a:moveTo>
                        <a:cubicBezTo>
                          <a:pt x="13955" y="9915"/>
                          <a:pt x="12749" y="12911"/>
                          <a:pt x="12749" y="12911"/>
                        </a:cubicBezTo>
                        <a:cubicBezTo>
                          <a:pt x="14631" y="9623"/>
                          <a:pt x="12755" y="4967"/>
                          <a:pt x="12755" y="4967"/>
                        </a:cubicBezTo>
                        <a:cubicBezTo>
                          <a:pt x="12755" y="4967"/>
                          <a:pt x="7820" y="5656"/>
                          <a:pt x="5937" y="8945"/>
                        </a:cubicBezTo>
                        <a:cubicBezTo>
                          <a:pt x="5937" y="8945"/>
                          <a:pt x="7898" y="6387"/>
                          <a:pt x="12355" y="5667"/>
                        </a:cubicBezTo>
                        <a:close/>
                      </a:path>
                    </a:pathLst>
                  </a:custGeom>
                  <a:grpFill/>
                  <a:ln w="7600" cap="flat">
                    <a:noFill/>
                    <a:bevel/>
                  </a:ln>
                </p:spPr>
              </p:sp>
            </p:grpSp>
            <p:grpSp>
              <p:nvGrpSpPr>
                <p:cNvPr id="362" name="组合 361"/>
                <p:cNvGrpSpPr/>
                <p:nvPr/>
              </p:nvGrpSpPr>
              <p:grpSpPr>
                <a:xfrm rot="510912" flipH="1">
                  <a:off x="3792407" y="2812817"/>
                  <a:ext cx="148993" cy="150426"/>
                  <a:chOff x="1968733" y="1037850"/>
                  <a:chExt cx="38471" cy="38841"/>
                </a:xfrm>
                <a:grpFill/>
              </p:grpSpPr>
              <p:sp>
                <p:nvSpPr>
                  <p:cNvPr id="435" name="任意多边形: 形状 434"/>
                  <p:cNvSpPr/>
                  <p:nvPr/>
                </p:nvSpPr>
                <p:spPr>
                  <a:xfrm>
                    <a:off x="1968617" y="1047645"/>
                    <a:ext cx="17527" cy="11478"/>
                  </a:xfrm>
                  <a:custGeom>
                    <a:avLst/>
                    <a:gdLst/>
                    <a:ahLst/>
                    <a:cxnLst/>
                    <a:rect l="0" t="0" r="0" b="0"/>
                    <a:pathLst>
                      <a:path w="17527" h="11478">
                        <a:moveTo>
                          <a:pt x="12267" y="7082"/>
                        </a:moveTo>
                        <a:cubicBezTo>
                          <a:pt x="12199" y="7270"/>
                          <a:pt x="17299" y="9295"/>
                          <a:pt x="17210" y="9469"/>
                        </a:cubicBezTo>
                        <a:cubicBezTo>
                          <a:pt x="15813" y="11811"/>
                          <a:pt x="11431" y="12423"/>
                          <a:pt x="6966" y="10784"/>
                        </a:cubicBezTo>
                        <a:cubicBezTo>
                          <a:pt x="2184" y="9028"/>
                          <a:pt x="116" y="2565"/>
                          <a:pt x="116" y="2565"/>
                        </a:cubicBezTo>
                        <a:cubicBezTo>
                          <a:pt x="116" y="2565"/>
                          <a:pt x="5820" y="-1046"/>
                          <a:pt x="10602" y="709"/>
                        </a:cubicBezTo>
                        <a:cubicBezTo>
                          <a:pt x="15099" y="2360"/>
                          <a:pt x="18077" y="5706"/>
                          <a:pt x="17592" y="8412"/>
                        </a:cubicBezTo>
                        <a:cubicBezTo>
                          <a:pt x="17573" y="8592"/>
                          <a:pt x="12328" y="6913"/>
                          <a:pt x="12267" y="7082"/>
                        </a:cubicBezTo>
                        <a:close/>
                        <a:moveTo>
                          <a:pt x="2177" y="3321"/>
                        </a:moveTo>
                        <a:cubicBezTo>
                          <a:pt x="6191" y="907"/>
                          <a:pt x="9444" y="1610"/>
                          <a:pt x="9444" y="1610"/>
                        </a:cubicBezTo>
                        <a:cubicBezTo>
                          <a:pt x="5774" y="263"/>
                          <a:pt x="1396" y="3035"/>
                          <a:pt x="1396" y="3035"/>
                        </a:cubicBezTo>
                        <a:cubicBezTo>
                          <a:pt x="1396" y="3035"/>
                          <a:pt x="2983" y="7996"/>
                          <a:pt x="6654" y="9343"/>
                        </a:cubicBezTo>
                        <a:cubicBezTo>
                          <a:pt x="6654" y="9343"/>
                          <a:pt x="3710" y="7783"/>
                          <a:pt x="2177" y="3321"/>
                        </a:cubicBezTo>
                        <a:close/>
                        <a:moveTo>
                          <a:pt x="4107" y="4030"/>
                        </a:moveTo>
                        <a:cubicBezTo>
                          <a:pt x="6802" y="2409"/>
                          <a:pt x="8986" y="2881"/>
                          <a:pt x="8986" y="2881"/>
                        </a:cubicBezTo>
                        <a:cubicBezTo>
                          <a:pt x="6521" y="1976"/>
                          <a:pt x="3583" y="3837"/>
                          <a:pt x="3583" y="3837"/>
                        </a:cubicBezTo>
                        <a:cubicBezTo>
                          <a:pt x="3583" y="3837"/>
                          <a:pt x="4648" y="7168"/>
                          <a:pt x="7112" y="8072"/>
                        </a:cubicBezTo>
                        <a:cubicBezTo>
                          <a:pt x="7112" y="8072"/>
                          <a:pt x="5136" y="7025"/>
                          <a:pt x="4107" y="4030"/>
                        </a:cubicBezTo>
                        <a:close/>
                      </a:path>
                    </a:pathLst>
                  </a:custGeom>
                  <a:grpFill/>
                  <a:ln w="7600" cap="flat">
                    <a:noFill/>
                    <a:bevel/>
                  </a:ln>
                </p:spPr>
              </p:sp>
              <p:sp>
                <p:nvSpPr>
                  <p:cNvPr id="436" name="任意多边形: 形状 435"/>
                  <p:cNvSpPr/>
                  <p:nvPr/>
                </p:nvSpPr>
                <p:spPr>
                  <a:xfrm>
                    <a:off x="1989669" y="1055191"/>
                    <a:ext cx="17535" cy="11478"/>
                  </a:xfrm>
                  <a:custGeom>
                    <a:avLst/>
                    <a:gdLst/>
                    <a:ahLst/>
                    <a:cxnLst/>
                    <a:rect l="0" t="0" r="0" b="0"/>
                    <a:pathLst>
                      <a:path w="17535" h="11478">
                        <a:moveTo>
                          <a:pt x="5347" y="4724"/>
                        </a:moveTo>
                        <a:cubicBezTo>
                          <a:pt x="5280" y="4912"/>
                          <a:pt x="0" y="3157"/>
                          <a:pt x="0" y="3349"/>
                        </a:cubicBezTo>
                        <a:cubicBezTo>
                          <a:pt x="0" y="6048"/>
                          <a:pt x="2584" y="9357"/>
                          <a:pt x="7049" y="10996"/>
                        </a:cubicBezTo>
                        <a:cubicBezTo>
                          <a:pt x="11832" y="12752"/>
                          <a:pt x="17535" y="9141"/>
                          <a:pt x="17535" y="9141"/>
                        </a:cubicBezTo>
                        <a:cubicBezTo>
                          <a:pt x="17535" y="9141"/>
                          <a:pt x="15467" y="2677"/>
                          <a:pt x="10685" y="922"/>
                        </a:cubicBezTo>
                        <a:cubicBezTo>
                          <a:pt x="6188" y="0"/>
                          <a:pt x="1775" y="0"/>
                          <a:pt x="0" y="2291"/>
                        </a:cubicBezTo>
                        <a:cubicBezTo>
                          <a:pt x="0" y="2441"/>
                          <a:pt x="5409" y="4555"/>
                          <a:pt x="5347" y="4724"/>
                        </a:cubicBezTo>
                        <a:close/>
                        <a:moveTo>
                          <a:pt x="15474" y="8384"/>
                        </a:moveTo>
                        <a:cubicBezTo>
                          <a:pt x="13938" y="3932"/>
                          <a:pt x="10998" y="2363"/>
                          <a:pt x="10998" y="2363"/>
                        </a:cubicBezTo>
                        <a:cubicBezTo>
                          <a:pt x="14668" y="3710"/>
                          <a:pt x="16255" y="8671"/>
                          <a:pt x="16255" y="8671"/>
                        </a:cubicBezTo>
                        <a:cubicBezTo>
                          <a:pt x="16255" y="8671"/>
                          <a:pt x="11877" y="11443"/>
                          <a:pt x="8207" y="10095"/>
                        </a:cubicBezTo>
                        <a:cubicBezTo>
                          <a:pt x="8207" y="10095"/>
                          <a:pt x="11456" y="10809"/>
                          <a:pt x="15474" y="8384"/>
                        </a:cubicBezTo>
                        <a:close/>
                        <a:moveTo>
                          <a:pt x="13544" y="7676"/>
                        </a:moveTo>
                        <a:cubicBezTo>
                          <a:pt x="12513" y="4687"/>
                          <a:pt x="10539" y="3633"/>
                          <a:pt x="10539" y="3633"/>
                        </a:cubicBezTo>
                        <a:cubicBezTo>
                          <a:pt x="13003" y="4538"/>
                          <a:pt x="14069" y="7868"/>
                          <a:pt x="14069" y="7868"/>
                        </a:cubicBezTo>
                        <a:cubicBezTo>
                          <a:pt x="14069" y="7868"/>
                          <a:pt x="11130" y="9729"/>
                          <a:pt x="8665" y="8825"/>
                        </a:cubicBezTo>
                        <a:cubicBezTo>
                          <a:pt x="8665" y="8825"/>
                          <a:pt x="10847" y="9304"/>
                          <a:pt x="13544" y="7676"/>
                        </a:cubicBezTo>
                        <a:close/>
                      </a:path>
                    </a:pathLst>
                  </a:custGeom>
                  <a:grpFill/>
                  <a:ln w="7600" cap="flat">
                    <a:noFill/>
                    <a:bevel/>
                  </a:ln>
                </p:spPr>
              </p:sp>
              <p:sp>
                <p:nvSpPr>
                  <p:cNvPr id="437" name="任意多边形: 形状 436"/>
                  <p:cNvSpPr/>
                  <p:nvPr/>
                </p:nvSpPr>
                <p:spPr>
                  <a:xfrm>
                    <a:off x="1978643" y="1059006"/>
                    <a:ext cx="11380" cy="17685"/>
                  </a:xfrm>
                  <a:custGeom>
                    <a:avLst/>
                    <a:gdLst/>
                    <a:ahLst/>
                    <a:cxnLst/>
                    <a:rect l="0" t="0" r="0" b="0"/>
                    <a:pathLst>
                      <a:path w="11380" h="17685">
                        <a:moveTo>
                          <a:pt x="6696" y="5393"/>
                        </a:moveTo>
                        <a:cubicBezTo>
                          <a:pt x="6510" y="5325"/>
                          <a:pt x="8250" y="0"/>
                          <a:pt x="8060" y="0"/>
                        </a:cubicBezTo>
                        <a:cubicBezTo>
                          <a:pt x="5384" y="0"/>
                          <a:pt x="2102" y="2606"/>
                          <a:pt x="0" y="7110"/>
                        </a:cubicBezTo>
                        <a:cubicBezTo>
                          <a:pt x="-1263" y="11933"/>
                          <a:pt x="2317" y="17685"/>
                          <a:pt x="2317" y="17685"/>
                        </a:cubicBezTo>
                        <a:cubicBezTo>
                          <a:pt x="2317" y="17685"/>
                          <a:pt x="8726" y="15600"/>
                          <a:pt x="10466" y="10776"/>
                        </a:cubicBezTo>
                        <a:cubicBezTo>
                          <a:pt x="12103" y="6241"/>
                          <a:pt x="11476" y="1790"/>
                          <a:pt x="9109" y="0"/>
                        </a:cubicBezTo>
                        <a:cubicBezTo>
                          <a:pt x="8960" y="0"/>
                          <a:pt x="6864" y="5455"/>
                          <a:pt x="6696" y="5393"/>
                        </a:cubicBezTo>
                        <a:close/>
                        <a:moveTo>
                          <a:pt x="3067" y="15606"/>
                        </a:moveTo>
                        <a:cubicBezTo>
                          <a:pt x="7481" y="14057"/>
                          <a:pt x="9038" y="11091"/>
                          <a:pt x="9038" y="11091"/>
                        </a:cubicBezTo>
                        <a:cubicBezTo>
                          <a:pt x="7702" y="14793"/>
                          <a:pt x="2783" y="16394"/>
                          <a:pt x="2783" y="16394"/>
                        </a:cubicBezTo>
                        <a:cubicBezTo>
                          <a:pt x="2783" y="16394"/>
                          <a:pt x="0" y="11979"/>
                          <a:pt x="1371" y="8277"/>
                        </a:cubicBezTo>
                        <a:cubicBezTo>
                          <a:pt x="1371" y="8277"/>
                          <a:pt x="0" y="11554"/>
                          <a:pt x="3067" y="15606"/>
                        </a:cubicBezTo>
                        <a:close/>
                        <a:moveTo>
                          <a:pt x="3770" y="13660"/>
                        </a:moveTo>
                        <a:cubicBezTo>
                          <a:pt x="6733" y="12620"/>
                          <a:pt x="7778" y="10629"/>
                          <a:pt x="7778" y="10629"/>
                        </a:cubicBezTo>
                        <a:cubicBezTo>
                          <a:pt x="6881" y="13114"/>
                          <a:pt x="3579" y="14189"/>
                          <a:pt x="3579" y="14189"/>
                        </a:cubicBezTo>
                        <a:cubicBezTo>
                          <a:pt x="3579" y="14189"/>
                          <a:pt x="1734" y="11225"/>
                          <a:pt x="2631" y="8739"/>
                        </a:cubicBezTo>
                        <a:cubicBezTo>
                          <a:pt x="2631" y="8739"/>
                          <a:pt x="2156" y="10940"/>
                          <a:pt x="3770" y="13660"/>
                        </a:cubicBezTo>
                        <a:close/>
                      </a:path>
                    </a:pathLst>
                  </a:custGeom>
                  <a:grpFill/>
                  <a:ln w="7600" cap="flat">
                    <a:noFill/>
                    <a:bevel/>
                  </a:ln>
                </p:spPr>
              </p:sp>
              <p:sp>
                <p:nvSpPr>
                  <p:cNvPr id="438" name="任意多边形: 形状 437"/>
                  <p:cNvSpPr/>
                  <p:nvPr/>
                </p:nvSpPr>
                <p:spPr>
                  <a:xfrm>
                    <a:off x="1986762" y="1056054"/>
                    <a:ext cx="2413" cy="2434"/>
                  </a:xfrm>
                  <a:custGeom>
                    <a:avLst/>
                    <a:gdLst/>
                    <a:ahLst/>
                    <a:cxnLst/>
                    <a:rect l="0" t="0" r="0" b="0"/>
                    <a:pathLst>
                      <a:path w="2413" h="2434">
                        <a:moveTo>
                          <a:pt x="0" y="801"/>
                        </a:moveTo>
                        <a:cubicBezTo>
                          <a:pt x="301" y="169"/>
                          <a:pt x="993" y="-156"/>
                          <a:pt x="1619" y="0"/>
                        </a:cubicBezTo>
                        <a:cubicBezTo>
                          <a:pt x="2245" y="303"/>
                          <a:pt x="2568" y="1002"/>
                          <a:pt x="2340" y="1633"/>
                        </a:cubicBezTo>
                        <a:cubicBezTo>
                          <a:pt x="2112" y="2264"/>
                          <a:pt x="1420" y="2590"/>
                          <a:pt x="794" y="2360"/>
                        </a:cubicBezTo>
                        <a:cubicBezTo>
                          <a:pt x="168" y="2130"/>
                          <a:pt x="-155" y="1432"/>
                          <a:pt x="0" y="801"/>
                        </a:cubicBezTo>
                        <a:close/>
                      </a:path>
                    </a:pathLst>
                  </a:custGeom>
                  <a:grpFill/>
                  <a:ln w="7600" cap="flat">
                    <a:noFill/>
                    <a:bevel/>
                  </a:ln>
                </p:spPr>
              </p:sp>
              <p:sp>
                <p:nvSpPr>
                  <p:cNvPr id="439" name="任意多边形: 形状 438"/>
                  <p:cNvSpPr/>
                  <p:nvPr/>
                </p:nvSpPr>
                <p:spPr>
                  <a:xfrm>
                    <a:off x="1986140" y="1037733"/>
                    <a:ext cx="11381" cy="17677"/>
                  </a:xfrm>
                  <a:custGeom>
                    <a:avLst/>
                    <a:gdLst/>
                    <a:ahLst/>
                    <a:cxnLst/>
                    <a:rect l="0" t="0" r="0" b="0"/>
                    <a:pathLst>
                      <a:path w="11381" h="17677">
                        <a:moveTo>
                          <a:pt x="4358" y="12372"/>
                        </a:moveTo>
                        <a:cubicBezTo>
                          <a:pt x="4172" y="12304"/>
                          <a:pt x="2164" y="17447"/>
                          <a:pt x="1992" y="17357"/>
                        </a:cubicBezTo>
                        <a:cubicBezTo>
                          <a:pt x="-330" y="15948"/>
                          <a:pt x="-937" y="11529"/>
                          <a:pt x="688" y="7026"/>
                        </a:cubicBezTo>
                        <a:cubicBezTo>
                          <a:pt x="2429" y="2202"/>
                          <a:pt x="8838" y="117"/>
                          <a:pt x="8838" y="117"/>
                        </a:cubicBezTo>
                        <a:cubicBezTo>
                          <a:pt x="8838" y="117"/>
                          <a:pt x="12418" y="5869"/>
                          <a:pt x="10677" y="10693"/>
                        </a:cubicBezTo>
                        <a:cubicBezTo>
                          <a:pt x="9041" y="15228"/>
                          <a:pt x="5723" y="18231"/>
                          <a:pt x="3040" y="17742"/>
                        </a:cubicBezTo>
                        <a:cubicBezTo>
                          <a:pt x="2862" y="17723"/>
                          <a:pt x="4526" y="12434"/>
                          <a:pt x="4358" y="12372"/>
                        </a:cubicBezTo>
                        <a:close/>
                        <a:moveTo>
                          <a:pt x="8088" y="2196"/>
                        </a:moveTo>
                        <a:cubicBezTo>
                          <a:pt x="10482" y="6244"/>
                          <a:pt x="9784" y="9525"/>
                          <a:pt x="9784" y="9525"/>
                        </a:cubicBezTo>
                        <a:cubicBezTo>
                          <a:pt x="11120" y="5823"/>
                          <a:pt x="8372" y="1408"/>
                          <a:pt x="8372" y="1408"/>
                        </a:cubicBezTo>
                        <a:cubicBezTo>
                          <a:pt x="8372" y="1408"/>
                          <a:pt x="3453" y="3009"/>
                          <a:pt x="2117" y="6711"/>
                        </a:cubicBezTo>
                        <a:cubicBezTo>
                          <a:pt x="2117" y="6711"/>
                          <a:pt x="3663" y="3741"/>
                          <a:pt x="8088" y="2196"/>
                        </a:cubicBezTo>
                        <a:close/>
                        <a:moveTo>
                          <a:pt x="7385" y="4142"/>
                        </a:moveTo>
                        <a:cubicBezTo>
                          <a:pt x="8993" y="6860"/>
                          <a:pt x="8524" y="9063"/>
                          <a:pt x="8524" y="9063"/>
                        </a:cubicBezTo>
                        <a:cubicBezTo>
                          <a:pt x="9421" y="6577"/>
                          <a:pt x="7576" y="3613"/>
                          <a:pt x="7576" y="3613"/>
                        </a:cubicBezTo>
                        <a:cubicBezTo>
                          <a:pt x="7576" y="3613"/>
                          <a:pt x="4274" y="4688"/>
                          <a:pt x="3377" y="7173"/>
                        </a:cubicBezTo>
                        <a:cubicBezTo>
                          <a:pt x="3377" y="7173"/>
                          <a:pt x="4415" y="5180"/>
                          <a:pt x="7385" y="4142"/>
                        </a:cubicBezTo>
                        <a:close/>
                      </a:path>
                    </a:pathLst>
                  </a:custGeom>
                  <a:grpFill/>
                  <a:ln w="7600" cap="flat">
                    <a:noFill/>
                    <a:bevel/>
                  </a:ln>
                </p:spPr>
              </p:sp>
            </p:grpSp>
            <p:grpSp>
              <p:nvGrpSpPr>
                <p:cNvPr id="363" name="组合 362"/>
                <p:cNvGrpSpPr/>
                <p:nvPr/>
              </p:nvGrpSpPr>
              <p:grpSpPr>
                <a:xfrm rot="510912" flipH="1">
                  <a:off x="3810154" y="2976132"/>
                  <a:ext cx="487417" cy="492099"/>
                  <a:chOff x="1864524" y="1071920"/>
                  <a:chExt cx="125854" cy="127063"/>
                </a:xfrm>
                <a:grpFill/>
              </p:grpSpPr>
              <p:sp>
                <p:nvSpPr>
                  <p:cNvPr id="430" name="任意多边形: 形状 429"/>
                  <p:cNvSpPr/>
                  <p:nvPr/>
                </p:nvSpPr>
                <p:spPr>
                  <a:xfrm>
                    <a:off x="1862881" y="1137594"/>
                    <a:ext cx="59877" cy="54329"/>
                  </a:xfrm>
                  <a:custGeom>
                    <a:avLst/>
                    <a:gdLst/>
                    <a:ahLst/>
                    <a:cxnLst/>
                    <a:rect l="0" t="0" r="0" b="0"/>
                    <a:pathLst>
                      <a:path w="59877" h="54329">
                        <a:moveTo>
                          <a:pt x="41596" y="17582"/>
                        </a:moveTo>
                        <a:cubicBezTo>
                          <a:pt x="42107" y="18197"/>
                          <a:pt x="59314" y="4387"/>
                          <a:pt x="59734" y="5049"/>
                        </a:cubicBezTo>
                        <a:cubicBezTo>
                          <a:pt x="64999" y="14641"/>
                          <a:pt x="58316" y="31225"/>
                          <a:pt x="43713" y="43583"/>
                        </a:cubicBezTo>
                        <a:cubicBezTo>
                          <a:pt x="28072" y="56820"/>
                          <a:pt x="1656" y="51099"/>
                          <a:pt x="1656" y="51099"/>
                        </a:cubicBezTo>
                        <a:cubicBezTo>
                          <a:pt x="1656" y="51099"/>
                          <a:pt x="657" y="23869"/>
                          <a:pt x="16298" y="10632"/>
                        </a:cubicBezTo>
                        <a:cubicBezTo>
                          <a:pt x="31007" y="-1816"/>
                          <a:pt x="48507" y="-5537"/>
                          <a:pt x="56856" y="1591"/>
                        </a:cubicBezTo>
                        <a:cubicBezTo>
                          <a:pt x="57440" y="2016"/>
                          <a:pt x="41135" y="17029"/>
                          <a:pt x="41596" y="17582"/>
                        </a:cubicBezTo>
                        <a:close/>
                        <a:moveTo>
                          <a:pt x="8397" y="45394"/>
                        </a:moveTo>
                        <a:cubicBezTo>
                          <a:pt x="8131" y="26484"/>
                          <a:pt x="17081" y="16497"/>
                          <a:pt x="17081" y="16497"/>
                        </a:cubicBezTo>
                        <a:cubicBezTo>
                          <a:pt x="5075" y="26656"/>
                          <a:pt x="5843" y="47556"/>
                          <a:pt x="5843" y="47556"/>
                        </a:cubicBezTo>
                        <a:cubicBezTo>
                          <a:pt x="5843" y="47556"/>
                          <a:pt x="26117" y="51947"/>
                          <a:pt x="38123" y="41787"/>
                        </a:cubicBezTo>
                        <a:cubicBezTo>
                          <a:pt x="38123" y="41787"/>
                          <a:pt x="26843" y="48975"/>
                          <a:pt x="8397" y="45394"/>
                        </a:cubicBezTo>
                        <a:close/>
                        <a:moveTo>
                          <a:pt x="14708" y="40053"/>
                        </a:moveTo>
                        <a:cubicBezTo>
                          <a:pt x="14529" y="27358"/>
                          <a:pt x="20538" y="20652"/>
                          <a:pt x="20538" y="20652"/>
                        </a:cubicBezTo>
                        <a:cubicBezTo>
                          <a:pt x="12478" y="27473"/>
                          <a:pt x="12993" y="41505"/>
                          <a:pt x="12993" y="41505"/>
                        </a:cubicBezTo>
                        <a:cubicBezTo>
                          <a:pt x="12993" y="41505"/>
                          <a:pt x="26605" y="44453"/>
                          <a:pt x="34665" y="37632"/>
                        </a:cubicBezTo>
                        <a:cubicBezTo>
                          <a:pt x="34665" y="37632"/>
                          <a:pt x="27092" y="42457"/>
                          <a:pt x="14708" y="40053"/>
                        </a:cubicBezTo>
                        <a:close/>
                      </a:path>
                    </a:pathLst>
                  </a:custGeom>
                  <a:grpFill/>
                  <a:ln w="7600" cap="flat">
                    <a:noFill/>
                    <a:bevel/>
                  </a:ln>
                </p:spPr>
              </p:sp>
              <p:sp>
                <p:nvSpPr>
                  <p:cNvPr id="431" name="任意多边形: 形状 430"/>
                  <p:cNvSpPr/>
                  <p:nvPr/>
                </p:nvSpPr>
                <p:spPr>
                  <a:xfrm>
                    <a:off x="1930515" y="1080980"/>
                    <a:ext cx="59861" cy="54337"/>
                  </a:xfrm>
                  <a:custGeom>
                    <a:avLst/>
                    <a:gdLst/>
                    <a:ahLst/>
                    <a:cxnLst/>
                    <a:rect l="0" t="0" r="0" b="0"/>
                    <a:pathLst>
                      <a:path w="59861" h="54337">
                        <a:moveTo>
                          <a:pt x="20185" y="35078"/>
                        </a:moveTo>
                        <a:cubicBezTo>
                          <a:pt x="20697" y="35693"/>
                          <a:pt x="4224" y="50385"/>
                          <a:pt x="4798" y="50917"/>
                        </a:cubicBezTo>
                        <a:cubicBezTo>
                          <a:pt x="13249" y="57812"/>
                          <a:pt x="30603" y="54055"/>
                          <a:pt x="45206" y="41696"/>
                        </a:cubicBezTo>
                        <a:cubicBezTo>
                          <a:pt x="60848" y="28459"/>
                          <a:pt x="59861" y="1230"/>
                          <a:pt x="59861" y="1230"/>
                        </a:cubicBezTo>
                        <a:cubicBezTo>
                          <a:pt x="59861" y="1230"/>
                          <a:pt x="33433" y="-4491"/>
                          <a:pt x="17792" y="8746"/>
                        </a:cubicBezTo>
                        <a:cubicBezTo>
                          <a:pt x="3083" y="21194"/>
                          <a:pt x="-3590" y="37928"/>
                          <a:pt x="1920" y="47459"/>
                        </a:cubicBezTo>
                        <a:cubicBezTo>
                          <a:pt x="2234" y="48112"/>
                          <a:pt x="19725" y="34525"/>
                          <a:pt x="20185" y="35078"/>
                        </a:cubicBezTo>
                        <a:close/>
                        <a:moveTo>
                          <a:pt x="53108" y="6934"/>
                        </a:moveTo>
                        <a:cubicBezTo>
                          <a:pt x="34689" y="3387"/>
                          <a:pt x="23382" y="10541"/>
                          <a:pt x="23382" y="10541"/>
                        </a:cubicBezTo>
                        <a:cubicBezTo>
                          <a:pt x="35388" y="0"/>
                          <a:pt x="55662" y="4773"/>
                          <a:pt x="55662" y="4773"/>
                        </a:cubicBezTo>
                        <a:cubicBezTo>
                          <a:pt x="55662" y="4773"/>
                          <a:pt x="56429" y="25672"/>
                          <a:pt x="44424" y="35832"/>
                        </a:cubicBezTo>
                        <a:cubicBezTo>
                          <a:pt x="44424" y="35832"/>
                          <a:pt x="53401" y="25877"/>
                          <a:pt x="53108" y="6934"/>
                        </a:cubicBezTo>
                        <a:close/>
                        <a:moveTo>
                          <a:pt x="46797" y="12275"/>
                        </a:moveTo>
                        <a:cubicBezTo>
                          <a:pt x="34431" y="9893"/>
                          <a:pt x="26839" y="14697"/>
                          <a:pt x="26839" y="14697"/>
                        </a:cubicBezTo>
                        <a:cubicBezTo>
                          <a:pt x="34900" y="7876"/>
                          <a:pt x="48512" y="10824"/>
                          <a:pt x="48512" y="10824"/>
                        </a:cubicBezTo>
                        <a:cubicBezTo>
                          <a:pt x="48512" y="10824"/>
                          <a:pt x="49027" y="24855"/>
                          <a:pt x="40967" y="31676"/>
                        </a:cubicBezTo>
                        <a:cubicBezTo>
                          <a:pt x="40967" y="31676"/>
                          <a:pt x="46994" y="24993"/>
                          <a:pt x="46797" y="12275"/>
                        </a:cubicBezTo>
                        <a:close/>
                      </a:path>
                    </a:pathLst>
                  </a:custGeom>
                  <a:grpFill/>
                  <a:ln w="7600" cap="flat">
                    <a:noFill/>
                    <a:bevel/>
                  </a:ln>
                </p:spPr>
              </p:sp>
              <p:sp>
                <p:nvSpPr>
                  <p:cNvPr id="432" name="任意多边形: 形状 431"/>
                  <p:cNvSpPr/>
                  <p:nvPr/>
                </p:nvSpPr>
                <p:spPr>
                  <a:xfrm>
                    <a:off x="1927640" y="1138610"/>
                    <a:ext cx="53877" cy="60372"/>
                  </a:xfrm>
                  <a:custGeom>
                    <a:avLst/>
                    <a:gdLst/>
                    <a:ahLst/>
                    <a:cxnLst/>
                    <a:rect l="0" t="0" r="0" b="0"/>
                    <a:pathLst>
                      <a:path w="53877" h="60372">
                        <a:moveTo>
                          <a:pt x="19096" y="20357"/>
                        </a:moveTo>
                        <a:cubicBezTo>
                          <a:pt x="18486" y="20873"/>
                          <a:pt x="3919" y="4260"/>
                          <a:pt x="3391" y="4839"/>
                        </a:cubicBezTo>
                        <a:cubicBezTo>
                          <a:pt x="-3445" y="13362"/>
                          <a:pt x="0" y="30864"/>
                          <a:pt x="12534" y="45592"/>
                        </a:cubicBezTo>
                        <a:cubicBezTo>
                          <a:pt x="25659" y="61367"/>
                          <a:pt x="52658" y="60372"/>
                          <a:pt x="52658" y="60372"/>
                        </a:cubicBezTo>
                        <a:cubicBezTo>
                          <a:pt x="52658" y="60372"/>
                          <a:pt x="58330" y="33719"/>
                          <a:pt x="45205" y="17944"/>
                        </a:cubicBezTo>
                        <a:cubicBezTo>
                          <a:pt x="32863" y="3109"/>
                          <a:pt x="16270" y="-3621"/>
                          <a:pt x="6820" y="1937"/>
                        </a:cubicBezTo>
                        <a:cubicBezTo>
                          <a:pt x="6173" y="2253"/>
                          <a:pt x="19645" y="19893"/>
                          <a:pt x="19096" y="20357"/>
                        </a:cubicBezTo>
                        <a:close/>
                        <a:moveTo>
                          <a:pt x="47001" y="53561"/>
                        </a:moveTo>
                        <a:cubicBezTo>
                          <a:pt x="50519" y="34985"/>
                          <a:pt x="43425" y="23582"/>
                          <a:pt x="43425" y="23582"/>
                        </a:cubicBezTo>
                        <a:cubicBezTo>
                          <a:pt x="53499" y="35690"/>
                          <a:pt x="49145" y="56137"/>
                          <a:pt x="49145" y="56137"/>
                        </a:cubicBezTo>
                        <a:cubicBezTo>
                          <a:pt x="49145" y="56137"/>
                          <a:pt x="28422" y="56911"/>
                          <a:pt x="18349" y="44803"/>
                        </a:cubicBezTo>
                        <a:cubicBezTo>
                          <a:pt x="18349" y="44803"/>
                          <a:pt x="28219" y="53857"/>
                          <a:pt x="47001" y="53561"/>
                        </a:cubicBezTo>
                        <a:close/>
                        <a:moveTo>
                          <a:pt x="41706" y="47196"/>
                        </a:moveTo>
                        <a:cubicBezTo>
                          <a:pt x="44068" y="34725"/>
                          <a:pt x="39305" y="27069"/>
                          <a:pt x="39305" y="27069"/>
                        </a:cubicBezTo>
                        <a:cubicBezTo>
                          <a:pt x="46068" y="35198"/>
                          <a:pt x="43145" y="48926"/>
                          <a:pt x="43145" y="48926"/>
                        </a:cubicBezTo>
                        <a:cubicBezTo>
                          <a:pt x="43145" y="48926"/>
                          <a:pt x="29232" y="49445"/>
                          <a:pt x="22469" y="41316"/>
                        </a:cubicBezTo>
                        <a:cubicBezTo>
                          <a:pt x="22469" y="41316"/>
                          <a:pt x="29096" y="47395"/>
                          <a:pt x="41706" y="47196"/>
                        </a:cubicBezTo>
                        <a:close/>
                      </a:path>
                    </a:pathLst>
                  </a:custGeom>
                  <a:grpFill/>
                  <a:ln w="7600" cap="flat">
                    <a:noFill/>
                    <a:bevel/>
                  </a:ln>
                </p:spPr>
              </p:sp>
              <p:sp>
                <p:nvSpPr>
                  <p:cNvPr id="433" name="任意多边形: 形状 432"/>
                  <p:cNvSpPr/>
                  <p:nvPr/>
                </p:nvSpPr>
                <p:spPr>
                  <a:xfrm>
                    <a:off x="1922611" y="1130571"/>
                    <a:ext cx="9679" cy="9761"/>
                  </a:xfrm>
                  <a:custGeom>
                    <a:avLst/>
                    <a:gdLst/>
                    <a:ahLst/>
                    <a:cxnLst/>
                    <a:rect l="0" t="0" r="0" b="0"/>
                    <a:pathLst>
                      <a:path w="9679" h="9761">
                        <a:moveTo>
                          <a:pt x="1132" y="8018"/>
                        </a:moveTo>
                        <a:cubicBezTo>
                          <a:pt x="-586" y="5953"/>
                          <a:pt x="-319" y="2875"/>
                          <a:pt x="1729" y="1142"/>
                        </a:cubicBezTo>
                        <a:cubicBezTo>
                          <a:pt x="3776" y="-591"/>
                          <a:pt x="6829" y="-321"/>
                          <a:pt x="8547" y="1744"/>
                        </a:cubicBezTo>
                        <a:cubicBezTo>
                          <a:pt x="10264" y="3808"/>
                          <a:pt x="9997" y="6887"/>
                          <a:pt x="7950" y="8619"/>
                        </a:cubicBezTo>
                        <a:cubicBezTo>
                          <a:pt x="5903" y="10352"/>
                          <a:pt x="2850" y="10083"/>
                          <a:pt x="1132" y="8018"/>
                        </a:cubicBezTo>
                        <a:close/>
                      </a:path>
                    </a:pathLst>
                  </a:custGeom>
                  <a:grpFill/>
                  <a:ln w="7600" cap="flat">
                    <a:noFill/>
                    <a:bevel/>
                  </a:ln>
                </p:spPr>
              </p:sp>
              <p:sp>
                <p:nvSpPr>
                  <p:cNvPr id="434" name="任意多边形: 形状 433"/>
                  <p:cNvSpPr/>
                  <p:nvPr/>
                </p:nvSpPr>
                <p:spPr>
                  <a:xfrm>
                    <a:off x="1871401" y="1070263"/>
                    <a:ext cx="53869" cy="60388"/>
                  </a:xfrm>
                  <a:custGeom>
                    <a:avLst/>
                    <a:gdLst/>
                    <a:ahLst/>
                    <a:cxnLst/>
                    <a:rect l="0" t="0" r="0" b="0"/>
                    <a:pathLst>
                      <a:path w="53869" h="60388">
                        <a:moveTo>
                          <a:pt x="36436" y="41951"/>
                        </a:moveTo>
                        <a:cubicBezTo>
                          <a:pt x="35827" y="42467"/>
                          <a:pt x="49519" y="59820"/>
                          <a:pt x="48863" y="60244"/>
                        </a:cubicBezTo>
                        <a:cubicBezTo>
                          <a:pt x="39352" y="65554"/>
                          <a:pt x="22909" y="58814"/>
                          <a:pt x="10655" y="44086"/>
                        </a:cubicBezTo>
                        <a:cubicBezTo>
                          <a:pt x="-2470" y="28311"/>
                          <a:pt x="3203" y="1670"/>
                          <a:pt x="3203" y="1670"/>
                        </a:cubicBezTo>
                        <a:cubicBezTo>
                          <a:pt x="3203" y="1670"/>
                          <a:pt x="30202" y="662"/>
                          <a:pt x="43327" y="16437"/>
                        </a:cubicBezTo>
                        <a:cubicBezTo>
                          <a:pt x="55670" y="31272"/>
                          <a:pt x="59360" y="48921"/>
                          <a:pt x="52292" y="57342"/>
                        </a:cubicBezTo>
                        <a:cubicBezTo>
                          <a:pt x="51870" y="57930"/>
                          <a:pt x="36985" y="41486"/>
                          <a:pt x="36436" y="41951"/>
                        </a:cubicBezTo>
                        <a:close/>
                        <a:moveTo>
                          <a:pt x="8859" y="8469"/>
                        </a:moveTo>
                        <a:cubicBezTo>
                          <a:pt x="27609" y="8200"/>
                          <a:pt x="37512" y="17227"/>
                          <a:pt x="37512" y="17227"/>
                        </a:cubicBezTo>
                        <a:cubicBezTo>
                          <a:pt x="27439" y="5119"/>
                          <a:pt x="6716" y="5892"/>
                          <a:pt x="6716" y="5892"/>
                        </a:cubicBezTo>
                        <a:cubicBezTo>
                          <a:pt x="6716" y="5892"/>
                          <a:pt x="2362" y="26340"/>
                          <a:pt x="12436" y="38448"/>
                        </a:cubicBezTo>
                        <a:cubicBezTo>
                          <a:pt x="12436" y="38448"/>
                          <a:pt x="5309" y="27072"/>
                          <a:pt x="8859" y="8469"/>
                        </a:cubicBezTo>
                        <a:close/>
                        <a:moveTo>
                          <a:pt x="14155" y="14834"/>
                        </a:moveTo>
                        <a:cubicBezTo>
                          <a:pt x="26743" y="14653"/>
                          <a:pt x="33392" y="20713"/>
                          <a:pt x="33392" y="20713"/>
                        </a:cubicBezTo>
                        <a:cubicBezTo>
                          <a:pt x="26629" y="12584"/>
                          <a:pt x="12716" y="13104"/>
                          <a:pt x="12716" y="13104"/>
                        </a:cubicBezTo>
                        <a:cubicBezTo>
                          <a:pt x="12716" y="13104"/>
                          <a:pt x="9793" y="26832"/>
                          <a:pt x="16556" y="34961"/>
                        </a:cubicBezTo>
                        <a:cubicBezTo>
                          <a:pt x="16556" y="34961"/>
                          <a:pt x="11771" y="27324"/>
                          <a:pt x="14155" y="14834"/>
                        </a:cubicBezTo>
                        <a:close/>
                      </a:path>
                    </a:pathLst>
                  </a:custGeom>
                  <a:grpFill/>
                  <a:ln w="7600" cap="flat">
                    <a:noFill/>
                    <a:bevel/>
                  </a:ln>
                </p:spPr>
              </p:sp>
            </p:grpSp>
            <p:grpSp>
              <p:nvGrpSpPr>
                <p:cNvPr id="364" name="组合 363"/>
                <p:cNvGrpSpPr/>
                <p:nvPr/>
              </p:nvGrpSpPr>
              <p:grpSpPr>
                <a:xfrm rot="510912" flipH="1">
                  <a:off x="3509393" y="2888594"/>
                  <a:ext cx="292762" cy="295574"/>
                  <a:chOff x="1998414" y="1065066"/>
                  <a:chExt cx="75593" cy="76319"/>
                </a:xfrm>
                <a:grpFill/>
              </p:grpSpPr>
              <p:sp>
                <p:nvSpPr>
                  <p:cNvPr id="425" name="任意多边形: 形状 424"/>
                  <p:cNvSpPr/>
                  <p:nvPr/>
                </p:nvSpPr>
                <p:spPr>
                  <a:xfrm>
                    <a:off x="1998186" y="1084312"/>
                    <a:ext cx="34439" cy="22553"/>
                  </a:xfrm>
                  <a:custGeom>
                    <a:avLst/>
                    <a:gdLst/>
                    <a:ahLst/>
                    <a:cxnLst/>
                    <a:rect l="0" t="0" r="0" b="0"/>
                    <a:pathLst>
                      <a:path w="34439" h="22553">
                        <a:moveTo>
                          <a:pt x="24104" y="13916"/>
                        </a:moveTo>
                        <a:cubicBezTo>
                          <a:pt x="23971" y="14286"/>
                          <a:pt x="33992" y="18264"/>
                          <a:pt x="33816" y="18606"/>
                        </a:cubicBezTo>
                        <a:cubicBezTo>
                          <a:pt x="31072" y="23207"/>
                          <a:pt x="22461" y="24410"/>
                          <a:pt x="13688" y="21189"/>
                        </a:cubicBezTo>
                        <a:cubicBezTo>
                          <a:pt x="4291" y="17740"/>
                          <a:pt x="228" y="5039"/>
                          <a:pt x="228" y="5039"/>
                        </a:cubicBezTo>
                        <a:cubicBezTo>
                          <a:pt x="228" y="5039"/>
                          <a:pt x="11435" y="-2056"/>
                          <a:pt x="20832" y="1394"/>
                        </a:cubicBezTo>
                        <a:cubicBezTo>
                          <a:pt x="29669" y="4637"/>
                          <a:pt x="35519" y="11212"/>
                          <a:pt x="34566" y="16528"/>
                        </a:cubicBezTo>
                        <a:cubicBezTo>
                          <a:pt x="34530" y="16882"/>
                          <a:pt x="24224" y="13584"/>
                          <a:pt x="24104" y="13916"/>
                        </a:cubicBezTo>
                        <a:close/>
                        <a:moveTo>
                          <a:pt x="4278" y="6526"/>
                        </a:moveTo>
                        <a:cubicBezTo>
                          <a:pt x="12166" y="1782"/>
                          <a:pt x="18557" y="3164"/>
                          <a:pt x="18557" y="3164"/>
                        </a:cubicBezTo>
                        <a:cubicBezTo>
                          <a:pt x="11345" y="517"/>
                          <a:pt x="2744" y="5963"/>
                          <a:pt x="2744" y="5963"/>
                        </a:cubicBezTo>
                        <a:cubicBezTo>
                          <a:pt x="2744" y="5963"/>
                          <a:pt x="5862" y="15711"/>
                          <a:pt x="13074" y="18358"/>
                        </a:cubicBezTo>
                        <a:cubicBezTo>
                          <a:pt x="13074" y="18358"/>
                          <a:pt x="7289" y="15293"/>
                          <a:pt x="4278" y="6526"/>
                        </a:cubicBezTo>
                        <a:close/>
                        <a:moveTo>
                          <a:pt x="8070" y="7918"/>
                        </a:moveTo>
                        <a:cubicBezTo>
                          <a:pt x="13365" y="4733"/>
                          <a:pt x="17656" y="5661"/>
                          <a:pt x="17656" y="5661"/>
                        </a:cubicBezTo>
                        <a:cubicBezTo>
                          <a:pt x="12814" y="3883"/>
                          <a:pt x="7039" y="7540"/>
                          <a:pt x="7039" y="7540"/>
                        </a:cubicBezTo>
                        <a:cubicBezTo>
                          <a:pt x="7039" y="7540"/>
                          <a:pt x="9133" y="14084"/>
                          <a:pt x="13975" y="15862"/>
                        </a:cubicBezTo>
                        <a:cubicBezTo>
                          <a:pt x="13975" y="15862"/>
                          <a:pt x="10091" y="13804"/>
                          <a:pt x="8070" y="7918"/>
                        </a:cubicBezTo>
                        <a:close/>
                      </a:path>
                    </a:pathLst>
                  </a:custGeom>
                  <a:grpFill/>
                  <a:ln w="7600" cap="flat">
                    <a:noFill/>
                    <a:bevel/>
                  </a:ln>
                </p:spPr>
              </p:sp>
              <p:sp>
                <p:nvSpPr>
                  <p:cNvPr id="426" name="任意多边形: 形状 425"/>
                  <p:cNvSpPr/>
                  <p:nvPr/>
                </p:nvSpPr>
                <p:spPr>
                  <a:xfrm>
                    <a:off x="2039552" y="1099139"/>
                    <a:ext cx="34455" cy="22553"/>
                  </a:xfrm>
                  <a:custGeom>
                    <a:avLst/>
                    <a:gdLst/>
                    <a:ahLst/>
                    <a:cxnLst/>
                    <a:rect l="0" t="0" r="0" b="0"/>
                    <a:pathLst>
                      <a:path w="34455" h="22553">
                        <a:moveTo>
                          <a:pt x="10507" y="9283"/>
                        </a:moveTo>
                        <a:cubicBezTo>
                          <a:pt x="10374" y="9653"/>
                          <a:pt x="0" y="6204"/>
                          <a:pt x="0" y="6580"/>
                        </a:cubicBezTo>
                        <a:cubicBezTo>
                          <a:pt x="0" y="11883"/>
                          <a:pt x="5078" y="18386"/>
                          <a:pt x="13851" y="21607"/>
                        </a:cubicBezTo>
                        <a:cubicBezTo>
                          <a:pt x="23248" y="25056"/>
                          <a:pt x="34455" y="17961"/>
                          <a:pt x="34455" y="17961"/>
                        </a:cubicBezTo>
                        <a:cubicBezTo>
                          <a:pt x="34455" y="17961"/>
                          <a:pt x="30392" y="5261"/>
                          <a:pt x="20995" y="1811"/>
                        </a:cubicBezTo>
                        <a:cubicBezTo>
                          <a:pt x="12158" y="-1433"/>
                          <a:pt x="3487" y="0"/>
                          <a:pt x="828" y="4502"/>
                        </a:cubicBezTo>
                        <a:cubicBezTo>
                          <a:pt x="0" y="4796"/>
                          <a:pt x="10627" y="8951"/>
                          <a:pt x="10507" y="9283"/>
                        </a:cubicBezTo>
                        <a:close/>
                        <a:moveTo>
                          <a:pt x="30405" y="16474"/>
                        </a:moveTo>
                        <a:cubicBezTo>
                          <a:pt x="27387" y="7727"/>
                          <a:pt x="21609" y="4642"/>
                          <a:pt x="21609" y="4642"/>
                        </a:cubicBezTo>
                        <a:cubicBezTo>
                          <a:pt x="28821" y="7290"/>
                          <a:pt x="31940" y="17038"/>
                          <a:pt x="31940" y="17038"/>
                        </a:cubicBezTo>
                        <a:cubicBezTo>
                          <a:pt x="31940" y="17038"/>
                          <a:pt x="23338" y="22484"/>
                          <a:pt x="16126" y="19836"/>
                        </a:cubicBezTo>
                        <a:cubicBezTo>
                          <a:pt x="16126" y="19836"/>
                          <a:pt x="22511" y="21238"/>
                          <a:pt x="30405" y="16474"/>
                        </a:cubicBezTo>
                        <a:close/>
                        <a:moveTo>
                          <a:pt x="26614" y="15083"/>
                        </a:moveTo>
                        <a:cubicBezTo>
                          <a:pt x="24587" y="9210"/>
                          <a:pt x="20708" y="7139"/>
                          <a:pt x="20708" y="7139"/>
                        </a:cubicBezTo>
                        <a:cubicBezTo>
                          <a:pt x="25551" y="8916"/>
                          <a:pt x="27644" y="15461"/>
                          <a:pt x="27644" y="15461"/>
                        </a:cubicBezTo>
                        <a:cubicBezTo>
                          <a:pt x="27644" y="15461"/>
                          <a:pt x="21869" y="19117"/>
                          <a:pt x="17027" y="17340"/>
                        </a:cubicBezTo>
                        <a:cubicBezTo>
                          <a:pt x="17027" y="17340"/>
                          <a:pt x="21313" y="18281"/>
                          <a:pt x="26614" y="15083"/>
                        </a:cubicBezTo>
                        <a:close/>
                      </a:path>
                    </a:pathLst>
                  </a:custGeom>
                  <a:grpFill/>
                  <a:ln w="7600" cap="flat">
                    <a:noFill/>
                    <a:bevel/>
                  </a:ln>
                </p:spPr>
              </p:sp>
              <p:sp>
                <p:nvSpPr>
                  <p:cNvPr id="427" name="任意多边形: 形状 426"/>
                  <p:cNvSpPr/>
                  <p:nvPr/>
                </p:nvSpPr>
                <p:spPr>
                  <a:xfrm>
                    <a:off x="2017886" y="1106636"/>
                    <a:ext cx="22362" cy="34749"/>
                  </a:xfrm>
                  <a:custGeom>
                    <a:avLst/>
                    <a:gdLst/>
                    <a:ahLst/>
                    <a:cxnLst/>
                    <a:rect l="0" t="0" r="0" b="0"/>
                    <a:pathLst>
                      <a:path w="22362" h="34749">
                        <a:moveTo>
                          <a:pt x="13157" y="10597"/>
                        </a:moveTo>
                        <a:cubicBezTo>
                          <a:pt x="12791" y="10463"/>
                          <a:pt x="16210" y="0"/>
                          <a:pt x="15838" y="0"/>
                        </a:cubicBezTo>
                        <a:cubicBezTo>
                          <a:pt x="10579" y="0"/>
                          <a:pt x="4131" y="5121"/>
                          <a:pt x="938" y="13970"/>
                        </a:cubicBezTo>
                        <a:cubicBezTo>
                          <a:pt x="-2482" y="23447"/>
                          <a:pt x="4553" y="34749"/>
                          <a:pt x="4553" y="34749"/>
                        </a:cubicBezTo>
                        <a:cubicBezTo>
                          <a:pt x="4553" y="34749"/>
                          <a:pt x="17146" y="30652"/>
                          <a:pt x="20566" y="21175"/>
                        </a:cubicBezTo>
                        <a:cubicBezTo>
                          <a:pt x="23782" y="12262"/>
                          <a:pt x="22549" y="3517"/>
                          <a:pt x="17898" y="835"/>
                        </a:cubicBezTo>
                        <a:cubicBezTo>
                          <a:pt x="17606" y="0"/>
                          <a:pt x="13487" y="10718"/>
                          <a:pt x="13157" y="10597"/>
                        </a:cubicBezTo>
                        <a:close/>
                        <a:moveTo>
                          <a:pt x="6027" y="30665"/>
                        </a:moveTo>
                        <a:cubicBezTo>
                          <a:pt x="14700" y="27621"/>
                          <a:pt x="17759" y="21794"/>
                          <a:pt x="17759" y="21794"/>
                        </a:cubicBezTo>
                        <a:cubicBezTo>
                          <a:pt x="15134" y="29068"/>
                          <a:pt x="5468" y="32212"/>
                          <a:pt x="5468" y="32212"/>
                        </a:cubicBezTo>
                        <a:cubicBezTo>
                          <a:pt x="5468" y="32212"/>
                          <a:pt x="0" y="23538"/>
                          <a:pt x="2694" y="16264"/>
                        </a:cubicBezTo>
                        <a:cubicBezTo>
                          <a:pt x="2694" y="16264"/>
                          <a:pt x="1303" y="22703"/>
                          <a:pt x="6027" y="30665"/>
                        </a:cubicBezTo>
                        <a:close/>
                        <a:moveTo>
                          <a:pt x="7407" y="26841"/>
                        </a:moveTo>
                        <a:cubicBezTo>
                          <a:pt x="13230" y="24797"/>
                          <a:pt x="15283" y="20885"/>
                          <a:pt x="15283" y="20885"/>
                        </a:cubicBezTo>
                        <a:cubicBezTo>
                          <a:pt x="13521" y="25769"/>
                          <a:pt x="7032" y="27880"/>
                          <a:pt x="7032" y="27880"/>
                        </a:cubicBezTo>
                        <a:cubicBezTo>
                          <a:pt x="7032" y="27880"/>
                          <a:pt x="3406" y="22056"/>
                          <a:pt x="5169" y="17172"/>
                        </a:cubicBezTo>
                        <a:cubicBezTo>
                          <a:pt x="5169" y="17172"/>
                          <a:pt x="4235" y="21495"/>
                          <a:pt x="7407" y="26841"/>
                        </a:cubicBezTo>
                        <a:close/>
                      </a:path>
                    </a:pathLst>
                  </a:custGeom>
                  <a:grpFill/>
                  <a:ln w="7600" cap="flat">
                    <a:noFill/>
                    <a:bevel/>
                  </a:ln>
                </p:spPr>
              </p:sp>
              <p:sp>
                <p:nvSpPr>
                  <p:cNvPr id="428" name="任意多边形: 形状 427"/>
                  <p:cNvSpPr/>
                  <p:nvPr/>
                </p:nvSpPr>
                <p:spPr>
                  <a:xfrm>
                    <a:off x="2033840" y="1100835"/>
                    <a:ext cx="4741" cy="4782"/>
                  </a:xfrm>
                  <a:custGeom>
                    <a:avLst/>
                    <a:gdLst/>
                    <a:ahLst/>
                    <a:cxnLst/>
                    <a:rect l="0" t="0" r="0" b="0"/>
                    <a:pathLst>
                      <a:path w="4741" h="4782">
                        <a:moveTo>
                          <a:pt x="144" y="1573"/>
                        </a:moveTo>
                        <a:cubicBezTo>
                          <a:pt x="591" y="333"/>
                          <a:pt x="1951" y="-307"/>
                          <a:pt x="3181" y="145"/>
                        </a:cubicBezTo>
                        <a:cubicBezTo>
                          <a:pt x="4411" y="596"/>
                          <a:pt x="5045" y="1968"/>
                          <a:pt x="4598" y="3208"/>
                        </a:cubicBezTo>
                        <a:cubicBezTo>
                          <a:pt x="4150" y="4449"/>
                          <a:pt x="2790" y="5089"/>
                          <a:pt x="1560" y="4637"/>
                        </a:cubicBezTo>
                        <a:cubicBezTo>
                          <a:pt x="330" y="4186"/>
                          <a:pt x="-304" y="2814"/>
                          <a:pt x="144" y="1573"/>
                        </a:cubicBezTo>
                        <a:close/>
                      </a:path>
                    </a:pathLst>
                  </a:custGeom>
                  <a:grpFill/>
                  <a:ln w="7600" cap="flat">
                    <a:noFill/>
                    <a:bevel/>
                  </a:ln>
                </p:spPr>
              </p:sp>
              <p:sp>
                <p:nvSpPr>
                  <p:cNvPr id="429" name="任意多边形: 形状 428"/>
                  <p:cNvSpPr/>
                  <p:nvPr/>
                </p:nvSpPr>
                <p:spPr>
                  <a:xfrm>
                    <a:off x="2032617" y="1064835"/>
                    <a:ext cx="22362" cy="34733"/>
                  </a:xfrm>
                  <a:custGeom>
                    <a:avLst/>
                    <a:gdLst/>
                    <a:ahLst/>
                    <a:cxnLst/>
                    <a:rect l="0" t="0" r="0" b="0"/>
                    <a:pathLst>
                      <a:path w="22362" h="34733">
                        <a:moveTo>
                          <a:pt x="8563" y="24310"/>
                        </a:moveTo>
                        <a:cubicBezTo>
                          <a:pt x="8197" y="24175"/>
                          <a:pt x="4252" y="34282"/>
                          <a:pt x="3913" y="34105"/>
                        </a:cubicBezTo>
                        <a:cubicBezTo>
                          <a:pt x="-649" y="31337"/>
                          <a:pt x="-1841" y="22653"/>
                          <a:pt x="1352" y="13805"/>
                        </a:cubicBezTo>
                        <a:cubicBezTo>
                          <a:pt x="4772" y="4328"/>
                          <a:pt x="17365" y="230"/>
                          <a:pt x="17365" y="230"/>
                        </a:cubicBezTo>
                        <a:cubicBezTo>
                          <a:pt x="17365" y="230"/>
                          <a:pt x="24401" y="11533"/>
                          <a:pt x="20980" y="21010"/>
                        </a:cubicBezTo>
                        <a:cubicBezTo>
                          <a:pt x="17764" y="29922"/>
                          <a:pt x="11245" y="35823"/>
                          <a:pt x="5974" y="34861"/>
                        </a:cubicBezTo>
                        <a:cubicBezTo>
                          <a:pt x="5623" y="34825"/>
                          <a:pt x="8893" y="24431"/>
                          <a:pt x="8563" y="24310"/>
                        </a:cubicBezTo>
                        <a:close/>
                        <a:moveTo>
                          <a:pt x="15891" y="4315"/>
                        </a:moveTo>
                        <a:cubicBezTo>
                          <a:pt x="20595" y="12269"/>
                          <a:pt x="19225" y="18716"/>
                          <a:pt x="19225" y="18716"/>
                        </a:cubicBezTo>
                        <a:cubicBezTo>
                          <a:pt x="21850" y="11442"/>
                          <a:pt x="16450" y="2767"/>
                          <a:pt x="16450" y="2767"/>
                        </a:cubicBezTo>
                        <a:cubicBezTo>
                          <a:pt x="16450" y="2767"/>
                          <a:pt x="6784" y="5912"/>
                          <a:pt x="4159" y="13186"/>
                        </a:cubicBezTo>
                        <a:cubicBezTo>
                          <a:pt x="4159" y="13186"/>
                          <a:pt x="7198" y="7352"/>
                          <a:pt x="15891" y="4315"/>
                        </a:cubicBezTo>
                        <a:close/>
                        <a:moveTo>
                          <a:pt x="14511" y="8139"/>
                        </a:moveTo>
                        <a:cubicBezTo>
                          <a:pt x="17670" y="13479"/>
                          <a:pt x="16749" y="17807"/>
                          <a:pt x="16749" y="17807"/>
                        </a:cubicBezTo>
                        <a:cubicBezTo>
                          <a:pt x="18512" y="12924"/>
                          <a:pt x="14886" y="7099"/>
                          <a:pt x="14886" y="7099"/>
                        </a:cubicBezTo>
                        <a:cubicBezTo>
                          <a:pt x="14886" y="7099"/>
                          <a:pt x="8397" y="9211"/>
                          <a:pt x="6635" y="14094"/>
                        </a:cubicBezTo>
                        <a:cubicBezTo>
                          <a:pt x="6635" y="14094"/>
                          <a:pt x="8675" y="10178"/>
                          <a:pt x="14511" y="8139"/>
                        </a:cubicBezTo>
                        <a:close/>
                      </a:path>
                    </a:pathLst>
                  </a:custGeom>
                  <a:grpFill/>
                  <a:ln w="7600" cap="flat">
                    <a:noFill/>
                    <a:bevel/>
                  </a:ln>
                </p:spPr>
              </p:sp>
            </p:grpSp>
            <p:grpSp>
              <p:nvGrpSpPr>
                <p:cNvPr id="365" name="组合 364"/>
                <p:cNvGrpSpPr/>
                <p:nvPr/>
              </p:nvGrpSpPr>
              <p:grpSpPr>
                <a:xfrm rot="510912" flipH="1">
                  <a:off x="3382896" y="3134134"/>
                  <a:ext cx="359589" cy="363043"/>
                  <a:chOff x="2002879" y="1131230"/>
                  <a:chExt cx="92848" cy="93740"/>
                </a:xfrm>
                <a:grpFill/>
              </p:grpSpPr>
              <p:sp>
                <p:nvSpPr>
                  <p:cNvPr id="420" name="任意多边形: 形状 419"/>
                  <p:cNvSpPr/>
                  <p:nvPr/>
                </p:nvSpPr>
                <p:spPr>
                  <a:xfrm>
                    <a:off x="2002598" y="1154869"/>
                    <a:ext cx="42300" cy="27701"/>
                  </a:xfrm>
                  <a:custGeom>
                    <a:avLst/>
                    <a:gdLst/>
                    <a:ahLst/>
                    <a:cxnLst/>
                    <a:rect l="0" t="0" r="0" b="0"/>
                    <a:pathLst>
                      <a:path w="42300" h="27701">
                        <a:moveTo>
                          <a:pt x="29606" y="17093"/>
                        </a:moveTo>
                        <a:cubicBezTo>
                          <a:pt x="29442" y="17547"/>
                          <a:pt x="41751" y="22434"/>
                          <a:pt x="41535" y="22854"/>
                        </a:cubicBezTo>
                        <a:cubicBezTo>
                          <a:pt x="38164" y="28505"/>
                          <a:pt x="27588" y="29981"/>
                          <a:pt x="16812" y="26026"/>
                        </a:cubicBezTo>
                        <a:cubicBezTo>
                          <a:pt x="5271" y="21789"/>
                          <a:pt x="281" y="6190"/>
                          <a:pt x="281" y="6190"/>
                        </a:cubicBezTo>
                        <a:cubicBezTo>
                          <a:pt x="281" y="6190"/>
                          <a:pt x="14045" y="-2525"/>
                          <a:pt x="25587" y="1712"/>
                        </a:cubicBezTo>
                        <a:cubicBezTo>
                          <a:pt x="36441" y="5696"/>
                          <a:pt x="43627" y="13771"/>
                          <a:pt x="42456" y="20301"/>
                        </a:cubicBezTo>
                        <a:cubicBezTo>
                          <a:pt x="42411" y="20736"/>
                          <a:pt x="29753" y="16685"/>
                          <a:pt x="29606" y="17093"/>
                        </a:cubicBezTo>
                        <a:close/>
                        <a:moveTo>
                          <a:pt x="5255" y="8016"/>
                        </a:moveTo>
                        <a:cubicBezTo>
                          <a:pt x="14942" y="2188"/>
                          <a:pt x="22793" y="3887"/>
                          <a:pt x="22793" y="3887"/>
                        </a:cubicBezTo>
                        <a:cubicBezTo>
                          <a:pt x="13935" y="635"/>
                          <a:pt x="3370" y="7324"/>
                          <a:pt x="3370" y="7324"/>
                        </a:cubicBezTo>
                        <a:cubicBezTo>
                          <a:pt x="3370" y="7324"/>
                          <a:pt x="7200" y="19297"/>
                          <a:pt x="16058" y="22549"/>
                        </a:cubicBezTo>
                        <a:cubicBezTo>
                          <a:pt x="16058" y="22549"/>
                          <a:pt x="8953" y="18784"/>
                          <a:pt x="5255" y="8016"/>
                        </a:cubicBezTo>
                        <a:close/>
                        <a:moveTo>
                          <a:pt x="9912" y="9725"/>
                        </a:moveTo>
                        <a:cubicBezTo>
                          <a:pt x="16416" y="5813"/>
                          <a:pt x="21687" y="6953"/>
                          <a:pt x="21687" y="6953"/>
                        </a:cubicBezTo>
                        <a:cubicBezTo>
                          <a:pt x="15739" y="4770"/>
                          <a:pt x="8646" y="9261"/>
                          <a:pt x="8646" y="9261"/>
                        </a:cubicBezTo>
                        <a:cubicBezTo>
                          <a:pt x="8646" y="9261"/>
                          <a:pt x="11217" y="17299"/>
                          <a:pt x="17165" y="19482"/>
                        </a:cubicBezTo>
                        <a:cubicBezTo>
                          <a:pt x="17165" y="19482"/>
                          <a:pt x="12395" y="16955"/>
                          <a:pt x="9912" y="9725"/>
                        </a:cubicBezTo>
                        <a:close/>
                      </a:path>
                    </a:pathLst>
                  </a:custGeom>
                  <a:grpFill/>
                  <a:ln w="7600" cap="flat">
                    <a:noFill/>
                    <a:bevel/>
                  </a:ln>
                </p:spPr>
              </p:sp>
              <p:sp>
                <p:nvSpPr>
                  <p:cNvPr id="421" name="任意多边形: 形状 420"/>
                  <p:cNvSpPr/>
                  <p:nvPr/>
                </p:nvSpPr>
                <p:spPr>
                  <a:xfrm>
                    <a:off x="2053407" y="1173081"/>
                    <a:ext cx="42319" cy="27700"/>
                  </a:xfrm>
                  <a:custGeom>
                    <a:avLst/>
                    <a:gdLst/>
                    <a:ahLst/>
                    <a:cxnLst/>
                    <a:rect l="0" t="0" r="0" b="0"/>
                    <a:pathLst>
                      <a:path w="42319" h="27700">
                        <a:moveTo>
                          <a:pt x="12906" y="11402"/>
                        </a:moveTo>
                        <a:cubicBezTo>
                          <a:pt x="12742" y="11856"/>
                          <a:pt x="0" y="7620"/>
                          <a:pt x="0" y="8082"/>
                        </a:cubicBezTo>
                        <a:cubicBezTo>
                          <a:pt x="-923" y="14596"/>
                          <a:pt x="6237" y="22583"/>
                          <a:pt x="17013" y="26539"/>
                        </a:cubicBezTo>
                        <a:cubicBezTo>
                          <a:pt x="28555" y="30776"/>
                          <a:pt x="42319" y="22061"/>
                          <a:pt x="42319" y="22061"/>
                        </a:cubicBezTo>
                        <a:cubicBezTo>
                          <a:pt x="42319" y="22061"/>
                          <a:pt x="37329" y="6461"/>
                          <a:pt x="25788" y="2225"/>
                        </a:cubicBezTo>
                        <a:cubicBezTo>
                          <a:pt x="14934" y="-1760"/>
                          <a:pt x="4283" y="0"/>
                          <a:pt x="1017" y="5529"/>
                        </a:cubicBezTo>
                        <a:cubicBezTo>
                          <a:pt x="774" y="5891"/>
                          <a:pt x="13053" y="10994"/>
                          <a:pt x="12906" y="11402"/>
                        </a:cubicBezTo>
                        <a:close/>
                        <a:moveTo>
                          <a:pt x="37345" y="20235"/>
                        </a:moveTo>
                        <a:cubicBezTo>
                          <a:pt x="33638" y="9491"/>
                          <a:pt x="26541" y="5702"/>
                          <a:pt x="26541" y="5702"/>
                        </a:cubicBezTo>
                        <a:cubicBezTo>
                          <a:pt x="35400" y="8954"/>
                          <a:pt x="39230" y="20927"/>
                          <a:pt x="39230" y="20927"/>
                        </a:cubicBezTo>
                        <a:cubicBezTo>
                          <a:pt x="39230" y="20927"/>
                          <a:pt x="28665" y="27616"/>
                          <a:pt x="19807" y="24364"/>
                        </a:cubicBezTo>
                        <a:cubicBezTo>
                          <a:pt x="19807" y="24364"/>
                          <a:pt x="27649" y="26086"/>
                          <a:pt x="37345" y="20235"/>
                        </a:cubicBezTo>
                        <a:close/>
                        <a:moveTo>
                          <a:pt x="32688" y="18525"/>
                        </a:moveTo>
                        <a:cubicBezTo>
                          <a:pt x="30199" y="11312"/>
                          <a:pt x="25435" y="8768"/>
                          <a:pt x="25435" y="8768"/>
                        </a:cubicBezTo>
                        <a:cubicBezTo>
                          <a:pt x="31382" y="10951"/>
                          <a:pt x="33954" y="18990"/>
                          <a:pt x="33954" y="18990"/>
                        </a:cubicBezTo>
                        <a:cubicBezTo>
                          <a:pt x="33954" y="18990"/>
                          <a:pt x="26861" y="23481"/>
                          <a:pt x="20913" y="21297"/>
                        </a:cubicBezTo>
                        <a:cubicBezTo>
                          <a:pt x="20913" y="21297"/>
                          <a:pt x="26178" y="22454"/>
                          <a:pt x="32688" y="18525"/>
                        </a:cubicBezTo>
                        <a:close/>
                      </a:path>
                    </a:pathLst>
                  </a:custGeom>
                  <a:grpFill/>
                  <a:ln w="7600" cap="flat">
                    <a:noFill/>
                    <a:bevel/>
                  </a:ln>
                </p:spPr>
              </p:sp>
              <p:sp>
                <p:nvSpPr>
                  <p:cNvPr id="422" name="任意多边形: 形状 421"/>
                  <p:cNvSpPr/>
                  <p:nvPr/>
                </p:nvSpPr>
                <p:spPr>
                  <a:xfrm>
                    <a:off x="2026795" y="1182289"/>
                    <a:ext cx="27466" cy="42681"/>
                  </a:xfrm>
                  <a:custGeom>
                    <a:avLst/>
                    <a:gdLst/>
                    <a:ahLst/>
                    <a:cxnLst/>
                    <a:rect l="0" t="0" r="0" b="0"/>
                    <a:pathLst>
                      <a:path w="27466" h="42681">
                        <a:moveTo>
                          <a:pt x="16160" y="13016"/>
                        </a:moveTo>
                        <a:cubicBezTo>
                          <a:pt x="15710" y="12851"/>
                          <a:pt x="19910" y="0"/>
                          <a:pt x="19453" y="0"/>
                        </a:cubicBezTo>
                        <a:cubicBezTo>
                          <a:pt x="12994" y="-931"/>
                          <a:pt x="5074" y="6290"/>
                          <a:pt x="1152" y="17158"/>
                        </a:cubicBezTo>
                        <a:cubicBezTo>
                          <a:pt x="-3049" y="28799"/>
                          <a:pt x="5592" y="42681"/>
                          <a:pt x="5592" y="42681"/>
                        </a:cubicBezTo>
                        <a:cubicBezTo>
                          <a:pt x="5592" y="42681"/>
                          <a:pt x="21059" y="37648"/>
                          <a:pt x="25260" y="26008"/>
                        </a:cubicBezTo>
                        <a:cubicBezTo>
                          <a:pt x="29211" y="15061"/>
                          <a:pt x="27696" y="4319"/>
                          <a:pt x="21983" y="1026"/>
                        </a:cubicBezTo>
                        <a:cubicBezTo>
                          <a:pt x="21625" y="781"/>
                          <a:pt x="16565" y="13165"/>
                          <a:pt x="16160" y="13016"/>
                        </a:cubicBezTo>
                        <a:close/>
                        <a:moveTo>
                          <a:pt x="7403" y="37664"/>
                        </a:moveTo>
                        <a:cubicBezTo>
                          <a:pt x="18056" y="33925"/>
                          <a:pt x="21812" y="26768"/>
                          <a:pt x="21812" y="26768"/>
                        </a:cubicBezTo>
                        <a:cubicBezTo>
                          <a:pt x="18588" y="35703"/>
                          <a:pt x="6716" y="39565"/>
                          <a:pt x="6716" y="39565"/>
                        </a:cubicBezTo>
                        <a:cubicBezTo>
                          <a:pt x="6716" y="39565"/>
                          <a:pt x="0" y="28910"/>
                          <a:pt x="3308" y="19976"/>
                        </a:cubicBezTo>
                        <a:cubicBezTo>
                          <a:pt x="3308" y="19976"/>
                          <a:pt x="1601" y="27885"/>
                          <a:pt x="7403" y="37664"/>
                        </a:cubicBezTo>
                        <a:close/>
                        <a:moveTo>
                          <a:pt x="9098" y="32967"/>
                        </a:moveTo>
                        <a:cubicBezTo>
                          <a:pt x="16250" y="30457"/>
                          <a:pt x="18772" y="25652"/>
                          <a:pt x="18772" y="25652"/>
                        </a:cubicBezTo>
                        <a:cubicBezTo>
                          <a:pt x="16607" y="31651"/>
                          <a:pt x="8637" y="34244"/>
                          <a:pt x="8637" y="34244"/>
                        </a:cubicBezTo>
                        <a:cubicBezTo>
                          <a:pt x="8637" y="34244"/>
                          <a:pt x="4184" y="27090"/>
                          <a:pt x="6349" y="21092"/>
                        </a:cubicBezTo>
                        <a:cubicBezTo>
                          <a:pt x="6349" y="21092"/>
                          <a:pt x="5202" y="26402"/>
                          <a:pt x="9098" y="32967"/>
                        </a:cubicBezTo>
                        <a:close/>
                      </a:path>
                    </a:pathLst>
                  </a:custGeom>
                  <a:grpFill/>
                  <a:ln w="7600" cap="flat">
                    <a:noFill/>
                    <a:bevel/>
                  </a:ln>
                </p:spPr>
              </p:sp>
              <p:sp>
                <p:nvSpPr>
                  <p:cNvPr id="423" name="任意多边形: 形状 422"/>
                  <p:cNvSpPr/>
                  <p:nvPr/>
                </p:nvSpPr>
                <p:spPr>
                  <a:xfrm>
                    <a:off x="2046391" y="1175163"/>
                    <a:ext cx="5824" cy="5873"/>
                  </a:xfrm>
                  <a:custGeom>
                    <a:avLst/>
                    <a:gdLst/>
                    <a:ahLst/>
                    <a:cxnLst/>
                    <a:rect l="0" t="0" r="0" b="0"/>
                    <a:pathLst>
                      <a:path w="5824" h="5873">
                        <a:moveTo>
                          <a:pt x="176" y="1933"/>
                        </a:moveTo>
                        <a:cubicBezTo>
                          <a:pt x="726" y="409"/>
                          <a:pt x="2397" y="-377"/>
                          <a:pt x="3907" y="178"/>
                        </a:cubicBezTo>
                        <a:cubicBezTo>
                          <a:pt x="5418" y="732"/>
                          <a:pt x="6197" y="2417"/>
                          <a:pt x="5647" y="3941"/>
                        </a:cubicBezTo>
                        <a:cubicBezTo>
                          <a:pt x="5097" y="5464"/>
                          <a:pt x="3427" y="6250"/>
                          <a:pt x="1916" y="5695"/>
                        </a:cubicBezTo>
                        <a:cubicBezTo>
                          <a:pt x="405" y="5141"/>
                          <a:pt x="-374" y="3456"/>
                          <a:pt x="176" y="1933"/>
                        </a:cubicBezTo>
                        <a:close/>
                      </a:path>
                    </a:pathLst>
                  </a:custGeom>
                  <a:grpFill/>
                  <a:ln w="7600" cap="flat">
                    <a:noFill/>
                    <a:bevel/>
                  </a:ln>
                </p:spPr>
              </p:sp>
              <p:sp>
                <p:nvSpPr>
                  <p:cNvPr id="424" name="任意多边形: 形状 423"/>
                  <p:cNvSpPr/>
                  <p:nvPr/>
                </p:nvSpPr>
                <p:spPr>
                  <a:xfrm>
                    <a:off x="2044888" y="1130947"/>
                    <a:ext cx="27466" cy="42661"/>
                  </a:xfrm>
                  <a:custGeom>
                    <a:avLst/>
                    <a:gdLst/>
                    <a:ahLst/>
                    <a:cxnLst/>
                    <a:rect l="0" t="0" r="0" b="0"/>
                    <a:pathLst>
                      <a:path w="27466" h="42661">
                        <a:moveTo>
                          <a:pt x="10518" y="29859"/>
                        </a:moveTo>
                        <a:cubicBezTo>
                          <a:pt x="10068" y="29694"/>
                          <a:pt x="5223" y="42107"/>
                          <a:pt x="4806" y="41890"/>
                        </a:cubicBezTo>
                        <a:cubicBezTo>
                          <a:pt x="-797" y="38490"/>
                          <a:pt x="-2261" y="27824"/>
                          <a:pt x="1661" y="16956"/>
                        </a:cubicBezTo>
                        <a:cubicBezTo>
                          <a:pt x="5862" y="5316"/>
                          <a:pt x="21329" y="283"/>
                          <a:pt x="21329" y="283"/>
                        </a:cubicBezTo>
                        <a:cubicBezTo>
                          <a:pt x="21329" y="283"/>
                          <a:pt x="29970" y="14165"/>
                          <a:pt x="25769" y="25806"/>
                        </a:cubicBezTo>
                        <a:cubicBezTo>
                          <a:pt x="21819" y="36752"/>
                          <a:pt x="13812" y="44000"/>
                          <a:pt x="7337" y="42819"/>
                        </a:cubicBezTo>
                        <a:cubicBezTo>
                          <a:pt x="6906" y="42774"/>
                          <a:pt x="10923" y="30007"/>
                          <a:pt x="10518" y="29859"/>
                        </a:cubicBezTo>
                        <a:close/>
                        <a:moveTo>
                          <a:pt x="19519" y="5300"/>
                        </a:moveTo>
                        <a:cubicBezTo>
                          <a:pt x="25296" y="15070"/>
                          <a:pt x="23613" y="22988"/>
                          <a:pt x="23613" y="22988"/>
                        </a:cubicBezTo>
                        <a:cubicBezTo>
                          <a:pt x="26837" y="14054"/>
                          <a:pt x="20205" y="3399"/>
                          <a:pt x="20205" y="3399"/>
                        </a:cubicBezTo>
                        <a:cubicBezTo>
                          <a:pt x="20205" y="3399"/>
                          <a:pt x="8333" y="7261"/>
                          <a:pt x="5109" y="16196"/>
                        </a:cubicBezTo>
                        <a:cubicBezTo>
                          <a:pt x="5109" y="16196"/>
                          <a:pt x="8841" y="9030"/>
                          <a:pt x="19519" y="5300"/>
                        </a:cubicBezTo>
                        <a:close/>
                        <a:moveTo>
                          <a:pt x="17824" y="9996"/>
                        </a:moveTo>
                        <a:cubicBezTo>
                          <a:pt x="21703" y="16556"/>
                          <a:pt x="20572" y="21872"/>
                          <a:pt x="20572" y="21872"/>
                        </a:cubicBezTo>
                        <a:cubicBezTo>
                          <a:pt x="22737" y="15874"/>
                          <a:pt x="18284" y="8720"/>
                          <a:pt x="18284" y="8720"/>
                        </a:cubicBezTo>
                        <a:cubicBezTo>
                          <a:pt x="18284" y="8720"/>
                          <a:pt x="10314" y="11313"/>
                          <a:pt x="8149" y="17312"/>
                        </a:cubicBezTo>
                        <a:cubicBezTo>
                          <a:pt x="8149" y="17312"/>
                          <a:pt x="10655" y="12501"/>
                          <a:pt x="17824" y="9996"/>
                        </a:cubicBezTo>
                        <a:close/>
                      </a:path>
                    </a:pathLst>
                  </a:custGeom>
                  <a:grpFill/>
                  <a:ln w="7600" cap="flat">
                    <a:noFill/>
                    <a:bevel/>
                  </a:ln>
                </p:spPr>
              </p:sp>
            </p:grpSp>
            <p:grpSp>
              <p:nvGrpSpPr>
                <p:cNvPr id="366" name="组合 365"/>
                <p:cNvGrpSpPr/>
                <p:nvPr/>
              </p:nvGrpSpPr>
              <p:grpSpPr>
                <a:xfrm rot="510912" flipH="1">
                  <a:off x="3580379" y="3433147"/>
                  <a:ext cx="264637" cy="267182"/>
                  <a:chOff x="1967232" y="1201987"/>
                  <a:chExt cx="68331" cy="68988"/>
                </a:xfrm>
                <a:grpFill/>
              </p:grpSpPr>
              <p:sp>
                <p:nvSpPr>
                  <p:cNvPr id="415" name="任意多边形: 形状 414"/>
                  <p:cNvSpPr/>
                  <p:nvPr/>
                </p:nvSpPr>
                <p:spPr>
                  <a:xfrm>
                    <a:off x="1967232" y="1223912"/>
                    <a:ext cx="30799" cy="18458"/>
                  </a:xfrm>
                  <a:custGeom>
                    <a:avLst/>
                    <a:gdLst/>
                    <a:ahLst/>
                    <a:cxnLst/>
                    <a:rect l="0" t="0" r="0" b="0"/>
                    <a:pathLst>
                      <a:path w="30799" h="18458">
                        <a:moveTo>
                          <a:pt x="21625" y="10429"/>
                        </a:moveTo>
                        <a:cubicBezTo>
                          <a:pt x="21566" y="10762"/>
                          <a:pt x="30648" y="12623"/>
                          <a:pt x="30549" y="12939"/>
                        </a:cubicBezTo>
                        <a:cubicBezTo>
                          <a:pt x="28905" y="17251"/>
                          <a:pt x="21787" y="19568"/>
                          <a:pt x="13876" y="18161"/>
                        </a:cubicBezTo>
                        <a:cubicBezTo>
                          <a:pt x="5402" y="16654"/>
                          <a:pt x="0" y="6504"/>
                          <a:pt x="0" y="6504"/>
                        </a:cubicBezTo>
                        <a:cubicBezTo>
                          <a:pt x="0" y="6504"/>
                          <a:pt x="8523" y="-1197"/>
                          <a:pt x="16997" y="310"/>
                        </a:cubicBezTo>
                        <a:cubicBezTo>
                          <a:pt x="24965" y="1727"/>
                          <a:pt x="30897" y="6416"/>
                          <a:pt x="30877" y="11065"/>
                        </a:cubicBezTo>
                        <a:cubicBezTo>
                          <a:pt x="30899" y="11371"/>
                          <a:pt x="21677" y="10129"/>
                          <a:pt x="21625" y="10429"/>
                        </a:cubicBezTo>
                        <a:close/>
                        <a:moveTo>
                          <a:pt x="3730" y="7154"/>
                        </a:moveTo>
                        <a:cubicBezTo>
                          <a:pt x="9710" y="1945"/>
                          <a:pt x="15332" y="2153"/>
                          <a:pt x="15332" y="2153"/>
                        </a:cubicBezTo>
                        <a:cubicBezTo>
                          <a:pt x="8828" y="997"/>
                          <a:pt x="2346" y="6908"/>
                          <a:pt x="2346" y="6908"/>
                        </a:cubicBezTo>
                        <a:cubicBezTo>
                          <a:pt x="2346" y="6908"/>
                          <a:pt x="6432" y="14698"/>
                          <a:pt x="12936" y="15855"/>
                        </a:cubicBezTo>
                        <a:cubicBezTo>
                          <a:pt x="12936" y="15855"/>
                          <a:pt x="7580" y="14129"/>
                          <a:pt x="3730" y="7154"/>
                        </a:cubicBezTo>
                        <a:close/>
                        <a:moveTo>
                          <a:pt x="7149" y="7762"/>
                        </a:moveTo>
                        <a:cubicBezTo>
                          <a:pt x="11164" y="4265"/>
                          <a:pt x="14938" y="4404"/>
                          <a:pt x="14938" y="4404"/>
                        </a:cubicBezTo>
                        <a:cubicBezTo>
                          <a:pt x="10571" y="3628"/>
                          <a:pt x="6219" y="7596"/>
                          <a:pt x="6219" y="7596"/>
                        </a:cubicBezTo>
                        <a:cubicBezTo>
                          <a:pt x="6219" y="7596"/>
                          <a:pt x="8963" y="12827"/>
                          <a:pt x="13330" y="13603"/>
                        </a:cubicBezTo>
                        <a:cubicBezTo>
                          <a:pt x="13330" y="13603"/>
                          <a:pt x="9734" y="12445"/>
                          <a:pt x="7149" y="7762"/>
                        </a:cubicBezTo>
                        <a:close/>
                      </a:path>
                    </a:pathLst>
                  </a:custGeom>
                  <a:grpFill/>
                  <a:ln w="7600" cap="flat">
                    <a:noFill/>
                    <a:bevel/>
                  </a:ln>
                </p:spPr>
              </p:sp>
              <p:sp>
                <p:nvSpPr>
                  <p:cNvPr id="416" name="任意多边形: 形状 415"/>
                  <p:cNvSpPr/>
                  <p:nvPr/>
                </p:nvSpPr>
                <p:spPr>
                  <a:xfrm>
                    <a:off x="2004661" y="1230471"/>
                    <a:ext cx="30903" cy="18458"/>
                  </a:xfrm>
                  <a:custGeom>
                    <a:avLst/>
                    <a:gdLst/>
                    <a:ahLst/>
                    <a:cxnLst/>
                    <a:rect l="0" t="0" r="0" b="0"/>
                    <a:pathLst>
                      <a:path w="30903" h="18458">
                        <a:moveTo>
                          <a:pt x="9238" y="8323"/>
                        </a:moveTo>
                        <a:cubicBezTo>
                          <a:pt x="9180" y="8656"/>
                          <a:pt x="0" y="7273"/>
                          <a:pt x="0" y="7604"/>
                        </a:cubicBezTo>
                        <a:cubicBezTo>
                          <a:pt x="0" y="12223"/>
                          <a:pt x="5986" y="16856"/>
                          <a:pt x="13897" y="18262"/>
                        </a:cubicBezTo>
                        <a:cubicBezTo>
                          <a:pt x="22371" y="19769"/>
                          <a:pt x="30903" y="12068"/>
                          <a:pt x="30903" y="12068"/>
                        </a:cubicBezTo>
                        <a:cubicBezTo>
                          <a:pt x="30903" y="12068"/>
                          <a:pt x="25492" y="1918"/>
                          <a:pt x="17018" y="0"/>
                        </a:cubicBezTo>
                        <a:cubicBezTo>
                          <a:pt x="9050" y="-1006"/>
                          <a:pt x="1886" y="1355"/>
                          <a:pt x="0" y="5730"/>
                        </a:cubicBezTo>
                        <a:cubicBezTo>
                          <a:pt x="0" y="6009"/>
                          <a:pt x="9290" y="8024"/>
                          <a:pt x="9238" y="8323"/>
                        </a:cubicBezTo>
                        <a:close/>
                        <a:moveTo>
                          <a:pt x="27164" y="11419"/>
                        </a:moveTo>
                        <a:cubicBezTo>
                          <a:pt x="23311" y="4461"/>
                          <a:pt x="17958" y="2718"/>
                          <a:pt x="17958" y="2718"/>
                        </a:cubicBezTo>
                        <a:cubicBezTo>
                          <a:pt x="24462" y="3874"/>
                          <a:pt x="28548" y="11665"/>
                          <a:pt x="28548" y="11665"/>
                        </a:cubicBezTo>
                        <a:cubicBezTo>
                          <a:pt x="28548" y="11665"/>
                          <a:pt x="22067" y="17576"/>
                          <a:pt x="15563" y="16419"/>
                        </a:cubicBezTo>
                        <a:cubicBezTo>
                          <a:pt x="15563" y="16419"/>
                          <a:pt x="21181" y="16645"/>
                          <a:pt x="27164" y="11419"/>
                        </a:cubicBezTo>
                        <a:close/>
                        <a:moveTo>
                          <a:pt x="23745" y="10811"/>
                        </a:moveTo>
                        <a:cubicBezTo>
                          <a:pt x="21158" y="6139"/>
                          <a:pt x="17564" y="4969"/>
                          <a:pt x="17564" y="4969"/>
                        </a:cubicBezTo>
                        <a:cubicBezTo>
                          <a:pt x="21931" y="5745"/>
                          <a:pt x="24675" y="10976"/>
                          <a:pt x="24675" y="10976"/>
                        </a:cubicBezTo>
                        <a:cubicBezTo>
                          <a:pt x="24675" y="10976"/>
                          <a:pt x="20323" y="14944"/>
                          <a:pt x="15956" y="14168"/>
                        </a:cubicBezTo>
                        <a:cubicBezTo>
                          <a:pt x="15956" y="14168"/>
                          <a:pt x="19728" y="14320"/>
                          <a:pt x="23745" y="10811"/>
                        </a:cubicBezTo>
                        <a:close/>
                      </a:path>
                    </a:pathLst>
                  </a:custGeom>
                  <a:grpFill/>
                  <a:ln w="7600" cap="flat">
                    <a:noFill/>
                    <a:bevel/>
                  </a:ln>
                </p:spPr>
              </p:sp>
              <p:sp>
                <p:nvSpPr>
                  <p:cNvPr id="417" name="任意多边形: 形状 416"/>
                  <p:cNvSpPr/>
                  <p:nvPr/>
                </p:nvSpPr>
                <p:spPr>
                  <a:xfrm>
                    <a:off x="1989042" y="1239809"/>
                    <a:ext cx="18301" cy="31167"/>
                  </a:xfrm>
                  <a:custGeom>
                    <a:avLst/>
                    <a:gdLst/>
                    <a:ahLst/>
                    <a:cxnLst/>
                    <a:rect l="0" t="0" r="0" b="0"/>
                    <a:pathLst>
                      <a:path w="18301" h="31167">
                        <a:moveTo>
                          <a:pt x="10049" y="9317"/>
                        </a:moveTo>
                        <a:cubicBezTo>
                          <a:pt x="9718" y="9258"/>
                          <a:pt x="11090" y="0"/>
                          <a:pt x="10762" y="0"/>
                        </a:cubicBezTo>
                        <a:cubicBezTo>
                          <a:pt x="6182" y="0"/>
                          <a:pt x="1589" y="6037"/>
                          <a:pt x="0" y="14016"/>
                        </a:cubicBezTo>
                        <a:cubicBezTo>
                          <a:pt x="-1300" y="22562"/>
                          <a:pt x="6336" y="31167"/>
                          <a:pt x="6336" y="31167"/>
                        </a:cubicBezTo>
                        <a:cubicBezTo>
                          <a:pt x="6336" y="31167"/>
                          <a:pt x="16400" y="25710"/>
                          <a:pt x="17894" y="17164"/>
                        </a:cubicBezTo>
                        <a:cubicBezTo>
                          <a:pt x="19299" y="9127"/>
                          <a:pt x="16958" y="1902"/>
                          <a:pt x="12620" y="0"/>
                        </a:cubicBezTo>
                        <a:cubicBezTo>
                          <a:pt x="12343" y="0"/>
                          <a:pt x="10346" y="9370"/>
                          <a:pt x="10049" y="9317"/>
                        </a:cubicBezTo>
                        <a:close/>
                        <a:moveTo>
                          <a:pt x="6980" y="27396"/>
                        </a:moveTo>
                        <a:cubicBezTo>
                          <a:pt x="13878" y="23510"/>
                          <a:pt x="15607" y="18111"/>
                          <a:pt x="15607" y="18111"/>
                        </a:cubicBezTo>
                        <a:cubicBezTo>
                          <a:pt x="14460" y="24671"/>
                          <a:pt x="6736" y="28792"/>
                          <a:pt x="6736" y="28792"/>
                        </a:cubicBezTo>
                        <a:cubicBezTo>
                          <a:pt x="6736" y="28792"/>
                          <a:pt x="875" y="22255"/>
                          <a:pt x="2022" y="15695"/>
                        </a:cubicBezTo>
                        <a:cubicBezTo>
                          <a:pt x="2022" y="15695"/>
                          <a:pt x="1797" y="21362"/>
                          <a:pt x="6980" y="27396"/>
                        </a:cubicBezTo>
                        <a:close/>
                        <a:moveTo>
                          <a:pt x="7583" y="23948"/>
                        </a:moveTo>
                        <a:cubicBezTo>
                          <a:pt x="12214" y="21339"/>
                          <a:pt x="13375" y="17714"/>
                          <a:pt x="13375" y="17714"/>
                        </a:cubicBezTo>
                        <a:cubicBezTo>
                          <a:pt x="12605" y="22118"/>
                          <a:pt x="7419" y="24885"/>
                          <a:pt x="7419" y="24885"/>
                        </a:cubicBezTo>
                        <a:cubicBezTo>
                          <a:pt x="7419" y="24885"/>
                          <a:pt x="3484" y="20496"/>
                          <a:pt x="4254" y="16092"/>
                        </a:cubicBezTo>
                        <a:cubicBezTo>
                          <a:pt x="4254" y="16092"/>
                          <a:pt x="4103" y="19897"/>
                          <a:pt x="7583" y="23948"/>
                        </a:cubicBezTo>
                        <a:close/>
                      </a:path>
                    </a:pathLst>
                  </a:custGeom>
                  <a:grpFill/>
                  <a:ln w="7600" cap="flat">
                    <a:noFill/>
                    <a:bevel/>
                  </a:ln>
                </p:spPr>
              </p:sp>
              <p:sp>
                <p:nvSpPr>
                  <p:cNvPr id="418" name="任意多边形: 形状 417"/>
                  <p:cNvSpPr/>
                  <p:nvPr/>
                </p:nvSpPr>
                <p:spPr>
                  <a:xfrm>
                    <a:off x="1999358" y="1234424"/>
                    <a:ext cx="4079" cy="4114"/>
                  </a:xfrm>
                  <a:custGeom>
                    <a:avLst/>
                    <a:gdLst/>
                    <a:ahLst/>
                    <a:cxnLst/>
                    <a:rect l="0" t="0" r="0" b="0"/>
                    <a:pathLst>
                      <a:path w="4079" h="4114">
                        <a:moveTo>
                          <a:pt x="0" y="1700"/>
                        </a:moveTo>
                        <a:cubicBezTo>
                          <a:pt x="227" y="581"/>
                          <a:pt x="1285" y="-166"/>
                          <a:pt x="2394" y="0"/>
                        </a:cubicBezTo>
                        <a:cubicBezTo>
                          <a:pt x="3503" y="229"/>
                          <a:pt x="4244" y="1296"/>
                          <a:pt x="4048" y="2414"/>
                        </a:cubicBezTo>
                        <a:cubicBezTo>
                          <a:pt x="3852" y="3533"/>
                          <a:pt x="2795" y="4280"/>
                          <a:pt x="1686" y="4083"/>
                        </a:cubicBezTo>
                        <a:cubicBezTo>
                          <a:pt x="576" y="3885"/>
                          <a:pt x="-164" y="2819"/>
                          <a:pt x="0" y="1700"/>
                        </a:cubicBezTo>
                        <a:close/>
                      </a:path>
                    </a:pathLst>
                  </a:custGeom>
                  <a:grpFill/>
                  <a:ln w="7600" cap="flat">
                    <a:noFill/>
                    <a:bevel/>
                  </a:ln>
                </p:spPr>
              </p:sp>
              <p:sp>
                <p:nvSpPr>
                  <p:cNvPr id="419" name="任意多边形: 形状 418"/>
                  <p:cNvSpPr/>
                  <p:nvPr/>
                </p:nvSpPr>
                <p:spPr>
                  <a:xfrm>
                    <a:off x="1995558" y="1201987"/>
                    <a:ext cx="18302" cy="31062"/>
                  </a:xfrm>
                  <a:custGeom>
                    <a:avLst/>
                    <a:gdLst/>
                    <a:ahLst/>
                    <a:cxnLst/>
                    <a:rect l="0" t="0" r="0" b="0"/>
                    <a:pathLst>
                      <a:path w="18302" h="31062">
                        <a:moveTo>
                          <a:pt x="7961" y="21809"/>
                        </a:moveTo>
                        <a:cubicBezTo>
                          <a:pt x="7631" y="21751"/>
                          <a:pt x="5785" y="30910"/>
                          <a:pt x="5472" y="30810"/>
                        </a:cubicBezTo>
                        <a:cubicBezTo>
                          <a:pt x="1196" y="29152"/>
                          <a:pt x="-1101" y="21973"/>
                          <a:pt x="294" y="13994"/>
                        </a:cubicBezTo>
                        <a:cubicBezTo>
                          <a:pt x="1788" y="5448"/>
                          <a:pt x="11853" y="0"/>
                          <a:pt x="11853" y="0"/>
                        </a:cubicBezTo>
                        <a:cubicBezTo>
                          <a:pt x="11853" y="0"/>
                          <a:pt x="19489" y="8596"/>
                          <a:pt x="17994" y="17142"/>
                        </a:cubicBezTo>
                        <a:cubicBezTo>
                          <a:pt x="16589" y="25179"/>
                          <a:pt x="11940" y="31161"/>
                          <a:pt x="7330" y="31141"/>
                        </a:cubicBezTo>
                        <a:cubicBezTo>
                          <a:pt x="7027" y="31163"/>
                          <a:pt x="8259" y="21862"/>
                          <a:pt x="7961" y="21809"/>
                        </a:cubicBezTo>
                        <a:close/>
                        <a:moveTo>
                          <a:pt x="11209" y="3762"/>
                        </a:moveTo>
                        <a:cubicBezTo>
                          <a:pt x="16373" y="9793"/>
                          <a:pt x="16167" y="15463"/>
                          <a:pt x="16167" y="15463"/>
                        </a:cubicBezTo>
                        <a:cubicBezTo>
                          <a:pt x="17313" y="8903"/>
                          <a:pt x="11453" y="2366"/>
                          <a:pt x="11453" y="2366"/>
                        </a:cubicBezTo>
                        <a:cubicBezTo>
                          <a:pt x="11453" y="2366"/>
                          <a:pt x="3728" y="6487"/>
                          <a:pt x="2581" y="13047"/>
                        </a:cubicBezTo>
                        <a:cubicBezTo>
                          <a:pt x="2581" y="13047"/>
                          <a:pt x="4292" y="7645"/>
                          <a:pt x="11209" y="3762"/>
                        </a:cubicBezTo>
                        <a:close/>
                        <a:moveTo>
                          <a:pt x="10606" y="7210"/>
                        </a:moveTo>
                        <a:cubicBezTo>
                          <a:pt x="14073" y="11259"/>
                          <a:pt x="13935" y="15066"/>
                          <a:pt x="13935" y="15066"/>
                        </a:cubicBezTo>
                        <a:cubicBezTo>
                          <a:pt x="14704" y="10662"/>
                          <a:pt x="10770" y="6273"/>
                          <a:pt x="10770" y="6273"/>
                        </a:cubicBezTo>
                        <a:cubicBezTo>
                          <a:pt x="10770" y="6273"/>
                          <a:pt x="5583" y="9040"/>
                          <a:pt x="4814" y="13444"/>
                        </a:cubicBezTo>
                        <a:cubicBezTo>
                          <a:pt x="4814" y="13444"/>
                          <a:pt x="5962" y="9817"/>
                          <a:pt x="10606" y="7210"/>
                        </a:cubicBezTo>
                        <a:close/>
                      </a:path>
                    </a:pathLst>
                  </a:custGeom>
                  <a:grpFill/>
                  <a:ln w="7600" cap="flat">
                    <a:noFill/>
                    <a:bevel/>
                  </a:ln>
                </p:spPr>
              </p:sp>
            </p:grpSp>
            <p:grpSp>
              <p:nvGrpSpPr>
                <p:cNvPr id="367" name="组合 366"/>
                <p:cNvGrpSpPr/>
                <p:nvPr/>
              </p:nvGrpSpPr>
              <p:grpSpPr>
                <a:xfrm rot="510912" flipH="1">
                  <a:off x="3257730" y="3526247"/>
                  <a:ext cx="340201" cy="342745"/>
                  <a:chOff x="2025216" y="1236545"/>
                  <a:chExt cx="87842" cy="88499"/>
                </a:xfrm>
                <a:grpFill/>
              </p:grpSpPr>
              <p:sp>
                <p:nvSpPr>
                  <p:cNvPr id="410" name="任意多边形: 形状 409"/>
                  <p:cNvSpPr/>
                  <p:nvPr/>
                </p:nvSpPr>
                <p:spPr>
                  <a:xfrm>
                    <a:off x="2047368" y="1236268"/>
                    <a:ext cx="25958" cy="40337"/>
                  </a:xfrm>
                  <a:custGeom>
                    <a:avLst/>
                    <a:gdLst/>
                    <a:ahLst/>
                    <a:cxnLst/>
                    <a:rect l="0" t="0" r="0" b="0"/>
                    <a:pathLst>
                      <a:path w="25958" h="40337">
                        <a:moveTo>
                          <a:pt x="15788" y="28313"/>
                        </a:moveTo>
                        <a:cubicBezTo>
                          <a:pt x="15363" y="28469"/>
                          <a:pt x="19332" y="40425"/>
                          <a:pt x="18900" y="40522"/>
                        </a:cubicBezTo>
                        <a:cubicBezTo>
                          <a:pt x="12795" y="41494"/>
                          <a:pt x="5310" y="34669"/>
                          <a:pt x="1604" y="24398"/>
                        </a:cubicBezTo>
                        <a:cubicBezTo>
                          <a:pt x="-2366" y="13397"/>
                          <a:pt x="5800" y="277"/>
                          <a:pt x="5800" y="277"/>
                        </a:cubicBezTo>
                        <a:cubicBezTo>
                          <a:pt x="5800" y="277"/>
                          <a:pt x="20418" y="5033"/>
                          <a:pt x="24388" y="16034"/>
                        </a:cubicBezTo>
                        <a:cubicBezTo>
                          <a:pt x="28122" y="26380"/>
                          <a:pt x="26691" y="36532"/>
                          <a:pt x="21291" y="39644"/>
                        </a:cubicBezTo>
                        <a:cubicBezTo>
                          <a:pt x="20953" y="39876"/>
                          <a:pt x="16171" y="28172"/>
                          <a:pt x="15788" y="28313"/>
                        </a:cubicBezTo>
                        <a:close/>
                        <a:moveTo>
                          <a:pt x="7511" y="5018"/>
                        </a:moveTo>
                        <a:cubicBezTo>
                          <a:pt x="17579" y="8552"/>
                          <a:pt x="21130" y="15316"/>
                          <a:pt x="21130" y="15316"/>
                        </a:cubicBezTo>
                        <a:cubicBezTo>
                          <a:pt x="18082" y="6872"/>
                          <a:pt x="6863" y="3221"/>
                          <a:pt x="6863" y="3221"/>
                        </a:cubicBezTo>
                        <a:cubicBezTo>
                          <a:pt x="6863" y="3221"/>
                          <a:pt x="595" y="13291"/>
                          <a:pt x="3642" y="21735"/>
                        </a:cubicBezTo>
                        <a:cubicBezTo>
                          <a:pt x="3642" y="21735"/>
                          <a:pt x="2028" y="14260"/>
                          <a:pt x="7511" y="5018"/>
                        </a:cubicBezTo>
                        <a:close/>
                        <a:moveTo>
                          <a:pt x="9113" y="9457"/>
                        </a:moveTo>
                        <a:cubicBezTo>
                          <a:pt x="15873" y="11829"/>
                          <a:pt x="18256" y="16370"/>
                          <a:pt x="18256" y="16370"/>
                        </a:cubicBezTo>
                        <a:cubicBezTo>
                          <a:pt x="16210" y="10701"/>
                          <a:pt x="8678" y="8250"/>
                          <a:pt x="8678" y="8250"/>
                        </a:cubicBezTo>
                        <a:cubicBezTo>
                          <a:pt x="8678" y="8250"/>
                          <a:pt x="4469" y="15011"/>
                          <a:pt x="6515" y="20680"/>
                        </a:cubicBezTo>
                        <a:cubicBezTo>
                          <a:pt x="6515" y="20680"/>
                          <a:pt x="5432" y="15662"/>
                          <a:pt x="9113" y="9457"/>
                        </a:cubicBezTo>
                        <a:close/>
                      </a:path>
                    </a:pathLst>
                  </a:custGeom>
                  <a:grpFill/>
                  <a:ln w="7600" cap="flat">
                    <a:noFill/>
                    <a:bevel/>
                  </a:ln>
                </p:spPr>
              </p:sp>
              <p:sp>
                <p:nvSpPr>
                  <p:cNvPr id="411" name="任意多边形: 形状 410"/>
                  <p:cNvSpPr/>
                  <p:nvPr/>
                </p:nvSpPr>
                <p:spPr>
                  <a:xfrm>
                    <a:off x="2064433" y="1284725"/>
                    <a:ext cx="25958" cy="40319"/>
                  </a:xfrm>
                  <a:custGeom>
                    <a:avLst/>
                    <a:gdLst/>
                    <a:ahLst/>
                    <a:cxnLst/>
                    <a:rect l="0" t="0" r="0" b="0"/>
                    <a:pathLst>
                      <a:path w="25958" h="40319">
                        <a:moveTo>
                          <a:pt x="10456" y="12367"/>
                        </a:moveTo>
                        <a:cubicBezTo>
                          <a:pt x="10031" y="12523"/>
                          <a:pt x="5451" y="791"/>
                          <a:pt x="5058" y="997"/>
                        </a:cubicBezTo>
                        <a:cubicBezTo>
                          <a:pt x="0" y="4210"/>
                          <a:pt x="-1622" y="14290"/>
                          <a:pt x="2085" y="24561"/>
                        </a:cubicBezTo>
                        <a:cubicBezTo>
                          <a:pt x="6055" y="35563"/>
                          <a:pt x="20673" y="40319"/>
                          <a:pt x="20673" y="40319"/>
                        </a:cubicBezTo>
                        <a:cubicBezTo>
                          <a:pt x="20673" y="40319"/>
                          <a:pt x="28840" y="27199"/>
                          <a:pt x="24870" y="16198"/>
                        </a:cubicBezTo>
                        <a:cubicBezTo>
                          <a:pt x="21136" y="5852"/>
                          <a:pt x="13569" y="-997"/>
                          <a:pt x="7449" y="0"/>
                        </a:cubicBezTo>
                        <a:cubicBezTo>
                          <a:pt x="7042" y="0"/>
                          <a:pt x="10839" y="12227"/>
                          <a:pt x="10456" y="12367"/>
                        </a:cubicBezTo>
                        <a:close/>
                        <a:moveTo>
                          <a:pt x="18962" y="35578"/>
                        </a:moveTo>
                        <a:cubicBezTo>
                          <a:pt x="24423" y="26344"/>
                          <a:pt x="22832" y="18861"/>
                          <a:pt x="22832" y="18861"/>
                        </a:cubicBezTo>
                        <a:cubicBezTo>
                          <a:pt x="25879" y="27304"/>
                          <a:pt x="19611" y="37374"/>
                          <a:pt x="19611" y="37374"/>
                        </a:cubicBezTo>
                        <a:cubicBezTo>
                          <a:pt x="19611" y="37374"/>
                          <a:pt x="8391" y="33724"/>
                          <a:pt x="5344" y="25280"/>
                        </a:cubicBezTo>
                        <a:cubicBezTo>
                          <a:pt x="5344" y="25280"/>
                          <a:pt x="8871" y="32052"/>
                          <a:pt x="18962" y="35578"/>
                        </a:cubicBezTo>
                        <a:close/>
                        <a:moveTo>
                          <a:pt x="17360" y="31139"/>
                        </a:moveTo>
                        <a:cubicBezTo>
                          <a:pt x="21027" y="24939"/>
                          <a:pt x="19958" y="19915"/>
                          <a:pt x="19958" y="19915"/>
                        </a:cubicBezTo>
                        <a:cubicBezTo>
                          <a:pt x="22004" y="25584"/>
                          <a:pt x="17796" y="32345"/>
                          <a:pt x="17796" y="32345"/>
                        </a:cubicBezTo>
                        <a:cubicBezTo>
                          <a:pt x="17796" y="32345"/>
                          <a:pt x="10263" y="29894"/>
                          <a:pt x="8217" y="24225"/>
                        </a:cubicBezTo>
                        <a:cubicBezTo>
                          <a:pt x="8217" y="24225"/>
                          <a:pt x="10585" y="28772"/>
                          <a:pt x="17360" y="31139"/>
                        </a:cubicBezTo>
                        <a:close/>
                      </a:path>
                    </a:pathLst>
                  </a:custGeom>
                  <a:grpFill/>
                  <a:ln w="7600" cap="flat">
                    <a:noFill/>
                    <a:bevel/>
                  </a:ln>
                </p:spPr>
              </p:sp>
              <p:sp>
                <p:nvSpPr>
                  <p:cNvPr id="412" name="任意多边形: 形状 411"/>
                  <p:cNvSpPr/>
                  <p:nvPr/>
                </p:nvSpPr>
                <p:spPr>
                  <a:xfrm>
                    <a:off x="2025216" y="1276067"/>
                    <a:ext cx="39977" cy="26180"/>
                  </a:xfrm>
                  <a:custGeom>
                    <a:avLst/>
                    <a:gdLst/>
                    <a:ahLst/>
                    <a:cxnLst/>
                    <a:rect l="0" t="0" r="0" b="0"/>
                    <a:pathLst>
                      <a:path w="39977" h="26180">
                        <a:moveTo>
                          <a:pt x="27715" y="10545"/>
                        </a:moveTo>
                        <a:cubicBezTo>
                          <a:pt x="27560" y="10116"/>
                          <a:pt x="39193" y="5498"/>
                          <a:pt x="38989" y="5101"/>
                        </a:cubicBezTo>
                        <a:cubicBezTo>
                          <a:pt x="35803" y="0"/>
                          <a:pt x="25808" y="-1635"/>
                          <a:pt x="15624" y="2103"/>
                        </a:cubicBezTo>
                        <a:cubicBezTo>
                          <a:pt x="4716" y="6107"/>
                          <a:pt x="0" y="20850"/>
                          <a:pt x="0" y="20850"/>
                        </a:cubicBezTo>
                        <a:cubicBezTo>
                          <a:pt x="0" y="20850"/>
                          <a:pt x="13009" y="29086"/>
                          <a:pt x="23917" y="25082"/>
                        </a:cubicBezTo>
                        <a:cubicBezTo>
                          <a:pt x="34175" y="21317"/>
                          <a:pt x="40966" y="13685"/>
                          <a:pt x="39860" y="7513"/>
                        </a:cubicBezTo>
                        <a:cubicBezTo>
                          <a:pt x="39818" y="7102"/>
                          <a:pt x="27854" y="10931"/>
                          <a:pt x="27715" y="10545"/>
                        </a:cubicBezTo>
                        <a:close/>
                        <a:moveTo>
                          <a:pt x="4701" y="19124"/>
                        </a:moveTo>
                        <a:cubicBezTo>
                          <a:pt x="13857" y="24631"/>
                          <a:pt x="21277" y="23027"/>
                          <a:pt x="21277" y="23027"/>
                        </a:cubicBezTo>
                        <a:cubicBezTo>
                          <a:pt x="12904" y="26100"/>
                          <a:pt x="2920" y="19778"/>
                          <a:pt x="2920" y="19778"/>
                        </a:cubicBezTo>
                        <a:cubicBezTo>
                          <a:pt x="2920" y="19778"/>
                          <a:pt x="6539" y="8463"/>
                          <a:pt x="14911" y="5389"/>
                        </a:cubicBezTo>
                        <a:cubicBezTo>
                          <a:pt x="14911" y="5389"/>
                          <a:pt x="8196" y="8947"/>
                          <a:pt x="4701" y="19124"/>
                        </a:cubicBezTo>
                        <a:close/>
                        <a:moveTo>
                          <a:pt x="9102" y="17509"/>
                        </a:moveTo>
                        <a:cubicBezTo>
                          <a:pt x="15249" y="21206"/>
                          <a:pt x="20231" y="20129"/>
                          <a:pt x="20231" y="20129"/>
                        </a:cubicBezTo>
                        <a:cubicBezTo>
                          <a:pt x="14610" y="22192"/>
                          <a:pt x="7906" y="17948"/>
                          <a:pt x="7906" y="17948"/>
                        </a:cubicBezTo>
                        <a:cubicBezTo>
                          <a:pt x="7906" y="17948"/>
                          <a:pt x="10336" y="10351"/>
                          <a:pt x="15957" y="8287"/>
                        </a:cubicBezTo>
                        <a:cubicBezTo>
                          <a:pt x="15957" y="8287"/>
                          <a:pt x="11449" y="10676"/>
                          <a:pt x="9102" y="17509"/>
                        </a:cubicBezTo>
                        <a:close/>
                      </a:path>
                    </a:pathLst>
                  </a:custGeom>
                  <a:grpFill/>
                  <a:ln w="7600" cap="flat">
                    <a:noFill/>
                    <a:bevel/>
                  </a:ln>
                </p:spPr>
              </p:sp>
              <p:sp>
                <p:nvSpPr>
                  <p:cNvPr id="413" name="任意多边形: 形状 412"/>
                  <p:cNvSpPr/>
                  <p:nvPr/>
                </p:nvSpPr>
                <p:spPr>
                  <a:xfrm>
                    <a:off x="2066385" y="1278019"/>
                    <a:ext cx="5504" cy="5551"/>
                  </a:xfrm>
                  <a:custGeom>
                    <a:avLst/>
                    <a:gdLst/>
                    <a:ahLst/>
                    <a:cxnLst/>
                    <a:rect l="0" t="0" r="0" b="0"/>
                    <a:pathLst>
                      <a:path w="5504" h="5551">
                        <a:moveTo>
                          <a:pt x="1811" y="168"/>
                        </a:moveTo>
                        <a:cubicBezTo>
                          <a:pt x="3239" y="-356"/>
                          <a:pt x="4817" y="386"/>
                          <a:pt x="5337" y="1826"/>
                        </a:cubicBezTo>
                        <a:cubicBezTo>
                          <a:pt x="5857" y="3266"/>
                          <a:pt x="5121" y="4859"/>
                          <a:pt x="3693" y="5383"/>
                        </a:cubicBezTo>
                        <a:cubicBezTo>
                          <a:pt x="2265" y="5907"/>
                          <a:pt x="686" y="5164"/>
                          <a:pt x="167" y="3724"/>
                        </a:cubicBezTo>
                        <a:cubicBezTo>
                          <a:pt x="-353" y="2284"/>
                          <a:pt x="383" y="692"/>
                          <a:pt x="1811" y="168"/>
                        </a:cubicBezTo>
                        <a:close/>
                      </a:path>
                    </a:pathLst>
                  </a:custGeom>
                  <a:grpFill/>
                  <a:ln w="7600" cap="flat">
                    <a:noFill/>
                    <a:bevel/>
                  </a:ln>
                </p:spPr>
              </p:sp>
              <p:sp>
                <p:nvSpPr>
                  <p:cNvPr id="414" name="任意多边形: 形状 413"/>
                  <p:cNvSpPr/>
                  <p:nvPr/>
                </p:nvSpPr>
                <p:spPr>
                  <a:xfrm>
                    <a:off x="2073337" y="1258822"/>
                    <a:ext cx="39996" cy="26180"/>
                  </a:xfrm>
                  <a:custGeom>
                    <a:avLst/>
                    <a:gdLst/>
                    <a:ahLst/>
                    <a:cxnLst/>
                    <a:rect l="0" t="0" r="0" b="0"/>
                    <a:pathLst>
                      <a:path w="39996" h="26180">
                        <a:moveTo>
                          <a:pt x="11923" y="15923"/>
                        </a:moveTo>
                        <a:cubicBezTo>
                          <a:pt x="11768" y="15494"/>
                          <a:pt x="0" y="19498"/>
                          <a:pt x="-183" y="19061"/>
                        </a:cubicBezTo>
                        <a:cubicBezTo>
                          <a:pt x="-1147" y="12905"/>
                          <a:pt x="5620" y="5356"/>
                          <a:pt x="15804" y="1617"/>
                        </a:cubicBezTo>
                        <a:cubicBezTo>
                          <a:pt x="26712" y="-2387"/>
                          <a:pt x="39721" y="5850"/>
                          <a:pt x="39721" y="5850"/>
                        </a:cubicBezTo>
                        <a:cubicBezTo>
                          <a:pt x="39721" y="5850"/>
                          <a:pt x="35005" y="20593"/>
                          <a:pt x="24097" y="24597"/>
                        </a:cubicBezTo>
                        <a:cubicBezTo>
                          <a:pt x="13839" y="28362"/>
                          <a:pt x="3773" y="26919"/>
                          <a:pt x="687" y="21473"/>
                        </a:cubicBezTo>
                        <a:cubicBezTo>
                          <a:pt x="457" y="21132"/>
                          <a:pt x="12062" y="16309"/>
                          <a:pt x="11923" y="15923"/>
                        </a:cubicBezTo>
                        <a:close/>
                        <a:moveTo>
                          <a:pt x="35020" y="7575"/>
                        </a:moveTo>
                        <a:cubicBezTo>
                          <a:pt x="31517" y="17730"/>
                          <a:pt x="24810" y="21310"/>
                          <a:pt x="24810" y="21310"/>
                        </a:cubicBezTo>
                        <a:cubicBezTo>
                          <a:pt x="33182" y="18237"/>
                          <a:pt x="36802" y="6921"/>
                          <a:pt x="36802" y="6921"/>
                        </a:cubicBezTo>
                        <a:cubicBezTo>
                          <a:pt x="36802" y="6921"/>
                          <a:pt x="26817" y="600"/>
                          <a:pt x="18445" y="3673"/>
                        </a:cubicBezTo>
                        <a:cubicBezTo>
                          <a:pt x="18445" y="3673"/>
                          <a:pt x="25856" y="2045"/>
                          <a:pt x="35020" y="7575"/>
                        </a:cubicBezTo>
                        <a:close/>
                        <a:moveTo>
                          <a:pt x="30619" y="9191"/>
                        </a:moveTo>
                        <a:cubicBezTo>
                          <a:pt x="28267" y="16008"/>
                          <a:pt x="23764" y="18412"/>
                          <a:pt x="23764" y="18412"/>
                        </a:cubicBezTo>
                        <a:cubicBezTo>
                          <a:pt x="29385" y="16349"/>
                          <a:pt x="31815" y="8752"/>
                          <a:pt x="31815" y="8752"/>
                        </a:cubicBezTo>
                        <a:cubicBezTo>
                          <a:pt x="31815" y="8752"/>
                          <a:pt x="25112" y="4508"/>
                          <a:pt x="19491" y="6571"/>
                        </a:cubicBezTo>
                        <a:cubicBezTo>
                          <a:pt x="19491" y="6571"/>
                          <a:pt x="24467" y="5478"/>
                          <a:pt x="30619" y="9191"/>
                        </a:cubicBezTo>
                        <a:close/>
                      </a:path>
                    </a:pathLst>
                  </a:custGeom>
                  <a:grpFill/>
                  <a:ln w="7600" cap="flat">
                    <a:noFill/>
                    <a:bevel/>
                  </a:ln>
                </p:spPr>
              </p:sp>
            </p:grpSp>
            <p:grpSp>
              <p:nvGrpSpPr>
                <p:cNvPr id="368" name="组合 367"/>
                <p:cNvGrpSpPr/>
                <p:nvPr/>
              </p:nvGrpSpPr>
              <p:grpSpPr>
                <a:xfrm rot="510912" flipH="1">
                  <a:off x="2730383" y="3168559"/>
                  <a:ext cx="657804" cy="662718"/>
                  <a:chOff x="2085883" y="1158841"/>
                  <a:chExt cx="169849" cy="171118"/>
                </a:xfrm>
                <a:grpFill/>
              </p:grpSpPr>
              <p:sp>
                <p:nvSpPr>
                  <p:cNvPr id="405" name="任意多边形: 形状 404"/>
                  <p:cNvSpPr/>
                  <p:nvPr/>
                </p:nvSpPr>
                <p:spPr>
                  <a:xfrm>
                    <a:off x="2128715" y="1252517"/>
                    <a:ext cx="50192" cy="77959"/>
                  </a:xfrm>
                  <a:custGeom>
                    <a:avLst/>
                    <a:gdLst/>
                    <a:ahLst/>
                    <a:cxnLst/>
                    <a:rect l="0" t="0" r="0" b="0"/>
                    <a:pathLst>
                      <a:path w="50192" h="77959">
                        <a:moveTo>
                          <a:pt x="30971" y="23395"/>
                        </a:moveTo>
                        <a:cubicBezTo>
                          <a:pt x="31793" y="23697"/>
                          <a:pt x="40648" y="1012"/>
                          <a:pt x="41409" y="1410"/>
                        </a:cubicBezTo>
                        <a:cubicBezTo>
                          <a:pt x="51648" y="7622"/>
                          <a:pt x="54324" y="27114"/>
                          <a:pt x="47157" y="46973"/>
                        </a:cubicBezTo>
                        <a:cubicBezTo>
                          <a:pt x="39480" y="68245"/>
                          <a:pt x="11215" y="77442"/>
                          <a:pt x="11215" y="77442"/>
                        </a:cubicBezTo>
                        <a:cubicBezTo>
                          <a:pt x="11215" y="77442"/>
                          <a:pt x="-4575" y="52073"/>
                          <a:pt x="3101" y="30802"/>
                        </a:cubicBezTo>
                        <a:cubicBezTo>
                          <a:pt x="10320" y="10798"/>
                          <a:pt x="24951" y="-2445"/>
                          <a:pt x="36784" y="-287"/>
                        </a:cubicBezTo>
                        <a:cubicBezTo>
                          <a:pt x="37572" y="-206"/>
                          <a:pt x="30231" y="23124"/>
                          <a:pt x="30971" y="23395"/>
                        </a:cubicBezTo>
                        <a:close/>
                        <a:moveTo>
                          <a:pt x="14524" y="68274"/>
                        </a:moveTo>
                        <a:cubicBezTo>
                          <a:pt x="3965" y="50420"/>
                          <a:pt x="7042" y="35951"/>
                          <a:pt x="7042" y="35951"/>
                        </a:cubicBezTo>
                        <a:cubicBezTo>
                          <a:pt x="1150" y="52277"/>
                          <a:pt x="13270" y="71748"/>
                          <a:pt x="13270" y="71748"/>
                        </a:cubicBezTo>
                        <a:cubicBezTo>
                          <a:pt x="13270" y="71748"/>
                          <a:pt x="34964" y="64690"/>
                          <a:pt x="40856" y="48363"/>
                        </a:cubicBezTo>
                        <a:cubicBezTo>
                          <a:pt x="40856" y="48363"/>
                          <a:pt x="34035" y="61458"/>
                          <a:pt x="14524" y="68274"/>
                        </a:cubicBezTo>
                        <a:close/>
                        <a:moveTo>
                          <a:pt x="17621" y="59691"/>
                        </a:moveTo>
                        <a:cubicBezTo>
                          <a:pt x="10532" y="47704"/>
                          <a:pt x="12598" y="37990"/>
                          <a:pt x="12598" y="37990"/>
                        </a:cubicBezTo>
                        <a:cubicBezTo>
                          <a:pt x="8642" y="48952"/>
                          <a:pt x="16779" y="62024"/>
                          <a:pt x="16779" y="62024"/>
                        </a:cubicBezTo>
                        <a:cubicBezTo>
                          <a:pt x="16779" y="62024"/>
                          <a:pt x="31344" y="57285"/>
                          <a:pt x="35300" y="46324"/>
                        </a:cubicBezTo>
                        <a:cubicBezTo>
                          <a:pt x="35300" y="46324"/>
                          <a:pt x="30721" y="55115"/>
                          <a:pt x="17621" y="59691"/>
                        </a:cubicBezTo>
                        <a:close/>
                      </a:path>
                    </a:pathLst>
                  </a:custGeom>
                  <a:grpFill/>
                  <a:ln w="7600" cap="flat">
                    <a:noFill/>
                    <a:bevel/>
                  </a:ln>
                </p:spPr>
              </p:sp>
              <p:sp>
                <p:nvSpPr>
                  <p:cNvPr id="406" name="任意多边形: 形状 405"/>
                  <p:cNvSpPr/>
                  <p:nvPr/>
                </p:nvSpPr>
                <p:spPr>
                  <a:xfrm>
                    <a:off x="2161713" y="1158841"/>
                    <a:ext cx="50191" cy="77995"/>
                  </a:xfrm>
                  <a:custGeom>
                    <a:avLst/>
                    <a:gdLst/>
                    <a:ahLst/>
                    <a:cxnLst/>
                    <a:rect l="0" t="0" r="0" b="0"/>
                    <a:pathLst>
                      <a:path w="50191" h="77995">
                        <a:moveTo>
                          <a:pt x="20660" y="54209"/>
                        </a:moveTo>
                        <a:cubicBezTo>
                          <a:pt x="21482" y="54511"/>
                          <a:pt x="13807" y="77629"/>
                          <a:pt x="14643" y="77817"/>
                        </a:cubicBezTo>
                        <a:cubicBezTo>
                          <a:pt x="26446" y="79696"/>
                          <a:pt x="40919" y="66499"/>
                          <a:pt x="48086" y="46640"/>
                        </a:cubicBezTo>
                        <a:cubicBezTo>
                          <a:pt x="55763" y="25368"/>
                          <a:pt x="39972" y="0"/>
                          <a:pt x="39972" y="0"/>
                        </a:cubicBezTo>
                        <a:cubicBezTo>
                          <a:pt x="39972" y="0"/>
                          <a:pt x="11707" y="9196"/>
                          <a:pt x="4031" y="30468"/>
                        </a:cubicBezTo>
                        <a:cubicBezTo>
                          <a:pt x="-3188" y="50472"/>
                          <a:pt x="0" y="70102"/>
                          <a:pt x="10019" y="76120"/>
                        </a:cubicBezTo>
                        <a:cubicBezTo>
                          <a:pt x="10674" y="76568"/>
                          <a:pt x="19920" y="53938"/>
                          <a:pt x="20660" y="54209"/>
                        </a:cubicBezTo>
                        <a:close/>
                        <a:moveTo>
                          <a:pt x="36664" y="9167"/>
                        </a:moveTo>
                        <a:cubicBezTo>
                          <a:pt x="17196" y="16000"/>
                          <a:pt x="10331" y="29078"/>
                          <a:pt x="10331" y="29078"/>
                        </a:cubicBezTo>
                        <a:cubicBezTo>
                          <a:pt x="16223" y="12752"/>
                          <a:pt x="37917" y="5693"/>
                          <a:pt x="37917" y="5693"/>
                        </a:cubicBezTo>
                        <a:cubicBezTo>
                          <a:pt x="37917" y="5693"/>
                          <a:pt x="50037" y="25164"/>
                          <a:pt x="44145" y="41491"/>
                        </a:cubicBezTo>
                        <a:cubicBezTo>
                          <a:pt x="44145" y="41491"/>
                          <a:pt x="47266" y="27038"/>
                          <a:pt x="36664" y="9167"/>
                        </a:cubicBezTo>
                        <a:close/>
                        <a:moveTo>
                          <a:pt x="33566" y="17750"/>
                        </a:moveTo>
                        <a:cubicBezTo>
                          <a:pt x="20496" y="22337"/>
                          <a:pt x="15887" y="31118"/>
                          <a:pt x="15887" y="31118"/>
                        </a:cubicBezTo>
                        <a:cubicBezTo>
                          <a:pt x="19843" y="20156"/>
                          <a:pt x="34408" y="15418"/>
                          <a:pt x="34408" y="15418"/>
                        </a:cubicBezTo>
                        <a:cubicBezTo>
                          <a:pt x="34408" y="15418"/>
                          <a:pt x="42545" y="28490"/>
                          <a:pt x="38589" y="39451"/>
                        </a:cubicBezTo>
                        <a:cubicBezTo>
                          <a:pt x="38589" y="39451"/>
                          <a:pt x="40685" y="29748"/>
                          <a:pt x="33566" y="17750"/>
                        </a:cubicBezTo>
                        <a:close/>
                      </a:path>
                    </a:pathLst>
                  </a:custGeom>
                  <a:grpFill/>
                  <a:ln w="7600" cap="flat">
                    <a:noFill/>
                    <a:bevel/>
                  </a:ln>
                </p:spPr>
              </p:sp>
              <p:sp>
                <p:nvSpPr>
                  <p:cNvPr id="407" name="任意多边形: 形状 406"/>
                  <p:cNvSpPr/>
                  <p:nvPr/>
                </p:nvSpPr>
                <p:spPr>
                  <a:xfrm>
                    <a:off x="2178398" y="1235261"/>
                    <a:ext cx="77334" cy="50620"/>
                  </a:xfrm>
                  <a:custGeom>
                    <a:avLst/>
                    <a:gdLst/>
                    <a:ahLst/>
                    <a:cxnLst/>
                    <a:rect l="0" t="0" r="0" b="0"/>
                    <a:pathLst>
                      <a:path w="77334" h="50620">
                        <a:moveTo>
                          <a:pt x="23584" y="20836"/>
                        </a:moveTo>
                        <a:cubicBezTo>
                          <a:pt x="23285" y="21665"/>
                          <a:pt x="0" y="13925"/>
                          <a:pt x="0" y="14768"/>
                        </a:cubicBezTo>
                        <a:cubicBezTo>
                          <a:pt x="-1687" y="26672"/>
                          <a:pt x="11398" y="41268"/>
                          <a:pt x="31089" y="48497"/>
                        </a:cubicBezTo>
                        <a:cubicBezTo>
                          <a:pt x="52181" y="56239"/>
                          <a:pt x="77334" y="40313"/>
                          <a:pt x="77334" y="40313"/>
                        </a:cubicBezTo>
                        <a:cubicBezTo>
                          <a:pt x="77334" y="40313"/>
                          <a:pt x="68216" y="11807"/>
                          <a:pt x="47124" y="4065"/>
                        </a:cubicBezTo>
                        <a:cubicBezTo>
                          <a:pt x="27290" y="-3216"/>
                          <a:pt x="7826" y="0"/>
                          <a:pt x="1859" y="10104"/>
                        </a:cubicBezTo>
                        <a:cubicBezTo>
                          <a:pt x="1415" y="10765"/>
                          <a:pt x="23853" y="20090"/>
                          <a:pt x="23584" y="20836"/>
                        </a:cubicBezTo>
                        <a:close/>
                        <a:moveTo>
                          <a:pt x="68244" y="36977"/>
                        </a:moveTo>
                        <a:cubicBezTo>
                          <a:pt x="61470" y="17343"/>
                          <a:pt x="48502" y="10420"/>
                          <a:pt x="48502" y="10420"/>
                        </a:cubicBezTo>
                        <a:cubicBezTo>
                          <a:pt x="64690" y="16362"/>
                          <a:pt x="71689" y="38241"/>
                          <a:pt x="71689" y="38241"/>
                        </a:cubicBezTo>
                        <a:cubicBezTo>
                          <a:pt x="71689" y="38241"/>
                          <a:pt x="52383" y="50464"/>
                          <a:pt x="36195" y="44522"/>
                        </a:cubicBezTo>
                        <a:cubicBezTo>
                          <a:pt x="36195" y="44522"/>
                          <a:pt x="50525" y="47670"/>
                          <a:pt x="68244" y="36977"/>
                        </a:cubicBezTo>
                        <a:close/>
                        <a:moveTo>
                          <a:pt x="59734" y="33853"/>
                        </a:moveTo>
                        <a:cubicBezTo>
                          <a:pt x="55186" y="20671"/>
                          <a:pt x="46480" y="16023"/>
                          <a:pt x="46480" y="16023"/>
                        </a:cubicBezTo>
                        <a:cubicBezTo>
                          <a:pt x="57348" y="20012"/>
                          <a:pt x="62047" y="34702"/>
                          <a:pt x="62047" y="34702"/>
                        </a:cubicBezTo>
                        <a:cubicBezTo>
                          <a:pt x="62047" y="34702"/>
                          <a:pt x="49086" y="42908"/>
                          <a:pt x="38217" y="38919"/>
                        </a:cubicBezTo>
                        <a:cubicBezTo>
                          <a:pt x="38217" y="38919"/>
                          <a:pt x="47838" y="41032"/>
                          <a:pt x="59734" y="33853"/>
                        </a:cubicBezTo>
                        <a:close/>
                      </a:path>
                    </a:pathLst>
                  </a:custGeom>
                  <a:grpFill/>
                  <a:ln w="7600" cap="flat">
                    <a:noFill/>
                    <a:bevel/>
                  </a:ln>
                </p:spPr>
              </p:sp>
              <p:sp>
                <p:nvSpPr>
                  <p:cNvPr id="408" name="任意多边形: 形状 407"/>
                  <p:cNvSpPr/>
                  <p:nvPr/>
                </p:nvSpPr>
                <p:spPr>
                  <a:xfrm>
                    <a:off x="2165486" y="1239034"/>
                    <a:ext cx="10642" cy="10733"/>
                  </a:xfrm>
                  <a:custGeom>
                    <a:avLst/>
                    <a:gdLst/>
                    <a:ahLst/>
                    <a:cxnLst/>
                    <a:rect l="0" t="0" r="0" b="0"/>
                    <a:pathLst>
                      <a:path w="10642" h="10733">
                        <a:moveTo>
                          <a:pt x="3502" y="10408"/>
                        </a:moveTo>
                        <a:cubicBezTo>
                          <a:pt x="741" y="9395"/>
                          <a:pt x="-683" y="6316"/>
                          <a:pt x="322" y="3532"/>
                        </a:cubicBezTo>
                        <a:cubicBezTo>
                          <a:pt x="1327" y="747"/>
                          <a:pt x="4380" y="-688"/>
                          <a:pt x="7140" y="325"/>
                        </a:cubicBezTo>
                        <a:cubicBezTo>
                          <a:pt x="9901" y="1338"/>
                          <a:pt x="11325" y="4417"/>
                          <a:pt x="10320" y="7201"/>
                        </a:cubicBezTo>
                        <a:cubicBezTo>
                          <a:pt x="9315" y="9986"/>
                          <a:pt x="6262" y="11421"/>
                          <a:pt x="3502" y="10408"/>
                        </a:cubicBezTo>
                        <a:close/>
                      </a:path>
                    </a:pathLst>
                  </a:custGeom>
                  <a:grpFill/>
                  <a:ln w="7600" cap="flat">
                    <a:noFill/>
                    <a:bevel/>
                  </a:ln>
                </p:spPr>
              </p:sp>
              <p:sp>
                <p:nvSpPr>
                  <p:cNvPr id="409" name="任意多边形: 形状 408"/>
                  <p:cNvSpPr/>
                  <p:nvPr/>
                </p:nvSpPr>
                <p:spPr>
                  <a:xfrm>
                    <a:off x="2085370" y="1201914"/>
                    <a:ext cx="77299" cy="50621"/>
                  </a:xfrm>
                  <a:custGeom>
                    <a:avLst/>
                    <a:gdLst/>
                    <a:ahLst/>
                    <a:cxnLst/>
                    <a:rect l="0" t="0" r="0" b="0"/>
                    <a:pathLst>
                      <a:path w="77299" h="50621">
                        <a:moveTo>
                          <a:pt x="54102" y="31236"/>
                        </a:moveTo>
                        <a:cubicBezTo>
                          <a:pt x="53802" y="32065"/>
                          <a:pt x="76295" y="40995"/>
                          <a:pt x="75900" y="41762"/>
                        </a:cubicBezTo>
                        <a:cubicBezTo>
                          <a:pt x="69741" y="52089"/>
                          <a:pt x="50414" y="54788"/>
                          <a:pt x="30723" y="47560"/>
                        </a:cubicBezTo>
                        <a:cubicBezTo>
                          <a:pt x="9631" y="39817"/>
                          <a:pt x="513" y="11311"/>
                          <a:pt x="513" y="11311"/>
                        </a:cubicBezTo>
                        <a:cubicBezTo>
                          <a:pt x="513" y="11311"/>
                          <a:pt x="25666" y="-4614"/>
                          <a:pt x="46758" y="3128"/>
                        </a:cubicBezTo>
                        <a:cubicBezTo>
                          <a:pt x="66592" y="10408"/>
                          <a:pt x="79723" y="25164"/>
                          <a:pt x="77584" y="37098"/>
                        </a:cubicBezTo>
                        <a:cubicBezTo>
                          <a:pt x="77503" y="37892"/>
                          <a:pt x="54371" y="30490"/>
                          <a:pt x="54102" y="31236"/>
                        </a:cubicBezTo>
                        <a:close/>
                        <a:moveTo>
                          <a:pt x="9603" y="14648"/>
                        </a:moveTo>
                        <a:cubicBezTo>
                          <a:pt x="27306" y="3999"/>
                          <a:pt x="41652" y="7102"/>
                          <a:pt x="41652" y="7102"/>
                        </a:cubicBezTo>
                        <a:cubicBezTo>
                          <a:pt x="25464" y="1160"/>
                          <a:pt x="6158" y="13384"/>
                          <a:pt x="6158" y="13384"/>
                        </a:cubicBezTo>
                        <a:cubicBezTo>
                          <a:pt x="6158" y="13384"/>
                          <a:pt x="13157" y="35263"/>
                          <a:pt x="29345" y="41205"/>
                        </a:cubicBezTo>
                        <a:cubicBezTo>
                          <a:pt x="29345" y="41205"/>
                          <a:pt x="16361" y="34326"/>
                          <a:pt x="9603" y="14648"/>
                        </a:cubicBezTo>
                        <a:close/>
                        <a:moveTo>
                          <a:pt x="18113" y="17772"/>
                        </a:moveTo>
                        <a:cubicBezTo>
                          <a:pt x="29998" y="10622"/>
                          <a:pt x="39630" y="12706"/>
                          <a:pt x="39630" y="12706"/>
                        </a:cubicBezTo>
                        <a:cubicBezTo>
                          <a:pt x="28761" y="8716"/>
                          <a:pt x="15800" y="16923"/>
                          <a:pt x="15800" y="16923"/>
                        </a:cubicBezTo>
                        <a:cubicBezTo>
                          <a:pt x="15800" y="16923"/>
                          <a:pt x="20499" y="31612"/>
                          <a:pt x="31367" y="35602"/>
                        </a:cubicBezTo>
                        <a:cubicBezTo>
                          <a:pt x="31367" y="35602"/>
                          <a:pt x="22650" y="30983"/>
                          <a:pt x="18113" y="17772"/>
                        </a:cubicBezTo>
                        <a:close/>
                      </a:path>
                    </a:pathLst>
                  </a:custGeom>
                  <a:grpFill/>
                  <a:ln w="7600" cap="flat">
                    <a:noFill/>
                    <a:bevel/>
                  </a:ln>
                </p:spPr>
              </p:sp>
            </p:grpSp>
            <p:grpSp>
              <p:nvGrpSpPr>
                <p:cNvPr id="369" name="组合 368"/>
                <p:cNvGrpSpPr/>
                <p:nvPr/>
              </p:nvGrpSpPr>
              <p:grpSpPr>
                <a:xfrm rot="510912" flipH="1">
                  <a:off x="3162539" y="3132081"/>
                  <a:ext cx="177606" cy="179314"/>
                  <a:chOff x="2109470" y="1142871"/>
                  <a:chExt cx="45859" cy="46300"/>
                </a:xfrm>
                <a:grpFill/>
              </p:grpSpPr>
              <p:sp>
                <p:nvSpPr>
                  <p:cNvPr id="400" name="任意多边形: 形状 399"/>
                  <p:cNvSpPr/>
                  <p:nvPr/>
                </p:nvSpPr>
                <p:spPr>
                  <a:xfrm>
                    <a:off x="2109332" y="1154547"/>
                    <a:ext cx="20893" cy="13682"/>
                  </a:xfrm>
                  <a:custGeom>
                    <a:avLst/>
                    <a:gdLst/>
                    <a:ahLst/>
                    <a:cxnLst/>
                    <a:rect l="0" t="0" r="0" b="0"/>
                    <a:pathLst>
                      <a:path w="20893" h="13682">
                        <a:moveTo>
                          <a:pt x="14623" y="8443"/>
                        </a:moveTo>
                        <a:cubicBezTo>
                          <a:pt x="14542" y="8667"/>
                          <a:pt x="20622" y="11080"/>
                          <a:pt x="20515" y="11288"/>
                        </a:cubicBezTo>
                        <a:cubicBezTo>
                          <a:pt x="18850" y="14079"/>
                          <a:pt x="13626" y="14808"/>
                          <a:pt x="8304" y="12855"/>
                        </a:cubicBezTo>
                        <a:cubicBezTo>
                          <a:pt x="2603" y="10762"/>
                          <a:pt x="139" y="3057"/>
                          <a:pt x="139" y="3057"/>
                        </a:cubicBezTo>
                        <a:cubicBezTo>
                          <a:pt x="139" y="3057"/>
                          <a:pt x="6937" y="-1247"/>
                          <a:pt x="12638" y="845"/>
                        </a:cubicBezTo>
                        <a:cubicBezTo>
                          <a:pt x="17999" y="2813"/>
                          <a:pt x="21548" y="6802"/>
                          <a:pt x="20970" y="10027"/>
                        </a:cubicBezTo>
                        <a:cubicBezTo>
                          <a:pt x="20948" y="10242"/>
                          <a:pt x="14696" y="8241"/>
                          <a:pt x="14623" y="8443"/>
                        </a:cubicBezTo>
                        <a:close/>
                        <a:moveTo>
                          <a:pt x="2595" y="3959"/>
                        </a:moveTo>
                        <a:cubicBezTo>
                          <a:pt x="7380" y="1081"/>
                          <a:pt x="11258" y="1920"/>
                          <a:pt x="11258" y="1920"/>
                        </a:cubicBezTo>
                        <a:cubicBezTo>
                          <a:pt x="6883" y="314"/>
                          <a:pt x="1664" y="3617"/>
                          <a:pt x="1664" y="3617"/>
                        </a:cubicBezTo>
                        <a:cubicBezTo>
                          <a:pt x="1664" y="3617"/>
                          <a:pt x="3556" y="9531"/>
                          <a:pt x="7932" y="11137"/>
                        </a:cubicBezTo>
                        <a:cubicBezTo>
                          <a:pt x="7932" y="11137"/>
                          <a:pt x="4422" y="9278"/>
                          <a:pt x="2595" y="3959"/>
                        </a:cubicBezTo>
                        <a:close/>
                        <a:moveTo>
                          <a:pt x="4896" y="4803"/>
                        </a:moveTo>
                        <a:cubicBezTo>
                          <a:pt x="8108" y="2871"/>
                          <a:pt x="10712" y="3434"/>
                          <a:pt x="10712" y="3434"/>
                        </a:cubicBezTo>
                        <a:cubicBezTo>
                          <a:pt x="7774" y="2356"/>
                          <a:pt x="4270" y="4574"/>
                          <a:pt x="4270" y="4574"/>
                        </a:cubicBezTo>
                        <a:cubicBezTo>
                          <a:pt x="4270" y="4574"/>
                          <a:pt x="5541" y="8544"/>
                          <a:pt x="8478" y="9623"/>
                        </a:cubicBezTo>
                        <a:cubicBezTo>
                          <a:pt x="8478" y="9623"/>
                          <a:pt x="6122" y="8374"/>
                          <a:pt x="4896" y="4803"/>
                        </a:cubicBezTo>
                        <a:close/>
                      </a:path>
                    </a:pathLst>
                  </a:custGeom>
                  <a:grpFill/>
                  <a:ln w="7600" cap="flat">
                    <a:noFill/>
                    <a:bevel/>
                  </a:ln>
                </p:spPr>
              </p:sp>
              <p:sp>
                <p:nvSpPr>
                  <p:cNvPr id="401" name="任意多边形: 形状 400"/>
                  <p:cNvSpPr/>
                  <p:nvPr/>
                </p:nvSpPr>
                <p:spPr>
                  <a:xfrm>
                    <a:off x="2134427" y="1163542"/>
                    <a:ext cx="20902" cy="13682"/>
                  </a:xfrm>
                  <a:custGeom>
                    <a:avLst/>
                    <a:gdLst/>
                    <a:ahLst/>
                    <a:cxnLst/>
                    <a:rect l="0" t="0" r="0" b="0"/>
                    <a:pathLst>
                      <a:path w="20902" h="13682">
                        <a:moveTo>
                          <a:pt x="6374" y="5632"/>
                        </a:moveTo>
                        <a:cubicBezTo>
                          <a:pt x="6294" y="5856"/>
                          <a:pt x="0" y="3764"/>
                          <a:pt x="0" y="3992"/>
                        </a:cubicBezTo>
                        <a:cubicBezTo>
                          <a:pt x="0" y="7209"/>
                          <a:pt x="3081" y="11154"/>
                          <a:pt x="8403" y="13108"/>
                        </a:cubicBezTo>
                        <a:cubicBezTo>
                          <a:pt x="14104" y="15201"/>
                          <a:pt x="20902" y="10896"/>
                          <a:pt x="20902" y="10896"/>
                        </a:cubicBezTo>
                        <a:cubicBezTo>
                          <a:pt x="20902" y="10896"/>
                          <a:pt x="18438" y="3191"/>
                          <a:pt x="12737" y="1099"/>
                        </a:cubicBezTo>
                        <a:cubicBezTo>
                          <a:pt x="7376" y="-869"/>
                          <a:pt x="2115" y="0"/>
                          <a:pt x="0" y="2731"/>
                        </a:cubicBezTo>
                        <a:cubicBezTo>
                          <a:pt x="0" y="2910"/>
                          <a:pt x="6447" y="5430"/>
                          <a:pt x="6374" y="5632"/>
                        </a:cubicBezTo>
                        <a:close/>
                        <a:moveTo>
                          <a:pt x="18446" y="9994"/>
                        </a:moveTo>
                        <a:cubicBezTo>
                          <a:pt x="16615" y="4688"/>
                          <a:pt x="13109" y="2816"/>
                          <a:pt x="13109" y="2816"/>
                        </a:cubicBezTo>
                        <a:cubicBezTo>
                          <a:pt x="17485" y="4422"/>
                          <a:pt x="19377" y="10336"/>
                          <a:pt x="19377" y="10336"/>
                        </a:cubicBezTo>
                        <a:cubicBezTo>
                          <a:pt x="19377" y="10336"/>
                          <a:pt x="14158" y="13640"/>
                          <a:pt x="9783" y="12034"/>
                        </a:cubicBezTo>
                        <a:cubicBezTo>
                          <a:pt x="9783" y="12034"/>
                          <a:pt x="13656" y="12885"/>
                          <a:pt x="18446" y="9994"/>
                        </a:cubicBezTo>
                        <a:close/>
                        <a:moveTo>
                          <a:pt x="16145" y="9150"/>
                        </a:moveTo>
                        <a:cubicBezTo>
                          <a:pt x="14916" y="5587"/>
                          <a:pt x="12563" y="4331"/>
                          <a:pt x="12563" y="4331"/>
                        </a:cubicBezTo>
                        <a:cubicBezTo>
                          <a:pt x="15501" y="5409"/>
                          <a:pt x="16771" y="9379"/>
                          <a:pt x="16771" y="9379"/>
                        </a:cubicBezTo>
                        <a:cubicBezTo>
                          <a:pt x="16771" y="9379"/>
                          <a:pt x="13267" y="11598"/>
                          <a:pt x="10330" y="10519"/>
                        </a:cubicBezTo>
                        <a:cubicBezTo>
                          <a:pt x="10330" y="10519"/>
                          <a:pt x="12930" y="11090"/>
                          <a:pt x="16145" y="9150"/>
                        </a:cubicBezTo>
                        <a:close/>
                      </a:path>
                    </a:pathLst>
                  </a:custGeom>
                  <a:grpFill/>
                  <a:ln w="7600" cap="flat">
                    <a:noFill/>
                    <a:bevel/>
                  </a:ln>
                </p:spPr>
              </p:sp>
              <p:sp>
                <p:nvSpPr>
                  <p:cNvPr id="402" name="任意多边形: 形状 401"/>
                  <p:cNvSpPr/>
                  <p:nvPr/>
                </p:nvSpPr>
                <p:spPr>
                  <a:xfrm>
                    <a:off x="2121283" y="1168090"/>
                    <a:ext cx="13566" cy="21081"/>
                  </a:xfrm>
                  <a:custGeom>
                    <a:avLst/>
                    <a:gdLst/>
                    <a:ahLst/>
                    <a:cxnLst/>
                    <a:rect l="0" t="0" r="0" b="0"/>
                    <a:pathLst>
                      <a:path w="13566" h="21081">
                        <a:moveTo>
                          <a:pt x="7982" y="6429"/>
                        </a:moveTo>
                        <a:cubicBezTo>
                          <a:pt x="7760" y="6347"/>
                          <a:pt x="9834" y="0"/>
                          <a:pt x="9608" y="0"/>
                        </a:cubicBezTo>
                        <a:cubicBezTo>
                          <a:pt x="6418" y="0"/>
                          <a:pt x="2506" y="3107"/>
                          <a:pt x="0" y="8475"/>
                        </a:cubicBezTo>
                        <a:cubicBezTo>
                          <a:pt x="-1506" y="14224"/>
                          <a:pt x="2762" y="21081"/>
                          <a:pt x="2762" y="21081"/>
                        </a:cubicBezTo>
                        <a:cubicBezTo>
                          <a:pt x="2762" y="21081"/>
                          <a:pt x="10402" y="18595"/>
                          <a:pt x="12477" y="12846"/>
                        </a:cubicBezTo>
                        <a:cubicBezTo>
                          <a:pt x="14428" y="7439"/>
                          <a:pt x="13680" y="2133"/>
                          <a:pt x="10858" y="0"/>
                        </a:cubicBezTo>
                        <a:cubicBezTo>
                          <a:pt x="10681" y="0"/>
                          <a:pt x="8182" y="6502"/>
                          <a:pt x="7982" y="6429"/>
                        </a:cubicBezTo>
                        <a:close/>
                        <a:moveTo>
                          <a:pt x="3656" y="18603"/>
                        </a:moveTo>
                        <a:cubicBezTo>
                          <a:pt x="8918" y="16756"/>
                          <a:pt x="10774" y="13221"/>
                          <a:pt x="10774" y="13221"/>
                        </a:cubicBezTo>
                        <a:cubicBezTo>
                          <a:pt x="9181" y="17634"/>
                          <a:pt x="3317" y="19542"/>
                          <a:pt x="3317" y="19542"/>
                        </a:cubicBezTo>
                        <a:cubicBezTo>
                          <a:pt x="3317" y="19542"/>
                          <a:pt x="0" y="14279"/>
                          <a:pt x="1634" y="9867"/>
                        </a:cubicBezTo>
                        <a:cubicBezTo>
                          <a:pt x="1634" y="9867"/>
                          <a:pt x="791" y="13773"/>
                          <a:pt x="3656" y="18603"/>
                        </a:cubicBezTo>
                        <a:close/>
                        <a:moveTo>
                          <a:pt x="4493" y="16283"/>
                        </a:moveTo>
                        <a:cubicBezTo>
                          <a:pt x="8026" y="15044"/>
                          <a:pt x="9272" y="12670"/>
                          <a:pt x="9272" y="12670"/>
                        </a:cubicBezTo>
                        <a:cubicBezTo>
                          <a:pt x="8203" y="15633"/>
                          <a:pt x="4266" y="16914"/>
                          <a:pt x="4266" y="16914"/>
                        </a:cubicBezTo>
                        <a:cubicBezTo>
                          <a:pt x="4266" y="16914"/>
                          <a:pt x="2067" y="13380"/>
                          <a:pt x="3136" y="10418"/>
                        </a:cubicBezTo>
                        <a:cubicBezTo>
                          <a:pt x="3136" y="10418"/>
                          <a:pt x="2569" y="13040"/>
                          <a:pt x="4493" y="16283"/>
                        </a:cubicBezTo>
                        <a:close/>
                      </a:path>
                    </a:pathLst>
                  </a:custGeom>
                  <a:grpFill/>
                  <a:ln w="7600" cap="flat">
                    <a:noFill/>
                    <a:bevel/>
                  </a:ln>
                </p:spPr>
              </p:sp>
              <p:sp>
                <p:nvSpPr>
                  <p:cNvPr id="403" name="任意多边形: 形状 402"/>
                  <p:cNvSpPr/>
                  <p:nvPr/>
                </p:nvSpPr>
                <p:spPr>
                  <a:xfrm>
                    <a:off x="2130962" y="1164571"/>
                    <a:ext cx="2876" cy="2901"/>
                  </a:xfrm>
                  <a:custGeom>
                    <a:avLst/>
                    <a:gdLst/>
                    <a:ahLst/>
                    <a:cxnLst/>
                    <a:rect l="0" t="0" r="0" b="0"/>
                    <a:pathLst>
                      <a:path w="2876" h="2901">
                        <a:moveTo>
                          <a:pt x="0" y="955"/>
                        </a:moveTo>
                        <a:cubicBezTo>
                          <a:pt x="359" y="202"/>
                          <a:pt x="1184" y="-186"/>
                          <a:pt x="1930" y="0"/>
                        </a:cubicBezTo>
                        <a:cubicBezTo>
                          <a:pt x="2676" y="362"/>
                          <a:pt x="3061" y="1194"/>
                          <a:pt x="2789" y="1946"/>
                        </a:cubicBezTo>
                        <a:cubicBezTo>
                          <a:pt x="2518" y="2699"/>
                          <a:pt x="1693" y="3087"/>
                          <a:pt x="946" y="2813"/>
                        </a:cubicBezTo>
                        <a:cubicBezTo>
                          <a:pt x="200" y="2539"/>
                          <a:pt x="-184" y="1707"/>
                          <a:pt x="0" y="955"/>
                        </a:cubicBezTo>
                        <a:close/>
                      </a:path>
                    </a:pathLst>
                  </a:custGeom>
                  <a:grpFill/>
                  <a:ln w="7600" cap="flat">
                    <a:noFill/>
                    <a:bevel/>
                  </a:ln>
                </p:spPr>
              </p:sp>
              <p:sp>
                <p:nvSpPr>
                  <p:cNvPr id="404" name="任意多边形: 形状 403"/>
                  <p:cNvSpPr/>
                  <p:nvPr/>
                </p:nvSpPr>
                <p:spPr>
                  <a:xfrm>
                    <a:off x="2130220" y="1142731"/>
                    <a:ext cx="13566" cy="21071"/>
                  </a:xfrm>
                  <a:custGeom>
                    <a:avLst/>
                    <a:gdLst/>
                    <a:ahLst/>
                    <a:cxnLst/>
                    <a:rect l="0" t="0" r="0" b="0"/>
                    <a:pathLst>
                      <a:path w="13566" h="21071">
                        <a:moveTo>
                          <a:pt x="5195" y="14748"/>
                        </a:moveTo>
                        <a:cubicBezTo>
                          <a:pt x="4973" y="14666"/>
                          <a:pt x="2580" y="20798"/>
                          <a:pt x="2374" y="20690"/>
                        </a:cubicBezTo>
                        <a:cubicBezTo>
                          <a:pt x="-394" y="19011"/>
                          <a:pt x="-1117" y="13743"/>
                          <a:pt x="820" y="8375"/>
                        </a:cubicBezTo>
                        <a:cubicBezTo>
                          <a:pt x="2895" y="2625"/>
                          <a:pt x="10535" y="140"/>
                          <a:pt x="10535" y="140"/>
                        </a:cubicBezTo>
                        <a:cubicBezTo>
                          <a:pt x="10535" y="140"/>
                          <a:pt x="14803" y="6997"/>
                          <a:pt x="12728" y="12746"/>
                        </a:cubicBezTo>
                        <a:cubicBezTo>
                          <a:pt x="10777" y="18153"/>
                          <a:pt x="6822" y="21732"/>
                          <a:pt x="3624" y="21149"/>
                        </a:cubicBezTo>
                        <a:cubicBezTo>
                          <a:pt x="3411" y="21127"/>
                          <a:pt x="5395" y="14821"/>
                          <a:pt x="5195" y="14748"/>
                        </a:cubicBezTo>
                        <a:close/>
                        <a:moveTo>
                          <a:pt x="9641" y="2618"/>
                        </a:moveTo>
                        <a:cubicBezTo>
                          <a:pt x="12494" y="7443"/>
                          <a:pt x="11663" y="11354"/>
                          <a:pt x="11663" y="11354"/>
                        </a:cubicBezTo>
                        <a:cubicBezTo>
                          <a:pt x="13255" y="6941"/>
                          <a:pt x="9980" y="1679"/>
                          <a:pt x="9980" y="1679"/>
                        </a:cubicBezTo>
                        <a:cubicBezTo>
                          <a:pt x="9980" y="1679"/>
                          <a:pt x="4116" y="3586"/>
                          <a:pt x="2523" y="7999"/>
                        </a:cubicBezTo>
                        <a:cubicBezTo>
                          <a:pt x="2523" y="7999"/>
                          <a:pt x="4367" y="4460"/>
                          <a:pt x="9641" y="2618"/>
                        </a:cubicBezTo>
                        <a:close/>
                        <a:moveTo>
                          <a:pt x="8803" y="4937"/>
                        </a:moveTo>
                        <a:cubicBezTo>
                          <a:pt x="10719" y="8177"/>
                          <a:pt x="10161" y="10803"/>
                          <a:pt x="10161" y="10803"/>
                        </a:cubicBezTo>
                        <a:cubicBezTo>
                          <a:pt x="11230" y="7840"/>
                          <a:pt x="9031" y="4307"/>
                          <a:pt x="9031" y="4307"/>
                        </a:cubicBezTo>
                        <a:cubicBezTo>
                          <a:pt x="9031" y="4307"/>
                          <a:pt x="5094" y="5588"/>
                          <a:pt x="4025" y="8551"/>
                        </a:cubicBezTo>
                        <a:cubicBezTo>
                          <a:pt x="4025" y="8551"/>
                          <a:pt x="5263" y="6174"/>
                          <a:pt x="8803" y="4937"/>
                        </a:cubicBezTo>
                        <a:close/>
                      </a:path>
                    </a:pathLst>
                  </a:custGeom>
                  <a:grpFill/>
                  <a:ln w="7600" cap="flat">
                    <a:noFill/>
                    <a:bevel/>
                  </a:ln>
                </p:spPr>
              </p:sp>
            </p:grpSp>
            <p:grpSp>
              <p:nvGrpSpPr>
                <p:cNvPr id="370" name="组合 369"/>
                <p:cNvGrpSpPr/>
                <p:nvPr/>
              </p:nvGrpSpPr>
              <p:grpSpPr>
                <a:xfrm rot="510912" flipH="1">
                  <a:off x="2854911" y="2785119"/>
                  <a:ext cx="371219" cy="374786"/>
                  <a:chOff x="2147838" y="1062053"/>
                  <a:chExt cx="95851" cy="96772"/>
                </a:xfrm>
                <a:grpFill/>
              </p:grpSpPr>
              <p:sp>
                <p:nvSpPr>
                  <p:cNvPr id="395" name="任意多边形: 形状 394"/>
                  <p:cNvSpPr/>
                  <p:nvPr/>
                </p:nvSpPr>
                <p:spPr>
                  <a:xfrm>
                    <a:off x="2200300" y="1086457"/>
                    <a:ext cx="43689" cy="28597"/>
                  </a:xfrm>
                  <a:custGeom>
                    <a:avLst/>
                    <a:gdLst/>
                    <a:ahLst/>
                    <a:cxnLst/>
                    <a:rect l="0" t="0" r="0" b="0"/>
                    <a:pathLst>
                      <a:path w="43689" h="28597">
                        <a:moveTo>
                          <a:pt x="13024" y="17393"/>
                        </a:moveTo>
                        <a:cubicBezTo>
                          <a:pt x="12855" y="16925"/>
                          <a:pt x="-95" y="21298"/>
                          <a:pt x="-200" y="20821"/>
                        </a:cubicBezTo>
                        <a:cubicBezTo>
                          <a:pt x="-1253" y="14096"/>
                          <a:pt x="6139" y="5850"/>
                          <a:pt x="17264" y="1767"/>
                        </a:cubicBezTo>
                        <a:cubicBezTo>
                          <a:pt x="29179" y="-2607"/>
                          <a:pt x="43389" y="6390"/>
                          <a:pt x="43389" y="6390"/>
                        </a:cubicBezTo>
                        <a:cubicBezTo>
                          <a:pt x="43389" y="6390"/>
                          <a:pt x="38237" y="22494"/>
                          <a:pt x="26322" y="26868"/>
                        </a:cubicBezTo>
                        <a:cubicBezTo>
                          <a:pt x="15117" y="30981"/>
                          <a:pt x="4122" y="29404"/>
                          <a:pt x="751" y="23456"/>
                        </a:cubicBezTo>
                        <a:cubicBezTo>
                          <a:pt x="500" y="23083"/>
                          <a:pt x="13176" y="17815"/>
                          <a:pt x="13024" y="17393"/>
                        </a:cubicBezTo>
                        <a:close/>
                        <a:moveTo>
                          <a:pt x="38254" y="8275"/>
                        </a:moveTo>
                        <a:cubicBezTo>
                          <a:pt x="34427" y="19367"/>
                          <a:pt x="27101" y="23278"/>
                          <a:pt x="27101" y="23278"/>
                        </a:cubicBezTo>
                        <a:cubicBezTo>
                          <a:pt x="36246" y="19921"/>
                          <a:pt x="40200" y="7560"/>
                          <a:pt x="40200" y="7560"/>
                        </a:cubicBezTo>
                        <a:cubicBezTo>
                          <a:pt x="40200" y="7560"/>
                          <a:pt x="29293" y="655"/>
                          <a:pt x="20148" y="4012"/>
                        </a:cubicBezTo>
                        <a:cubicBezTo>
                          <a:pt x="20148" y="4012"/>
                          <a:pt x="28244" y="2234"/>
                          <a:pt x="38254" y="8275"/>
                        </a:cubicBezTo>
                        <a:close/>
                        <a:moveTo>
                          <a:pt x="33446" y="10040"/>
                        </a:moveTo>
                        <a:cubicBezTo>
                          <a:pt x="30877" y="17486"/>
                          <a:pt x="25958" y="20112"/>
                          <a:pt x="25958" y="20112"/>
                        </a:cubicBezTo>
                        <a:cubicBezTo>
                          <a:pt x="32098" y="17858"/>
                          <a:pt x="34753" y="9560"/>
                          <a:pt x="34753" y="9560"/>
                        </a:cubicBezTo>
                        <a:cubicBezTo>
                          <a:pt x="34753" y="9560"/>
                          <a:pt x="27430" y="4924"/>
                          <a:pt x="21290" y="7178"/>
                        </a:cubicBezTo>
                        <a:cubicBezTo>
                          <a:pt x="21290" y="7178"/>
                          <a:pt x="26726" y="5984"/>
                          <a:pt x="33446" y="10040"/>
                        </a:cubicBezTo>
                        <a:close/>
                      </a:path>
                    </a:pathLst>
                  </a:custGeom>
                  <a:grpFill/>
                  <a:ln w="7600" cap="flat">
                    <a:noFill/>
                    <a:bevel/>
                  </a:ln>
                </p:spPr>
              </p:sp>
              <p:sp>
                <p:nvSpPr>
                  <p:cNvPr id="396" name="任意多边形: 形状 395"/>
                  <p:cNvSpPr/>
                  <p:nvPr/>
                </p:nvSpPr>
                <p:spPr>
                  <a:xfrm>
                    <a:off x="2147838" y="1105257"/>
                    <a:ext cx="43668" cy="28597"/>
                  </a:xfrm>
                  <a:custGeom>
                    <a:avLst/>
                    <a:gdLst/>
                    <a:ahLst/>
                    <a:cxnLst/>
                    <a:rect l="0" t="0" r="0" b="0"/>
                    <a:pathLst>
                      <a:path w="43668" h="28597">
                        <a:moveTo>
                          <a:pt x="30274" y="11519"/>
                        </a:moveTo>
                        <a:cubicBezTo>
                          <a:pt x="30105" y="11050"/>
                          <a:pt x="42812" y="6006"/>
                          <a:pt x="42589" y="5572"/>
                        </a:cubicBezTo>
                        <a:cubicBezTo>
                          <a:pt x="39109" y="0"/>
                          <a:pt x="28191" y="-1787"/>
                          <a:pt x="17066" y="2297"/>
                        </a:cubicBezTo>
                        <a:cubicBezTo>
                          <a:pt x="5151" y="6671"/>
                          <a:pt x="0" y="22775"/>
                          <a:pt x="0" y="22775"/>
                        </a:cubicBezTo>
                        <a:cubicBezTo>
                          <a:pt x="0" y="22775"/>
                          <a:pt x="14210" y="31772"/>
                          <a:pt x="26125" y="27398"/>
                        </a:cubicBezTo>
                        <a:cubicBezTo>
                          <a:pt x="37330" y="23285"/>
                          <a:pt x="44748" y="14949"/>
                          <a:pt x="43540" y="8207"/>
                        </a:cubicBezTo>
                        <a:cubicBezTo>
                          <a:pt x="43494" y="7758"/>
                          <a:pt x="30426" y="11940"/>
                          <a:pt x="30274" y="11519"/>
                        </a:cubicBezTo>
                        <a:close/>
                        <a:moveTo>
                          <a:pt x="5135" y="20890"/>
                        </a:moveTo>
                        <a:cubicBezTo>
                          <a:pt x="15136" y="26906"/>
                          <a:pt x="23241" y="25153"/>
                          <a:pt x="23241" y="25153"/>
                        </a:cubicBezTo>
                        <a:cubicBezTo>
                          <a:pt x="14096" y="28510"/>
                          <a:pt x="3189" y="21604"/>
                          <a:pt x="3189" y="21604"/>
                        </a:cubicBezTo>
                        <a:cubicBezTo>
                          <a:pt x="3189" y="21604"/>
                          <a:pt x="7143" y="9244"/>
                          <a:pt x="16288" y="5887"/>
                        </a:cubicBezTo>
                        <a:cubicBezTo>
                          <a:pt x="16288" y="5887"/>
                          <a:pt x="8953" y="9773"/>
                          <a:pt x="5135" y="20890"/>
                        </a:cubicBezTo>
                        <a:close/>
                        <a:moveTo>
                          <a:pt x="9943" y="19125"/>
                        </a:moveTo>
                        <a:cubicBezTo>
                          <a:pt x="16657" y="23164"/>
                          <a:pt x="22099" y="21987"/>
                          <a:pt x="22099" y="21987"/>
                        </a:cubicBezTo>
                        <a:cubicBezTo>
                          <a:pt x="15959" y="24241"/>
                          <a:pt x="8636" y="19605"/>
                          <a:pt x="8636" y="19605"/>
                        </a:cubicBezTo>
                        <a:cubicBezTo>
                          <a:pt x="8636" y="19605"/>
                          <a:pt x="11291" y="11306"/>
                          <a:pt x="17431" y="9052"/>
                        </a:cubicBezTo>
                        <a:cubicBezTo>
                          <a:pt x="17431" y="9052"/>
                          <a:pt x="12506" y="11661"/>
                          <a:pt x="9943" y="19125"/>
                        </a:cubicBezTo>
                        <a:close/>
                      </a:path>
                    </a:pathLst>
                  </a:custGeom>
                  <a:grpFill/>
                  <a:ln w="7600" cap="flat">
                    <a:noFill/>
                    <a:bevel/>
                  </a:ln>
                </p:spPr>
              </p:sp>
              <p:sp>
                <p:nvSpPr>
                  <p:cNvPr id="397" name="任意多边形: 形状 396"/>
                  <p:cNvSpPr/>
                  <p:nvPr/>
                </p:nvSpPr>
                <p:spPr>
                  <a:xfrm>
                    <a:off x="2172528" y="1062053"/>
                    <a:ext cx="28355" cy="44041"/>
                  </a:xfrm>
                  <a:custGeom>
                    <a:avLst/>
                    <a:gdLst/>
                    <a:ahLst/>
                    <a:cxnLst/>
                    <a:rect l="0" t="0" r="0" b="0"/>
                    <a:pathLst>
                      <a:path w="28355" h="44041">
                        <a:moveTo>
                          <a:pt x="16934" y="30533"/>
                        </a:moveTo>
                        <a:cubicBezTo>
                          <a:pt x="17398" y="30362"/>
                          <a:pt x="22400" y="43177"/>
                          <a:pt x="22830" y="42953"/>
                        </a:cubicBezTo>
                        <a:cubicBezTo>
                          <a:pt x="28615" y="39443"/>
                          <a:pt x="30126" y="28432"/>
                          <a:pt x="26077" y="17212"/>
                        </a:cubicBezTo>
                        <a:cubicBezTo>
                          <a:pt x="21741" y="5195"/>
                          <a:pt x="5773" y="0"/>
                          <a:pt x="5773" y="0"/>
                        </a:cubicBezTo>
                        <a:cubicBezTo>
                          <a:pt x="5773" y="0"/>
                          <a:pt x="-3148" y="14331"/>
                          <a:pt x="1189" y="26348"/>
                        </a:cubicBezTo>
                        <a:cubicBezTo>
                          <a:pt x="5267" y="37649"/>
                          <a:pt x="13533" y="45131"/>
                          <a:pt x="20218" y="43912"/>
                        </a:cubicBezTo>
                        <a:cubicBezTo>
                          <a:pt x="20662" y="43866"/>
                          <a:pt x="16516" y="30686"/>
                          <a:pt x="16934" y="30533"/>
                        </a:cubicBezTo>
                        <a:close/>
                        <a:moveTo>
                          <a:pt x="7642" y="5179"/>
                        </a:moveTo>
                        <a:cubicBezTo>
                          <a:pt x="1677" y="15265"/>
                          <a:pt x="3415" y="23439"/>
                          <a:pt x="3415" y="23439"/>
                        </a:cubicBezTo>
                        <a:cubicBezTo>
                          <a:pt x="0" y="14216"/>
                          <a:pt x="6934" y="3216"/>
                          <a:pt x="6934" y="3216"/>
                        </a:cubicBezTo>
                        <a:cubicBezTo>
                          <a:pt x="6934" y="3216"/>
                          <a:pt x="19189" y="7204"/>
                          <a:pt x="22518" y="16427"/>
                        </a:cubicBezTo>
                        <a:cubicBezTo>
                          <a:pt x="22518" y="16427"/>
                          <a:pt x="18665" y="9030"/>
                          <a:pt x="7642" y="5179"/>
                        </a:cubicBezTo>
                        <a:close/>
                        <a:moveTo>
                          <a:pt x="9392" y="10028"/>
                        </a:moveTo>
                        <a:cubicBezTo>
                          <a:pt x="5387" y="16799"/>
                          <a:pt x="6554" y="22287"/>
                          <a:pt x="6554" y="22287"/>
                        </a:cubicBezTo>
                        <a:cubicBezTo>
                          <a:pt x="4319" y="16095"/>
                          <a:pt x="8916" y="8710"/>
                          <a:pt x="8916" y="8710"/>
                        </a:cubicBezTo>
                        <a:cubicBezTo>
                          <a:pt x="8916" y="8710"/>
                          <a:pt x="17145" y="11387"/>
                          <a:pt x="19379" y="17579"/>
                        </a:cubicBezTo>
                        <a:cubicBezTo>
                          <a:pt x="19379" y="17579"/>
                          <a:pt x="16792" y="12613"/>
                          <a:pt x="9392" y="10028"/>
                        </a:cubicBezTo>
                        <a:close/>
                      </a:path>
                    </a:pathLst>
                  </a:custGeom>
                  <a:grpFill/>
                  <a:ln w="7600" cap="flat">
                    <a:noFill/>
                    <a:bevel/>
                  </a:ln>
                </p:spPr>
              </p:sp>
              <p:sp>
                <p:nvSpPr>
                  <p:cNvPr id="398" name="任意多边形: 形状 397"/>
                  <p:cNvSpPr/>
                  <p:nvPr/>
                </p:nvSpPr>
                <p:spPr>
                  <a:xfrm>
                    <a:off x="2192757" y="1107408"/>
                    <a:ext cx="6012" cy="6063"/>
                  </a:xfrm>
                  <a:custGeom>
                    <a:avLst/>
                    <a:gdLst/>
                    <a:ahLst/>
                    <a:cxnLst/>
                    <a:rect l="0" t="0" r="0" b="0"/>
                    <a:pathLst>
                      <a:path w="6012" h="6063">
                        <a:moveTo>
                          <a:pt x="5830" y="1995"/>
                        </a:moveTo>
                        <a:cubicBezTo>
                          <a:pt x="6398" y="3568"/>
                          <a:pt x="5593" y="5307"/>
                          <a:pt x="4034" y="5880"/>
                        </a:cubicBezTo>
                        <a:cubicBezTo>
                          <a:pt x="2474" y="6452"/>
                          <a:pt x="750" y="5641"/>
                          <a:pt x="182" y="4068"/>
                        </a:cubicBezTo>
                        <a:cubicBezTo>
                          <a:pt x="-386" y="2495"/>
                          <a:pt x="419" y="756"/>
                          <a:pt x="1978" y="184"/>
                        </a:cubicBezTo>
                        <a:cubicBezTo>
                          <a:pt x="3538" y="-389"/>
                          <a:pt x="5262" y="422"/>
                          <a:pt x="5830" y="1995"/>
                        </a:cubicBezTo>
                        <a:close/>
                      </a:path>
                    </a:pathLst>
                  </a:custGeom>
                  <a:grpFill/>
                  <a:ln w="7600" cap="flat">
                    <a:noFill/>
                    <a:bevel/>
                  </a:ln>
                </p:spPr>
              </p:sp>
              <p:sp>
                <p:nvSpPr>
                  <p:cNvPr id="399" name="任意多边形: 形状 398"/>
                  <p:cNvSpPr/>
                  <p:nvPr/>
                </p:nvSpPr>
                <p:spPr>
                  <a:xfrm>
                    <a:off x="2191207" y="1115066"/>
                    <a:ext cx="28355" cy="44062"/>
                  </a:xfrm>
                  <a:custGeom>
                    <a:avLst/>
                    <a:gdLst/>
                    <a:ahLst/>
                    <a:cxnLst/>
                    <a:rect l="0" t="0" r="0" b="0"/>
                    <a:pathLst>
                      <a:path w="28355" h="44062">
                        <a:moveTo>
                          <a:pt x="11109" y="13135"/>
                        </a:moveTo>
                        <a:cubicBezTo>
                          <a:pt x="11573" y="12964"/>
                          <a:pt x="7237" y="-95"/>
                          <a:pt x="7710" y="-202"/>
                        </a:cubicBezTo>
                        <a:cubicBezTo>
                          <a:pt x="14378" y="-1263"/>
                          <a:pt x="22554" y="6192"/>
                          <a:pt x="26603" y="17411"/>
                        </a:cubicBezTo>
                        <a:cubicBezTo>
                          <a:pt x="30940" y="29428"/>
                          <a:pt x="22019" y="43759"/>
                          <a:pt x="22019" y="43759"/>
                        </a:cubicBezTo>
                        <a:cubicBezTo>
                          <a:pt x="22019" y="43759"/>
                          <a:pt x="6051" y="38564"/>
                          <a:pt x="1714" y="26547"/>
                        </a:cubicBezTo>
                        <a:cubicBezTo>
                          <a:pt x="-2364" y="15246"/>
                          <a:pt x="-801" y="4157"/>
                          <a:pt x="5097" y="757"/>
                        </a:cubicBezTo>
                        <a:cubicBezTo>
                          <a:pt x="5467" y="504"/>
                          <a:pt x="10691" y="13288"/>
                          <a:pt x="11109" y="13135"/>
                        </a:cubicBezTo>
                        <a:close/>
                        <a:moveTo>
                          <a:pt x="20150" y="38580"/>
                        </a:moveTo>
                        <a:cubicBezTo>
                          <a:pt x="9152" y="34721"/>
                          <a:pt x="5274" y="27332"/>
                          <a:pt x="5274" y="27332"/>
                        </a:cubicBezTo>
                        <a:cubicBezTo>
                          <a:pt x="8602" y="36555"/>
                          <a:pt x="20858" y="40543"/>
                          <a:pt x="20858" y="40543"/>
                        </a:cubicBezTo>
                        <a:cubicBezTo>
                          <a:pt x="20858" y="40543"/>
                          <a:pt x="27705" y="29543"/>
                          <a:pt x="24376" y="20320"/>
                        </a:cubicBezTo>
                        <a:cubicBezTo>
                          <a:pt x="24376" y="20320"/>
                          <a:pt x="26139" y="28485"/>
                          <a:pt x="20150" y="38580"/>
                        </a:cubicBezTo>
                        <a:close/>
                        <a:moveTo>
                          <a:pt x="18400" y="33732"/>
                        </a:moveTo>
                        <a:cubicBezTo>
                          <a:pt x="11016" y="31140"/>
                          <a:pt x="8413" y="26180"/>
                          <a:pt x="8413" y="26180"/>
                        </a:cubicBezTo>
                        <a:cubicBezTo>
                          <a:pt x="10647" y="32372"/>
                          <a:pt x="18876" y="35049"/>
                          <a:pt x="18876" y="35049"/>
                        </a:cubicBezTo>
                        <a:cubicBezTo>
                          <a:pt x="18876" y="35049"/>
                          <a:pt x="23472" y="27665"/>
                          <a:pt x="21238" y="21472"/>
                        </a:cubicBezTo>
                        <a:cubicBezTo>
                          <a:pt x="21238" y="21472"/>
                          <a:pt x="22421" y="26954"/>
                          <a:pt x="18400" y="33732"/>
                        </a:cubicBezTo>
                        <a:close/>
                      </a:path>
                    </a:pathLst>
                  </a:custGeom>
                  <a:grpFill/>
                  <a:ln w="7600" cap="flat">
                    <a:noFill/>
                    <a:bevel/>
                  </a:ln>
                </p:spPr>
              </p:sp>
            </p:grpSp>
            <p:grpSp>
              <p:nvGrpSpPr>
                <p:cNvPr id="371" name="组合 370"/>
                <p:cNvGrpSpPr/>
                <p:nvPr/>
              </p:nvGrpSpPr>
              <p:grpSpPr>
                <a:xfrm rot="510912" flipH="1">
                  <a:off x="2810265" y="2645694"/>
                  <a:ext cx="198225" cy="200131"/>
                  <a:chOff x="2212330" y="1031712"/>
                  <a:chExt cx="51183" cy="51675"/>
                </a:xfrm>
                <a:grpFill/>
              </p:grpSpPr>
              <p:sp>
                <p:nvSpPr>
                  <p:cNvPr id="390" name="任意多边形: 形状 389"/>
                  <p:cNvSpPr/>
                  <p:nvPr/>
                </p:nvSpPr>
                <p:spPr>
                  <a:xfrm>
                    <a:off x="2212227" y="1054138"/>
                    <a:ext cx="23215" cy="14437"/>
                  </a:xfrm>
                  <a:custGeom>
                    <a:avLst/>
                    <a:gdLst/>
                    <a:ahLst/>
                    <a:cxnLst/>
                    <a:rect l="0" t="0" r="0" b="0"/>
                    <a:pathLst>
                      <a:path w="23215" h="14437">
                        <a:moveTo>
                          <a:pt x="16311" y="6020"/>
                        </a:moveTo>
                        <a:cubicBezTo>
                          <a:pt x="16378" y="6270"/>
                          <a:pt x="23275" y="4598"/>
                          <a:pt x="23308" y="4850"/>
                        </a:cubicBezTo>
                        <a:cubicBezTo>
                          <a:pt x="23551" y="8378"/>
                          <a:pt x="19356" y="12308"/>
                          <a:pt x="13415" y="13913"/>
                        </a:cubicBezTo>
                        <a:cubicBezTo>
                          <a:pt x="7053" y="15632"/>
                          <a:pt x="103" y="10328"/>
                          <a:pt x="103" y="10328"/>
                        </a:cubicBezTo>
                        <a:cubicBezTo>
                          <a:pt x="103" y="10328"/>
                          <a:pt x="3492" y="2229"/>
                          <a:pt x="9854" y="510"/>
                        </a:cubicBezTo>
                        <a:cubicBezTo>
                          <a:pt x="15838" y="-1107"/>
                          <a:pt x="21457" y="211"/>
                          <a:pt x="22935" y="3443"/>
                        </a:cubicBezTo>
                        <a:cubicBezTo>
                          <a:pt x="23048" y="3647"/>
                          <a:pt x="16251" y="5795"/>
                          <a:pt x="16311" y="6020"/>
                        </a:cubicBezTo>
                        <a:close/>
                        <a:moveTo>
                          <a:pt x="2845" y="9587"/>
                        </a:moveTo>
                        <a:cubicBezTo>
                          <a:pt x="5324" y="4021"/>
                          <a:pt x="9291" y="2332"/>
                          <a:pt x="9291" y="2332"/>
                        </a:cubicBezTo>
                        <a:cubicBezTo>
                          <a:pt x="4407" y="3651"/>
                          <a:pt x="1806" y="9867"/>
                          <a:pt x="1806" y="9867"/>
                        </a:cubicBezTo>
                        <a:cubicBezTo>
                          <a:pt x="1806" y="9867"/>
                          <a:pt x="7140" y="13939"/>
                          <a:pt x="12024" y="12619"/>
                        </a:cubicBezTo>
                        <a:cubicBezTo>
                          <a:pt x="12024" y="12619"/>
                          <a:pt x="7754" y="13170"/>
                          <a:pt x="2845" y="9587"/>
                        </a:cubicBezTo>
                        <a:close/>
                        <a:moveTo>
                          <a:pt x="5412" y="8893"/>
                        </a:moveTo>
                        <a:cubicBezTo>
                          <a:pt x="7076" y="5156"/>
                          <a:pt x="9740" y="4022"/>
                          <a:pt x="9740" y="4022"/>
                        </a:cubicBezTo>
                        <a:cubicBezTo>
                          <a:pt x="6461" y="4908"/>
                          <a:pt x="4715" y="9081"/>
                          <a:pt x="4715" y="9081"/>
                        </a:cubicBezTo>
                        <a:cubicBezTo>
                          <a:pt x="4715" y="9081"/>
                          <a:pt x="8296" y="11815"/>
                          <a:pt x="11575" y="10929"/>
                        </a:cubicBezTo>
                        <a:cubicBezTo>
                          <a:pt x="11575" y="10929"/>
                          <a:pt x="8708" y="11299"/>
                          <a:pt x="5412" y="8893"/>
                        </a:cubicBezTo>
                        <a:close/>
                      </a:path>
                    </a:pathLst>
                  </a:custGeom>
                  <a:grpFill/>
                  <a:ln w="7600" cap="flat">
                    <a:noFill/>
                    <a:bevel/>
                  </a:ln>
                </p:spPr>
              </p:sp>
              <p:sp>
                <p:nvSpPr>
                  <p:cNvPr id="391" name="任意多边形: 形状 390"/>
                  <p:cNvSpPr/>
                  <p:nvPr/>
                </p:nvSpPr>
                <p:spPr>
                  <a:xfrm>
                    <a:off x="2240310" y="1046705"/>
                    <a:ext cx="23203" cy="14437"/>
                  </a:xfrm>
                  <a:custGeom>
                    <a:avLst/>
                    <a:gdLst/>
                    <a:ahLst/>
                    <a:cxnLst/>
                    <a:rect l="0" t="0" r="0" b="0"/>
                    <a:pathLst>
                      <a:path w="23203" h="14437">
                        <a:moveTo>
                          <a:pt x="7031" y="8371"/>
                        </a:moveTo>
                        <a:cubicBezTo>
                          <a:pt x="7097" y="8621"/>
                          <a:pt x="0" y="10651"/>
                          <a:pt x="0" y="10886"/>
                        </a:cubicBezTo>
                        <a:cubicBezTo>
                          <a:pt x="1930" y="14064"/>
                          <a:pt x="7512" y="15352"/>
                          <a:pt x="13452" y="13746"/>
                        </a:cubicBezTo>
                        <a:cubicBezTo>
                          <a:pt x="19814" y="12027"/>
                          <a:pt x="23203" y="3928"/>
                          <a:pt x="23203" y="3928"/>
                        </a:cubicBezTo>
                        <a:cubicBezTo>
                          <a:pt x="23203" y="3928"/>
                          <a:pt x="16253" y="-1376"/>
                          <a:pt x="9891" y="0"/>
                        </a:cubicBezTo>
                        <a:cubicBezTo>
                          <a:pt x="3908" y="1960"/>
                          <a:pt x="0" y="5935"/>
                          <a:pt x="0" y="9479"/>
                        </a:cubicBezTo>
                        <a:cubicBezTo>
                          <a:pt x="0" y="9713"/>
                          <a:pt x="6971" y="8146"/>
                          <a:pt x="7031" y="8371"/>
                        </a:cubicBezTo>
                        <a:close/>
                        <a:moveTo>
                          <a:pt x="20461" y="4669"/>
                        </a:moveTo>
                        <a:cubicBezTo>
                          <a:pt x="15556" y="1099"/>
                          <a:pt x="11283" y="1637"/>
                          <a:pt x="11283" y="1637"/>
                        </a:cubicBezTo>
                        <a:cubicBezTo>
                          <a:pt x="16166" y="0"/>
                          <a:pt x="21500" y="4388"/>
                          <a:pt x="21500" y="4388"/>
                        </a:cubicBezTo>
                        <a:cubicBezTo>
                          <a:pt x="21500" y="4388"/>
                          <a:pt x="18899" y="10604"/>
                          <a:pt x="14016" y="11924"/>
                        </a:cubicBezTo>
                        <a:cubicBezTo>
                          <a:pt x="14016" y="11924"/>
                          <a:pt x="17986" y="10248"/>
                          <a:pt x="20461" y="4669"/>
                        </a:cubicBezTo>
                        <a:close/>
                        <a:moveTo>
                          <a:pt x="17894" y="5363"/>
                        </a:moveTo>
                        <a:cubicBezTo>
                          <a:pt x="14601" y="2966"/>
                          <a:pt x="11732" y="3327"/>
                          <a:pt x="11732" y="3327"/>
                        </a:cubicBezTo>
                        <a:cubicBezTo>
                          <a:pt x="15010" y="2441"/>
                          <a:pt x="18592" y="5174"/>
                          <a:pt x="18592" y="5174"/>
                        </a:cubicBezTo>
                        <a:cubicBezTo>
                          <a:pt x="18592" y="5174"/>
                          <a:pt x="16845" y="9348"/>
                          <a:pt x="13567" y="10234"/>
                        </a:cubicBezTo>
                        <a:cubicBezTo>
                          <a:pt x="13567" y="10234"/>
                          <a:pt x="16232" y="9108"/>
                          <a:pt x="17894" y="5363"/>
                        </a:cubicBezTo>
                        <a:close/>
                      </a:path>
                    </a:pathLst>
                  </a:custGeom>
                  <a:grpFill/>
                  <a:ln w="7600" cap="flat">
                    <a:noFill/>
                    <a:bevel/>
                  </a:ln>
                </p:spPr>
              </p:sp>
              <p:sp>
                <p:nvSpPr>
                  <p:cNvPr id="392" name="任意多边形: 形状 391"/>
                  <p:cNvSpPr/>
                  <p:nvPr/>
                </p:nvSpPr>
                <p:spPr>
                  <a:xfrm>
                    <a:off x="2234366" y="1059986"/>
                    <a:ext cx="14315" cy="23401"/>
                  </a:xfrm>
                  <a:custGeom>
                    <a:avLst/>
                    <a:gdLst/>
                    <a:ahLst/>
                    <a:cxnLst/>
                    <a:rect l="0" t="0" r="0" b="0"/>
                    <a:pathLst>
                      <a:path w="14315" h="23401">
                        <a:moveTo>
                          <a:pt x="6015" y="7091"/>
                        </a:moveTo>
                        <a:cubicBezTo>
                          <a:pt x="5767" y="7158"/>
                          <a:pt x="3754" y="0"/>
                          <a:pt x="3521" y="0"/>
                        </a:cubicBezTo>
                        <a:cubicBezTo>
                          <a:pt x="0" y="1946"/>
                          <a:pt x="-906" y="7576"/>
                          <a:pt x="0" y="13567"/>
                        </a:cubicBezTo>
                        <a:cubicBezTo>
                          <a:pt x="2390" y="19984"/>
                          <a:pt x="10420" y="23401"/>
                          <a:pt x="10420" y="23401"/>
                        </a:cubicBezTo>
                        <a:cubicBezTo>
                          <a:pt x="10420" y="23401"/>
                          <a:pt x="15680" y="16392"/>
                          <a:pt x="13975" y="9975"/>
                        </a:cubicBezTo>
                        <a:cubicBezTo>
                          <a:pt x="12372" y="3941"/>
                          <a:pt x="8430" y="0"/>
                          <a:pt x="4916" y="0"/>
                        </a:cubicBezTo>
                        <a:cubicBezTo>
                          <a:pt x="4684" y="0"/>
                          <a:pt x="6238" y="7031"/>
                          <a:pt x="6015" y="7091"/>
                        </a:cubicBezTo>
                        <a:close/>
                        <a:moveTo>
                          <a:pt x="9685" y="20636"/>
                        </a:moveTo>
                        <a:cubicBezTo>
                          <a:pt x="13225" y="15688"/>
                          <a:pt x="12692" y="11379"/>
                          <a:pt x="12692" y="11379"/>
                        </a:cubicBezTo>
                        <a:cubicBezTo>
                          <a:pt x="14001" y="16304"/>
                          <a:pt x="9964" y="21684"/>
                          <a:pt x="9964" y="21684"/>
                        </a:cubicBezTo>
                        <a:cubicBezTo>
                          <a:pt x="9964" y="21684"/>
                          <a:pt x="3801" y="19061"/>
                          <a:pt x="2492" y="14136"/>
                        </a:cubicBezTo>
                        <a:cubicBezTo>
                          <a:pt x="2492" y="14136"/>
                          <a:pt x="4154" y="18140"/>
                          <a:pt x="9685" y="20636"/>
                        </a:cubicBezTo>
                        <a:close/>
                        <a:moveTo>
                          <a:pt x="8998" y="18047"/>
                        </a:moveTo>
                        <a:cubicBezTo>
                          <a:pt x="11374" y="14725"/>
                          <a:pt x="11016" y="11832"/>
                          <a:pt x="11016" y="11832"/>
                        </a:cubicBezTo>
                        <a:cubicBezTo>
                          <a:pt x="11895" y="15139"/>
                          <a:pt x="9184" y="18750"/>
                          <a:pt x="9184" y="18750"/>
                        </a:cubicBezTo>
                        <a:cubicBezTo>
                          <a:pt x="9184" y="18750"/>
                          <a:pt x="5047" y="16989"/>
                          <a:pt x="4168" y="13683"/>
                        </a:cubicBezTo>
                        <a:cubicBezTo>
                          <a:pt x="4168" y="13683"/>
                          <a:pt x="5284" y="16371"/>
                          <a:pt x="8998" y="18047"/>
                        </a:cubicBezTo>
                        <a:close/>
                      </a:path>
                    </a:pathLst>
                  </a:custGeom>
                  <a:grpFill/>
                  <a:ln w="7600" cap="flat">
                    <a:noFill/>
                    <a:bevel/>
                  </a:ln>
                </p:spPr>
              </p:sp>
              <p:sp>
                <p:nvSpPr>
                  <p:cNvPr id="393" name="任意多边形: 形状 392"/>
                  <p:cNvSpPr/>
                  <p:nvPr/>
                </p:nvSpPr>
                <p:spPr>
                  <a:xfrm>
                    <a:off x="2236360" y="1055975"/>
                    <a:ext cx="3123" cy="3150"/>
                  </a:xfrm>
                  <a:custGeom>
                    <a:avLst/>
                    <a:gdLst/>
                    <a:ahLst/>
                    <a:cxnLst/>
                    <a:rect l="0" t="0" r="0" b="0"/>
                    <a:pathLst>
                      <a:path w="3123" h="3150">
                        <a:moveTo>
                          <a:pt x="0" y="1982"/>
                        </a:moveTo>
                        <a:cubicBezTo>
                          <a:pt x="-170" y="1142"/>
                          <a:pt x="325" y="279"/>
                          <a:pt x="1157" y="0"/>
                        </a:cubicBezTo>
                        <a:cubicBezTo>
                          <a:pt x="1990" y="-171"/>
                          <a:pt x="2846" y="327"/>
                          <a:pt x="3069" y="1167"/>
                        </a:cubicBezTo>
                        <a:cubicBezTo>
                          <a:pt x="3293" y="2007"/>
                          <a:pt x="2798" y="2871"/>
                          <a:pt x="1966" y="3096"/>
                        </a:cubicBezTo>
                        <a:cubicBezTo>
                          <a:pt x="1133" y="3321"/>
                          <a:pt x="277" y="2822"/>
                          <a:pt x="0" y="1982"/>
                        </a:cubicBezTo>
                        <a:close/>
                      </a:path>
                    </a:pathLst>
                  </a:custGeom>
                  <a:grpFill/>
                  <a:ln w="7600" cap="flat">
                    <a:noFill/>
                    <a:bevel/>
                  </a:ln>
                </p:spPr>
              </p:sp>
              <p:sp>
                <p:nvSpPr>
                  <p:cNvPr id="394" name="任意多边形: 形状 393"/>
                  <p:cNvSpPr/>
                  <p:nvPr/>
                </p:nvSpPr>
                <p:spPr>
                  <a:xfrm>
                    <a:off x="2226982" y="1031608"/>
                    <a:ext cx="14315" cy="23413"/>
                  </a:xfrm>
                  <a:custGeom>
                    <a:avLst/>
                    <a:gdLst/>
                    <a:ahLst/>
                    <a:cxnLst/>
                    <a:rect l="0" t="0" r="0" b="0"/>
                    <a:pathLst>
                      <a:path w="14315" h="23413">
                        <a:moveTo>
                          <a:pt x="8346" y="16451"/>
                        </a:moveTo>
                        <a:cubicBezTo>
                          <a:pt x="8098" y="16518"/>
                          <a:pt x="9756" y="23474"/>
                          <a:pt x="9506" y="23508"/>
                        </a:cubicBezTo>
                        <a:cubicBezTo>
                          <a:pt x="6008" y="23752"/>
                          <a:pt x="2112" y="19521"/>
                          <a:pt x="520" y="13530"/>
                        </a:cubicBezTo>
                        <a:cubicBezTo>
                          <a:pt x="-1185" y="7113"/>
                          <a:pt x="4075" y="104"/>
                          <a:pt x="4075" y="104"/>
                        </a:cubicBezTo>
                        <a:cubicBezTo>
                          <a:pt x="4075" y="104"/>
                          <a:pt x="12105" y="3522"/>
                          <a:pt x="13810" y="9939"/>
                        </a:cubicBezTo>
                        <a:cubicBezTo>
                          <a:pt x="15413" y="15973"/>
                          <a:pt x="14106" y="21641"/>
                          <a:pt x="10901" y="23131"/>
                        </a:cubicBezTo>
                        <a:cubicBezTo>
                          <a:pt x="10699" y="23245"/>
                          <a:pt x="8569" y="16390"/>
                          <a:pt x="8346" y="16451"/>
                        </a:cubicBezTo>
                        <a:close/>
                        <a:moveTo>
                          <a:pt x="4810" y="2870"/>
                        </a:moveTo>
                        <a:cubicBezTo>
                          <a:pt x="10328" y="5369"/>
                          <a:pt x="12003" y="9370"/>
                          <a:pt x="12003" y="9370"/>
                        </a:cubicBezTo>
                        <a:cubicBezTo>
                          <a:pt x="10695" y="4445"/>
                          <a:pt x="4531" y="1822"/>
                          <a:pt x="4531" y="1822"/>
                        </a:cubicBezTo>
                        <a:cubicBezTo>
                          <a:pt x="4531" y="1822"/>
                          <a:pt x="494" y="7201"/>
                          <a:pt x="1803" y="12126"/>
                        </a:cubicBezTo>
                        <a:cubicBezTo>
                          <a:pt x="1803" y="12126"/>
                          <a:pt x="1257" y="7821"/>
                          <a:pt x="4810" y="2870"/>
                        </a:cubicBezTo>
                        <a:close/>
                        <a:moveTo>
                          <a:pt x="5498" y="5459"/>
                        </a:moveTo>
                        <a:cubicBezTo>
                          <a:pt x="9202" y="7137"/>
                          <a:pt x="10327" y="9823"/>
                          <a:pt x="10327" y="9823"/>
                        </a:cubicBezTo>
                        <a:cubicBezTo>
                          <a:pt x="9449" y="6516"/>
                          <a:pt x="5311" y="4755"/>
                          <a:pt x="5311" y="4755"/>
                        </a:cubicBezTo>
                        <a:cubicBezTo>
                          <a:pt x="5311" y="4755"/>
                          <a:pt x="2600" y="8367"/>
                          <a:pt x="3479" y="11674"/>
                        </a:cubicBezTo>
                        <a:cubicBezTo>
                          <a:pt x="3479" y="11674"/>
                          <a:pt x="3112" y="8783"/>
                          <a:pt x="5498" y="5459"/>
                        </a:cubicBezTo>
                        <a:close/>
                      </a:path>
                    </a:pathLst>
                  </a:custGeom>
                  <a:grpFill/>
                  <a:ln w="7600" cap="flat">
                    <a:noFill/>
                    <a:bevel/>
                  </a:ln>
                </p:spPr>
              </p:sp>
            </p:grpSp>
            <p:grpSp>
              <p:nvGrpSpPr>
                <p:cNvPr id="372" name="组合 371"/>
                <p:cNvGrpSpPr/>
                <p:nvPr/>
              </p:nvGrpSpPr>
              <p:grpSpPr>
                <a:xfrm rot="510912" flipH="1">
                  <a:off x="2262792" y="2554123"/>
                  <a:ext cx="666905" cy="673318"/>
                  <a:chOff x="2226239" y="1019627"/>
                  <a:chExt cx="172199" cy="173855"/>
                </a:xfrm>
                <a:grpFill/>
              </p:grpSpPr>
              <p:sp>
                <p:nvSpPr>
                  <p:cNvPr id="385" name="任意多边形: 形状 384"/>
                  <p:cNvSpPr/>
                  <p:nvPr/>
                </p:nvSpPr>
                <p:spPr>
                  <a:xfrm>
                    <a:off x="2320489" y="1063469"/>
                    <a:ext cx="78487" cy="51374"/>
                  </a:xfrm>
                  <a:custGeom>
                    <a:avLst/>
                    <a:gdLst/>
                    <a:ahLst/>
                    <a:cxnLst/>
                    <a:rect l="0" t="0" r="0" b="0"/>
                    <a:pathLst>
                      <a:path w="78487" h="51374">
                        <a:moveTo>
                          <a:pt x="23397" y="31247"/>
                        </a:moveTo>
                        <a:cubicBezTo>
                          <a:pt x="23094" y="30406"/>
                          <a:pt x="-170" y="38262"/>
                          <a:pt x="-360" y="37406"/>
                        </a:cubicBezTo>
                        <a:cubicBezTo>
                          <a:pt x="-2250" y="25324"/>
                          <a:pt x="11029" y="10510"/>
                          <a:pt x="31014" y="3174"/>
                        </a:cubicBezTo>
                        <a:cubicBezTo>
                          <a:pt x="52420" y="-4684"/>
                          <a:pt x="77949" y="11479"/>
                          <a:pt x="77949" y="11479"/>
                        </a:cubicBezTo>
                        <a:cubicBezTo>
                          <a:pt x="77949" y="11479"/>
                          <a:pt x="68694" y="40410"/>
                          <a:pt x="47288" y="48268"/>
                        </a:cubicBezTo>
                        <a:cubicBezTo>
                          <a:pt x="27158" y="55658"/>
                          <a:pt x="7404" y="52825"/>
                          <a:pt x="1348" y="42139"/>
                        </a:cubicBezTo>
                        <a:cubicBezTo>
                          <a:pt x="898" y="41468"/>
                          <a:pt x="23670" y="32004"/>
                          <a:pt x="23397" y="31247"/>
                        </a:cubicBezTo>
                        <a:close/>
                        <a:moveTo>
                          <a:pt x="68723" y="14866"/>
                        </a:moveTo>
                        <a:cubicBezTo>
                          <a:pt x="61848" y="34792"/>
                          <a:pt x="48687" y="41819"/>
                          <a:pt x="48687" y="41819"/>
                        </a:cubicBezTo>
                        <a:cubicBezTo>
                          <a:pt x="65116" y="35788"/>
                          <a:pt x="72219" y="13583"/>
                          <a:pt x="72219" y="13583"/>
                        </a:cubicBezTo>
                        <a:cubicBezTo>
                          <a:pt x="72219" y="13583"/>
                          <a:pt x="52626" y="1177"/>
                          <a:pt x="36196" y="7208"/>
                        </a:cubicBezTo>
                        <a:cubicBezTo>
                          <a:pt x="36196" y="7208"/>
                          <a:pt x="50740" y="4013"/>
                          <a:pt x="68723" y="14866"/>
                        </a:cubicBezTo>
                        <a:close/>
                        <a:moveTo>
                          <a:pt x="60087" y="18036"/>
                        </a:moveTo>
                        <a:cubicBezTo>
                          <a:pt x="55471" y="31415"/>
                          <a:pt x="46634" y="36132"/>
                          <a:pt x="46634" y="36132"/>
                        </a:cubicBezTo>
                        <a:cubicBezTo>
                          <a:pt x="57665" y="32083"/>
                          <a:pt x="62434" y="17175"/>
                          <a:pt x="62434" y="17175"/>
                        </a:cubicBezTo>
                        <a:cubicBezTo>
                          <a:pt x="62434" y="17175"/>
                          <a:pt x="49279" y="8846"/>
                          <a:pt x="38248" y="12895"/>
                        </a:cubicBezTo>
                        <a:cubicBezTo>
                          <a:pt x="38248" y="12895"/>
                          <a:pt x="48013" y="10750"/>
                          <a:pt x="60087" y="18036"/>
                        </a:cubicBezTo>
                        <a:close/>
                      </a:path>
                    </a:pathLst>
                  </a:custGeom>
                  <a:grpFill/>
                  <a:ln w="7600" cap="flat">
                    <a:noFill/>
                    <a:bevel/>
                  </a:ln>
                </p:spPr>
              </p:sp>
              <p:sp>
                <p:nvSpPr>
                  <p:cNvPr id="386" name="任意多边形: 形状 385"/>
                  <p:cNvSpPr/>
                  <p:nvPr/>
                </p:nvSpPr>
                <p:spPr>
                  <a:xfrm>
                    <a:off x="2226239" y="1097244"/>
                    <a:ext cx="78451" cy="51375"/>
                  </a:xfrm>
                  <a:custGeom>
                    <a:avLst/>
                    <a:gdLst/>
                    <a:ahLst/>
                    <a:cxnLst/>
                    <a:rect l="0" t="0" r="0" b="0"/>
                    <a:pathLst>
                      <a:path w="78451" h="51375">
                        <a:moveTo>
                          <a:pt x="54388" y="20694"/>
                        </a:moveTo>
                        <a:cubicBezTo>
                          <a:pt x="54084" y="19852"/>
                          <a:pt x="76912" y="10789"/>
                          <a:pt x="76511" y="10010"/>
                        </a:cubicBezTo>
                        <a:cubicBezTo>
                          <a:pt x="70260" y="0"/>
                          <a:pt x="50645" y="-3209"/>
                          <a:pt x="30660" y="4127"/>
                        </a:cubicBezTo>
                        <a:cubicBezTo>
                          <a:pt x="9254" y="11984"/>
                          <a:pt x="0" y="40915"/>
                          <a:pt x="0" y="40915"/>
                        </a:cubicBezTo>
                        <a:cubicBezTo>
                          <a:pt x="0" y="40915"/>
                          <a:pt x="25528" y="57078"/>
                          <a:pt x="46934" y="49221"/>
                        </a:cubicBezTo>
                        <a:cubicBezTo>
                          <a:pt x="67064" y="41831"/>
                          <a:pt x="80391" y="26856"/>
                          <a:pt x="78220" y="14744"/>
                        </a:cubicBezTo>
                        <a:cubicBezTo>
                          <a:pt x="78138" y="13938"/>
                          <a:pt x="54661" y="21451"/>
                          <a:pt x="54388" y="20694"/>
                        </a:cubicBezTo>
                        <a:close/>
                        <a:moveTo>
                          <a:pt x="9225" y="37529"/>
                        </a:moveTo>
                        <a:cubicBezTo>
                          <a:pt x="27192" y="48336"/>
                          <a:pt x="41753" y="45187"/>
                          <a:pt x="41753" y="45187"/>
                        </a:cubicBezTo>
                        <a:cubicBezTo>
                          <a:pt x="25323" y="51218"/>
                          <a:pt x="5729" y="38812"/>
                          <a:pt x="5729" y="38812"/>
                        </a:cubicBezTo>
                        <a:cubicBezTo>
                          <a:pt x="5729" y="38812"/>
                          <a:pt x="12832" y="16607"/>
                          <a:pt x="29262" y="10576"/>
                        </a:cubicBezTo>
                        <a:cubicBezTo>
                          <a:pt x="29262" y="10576"/>
                          <a:pt x="16084" y="17557"/>
                          <a:pt x="9225" y="37529"/>
                        </a:cubicBezTo>
                        <a:close/>
                        <a:moveTo>
                          <a:pt x="17862" y="34358"/>
                        </a:moveTo>
                        <a:cubicBezTo>
                          <a:pt x="29925" y="41614"/>
                          <a:pt x="39700" y="39500"/>
                          <a:pt x="39700" y="39500"/>
                        </a:cubicBezTo>
                        <a:cubicBezTo>
                          <a:pt x="28670" y="43549"/>
                          <a:pt x="15515" y="35220"/>
                          <a:pt x="15515" y="35220"/>
                        </a:cubicBezTo>
                        <a:cubicBezTo>
                          <a:pt x="15515" y="35220"/>
                          <a:pt x="20284" y="20312"/>
                          <a:pt x="31314" y="16263"/>
                        </a:cubicBezTo>
                        <a:cubicBezTo>
                          <a:pt x="31314" y="16263"/>
                          <a:pt x="22467" y="20950"/>
                          <a:pt x="17862" y="34358"/>
                        </a:cubicBezTo>
                        <a:close/>
                      </a:path>
                    </a:pathLst>
                  </a:custGeom>
                  <a:grpFill/>
                  <a:ln w="7600" cap="flat">
                    <a:noFill/>
                    <a:bevel/>
                  </a:ln>
                </p:spPr>
              </p:sp>
              <p:sp>
                <p:nvSpPr>
                  <p:cNvPr id="387" name="任意多边形: 形状 386"/>
                  <p:cNvSpPr/>
                  <p:nvPr/>
                </p:nvSpPr>
                <p:spPr>
                  <a:xfrm>
                    <a:off x="2270596" y="1019627"/>
                    <a:ext cx="50940" cy="79121"/>
                  </a:xfrm>
                  <a:custGeom>
                    <a:avLst/>
                    <a:gdLst/>
                    <a:ahLst/>
                    <a:cxnLst/>
                    <a:rect l="0" t="0" r="0" b="0"/>
                    <a:pathLst>
                      <a:path w="50940" h="79121">
                        <a:moveTo>
                          <a:pt x="30422" y="54852"/>
                        </a:moveTo>
                        <a:cubicBezTo>
                          <a:pt x="31256" y="54546"/>
                          <a:pt x="40243" y="77569"/>
                          <a:pt x="41015" y="77165"/>
                        </a:cubicBezTo>
                        <a:cubicBezTo>
                          <a:pt x="51407" y="70860"/>
                          <a:pt x="54122" y="51078"/>
                          <a:pt x="46849" y="30922"/>
                        </a:cubicBezTo>
                        <a:cubicBezTo>
                          <a:pt x="39057" y="9333"/>
                          <a:pt x="10371" y="0"/>
                          <a:pt x="10371" y="0"/>
                        </a:cubicBezTo>
                        <a:cubicBezTo>
                          <a:pt x="10371" y="0"/>
                          <a:pt x="-5655" y="25746"/>
                          <a:pt x="2136" y="47335"/>
                        </a:cubicBezTo>
                        <a:cubicBezTo>
                          <a:pt x="9463" y="67637"/>
                          <a:pt x="24312" y="81078"/>
                          <a:pt x="36322" y="78888"/>
                        </a:cubicBezTo>
                        <a:cubicBezTo>
                          <a:pt x="37121" y="78805"/>
                          <a:pt x="29671" y="55128"/>
                          <a:pt x="30422" y="54852"/>
                        </a:cubicBezTo>
                        <a:close/>
                        <a:moveTo>
                          <a:pt x="13729" y="9304"/>
                        </a:moveTo>
                        <a:cubicBezTo>
                          <a:pt x="3013" y="27424"/>
                          <a:pt x="6136" y="42109"/>
                          <a:pt x="6136" y="42109"/>
                        </a:cubicBezTo>
                        <a:cubicBezTo>
                          <a:pt x="0" y="25539"/>
                          <a:pt x="12457" y="5778"/>
                          <a:pt x="12457" y="5778"/>
                        </a:cubicBezTo>
                        <a:cubicBezTo>
                          <a:pt x="12457" y="5778"/>
                          <a:pt x="34474" y="12942"/>
                          <a:pt x="40454" y="29512"/>
                        </a:cubicBezTo>
                        <a:cubicBezTo>
                          <a:pt x="40454" y="29512"/>
                          <a:pt x="33532" y="16222"/>
                          <a:pt x="13729" y="9304"/>
                        </a:cubicBezTo>
                        <a:close/>
                        <a:moveTo>
                          <a:pt x="16873" y="18015"/>
                        </a:moveTo>
                        <a:cubicBezTo>
                          <a:pt x="9678" y="30180"/>
                          <a:pt x="11775" y="40039"/>
                          <a:pt x="11775" y="40039"/>
                        </a:cubicBezTo>
                        <a:cubicBezTo>
                          <a:pt x="7760" y="28915"/>
                          <a:pt x="16018" y="15647"/>
                          <a:pt x="16018" y="15647"/>
                        </a:cubicBezTo>
                        <a:cubicBezTo>
                          <a:pt x="16018" y="15647"/>
                          <a:pt x="30801" y="20457"/>
                          <a:pt x="34815" y="31582"/>
                        </a:cubicBezTo>
                        <a:cubicBezTo>
                          <a:pt x="34815" y="31582"/>
                          <a:pt x="30168" y="22659"/>
                          <a:pt x="16873" y="18015"/>
                        </a:cubicBezTo>
                        <a:close/>
                      </a:path>
                    </a:pathLst>
                  </a:custGeom>
                  <a:grpFill/>
                  <a:ln w="7600" cap="flat">
                    <a:noFill/>
                    <a:bevel/>
                  </a:ln>
                </p:spPr>
              </p:sp>
              <p:sp>
                <p:nvSpPr>
                  <p:cNvPr id="388" name="任意多边形: 形状 387"/>
                  <p:cNvSpPr/>
                  <p:nvPr/>
                </p:nvSpPr>
                <p:spPr>
                  <a:xfrm>
                    <a:off x="2306938" y="1101108"/>
                    <a:ext cx="10801" cy="10893"/>
                  </a:xfrm>
                  <a:custGeom>
                    <a:avLst/>
                    <a:gdLst/>
                    <a:ahLst/>
                    <a:cxnLst/>
                    <a:rect l="0" t="0" r="0" b="0"/>
                    <a:pathLst>
                      <a:path w="10801" h="10893">
                        <a:moveTo>
                          <a:pt x="10474" y="3584"/>
                        </a:moveTo>
                        <a:cubicBezTo>
                          <a:pt x="11493" y="6410"/>
                          <a:pt x="10049" y="9535"/>
                          <a:pt x="7247" y="10563"/>
                        </a:cubicBezTo>
                        <a:cubicBezTo>
                          <a:pt x="4445" y="11592"/>
                          <a:pt x="1347" y="10135"/>
                          <a:pt x="327" y="7309"/>
                        </a:cubicBezTo>
                        <a:cubicBezTo>
                          <a:pt x="-693" y="4483"/>
                          <a:pt x="752" y="1358"/>
                          <a:pt x="3554" y="330"/>
                        </a:cubicBezTo>
                        <a:cubicBezTo>
                          <a:pt x="6356" y="-699"/>
                          <a:pt x="9454" y="758"/>
                          <a:pt x="10474" y="3584"/>
                        </a:cubicBezTo>
                        <a:close/>
                      </a:path>
                    </a:pathLst>
                  </a:custGeom>
                  <a:grpFill/>
                  <a:ln w="7600" cap="flat">
                    <a:noFill/>
                    <a:bevel/>
                  </a:ln>
                </p:spPr>
              </p:sp>
              <p:sp>
                <p:nvSpPr>
                  <p:cNvPr id="389" name="任意多边形: 形状 388"/>
                  <p:cNvSpPr/>
                  <p:nvPr/>
                </p:nvSpPr>
                <p:spPr>
                  <a:xfrm>
                    <a:off x="2304152" y="1114867"/>
                    <a:ext cx="50940" cy="79158"/>
                  </a:xfrm>
                  <a:custGeom>
                    <a:avLst/>
                    <a:gdLst/>
                    <a:ahLst/>
                    <a:cxnLst/>
                    <a:rect l="0" t="0" r="0" b="0"/>
                    <a:pathLst>
                      <a:path w="50940" h="79158">
                        <a:moveTo>
                          <a:pt x="19957" y="23597"/>
                        </a:moveTo>
                        <a:cubicBezTo>
                          <a:pt x="20791" y="23291"/>
                          <a:pt x="13002" y="-172"/>
                          <a:pt x="13851" y="-363"/>
                        </a:cubicBezTo>
                        <a:cubicBezTo>
                          <a:pt x="25830" y="-2270"/>
                          <a:pt x="40518" y="11124"/>
                          <a:pt x="47792" y="31279"/>
                        </a:cubicBezTo>
                        <a:cubicBezTo>
                          <a:pt x="55584" y="52868"/>
                          <a:pt x="39557" y="78614"/>
                          <a:pt x="39557" y="78614"/>
                        </a:cubicBezTo>
                        <a:cubicBezTo>
                          <a:pt x="39557" y="78614"/>
                          <a:pt x="10871" y="69281"/>
                          <a:pt x="3080" y="47692"/>
                        </a:cubicBezTo>
                        <a:cubicBezTo>
                          <a:pt x="-4247" y="27390"/>
                          <a:pt x="-1438" y="7468"/>
                          <a:pt x="9157" y="1360"/>
                        </a:cubicBezTo>
                        <a:cubicBezTo>
                          <a:pt x="9822" y="905"/>
                          <a:pt x="19206" y="23873"/>
                          <a:pt x="19957" y="23597"/>
                        </a:cubicBezTo>
                        <a:close/>
                        <a:moveTo>
                          <a:pt x="36200" y="69311"/>
                        </a:moveTo>
                        <a:cubicBezTo>
                          <a:pt x="16442" y="62376"/>
                          <a:pt x="9475" y="49103"/>
                          <a:pt x="9475" y="49103"/>
                        </a:cubicBezTo>
                        <a:cubicBezTo>
                          <a:pt x="15455" y="65673"/>
                          <a:pt x="37472" y="72836"/>
                          <a:pt x="37472" y="72836"/>
                        </a:cubicBezTo>
                        <a:cubicBezTo>
                          <a:pt x="37472" y="72836"/>
                          <a:pt x="49773" y="53075"/>
                          <a:pt x="43793" y="36505"/>
                        </a:cubicBezTo>
                        <a:cubicBezTo>
                          <a:pt x="43793" y="36505"/>
                          <a:pt x="46960" y="51174"/>
                          <a:pt x="36200" y="69311"/>
                        </a:cubicBezTo>
                        <a:close/>
                        <a:moveTo>
                          <a:pt x="33056" y="60600"/>
                        </a:moveTo>
                        <a:cubicBezTo>
                          <a:pt x="19791" y="55945"/>
                          <a:pt x="15113" y="47033"/>
                          <a:pt x="15113" y="47033"/>
                        </a:cubicBezTo>
                        <a:cubicBezTo>
                          <a:pt x="19128" y="58158"/>
                          <a:pt x="33910" y="62967"/>
                          <a:pt x="33910" y="62967"/>
                        </a:cubicBezTo>
                        <a:cubicBezTo>
                          <a:pt x="33910" y="62967"/>
                          <a:pt x="42169" y="49700"/>
                          <a:pt x="38154" y="38575"/>
                        </a:cubicBezTo>
                        <a:cubicBezTo>
                          <a:pt x="38154" y="38575"/>
                          <a:pt x="40280" y="48423"/>
                          <a:pt x="33056" y="60600"/>
                        </a:cubicBezTo>
                        <a:close/>
                      </a:path>
                    </a:pathLst>
                  </a:custGeom>
                  <a:grpFill/>
                  <a:ln w="7600" cap="flat">
                    <a:noFill/>
                    <a:bevel/>
                  </a:ln>
                </p:spPr>
              </p:sp>
            </p:grpSp>
            <p:grpSp>
              <p:nvGrpSpPr>
                <p:cNvPr id="373" name="组合 372"/>
                <p:cNvGrpSpPr/>
                <p:nvPr/>
              </p:nvGrpSpPr>
              <p:grpSpPr>
                <a:xfrm rot="510912" flipH="1">
                  <a:off x="2410011" y="3157699"/>
                  <a:ext cx="371614" cy="374391"/>
                  <a:chOff x="2247109" y="1174198"/>
                  <a:chExt cx="95953" cy="96670"/>
                </a:xfrm>
                <a:grpFill/>
              </p:grpSpPr>
              <p:sp>
                <p:nvSpPr>
                  <p:cNvPr id="380" name="任意多边形: 形状 379"/>
                  <p:cNvSpPr/>
                  <p:nvPr/>
                </p:nvSpPr>
                <p:spPr>
                  <a:xfrm>
                    <a:off x="2271306" y="1173896"/>
                    <a:ext cx="28354" cy="44062"/>
                  </a:xfrm>
                  <a:custGeom>
                    <a:avLst/>
                    <a:gdLst/>
                    <a:ahLst/>
                    <a:cxnLst/>
                    <a:rect l="0" t="0" r="0" b="0"/>
                    <a:pathLst>
                      <a:path w="28354" h="44062">
                        <a:moveTo>
                          <a:pt x="17246" y="30927"/>
                        </a:moveTo>
                        <a:cubicBezTo>
                          <a:pt x="16781" y="31097"/>
                          <a:pt x="21117" y="44157"/>
                          <a:pt x="20645" y="44263"/>
                        </a:cubicBezTo>
                        <a:cubicBezTo>
                          <a:pt x="13977" y="45325"/>
                          <a:pt x="5801" y="37870"/>
                          <a:pt x="1752" y="26651"/>
                        </a:cubicBezTo>
                        <a:cubicBezTo>
                          <a:pt x="-2585" y="14634"/>
                          <a:pt x="6336" y="302"/>
                          <a:pt x="6336" y="302"/>
                        </a:cubicBezTo>
                        <a:cubicBezTo>
                          <a:pt x="6336" y="302"/>
                          <a:pt x="22303" y="5498"/>
                          <a:pt x="26640" y="17515"/>
                        </a:cubicBezTo>
                        <a:cubicBezTo>
                          <a:pt x="30718" y="28815"/>
                          <a:pt x="29155" y="39905"/>
                          <a:pt x="23257" y="43305"/>
                        </a:cubicBezTo>
                        <a:cubicBezTo>
                          <a:pt x="22887" y="43558"/>
                          <a:pt x="17664" y="30773"/>
                          <a:pt x="17246" y="30927"/>
                        </a:cubicBezTo>
                        <a:close/>
                        <a:moveTo>
                          <a:pt x="8205" y="5481"/>
                        </a:moveTo>
                        <a:cubicBezTo>
                          <a:pt x="19202" y="9341"/>
                          <a:pt x="23081" y="16730"/>
                          <a:pt x="23081" y="16730"/>
                        </a:cubicBezTo>
                        <a:cubicBezTo>
                          <a:pt x="19752" y="7506"/>
                          <a:pt x="7496" y="3519"/>
                          <a:pt x="7496" y="3519"/>
                        </a:cubicBezTo>
                        <a:cubicBezTo>
                          <a:pt x="7496" y="3519"/>
                          <a:pt x="650" y="14518"/>
                          <a:pt x="3978" y="23742"/>
                        </a:cubicBezTo>
                        <a:cubicBezTo>
                          <a:pt x="3978" y="23742"/>
                          <a:pt x="2215" y="15577"/>
                          <a:pt x="8205" y="5481"/>
                        </a:cubicBezTo>
                        <a:close/>
                        <a:moveTo>
                          <a:pt x="9954" y="10330"/>
                        </a:moveTo>
                        <a:cubicBezTo>
                          <a:pt x="17338" y="12921"/>
                          <a:pt x="19942" y="17882"/>
                          <a:pt x="19942" y="17882"/>
                        </a:cubicBezTo>
                        <a:cubicBezTo>
                          <a:pt x="17707" y="11689"/>
                          <a:pt x="9479" y="9012"/>
                          <a:pt x="9479" y="9012"/>
                        </a:cubicBezTo>
                        <a:cubicBezTo>
                          <a:pt x="9479" y="9012"/>
                          <a:pt x="4882" y="16397"/>
                          <a:pt x="7117" y="22590"/>
                        </a:cubicBezTo>
                        <a:cubicBezTo>
                          <a:pt x="7117" y="22590"/>
                          <a:pt x="5933" y="17108"/>
                          <a:pt x="9954" y="10330"/>
                        </a:cubicBezTo>
                        <a:close/>
                      </a:path>
                    </a:pathLst>
                  </a:custGeom>
                  <a:grpFill/>
                  <a:ln w="7600" cap="flat">
                    <a:noFill/>
                    <a:bevel/>
                  </a:ln>
                </p:spPr>
              </p:sp>
              <p:sp>
                <p:nvSpPr>
                  <p:cNvPr id="381" name="任意多边形: 形状 380"/>
                  <p:cNvSpPr/>
                  <p:nvPr/>
                </p:nvSpPr>
                <p:spPr>
                  <a:xfrm>
                    <a:off x="2289947" y="1226827"/>
                    <a:ext cx="28355" cy="44041"/>
                  </a:xfrm>
                  <a:custGeom>
                    <a:avLst/>
                    <a:gdLst/>
                    <a:ahLst/>
                    <a:cxnLst/>
                    <a:rect l="0" t="0" r="0" b="0"/>
                    <a:pathLst>
                      <a:path w="28355" h="44041">
                        <a:moveTo>
                          <a:pt x="11421" y="13509"/>
                        </a:moveTo>
                        <a:cubicBezTo>
                          <a:pt x="10957" y="13679"/>
                          <a:pt x="5955" y="864"/>
                          <a:pt x="5525" y="1089"/>
                        </a:cubicBezTo>
                        <a:cubicBezTo>
                          <a:pt x="0" y="4598"/>
                          <a:pt x="-1771" y="15610"/>
                          <a:pt x="2278" y="26829"/>
                        </a:cubicBezTo>
                        <a:cubicBezTo>
                          <a:pt x="6614" y="38846"/>
                          <a:pt x="22582" y="44041"/>
                          <a:pt x="22582" y="44041"/>
                        </a:cubicBezTo>
                        <a:cubicBezTo>
                          <a:pt x="22582" y="44041"/>
                          <a:pt x="31503" y="29710"/>
                          <a:pt x="27166" y="17693"/>
                        </a:cubicBezTo>
                        <a:cubicBezTo>
                          <a:pt x="23087" y="6392"/>
                          <a:pt x="14822" y="-1089"/>
                          <a:pt x="8137" y="0"/>
                        </a:cubicBezTo>
                        <a:cubicBezTo>
                          <a:pt x="7693" y="0"/>
                          <a:pt x="11839" y="13355"/>
                          <a:pt x="11421" y="13509"/>
                        </a:cubicBezTo>
                        <a:close/>
                        <a:moveTo>
                          <a:pt x="20713" y="38862"/>
                        </a:moveTo>
                        <a:cubicBezTo>
                          <a:pt x="26678" y="28776"/>
                          <a:pt x="24939" y="20602"/>
                          <a:pt x="24939" y="20602"/>
                        </a:cubicBezTo>
                        <a:cubicBezTo>
                          <a:pt x="28268" y="29825"/>
                          <a:pt x="21421" y="40825"/>
                          <a:pt x="21421" y="40825"/>
                        </a:cubicBezTo>
                        <a:cubicBezTo>
                          <a:pt x="21421" y="40825"/>
                          <a:pt x="9166" y="36838"/>
                          <a:pt x="5837" y="27614"/>
                        </a:cubicBezTo>
                        <a:cubicBezTo>
                          <a:pt x="5837" y="27614"/>
                          <a:pt x="9690" y="35012"/>
                          <a:pt x="20713" y="38862"/>
                        </a:cubicBezTo>
                        <a:close/>
                        <a:moveTo>
                          <a:pt x="18963" y="34014"/>
                        </a:moveTo>
                        <a:cubicBezTo>
                          <a:pt x="22968" y="27242"/>
                          <a:pt x="21801" y="21754"/>
                          <a:pt x="21801" y="21754"/>
                        </a:cubicBezTo>
                        <a:cubicBezTo>
                          <a:pt x="24035" y="27947"/>
                          <a:pt x="19439" y="35332"/>
                          <a:pt x="19439" y="35332"/>
                        </a:cubicBezTo>
                        <a:cubicBezTo>
                          <a:pt x="19439" y="35332"/>
                          <a:pt x="11210" y="32654"/>
                          <a:pt x="8976" y="26462"/>
                        </a:cubicBezTo>
                        <a:cubicBezTo>
                          <a:pt x="8976" y="26462"/>
                          <a:pt x="11563" y="31429"/>
                          <a:pt x="18963" y="34014"/>
                        </a:cubicBezTo>
                        <a:close/>
                      </a:path>
                    </a:pathLst>
                  </a:custGeom>
                  <a:grpFill/>
                  <a:ln w="7600" cap="flat">
                    <a:noFill/>
                    <a:bevel/>
                  </a:ln>
                </p:spPr>
              </p:sp>
              <p:sp>
                <p:nvSpPr>
                  <p:cNvPr id="382" name="任意多边形: 形状 381"/>
                  <p:cNvSpPr/>
                  <p:nvPr/>
                </p:nvSpPr>
                <p:spPr>
                  <a:xfrm>
                    <a:off x="2247109" y="1217370"/>
                    <a:ext cx="43668" cy="28597"/>
                  </a:xfrm>
                  <a:custGeom>
                    <a:avLst/>
                    <a:gdLst/>
                    <a:ahLst/>
                    <a:cxnLst/>
                    <a:rect l="0" t="0" r="0" b="0"/>
                    <a:pathLst>
                      <a:path w="43668" h="28597">
                        <a:moveTo>
                          <a:pt x="30274" y="11519"/>
                        </a:moveTo>
                        <a:cubicBezTo>
                          <a:pt x="30105" y="11050"/>
                          <a:pt x="42811" y="6006"/>
                          <a:pt x="42589" y="5572"/>
                        </a:cubicBezTo>
                        <a:cubicBezTo>
                          <a:pt x="39109" y="0"/>
                          <a:pt x="28191" y="-1786"/>
                          <a:pt x="17066" y="2297"/>
                        </a:cubicBezTo>
                        <a:cubicBezTo>
                          <a:pt x="5151" y="6671"/>
                          <a:pt x="0" y="22775"/>
                          <a:pt x="0" y="22775"/>
                        </a:cubicBezTo>
                        <a:cubicBezTo>
                          <a:pt x="0" y="22775"/>
                          <a:pt x="14210" y="31772"/>
                          <a:pt x="26125" y="27398"/>
                        </a:cubicBezTo>
                        <a:cubicBezTo>
                          <a:pt x="37330" y="23285"/>
                          <a:pt x="44748" y="14949"/>
                          <a:pt x="43540" y="8207"/>
                        </a:cubicBezTo>
                        <a:cubicBezTo>
                          <a:pt x="43494" y="7758"/>
                          <a:pt x="30426" y="11940"/>
                          <a:pt x="30274" y="11519"/>
                        </a:cubicBezTo>
                        <a:close/>
                        <a:moveTo>
                          <a:pt x="5135" y="20890"/>
                        </a:moveTo>
                        <a:cubicBezTo>
                          <a:pt x="15136" y="26906"/>
                          <a:pt x="23241" y="25153"/>
                          <a:pt x="23241" y="25153"/>
                        </a:cubicBezTo>
                        <a:cubicBezTo>
                          <a:pt x="14096" y="28510"/>
                          <a:pt x="3189" y="21604"/>
                          <a:pt x="3189" y="21604"/>
                        </a:cubicBezTo>
                        <a:cubicBezTo>
                          <a:pt x="3189" y="21604"/>
                          <a:pt x="7143" y="9244"/>
                          <a:pt x="16288" y="5887"/>
                        </a:cubicBezTo>
                        <a:cubicBezTo>
                          <a:pt x="16288" y="5887"/>
                          <a:pt x="8953" y="9773"/>
                          <a:pt x="5135" y="20890"/>
                        </a:cubicBezTo>
                        <a:close/>
                        <a:moveTo>
                          <a:pt x="9943" y="19125"/>
                        </a:moveTo>
                        <a:cubicBezTo>
                          <a:pt x="16657" y="23164"/>
                          <a:pt x="22098" y="21987"/>
                          <a:pt x="22098" y="21987"/>
                        </a:cubicBezTo>
                        <a:cubicBezTo>
                          <a:pt x="15958" y="24241"/>
                          <a:pt x="8636" y="19605"/>
                          <a:pt x="8636" y="19605"/>
                        </a:cubicBezTo>
                        <a:cubicBezTo>
                          <a:pt x="8636" y="19605"/>
                          <a:pt x="11290" y="11306"/>
                          <a:pt x="17430" y="9052"/>
                        </a:cubicBezTo>
                        <a:cubicBezTo>
                          <a:pt x="17430" y="9052"/>
                          <a:pt x="12506" y="11661"/>
                          <a:pt x="9943" y="19125"/>
                        </a:cubicBezTo>
                        <a:close/>
                      </a:path>
                    </a:pathLst>
                  </a:custGeom>
                  <a:grpFill/>
                  <a:ln w="7600" cap="flat">
                    <a:noFill/>
                    <a:bevel/>
                  </a:ln>
                </p:spPr>
              </p:sp>
              <p:sp>
                <p:nvSpPr>
                  <p:cNvPr id="383" name="任意多边形: 形状 382"/>
                  <p:cNvSpPr/>
                  <p:nvPr/>
                </p:nvSpPr>
                <p:spPr>
                  <a:xfrm>
                    <a:off x="2292080" y="1219502"/>
                    <a:ext cx="6012" cy="6063"/>
                  </a:xfrm>
                  <a:custGeom>
                    <a:avLst/>
                    <a:gdLst/>
                    <a:ahLst/>
                    <a:cxnLst/>
                    <a:rect l="0" t="0" r="0" b="0"/>
                    <a:pathLst>
                      <a:path w="6012" h="6063">
                        <a:moveTo>
                          <a:pt x="1978" y="184"/>
                        </a:moveTo>
                        <a:cubicBezTo>
                          <a:pt x="3538" y="-389"/>
                          <a:pt x="5262" y="422"/>
                          <a:pt x="5830" y="1995"/>
                        </a:cubicBezTo>
                        <a:cubicBezTo>
                          <a:pt x="6398" y="3568"/>
                          <a:pt x="5593" y="5307"/>
                          <a:pt x="4034" y="5880"/>
                        </a:cubicBezTo>
                        <a:cubicBezTo>
                          <a:pt x="2474" y="6452"/>
                          <a:pt x="750" y="5641"/>
                          <a:pt x="182" y="4068"/>
                        </a:cubicBezTo>
                        <a:cubicBezTo>
                          <a:pt x="-386" y="2495"/>
                          <a:pt x="419" y="756"/>
                          <a:pt x="1978" y="184"/>
                        </a:cubicBezTo>
                        <a:close/>
                      </a:path>
                    </a:pathLst>
                  </a:custGeom>
                  <a:grpFill/>
                  <a:ln w="7600" cap="flat">
                    <a:noFill/>
                    <a:bevel/>
                  </a:ln>
                </p:spPr>
              </p:sp>
              <p:sp>
                <p:nvSpPr>
                  <p:cNvPr id="384" name="任意多边形: 形状 383"/>
                  <p:cNvSpPr/>
                  <p:nvPr/>
                </p:nvSpPr>
                <p:spPr>
                  <a:xfrm>
                    <a:off x="2299673" y="1198532"/>
                    <a:ext cx="43689" cy="28597"/>
                  </a:xfrm>
                  <a:custGeom>
                    <a:avLst/>
                    <a:gdLst/>
                    <a:ahLst/>
                    <a:cxnLst/>
                    <a:rect l="0" t="0" r="0" b="0"/>
                    <a:pathLst>
                      <a:path w="43689" h="28597">
                        <a:moveTo>
                          <a:pt x="13024" y="17393"/>
                        </a:moveTo>
                        <a:cubicBezTo>
                          <a:pt x="12855" y="16925"/>
                          <a:pt x="-95" y="21298"/>
                          <a:pt x="-200" y="20821"/>
                        </a:cubicBezTo>
                        <a:cubicBezTo>
                          <a:pt x="-1253" y="14096"/>
                          <a:pt x="6139" y="5850"/>
                          <a:pt x="17264" y="1767"/>
                        </a:cubicBezTo>
                        <a:cubicBezTo>
                          <a:pt x="29179" y="-2607"/>
                          <a:pt x="43389" y="6390"/>
                          <a:pt x="43389" y="6390"/>
                        </a:cubicBezTo>
                        <a:cubicBezTo>
                          <a:pt x="43389" y="6390"/>
                          <a:pt x="38237" y="22494"/>
                          <a:pt x="26322" y="26868"/>
                        </a:cubicBezTo>
                        <a:cubicBezTo>
                          <a:pt x="15117" y="30981"/>
                          <a:pt x="4122" y="29404"/>
                          <a:pt x="751" y="23456"/>
                        </a:cubicBezTo>
                        <a:cubicBezTo>
                          <a:pt x="500" y="23083"/>
                          <a:pt x="13176" y="17815"/>
                          <a:pt x="13024" y="17393"/>
                        </a:cubicBezTo>
                        <a:close/>
                        <a:moveTo>
                          <a:pt x="38254" y="8275"/>
                        </a:moveTo>
                        <a:cubicBezTo>
                          <a:pt x="34427" y="19367"/>
                          <a:pt x="27101" y="23278"/>
                          <a:pt x="27101" y="23278"/>
                        </a:cubicBezTo>
                        <a:cubicBezTo>
                          <a:pt x="36246" y="19921"/>
                          <a:pt x="40200" y="7561"/>
                          <a:pt x="40200" y="7561"/>
                        </a:cubicBezTo>
                        <a:cubicBezTo>
                          <a:pt x="40200" y="7561"/>
                          <a:pt x="29293" y="655"/>
                          <a:pt x="20148" y="4012"/>
                        </a:cubicBezTo>
                        <a:cubicBezTo>
                          <a:pt x="20148" y="4012"/>
                          <a:pt x="28244" y="2234"/>
                          <a:pt x="38254" y="8275"/>
                        </a:cubicBezTo>
                        <a:close/>
                        <a:moveTo>
                          <a:pt x="33446" y="10040"/>
                        </a:moveTo>
                        <a:cubicBezTo>
                          <a:pt x="30877" y="17486"/>
                          <a:pt x="25958" y="20112"/>
                          <a:pt x="25958" y="20112"/>
                        </a:cubicBezTo>
                        <a:cubicBezTo>
                          <a:pt x="32098" y="17858"/>
                          <a:pt x="34753" y="9560"/>
                          <a:pt x="34753" y="9560"/>
                        </a:cubicBezTo>
                        <a:cubicBezTo>
                          <a:pt x="34753" y="9560"/>
                          <a:pt x="27430" y="4924"/>
                          <a:pt x="21290" y="7178"/>
                        </a:cubicBezTo>
                        <a:cubicBezTo>
                          <a:pt x="21290" y="7178"/>
                          <a:pt x="26726" y="5984"/>
                          <a:pt x="33446" y="10040"/>
                        </a:cubicBezTo>
                        <a:close/>
                      </a:path>
                    </a:pathLst>
                  </a:custGeom>
                  <a:grpFill/>
                  <a:ln w="7600" cap="flat">
                    <a:noFill/>
                    <a:bevel/>
                  </a:ln>
                </p:spPr>
              </p:sp>
            </p:grpSp>
            <p:grpSp>
              <p:nvGrpSpPr>
                <p:cNvPr id="374" name="组合 373"/>
                <p:cNvGrpSpPr/>
                <p:nvPr/>
              </p:nvGrpSpPr>
              <p:grpSpPr>
                <a:xfrm rot="510912" flipH="1">
                  <a:off x="2184492" y="2857069"/>
                  <a:ext cx="198225" cy="200131"/>
                  <a:chOff x="2364046" y="1109614"/>
                  <a:chExt cx="51183" cy="51675"/>
                </a:xfrm>
                <a:grpFill/>
              </p:grpSpPr>
              <p:sp>
                <p:nvSpPr>
                  <p:cNvPr id="375" name="任意多边形: 形状 374"/>
                  <p:cNvSpPr/>
                  <p:nvPr/>
                </p:nvSpPr>
                <p:spPr>
                  <a:xfrm>
                    <a:off x="2363943" y="1132040"/>
                    <a:ext cx="23215" cy="14437"/>
                  </a:xfrm>
                  <a:custGeom>
                    <a:avLst/>
                    <a:gdLst/>
                    <a:ahLst/>
                    <a:cxnLst/>
                    <a:rect l="0" t="0" r="0" b="0"/>
                    <a:pathLst>
                      <a:path w="23215" h="14437">
                        <a:moveTo>
                          <a:pt x="16311" y="6020"/>
                        </a:moveTo>
                        <a:cubicBezTo>
                          <a:pt x="16378" y="6270"/>
                          <a:pt x="23275" y="4598"/>
                          <a:pt x="23308" y="4850"/>
                        </a:cubicBezTo>
                        <a:cubicBezTo>
                          <a:pt x="23551" y="8378"/>
                          <a:pt x="19356" y="12308"/>
                          <a:pt x="13415" y="13913"/>
                        </a:cubicBezTo>
                        <a:cubicBezTo>
                          <a:pt x="7053" y="15632"/>
                          <a:pt x="103" y="10328"/>
                          <a:pt x="103" y="10328"/>
                        </a:cubicBezTo>
                        <a:cubicBezTo>
                          <a:pt x="103" y="10328"/>
                          <a:pt x="3492" y="2229"/>
                          <a:pt x="9854" y="510"/>
                        </a:cubicBezTo>
                        <a:cubicBezTo>
                          <a:pt x="15838" y="-1107"/>
                          <a:pt x="21457" y="211"/>
                          <a:pt x="22935" y="3443"/>
                        </a:cubicBezTo>
                        <a:cubicBezTo>
                          <a:pt x="23048" y="3647"/>
                          <a:pt x="16251" y="5795"/>
                          <a:pt x="16311" y="6020"/>
                        </a:cubicBezTo>
                        <a:close/>
                        <a:moveTo>
                          <a:pt x="2845" y="9587"/>
                        </a:moveTo>
                        <a:cubicBezTo>
                          <a:pt x="5324" y="4021"/>
                          <a:pt x="9291" y="2332"/>
                          <a:pt x="9291" y="2332"/>
                        </a:cubicBezTo>
                        <a:cubicBezTo>
                          <a:pt x="4407" y="3651"/>
                          <a:pt x="1806" y="9867"/>
                          <a:pt x="1806" y="9867"/>
                        </a:cubicBezTo>
                        <a:cubicBezTo>
                          <a:pt x="1806" y="9867"/>
                          <a:pt x="7140" y="13939"/>
                          <a:pt x="12024" y="12619"/>
                        </a:cubicBezTo>
                        <a:cubicBezTo>
                          <a:pt x="12024" y="12619"/>
                          <a:pt x="7754" y="13170"/>
                          <a:pt x="2845" y="9587"/>
                        </a:cubicBezTo>
                        <a:close/>
                        <a:moveTo>
                          <a:pt x="5412" y="8893"/>
                        </a:moveTo>
                        <a:cubicBezTo>
                          <a:pt x="7076" y="5156"/>
                          <a:pt x="9740" y="4022"/>
                          <a:pt x="9740" y="4022"/>
                        </a:cubicBezTo>
                        <a:cubicBezTo>
                          <a:pt x="6461" y="4908"/>
                          <a:pt x="4715" y="9081"/>
                          <a:pt x="4715" y="9081"/>
                        </a:cubicBezTo>
                        <a:cubicBezTo>
                          <a:pt x="4715" y="9081"/>
                          <a:pt x="8296" y="11815"/>
                          <a:pt x="11575" y="10929"/>
                        </a:cubicBezTo>
                        <a:cubicBezTo>
                          <a:pt x="11575" y="10929"/>
                          <a:pt x="8708" y="11299"/>
                          <a:pt x="5412" y="8893"/>
                        </a:cubicBezTo>
                        <a:close/>
                      </a:path>
                    </a:pathLst>
                  </a:custGeom>
                  <a:grpFill/>
                  <a:ln w="7600" cap="flat">
                    <a:noFill/>
                    <a:bevel/>
                  </a:ln>
                </p:spPr>
              </p:sp>
              <p:sp>
                <p:nvSpPr>
                  <p:cNvPr id="376" name="任意多边形: 形状 375"/>
                  <p:cNvSpPr/>
                  <p:nvPr/>
                </p:nvSpPr>
                <p:spPr>
                  <a:xfrm>
                    <a:off x="2392025" y="1124608"/>
                    <a:ext cx="23203" cy="14437"/>
                  </a:xfrm>
                  <a:custGeom>
                    <a:avLst/>
                    <a:gdLst/>
                    <a:ahLst/>
                    <a:cxnLst/>
                    <a:rect l="0" t="0" r="0" b="0"/>
                    <a:pathLst>
                      <a:path w="23203" h="14437">
                        <a:moveTo>
                          <a:pt x="7031" y="8371"/>
                        </a:moveTo>
                        <a:cubicBezTo>
                          <a:pt x="7097" y="8621"/>
                          <a:pt x="0" y="10651"/>
                          <a:pt x="0" y="10886"/>
                        </a:cubicBezTo>
                        <a:cubicBezTo>
                          <a:pt x="1930" y="14064"/>
                          <a:pt x="7512" y="15352"/>
                          <a:pt x="13452" y="13746"/>
                        </a:cubicBezTo>
                        <a:cubicBezTo>
                          <a:pt x="19814" y="12027"/>
                          <a:pt x="23203" y="3928"/>
                          <a:pt x="23203" y="3928"/>
                        </a:cubicBezTo>
                        <a:cubicBezTo>
                          <a:pt x="23203" y="3928"/>
                          <a:pt x="16253" y="-1376"/>
                          <a:pt x="9891" y="0"/>
                        </a:cubicBezTo>
                        <a:cubicBezTo>
                          <a:pt x="3908" y="1960"/>
                          <a:pt x="0" y="5935"/>
                          <a:pt x="0" y="9479"/>
                        </a:cubicBezTo>
                        <a:cubicBezTo>
                          <a:pt x="0" y="9713"/>
                          <a:pt x="6971" y="8146"/>
                          <a:pt x="7031" y="8371"/>
                        </a:cubicBezTo>
                        <a:close/>
                        <a:moveTo>
                          <a:pt x="20461" y="4669"/>
                        </a:moveTo>
                        <a:cubicBezTo>
                          <a:pt x="15556" y="1099"/>
                          <a:pt x="11283" y="1637"/>
                          <a:pt x="11283" y="1637"/>
                        </a:cubicBezTo>
                        <a:cubicBezTo>
                          <a:pt x="16166" y="0"/>
                          <a:pt x="21500" y="4388"/>
                          <a:pt x="21500" y="4388"/>
                        </a:cubicBezTo>
                        <a:cubicBezTo>
                          <a:pt x="21500" y="4388"/>
                          <a:pt x="18899" y="10604"/>
                          <a:pt x="14016" y="11924"/>
                        </a:cubicBezTo>
                        <a:cubicBezTo>
                          <a:pt x="14016" y="11924"/>
                          <a:pt x="17986" y="10248"/>
                          <a:pt x="20461" y="4669"/>
                        </a:cubicBezTo>
                        <a:close/>
                        <a:moveTo>
                          <a:pt x="17894" y="5363"/>
                        </a:moveTo>
                        <a:cubicBezTo>
                          <a:pt x="14601" y="2966"/>
                          <a:pt x="11732" y="3327"/>
                          <a:pt x="11732" y="3327"/>
                        </a:cubicBezTo>
                        <a:cubicBezTo>
                          <a:pt x="15010" y="2441"/>
                          <a:pt x="18592" y="5174"/>
                          <a:pt x="18592" y="5174"/>
                        </a:cubicBezTo>
                        <a:cubicBezTo>
                          <a:pt x="18592" y="5174"/>
                          <a:pt x="16845" y="9348"/>
                          <a:pt x="13567" y="10234"/>
                        </a:cubicBezTo>
                        <a:cubicBezTo>
                          <a:pt x="13567" y="10234"/>
                          <a:pt x="16232" y="9108"/>
                          <a:pt x="17894" y="5363"/>
                        </a:cubicBezTo>
                        <a:close/>
                      </a:path>
                    </a:pathLst>
                  </a:custGeom>
                  <a:grpFill/>
                  <a:ln w="7600" cap="flat">
                    <a:noFill/>
                    <a:bevel/>
                  </a:ln>
                </p:spPr>
              </p:sp>
              <p:sp>
                <p:nvSpPr>
                  <p:cNvPr id="377" name="任意多边形: 形状 376"/>
                  <p:cNvSpPr/>
                  <p:nvPr/>
                </p:nvSpPr>
                <p:spPr>
                  <a:xfrm>
                    <a:off x="2386081" y="1137888"/>
                    <a:ext cx="14315" cy="23401"/>
                  </a:xfrm>
                  <a:custGeom>
                    <a:avLst/>
                    <a:gdLst/>
                    <a:ahLst/>
                    <a:cxnLst/>
                    <a:rect l="0" t="0" r="0" b="0"/>
                    <a:pathLst>
                      <a:path w="14315" h="23401">
                        <a:moveTo>
                          <a:pt x="6015" y="7091"/>
                        </a:moveTo>
                        <a:cubicBezTo>
                          <a:pt x="5767" y="7158"/>
                          <a:pt x="3754" y="0"/>
                          <a:pt x="3521" y="0"/>
                        </a:cubicBezTo>
                        <a:cubicBezTo>
                          <a:pt x="0" y="1946"/>
                          <a:pt x="-906" y="7576"/>
                          <a:pt x="0" y="13567"/>
                        </a:cubicBezTo>
                        <a:cubicBezTo>
                          <a:pt x="2390" y="19984"/>
                          <a:pt x="10420" y="23401"/>
                          <a:pt x="10420" y="23401"/>
                        </a:cubicBezTo>
                        <a:cubicBezTo>
                          <a:pt x="10420" y="23401"/>
                          <a:pt x="15680" y="16392"/>
                          <a:pt x="13975" y="9975"/>
                        </a:cubicBezTo>
                        <a:cubicBezTo>
                          <a:pt x="12372" y="3941"/>
                          <a:pt x="8430" y="0"/>
                          <a:pt x="4916" y="0"/>
                        </a:cubicBezTo>
                        <a:cubicBezTo>
                          <a:pt x="4684" y="0"/>
                          <a:pt x="6238" y="7031"/>
                          <a:pt x="6015" y="7091"/>
                        </a:cubicBezTo>
                        <a:close/>
                        <a:moveTo>
                          <a:pt x="9685" y="20636"/>
                        </a:moveTo>
                        <a:cubicBezTo>
                          <a:pt x="13225" y="15688"/>
                          <a:pt x="12692" y="11379"/>
                          <a:pt x="12692" y="11379"/>
                        </a:cubicBezTo>
                        <a:cubicBezTo>
                          <a:pt x="14001" y="16304"/>
                          <a:pt x="9964" y="21684"/>
                          <a:pt x="9964" y="21684"/>
                        </a:cubicBezTo>
                        <a:cubicBezTo>
                          <a:pt x="9964" y="21684"/>
                          <a:pt x="3801" y="19061"/>
                          <a:pt x="2492" y="14136"/>
                        </a:cubicBezTo>
                        <a:cubicBezTo>
                          <a:pt x="2492" y="14136"/>
                          <a:pt x="4154" y="18140"/>
                          <a:pt x="9685" y="20636"/>
                        </a:cubicBezTo>
                        <a:close/>
                        <a:moveTo>
                          <a:pt x="8998" y="18047"/>
                        </a:moveTo>
                        <a:cubicBezTo>
                          <a:pt x="11374" y="14725"/>
                          <a:pt x="11016" y="11832"/>
                          <a:pt x="11016" y="11832"/>
                        </a:cubicBezTo>
                        <a:cubicBezTo>
                          <a:pt x="11895" y="15139"/>
                          <a:pt x="9184" y="18750"/>
                          <a:pt x="9184" y="18750"/>
                        </a:cubicBezTo>
                        <a:cubicBezTo>
                          <a:pt x="9184" y="18750"/>
                          <a:pt x="5047" y="16989"/>
                          <a:pt x="4168" y="13683"/>
                        </a:cubicBezTo>
                        <a:cubicBezTo>
                          <a:pt x="4168" y="13683"/>
                          <a:pt x="5284" y="16371"/>
                          <a:pt x="8998" y="18047"/>
                        </a:cubicBezTo>
                        <a:close/>
                      </a:path>
                    </a:pathLst>
                  </a:custGeom>
                  <a:grpFill/>
                  <a:ln w="7600" cap="flat">
                    <a:noFill/>
                    <a:bevel/>
                  </a:ln>
                </p:spPr>
              </p:sp>
              <p:sp>
                <p:nvSpPr>
                  <p:cNvPr id="378" name="任意多边形: 形状 377"/>
                  <p:cNvSpPr/>
                  <p:nvPr/>
                </p:nvSpPr>
                <p:spPr>
                  <a:xfrm>
                    <a:off x="2388076" y="1133877"/>
                    <a:ext cx="3123" cy="3150"/>
                  </a:xfrm>
                  <a:custGeom>
                    <a:avLst/>
                    <a:gdLst/>
                    <a:ahLst/>
                    <a:cxnLst/>
                    <a:rect l="0" t="0" r="0" b="0"/>
                    <a:pathLst>
                      <a:path w="3123" h="3150">
                        <a:moveTo>
                          <a:pt x="0" y="1982"/>
                        </a:moveTo>
                        <a:cubicBezTo>
                          <a:pt x="-170" y="1142"/>
                          <a:pt x="325" y="279"/>
                          <a:pt x="1157" y="0"/>
                        </a:cubicBezTo>
                        <a:cubicBezTo>
                          <a:pt x="1990" y="-171"/>
                          <a:pt x="2846" y="327"/>
                          <a:pt x="3069" y="1167"/>
                        </a:cubicBezTo>
                        <a:cubicBezTo>
                          <a:pt x="3293" y="2007"/>
                          <a:pt x="2798" y="2871"/>
                          <a:pt x="1966" y="3096"/>
                        </a:cubicBezTo>
                        <a:cubicBezTo>
                          <a:pt x="1133" y="3321"/>
                          <a:pt x="277" y="2822"/>
                          <a:pt x="0" y="1982"/>
                        </a:cubicBezTo>
                        <a:close/>
                      </a:path>
                    </a:pathLst>
                  </a:custGeom>
                  <a:grpFill/>
                  <a:ln w="7600" cap="flat">
                    <a:noFill/>
                    <a:bevel/>
                  </a:ln>
                </p:spPr>
              </p:sp>
              <p:sp>
                <p:nvSpPr>
                  <p:cNvPr id="379" name="任意多边形: 形状 378"/>
                  <p:cNvSpPr/>
                  <p:nvPr/>
                </p:nvSpPr>
                <p:spPr>
                  <a:xfrm>
                    <a:off x="2378698" y="1109510"/>
                    <a:ext cx="14315" cy="23413"/>
                  </a:xfrm>
                  <a:custGeom>
                    <a:avLst/>
                    <a:gdLst/>
                    <a:ahLst/>
                    <a:cxnLst/>
                    <a:rect l="0" t="0" r="0" b="0"/>
                    <a:pathLst>
                      <a:path w="14315" h="23413">
                        <a:moveTo>
                          <a:pt x="8346" y="16451"/>
                        </a:moveTo>
                        <a:cubicBezTo>
                          <a:pt x="8098" y="16518"/>
                          <a:pt x="9756" y="23474"/>
                          <a:pt x="9506" y="23508"/>
                        </a:cubicBezTo>
                        <a:cubicBezTo>
                          <a:pt x="6008" y="23752"/>
                          <a:pt x="2112" y="19521"/>
                          <a:pt x="520" y="13530"/>
                        </a:cubicBezTo>
                        <a:cubicBezTo>
                          <a:pt x="-1185" y="7113"/>
                          <a:pt x="4075" y="104"/>
                          <a:pt x="4075" y="104"/>
                        </a:cubicBezTo>
                        <a:cubicBezTo>
                          <a:pt x="4075" y="104"/>
                          <a:pt x="12105" y="3522"/>
                          <a:pt x="13810" y="9939"/>
                        </a:cubicBezTo>
                        <a:cubicBezTo>
                          <a:pt x="15413" y="15973"/>
                          <a:pt x="14106" y="21641"/>
                          <a:pt x="10901" y="23131"/>
                        </a:cubicBezTo>
                        <a:cubicBezTo>
                          <a:pt x="10699" y="23245"/>
                          <a:pt x="8569" y="16390"/>
                          <a:pt x="8346" y="16451"/>
                        </a:cubicBezTo>
                        <a:close/>
                        <a:moveTo>
                          <a:pt x="4810" y="2870"/>
                        </a:moveTo>
                        <a:cubicBezTo>
                          <a:pt x="10328" y="5369"/>
                          <a:pt x="12003" y="9370"/>
                          <a:pt x="12003" y="9370"/>
                        </a:cubicBezTo>
                        <a:cubicBezTo>
                          <a:pt x="10695" y="4445"/>
                          <a:pt x="4531" y="1822"/>
                          <a:pt x="4531" y="1822"/>
                        </a:cubicBezTo>
                        <a:cubicBezTo>
                          <a:pt x="4531" y="1822"/>
                          <a:pt x="494" y="7201"/>
                          <a:pt x="1803" y="12126"/>
                        </a:cubicBezTo>
                        <a:cubicBezTo>
                          <a:pt x="1803" y="12126"/>
                          <a:pt x="1257" y="7821"/>
                          <a:pt x="4810" y="2870"/>
                        </a:cubicBezTo>
                        <a:close/>
                        <a:moveTo>
                          <a:pt x="5498" y="5459"/>
                        </a:moveTo>
                        <a:cubicBezTo>
                          <a:pt x="9202" y="7137"/>
                          <a:pt x="10327" y="9823"/>
                          <a:pt x="10327" y="9823"/>
                        </a:cubicBezTo>
                        <a:cubicBezTo>
                          <a:pt x="9449" y="6516"/>
                          <a:pt x="5311" y="4755"/>
                          <a:pt x="5311" y="4755"/>
                        </a:cubicBezTo>
                        <a:cubicBezTo>
                          <a:pt x="5311" y="4755"/>
                          <a:pt x="2600" y="8367"/>
                          <a:pt x="3479" y="11674"/>
                        </a:cubicBezTo>
                        <a:cubicBezTo>
                          <a:pt x="3479" y="11674"/>
                          <a:pt x="3112" y="8783"/>
                          <a:pt x="5498" y="5459"/>
                        </a:cubicBezTo>
                        <a:close/>
                      </a:path>
                    </a:pathLst>
                  </a:custGeom>
                  <a:grpFill/>
                  <a:ln w="7600" cap="flat">
                    <a:noFill/>
                    <a:bevel/>
                  </a:ln>
                </p:spPr>
              </p:sp>
            </p:grpSp>
          </p:grpSp>
        </p:grpSp>
        <p:grpSp>
          <p:nvGrpSpPr>
            <p:cNvPr id="152" name="组合 151"/>
            <p:cNvGrpSpPr/>
            <p:nvPr/>
          </p:nvGrpSpPr>
          <p:grpSpPr>
            <a:xfrm>
              <a:off x="3614107" y="709484"/>
              <a:ext cx="4271645" cy="5650068"/>
              <a:chOff x="3614107" y="709484"/>
              <a:chExt cx="4271645" cy="5650068"/>
            </a:xfrm>
            <a:solidFill>
              <a:srgbClr val="806CDA">
                <a:alpha val="20000"/>
              </a:srgbClr>
            </a:solidFill>
          </p:grpSpPr>
          <p:sp>
            <p:nvSpPr>
              <p:cNvPr id="153" name="任意多边形: 形状 152"/>
              <p:cNvSpPr/>
              <p:nvPr/>
            </p:nvSpPr>
            <p:spPr>
              <a:xfrm rot="21119140">
                <a:off x="4168471" y="3413083"/>
                <a:ext cx="3717281" cy="2946469"/>
              </a:xfrm>
              <a:custGeom>
                <a:avLst/>
                <a:gdLst/>
                <a:ahLst/>
                <a:cxnLst/>
                <a:rect l="0" t="0" r="0" b="0"/>
                <a:pathLst>
                  <a:path w="1185600" h="939755">
                    <a:moveTo>
                      <a:pt x="663309" y="938448"/>
                    </a:moveTo>
                    <a:cubicBezTo>
                      <a:pt x="663309" y="938448"/>
                      <a:pt x="650982" y="906885"/>
                      <a:pt x="658710" y="854856"/>
                    </a:cubicBezTo>
                    <a:cubicBezTo>
                      <a:pt x="666438" y="802834"/>
                      <a:pt x="681893" y="727677"/>
                      <a:pt x="707007" y="697809"/>
                    </a:cubicBezTo>
                    <a:cubicBezTo>
                      <a:pt x="707007" y="697809"/>
                      <a:pt x="801671" y="671795"/>
                      <a:pt x="839344" y="598570"/>
                    </a:cubicBezTo>
                    <a:cubicBezTo>
                      <a:pt x="839344" y="598570"/>
                      <a:pt x="863292" y="523830"/>
                      <a:pt x="761756" y="538570"/>
                    </a:cubicBezTo>
                    <a:cubicBezTo>
                      <a:pt x="761756" y="538570"/>
                      <a:pt x="775580" y="504811"/>
                      <a:pt x="790354" y="498154"/>
                    </a:cubicBezTo>
                    <a:cubicBezTo>
                      <a:pt x="805136" y="491497"/>
                      <a:pt x="895227" y="469878"/>
                      <a:pt x="942902" y="487218"/>
                    </a:cubicBezTo>
                    <a:cubicBezTo>
                      <a:pt x="990569" y="505286"/>
                      <a:pt x="1012974" y="550458"/>
                      <a:pt x="1020604" y="579939"/>
                    </a:cubicBezTo>
                    <a:cubicBezTo>
                      <a:pt x="1028227" y="609419"/>
                      <a:pt x="1053497" y="628439"/>
                      <a:pt x="1090676" y="612747"/>
                    </a:cubicBezTo>
                    <a:cubicBezTo>
                      <a:pt x="1090676" y="612747"/>
                      <a:pt x="1037765" y="597056"/>
                      <a:pt x="1037765" y="569477"/>
                    </a:cubicBezTo>
                    <a:cubicBezTo>
                      <a:pt x="1037765" y="541899"/>
                      <a:pt x="1047774" y="537144"/>
                      <a:pt x="1033950" y="510517"/>
                    </a:cubicBezTo>
                    <a:cubicBezTo>
                      <a:pt x="1020125" y="483890"/>
                      <a:pt x="1004872" y="480086"/>
                      <a:pt x="1010116" y="458213"/>
                    </a:cubicBezTo>
                    <a:cubicBezTo>
                      <a:pt x="1015360" y="436341"/>
                      <a:pt x="974837" y="373101"/>
                      <a:pt x="908101" y="384988"/>
                    </a:cubicBezTo>
                    <a:cubicBezTo>
                      <a:pt x="841366" y="396875"/>
                      <a:pt x="799414" y="451081"/>
                      <a:pt x="782724" y="491022"/>
                    </a:cubicBezTo>
                    <a:cubicBezTo>
                      <a:pt x="782724" y="491022"/>
                      <a:pt x="759243" y="508074"/>
                      <a:pt x="753976" y="540567"/>
                    </a:cubicBezTo>
                    <a:cubicBezTo>
                      <a:pt x="753976" y="540567"/>
                      <a:pt x="742208" y="541423"/>
                      <a:pt x="735058" y="548557"/>
                    </a:cubicBezTo>
                    <a:cubicBezTo>
                      <a:pt x="735058" y="548557"/>
                      <a:pt x="744591" y="518125"/>
                      <a:pt x="742685" y="433488"/>
                    </a:cubicBezTo>
                    <a:cubicBezTo>
                      <a:pt x="740778" y="348851"/>
                      <a:pt x="723617" y="335061"/>
                      <a:pt x="729337" y="291792"/>
                    </a:cubicBezTo>
                    <a:cubicBezTo>
                      <a:pt x="735058" y="248522"/>
                      <a:pt x="756599" y="184837"/>
                      <a:pt x="764134" y="177318"/>
                    </a:cubicBezTo>
                    <a:cubicBezTo>
                      <a:pt x="771674" y="169799"/>
                      <a:pt x="825748" y="139398"/>
                      <a:pt x="855904" y="132206"/>
                    </a:cubicBezTo>
                    <a:cubicBezTo>
                      <a:pt x="886054" y="125014"/>
                      <a:pt x="975194" y="113246"/>
                      <a:pt x="1024358" y="129591"/>
                    </a:cubicBezTo>
                    <a:cubicBezTo>
                      <a:pt x="1073515" y="145936"/>
                      <a:pt x="1108908" y="151819"/>
                      <a:pt x="1120058" y="151819"/>
                    </a:cubicBezTo>
                    <a:cubicBezTo>
                      <a:pt x="1131199" y="151819"/>
                      <a:pt x="1167246" y="172741"/>
                      <a:pt x="1185600" y="169473"/>
                    </a:cubicBezTo>
                    <a:cubicBezTo>
                      <a:pt x="1185600" y="169473"/>
                      <a:pt x="1162002" y="160320"/>
                      <a:pt x="1152829" y="143974"/>
                    </a:cubicBezTo>
                    <a:cubicBezTo>
                      <a:pt x="1143648" y="127629"/>
                      <a:pt x="1156758" y="114553"/>
                      <a:pt x="1137750" y="102132"/>
                    </a:cubicBezTo>
                    <a:cubicBezTo>
                      <a:pt x="1137750" y="102132"/>
                      <a:pt x="1138404" y="84479"/>
                      <a:pt x="1121365" y="73365"/>
                    </a:cubicBezTo>
                    <a:cubicBezTo>
                      <a:pt x="1104326" y="62250"/>
                      <a:pt x="1106286" y="50482"/>
                      <a:pt x="1093176" y="46559"/>
                    </a:cubicBezTo>
                    <a:cubicBezTo>
                      <a:pt x="1093176" y="46559"/>
                      <a:pt x="1084003" y="18446"/>
                      <a:pt x="1043366" y="12562"/>
                    </a:cubicBezTo>
                    <a:cubicBezTo>
                      <a:pt x="1043366" y="12562"/>
                      <a:pt x="1028941" y="0"/>
                      <a:pt x="1006658" y="1351"/>
                    </a:cubicBezTo>
                    <a:cubicBezTo>
                      <a:pt x="1006658" y="1351"/>
                      <a:pt x="991580" y="-2476"/>
                      <a:pt x="976509" y="2755"/>
                    </a:cubicBezTo>
                    <a:cubicBezTo>
                      <a:pt x="961430" y="7985"/>
                      <a:pt x="947667" y="0"/>
                      <a:pt x="940454" y="21715"/>
                    </a:cubicBezTo>
                    <a:cubicBezTo>
                      <a:pt x="933250" y="43944"/>
                      <a:pt x="943738" y="47867"/>
                      <a:pt x="924069" y="67481"/>
                    </a:cubicBezTo>
                    <a:cubicBezTo>
                      <a:pt x="924069" y="67481"/>
                      <a:pt x="911612" y="66827"/>
                      <a:pt x="897849" y="47213"/>
                    </a:cubicBezTo>
                    <a:cubicBezTo>
                      <a:pt x="884085" y="27599"/>
                      <a:pt x="868353" y="29560"/>
                      <a:pt x="872290" y="41982"/>
                    </a:cubicBezTo>
                    <a:cubicBezTo>
                      <a:pt x="876219" y="54405"/>
                      <a:pt x="892605" y="88402"/>
                      <a:pt x="888022" y="90363"/>
                    </a:cubicBezTo>
                    <a:cubicBezTo>
                      <a:pt x="883432" y="92325"/>
                      <a:pt x="868353" y="88402"/>
                      <a:pt x="857212" y="80556"/>
                    </a:cubicBezTo>
                    <a:cubicBezTo>
                      <a:pt x="846070" y="72711"/>
                      <a:pt x="840826" y="93633"/>
                      <a:pt x="854590" y="98208"/>
                    </a:cubicBezTo>
                    <a:cubicBezTo>
                      <a:pt x="868353" y="102785"/>
                      <a:pt x="882778" y="114553"/>
                      <a:pt x="876873" y="114553"/>
                    </a:cubicBezTo>
                    <a:cubicBezTo>
                      <a:pt x="870975" y="114553"/>
                      <a:pt x="859834" y="131551"/>
                      <a:pt x="804118" y="121745"/>
                    </a:cubicBezTo>
                    <a:cubicBezTo>
                      <a:pt x="804118" y="121745"/>
                      <a:pt x="784457" y="121745"/>
                      <a:pt x="782488" y="140705"/>
                    </a:cubicBezTo>
                    <a:cubicBezTo>
                      <a:pt x="780520" y="159665"/>
                      <a:pt x="762174" y="155089"/>
                      <a:pt x="751027" y="177972"/>
                    </a:cubicBezTo>
                    <a:cubicBezTo>
                      <a:pt x="739884" y="200855"/>
                      <a:pt x="722841" y="279311"/>
                      <a:pt x="718909" y="280618"/>
                    </a:cubicBezTo>
                    <a:cubicBezTo>
                      <a:pt x="718909" y="280618"/>
                      <a:pt x="663240" y="95660"/>
                      <a:pt x="639191" y="24961"/>
                    </a:cubicBezTo>
                    <a:cubicBezTo>
                      <a:pt x="639191" y="24961"/>
                      <a:pt x="615142" y="974"/>
                      <a:pt x="617486" y="35061"/>
                    </a:cubicBezTo>
                    <a:cubicBezTo>
                      <a:pt x="617486" y="35061"/>
                      <a:pt x="664505" y="162574"/>
                      <a:pt x="680960" y="215599"/>
                    </a:cubicBezTo>
                    <a:cubicBezTo>
                      <a:pt x="697415" y="268624"/>
                      <a:pt x="703743" y="288824"/>
                      <a:pt x="698680" y="288824"/>
                    </a:cubicBezTo>
                    <a:cubicBezTo>
                      <a:pt x="693618" y="288824"/>
                      <a:pt x="642989" y="200449"/>
                      <a:pt x="348075" y="113337"/>
                    </a:cubicBezTo>
                    <a:cubicBezTo>
                      <a:pt x="348075" y="113337"/>
                      <a:pt x="326557" y="101974"/>
                      <a:pt x="306306" y="88086"/>
                    </a:cubicBezTo>
                    <a:cubicBezTo>
                      <a:pt x="286053" y="74199"/>
                      <a:pt x="264537" y="75461"/>
                      <a:pt x="251879" y="81774"/>
                    </a:cubicBezTo>
                    <a:cubicBezTo>
                      <a:pt x="239222" y="88086"/>
                      <a:pt x="212642" y="36324"/>
                      <a:pt x="125307" y="59049"/>
                    </a:cubicBezTo>
                    <a:cubicBezTo>
                      <a:pt x="37972" y="81774"/>
                      <a:pt x="49363" y="101974"/>
                      <a:pt x="26580" y="110811"/>
                    </a:cubicBezTo>
                    <a:cubicBezTo>
                      <a:pt x="3797" y="119649"/>
                      <a:pt x="0" y="139849"/>
                      <a:pt x="0" y="139849"/>
                    </a:cubicBezTo>
                    <a:cubicBezTo>
                      <a:pt x="0" y="139849"/>
                      <a:pt x="13923" y="113337"/>
                      <a:pt x="88601" y="118386"/>
                    </a:cubicBezTo>
                    <a:cubicBezTo>
                      <a:pt x="163278" y="123436"/>
                      <a:pt x="211376" y="146161"/>
                      <a:pt x="251879" y="152473"/>
                    </a:cubicBezTo>
                    <a:cubicBezTo>
                      <a:pt x="292382" y="158786"/>
                      <a:pt x="292382" y="152473"/>
                      <a:pt x="292382" y="152473"/>
                    </a:cubicBezTo>
                    <a:cubicBezTo>
                      <a:pt x="292382" y="152473"/>
                      <a:pt x="224034" y="158786"/>
                      <a:pt x="188593" y="210549"/>
                    </a:cubicBezTo>
                    <a:cubicBezTo>
                      <a:pt x="153152" y="262311"/>
                      <a:pt x="153152" y="340587"/>
                      <a:pt x="164545" y="373412"/>
                    </a:cubicBezTo>
                    <a:cubicBezTo>
                      <a:pt x="175936" y="406237"/>
                      <a:pt x="188593" y="422650"/>
                      <a:pt x="188593" y="445375"/>
                    </a:cubicBezTo>
                    <a:cubicBezTo>
                      <a:pt x="188593" y="468100"/>
                      <a:pt x="179733" y="484513"/>
                      <a:pt x="194922" y="507238"/>
                    </a:cubicBezTo>
                    <a:cubicBezTo>
                      <a:pt x="194922" y="507238"/>
                      <a:pt x="188593" y="474413"/>
                      <a:pt x="264537" y="442850"/>
                    </a:cubicBezTo>
                    <a:cubicBezTo>
                      <a:pt x="340479" y="411287"/>
                      <a:pt x="383514" y="417599"/>
                      <a:pt x="420221" y="406237"/>
                    </a:cubicBezTo>
                    <a:cubicBezTo>
                      <a:pt x="456926" y="394874"/>
                      <a:pt x="549324" y="335537"/>
                      <a:pt x="549324" y="277462"/>
                    </a:cubicBezTo>
                    <a:cubicBezTo>
                      <a:pt x="549324" y="219386"/>
                      <a:pt x="525276" y="189086"/>
                      <a:pt x="525276" y="189086"/>
                    </a:cubicBezTo>
                    <a:cubicBezTo>
                      <a:pt x="525276" y="189086"/>
                      <a:pt x="653114" y="242111"/>
                      <a:pt x="694882" y="302711"/>
                    </a:cubicBezTo>
                    <a:cubicBezTo>
                      <a:pt x="694882" y="302711"/>
                      <a:pt x="720220" y="345343"/>
                      <a:pt x="724152" y="418569"/>
                    </a:cubicBezTo>
                    <a:cubicBezTo>
                      <a:pt x="728085" y="491794"/>
                      <a:pt x="714976" y="556521"/>
                      <a:pt x="714976" y="556521"/>
                    </a:cubicBezTo>
                    <a:cubicBezTo>
                      <a:pt x="714976" y="556521"/>
                      <a:pt x="694002" y="564366"/>
                      <a:pt x="678925" y="567635"/>
                    </a:cubicBezTo>
                    <a:cubicBezTo>
                      <a:pt x="663851" y="570904"/>
                      <a:pt x="667783" y="548021"/>
                      <a:pt x="640254" y="536906"/>
                    </a:cubicBezTo>
                    <a:cubicBezTo>
                      <a:pt x="612724" y="525792"/>
                      <a:pt x="596338" y="507485"/>
                      <a:pt x="555699" y="516638"/>
                    </a:cubicBezTo>
                    <a:cubicBezTo>
                      <a:pt x="515060" y="525792"/>
                      <a:pt x="444925" y="559135"/>
                      <a:pt x="444925" y="645437"/>
                    </a:cubicBezTo>
                    <a:cubicBezTo>
                      <a:pt x="444925" y="731738"/>
                      <a:pt x="467866" y="761163"/>
                      <a:pt x="475076" y="778156"/>
                    </a:cubicBezTo>
                    <a:cubicBezTo>
                      <a:pt x="482287" y="795158"/>
                      <a:pt x="479008" y="822616"/>
                      <a:pt x="483597" y="832420"/>
                    </a:cubicBezTo>
                    <a:cubicBezTo>
                      <a:pt x="488185" y="842232"/>
                      <a:pt x="490152" y="838303"/>
                      <a:pt x="491791" y="824250"/>
                    </a:cubicBezTo>
                    <a:cubicBezTo>
                      <a:pt x="493429" y="810190"/>
                      <a:pt x="499656" y="799406"/>
                      <a:pt x="529480" y="778156"/>
                    </a:cubicBezTo>
                    <a:cubicBezTo>
                      <a:pt x="559303" y="756910"/>
                      <a:pt x="606169" y="730430"/>
                      <a:pt x="633699" y="721931"/>
                    </a:cubicBezTo>
                    <a:cubicBezTo>
                      <a:pt x="661228" y="713432"/>
                      <a:pt x="677615" y="705586"/>
                      <a:pt x="677615" y="705586"/>
                    </a:cubicBezTo>
                    <a:cubicBezTo>
                      <a:pt x="677615" y="705586"/>
                      <a:pt x="637631" y="767699"/>
                      <a:pt x="625833" y="883416"/>
                    </a:cubicBezTo>
                    <a:cubicBezTo>
                      <a:pt x="625833" y="883416"/>
                      <a:pt x="623212" y="891267"/>
                      <a:pt x="637631" y="912182"/>
                    </a:cubicBezTo>
                    <a:cubicBezTo>
                      <a:pt x="652052" y="933386"/>
                      <a:pt x="666472" y="943570"/>
                      <a:pt x="663309" y="938448"/>
                    </a:cubicBezTo>
                    <a:close/>
                  </a:path>
                </a:pathLst>
              </a:custGeom>
              <a:grpFill/>
              <a:ln>
                <a:noFill/>
              </a:ln>
            </p:spPr>
            <p:style>
              <a:lnRef idx="0">
                <a:scrgbClr r="0" g="0" b="0"/>
              </a:lnRef>
              <a:fillRef idx="0">
                <a:scrgbClr r="0" g="0" b="0"/>
              </a:fillRef>
              <a:effectRef idx="0">
                <a:scrgbClr r="0" g="0" b="0"/>
              </a:effectRef>
              <a:fontRef idx="minor">
                <a:schemeClr val="lt1"/>
              </a:fontRef>
            </p:style>
          </p:sp>
          <p:grpSp>
            <p:nvGrpSpPr>
              <p:cNvPr id="154" name="组合 153"/>
              <p:cNvGrpSpPr/>
              <p:nvPr/>
            </p:nvGrpSpPr>
            <p:grpSpPr>
              <a:xfrm>
                <a:off x="3614107" y="709484"/>
                <a:ext cx="3067322" cy="3080609"/>
                <a:chOff x="815287" y="628704"/>
                <a:chExt cx="574121" cy="576608"/>
              </a:xfrm>
              <a:grpFill/>
            </p:grpSpPr>
            <p:sp>
              <p:nvSpPr>
                <p:cNvPr id="155" name="任意多边形: 形状 154"/>
                <p:cNvSpPr/>
                <p:nvPr/>
              </p:nvSpPr>
              <p:spPr>
                <a:xfrm>
                  <a:off x="999597" y="717897"/>
                  <a:ext cx="10033" cy="10008"/>
                </a:xfrm>
                <a:custGeom>
                  <a:avLst/>
                  <a:gdLst/>
                  <a:ahLst/>
                  <a:cxnLst/>
                  <a:rect l="0" t="0" r="0" b="0"/>
                  <a:pathLst>
                    <a:path w="10033" h="10008">
                      <a:moveTo>
                        <a:pt x="2897" y="470"/>
                      </a:moveTo>
                      <a:cubicBezTo>
                        <a:pt x="5407" y="-698"/>
                        <a:pt x="8391" y="386"/>
                        <a:pt x="9562" y="2890"/>
                      </a:cubicBezTo>
                      <a:cubicBezTo>
                        <a:pt x="10733" y="5394"/>
                        <a:pt x="9647" y="8370"/>
                        <a:pt x="7136" y="9538"/>
                      </a:cubicBezTo>
                      <a:cubicBezTo>
                        <a:pt x="4626" y="10705"/>
                        <a:pt x="1642" y="9622"/>
                        <a:pt x="471" y="7118"/>
                      </a:cubicBezTo>
                      <a:cubicBezTo>
                        <a:pt x="-700" y="4614"/>
                        <a:pt x="387" y="1638"/>
                        <a:pt x="2897" y="470"/>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nvGrpSpPr>
                <p:cNvPr id="156" name="组合 155"/>
                <p:cNvGrpSpPr/>
                <p:nvPr/>
              </p:nvGrpSpPr>
              <p:grpSpPr>
                <a:xfrm>
                  <a:off x="927390" y="645956"/>
                  <a:ext cx="154448" cy="153892"/>
                  <a:chOff x="927390" y="645956"/>
                  <a:chExt cx="154448" cy="153892"/>
                </a:xfrm>
                <a:grpFill/>
              </p:grpSpPr>
              <p:sp>
                <p:nvSpPr>
                  <p:cNvPr id="337" name="任意多边形: 形状 336"/>
                  <p:cNvSpPr/>
                  <p:nvPr/>
                </p:nvSpPr>
                <p:spPr>
                  <a:xfrm>
                    <a:off x="960323" y="645237"/>
                    <a:ext cx="48979" cy="70616"/>
                  </a:xfrm>
                  <a:custGeom>
                    <a:avLst/>
                    <a:gdLst/>
                    <a:ahLst/>
                    <a:cxnLst/>
                    <a:rect l="0" t="0" r="0" b="0"/>
                    <a:pathLst>
                      <a:path w="48979" h="70616">
                        <a:moveTo>
                          <a:pt x="30874" y="49490"/>
                        </a:moveTo>
                        <a:cubicBezTo>
                          <a:pt x="30127" y="49838"/>
                          <a:pt x="39219" y="70616"/>
                          <a:pt x="38449" y="70927"/>
                        </a:cubicBezTo>
                        <a:cubicBezTo>
                          <a:pt x="27516" y="73639"/>
                          <a:pt x="12847" y="62567"/>
                          <a:pt x="4498" y="44707"/>
                        </a:cubicBezTo>
                        <a:cubicBezTo>
                          <a:pt x="-4445" y="25577"/>
                          <a:pt x="8319" y="718"/>
                          <a:pt x="8319" y="718"/>
                        </a:cubicBezTo>
                        <a:cubicBezTo>
                          <a:pt x="8319" y="718"/>
                          <a:pt x="35615" y="6944"/>
                          <a:pt x="44558" y="26074"/>
                        </a:cubicBezTo>
                        <a:cubicBezTo>
                          <a:pt x="52968" y="44064"/>
                          <a:pt x="51969" y="62525"/>
                          <a:pt x="42654" y="68971"/>
                        </a:cubicBezTo>
                        <a:cubicBezTo>
                          <a:pt x="42075" y="69441"/>
                          <a:pt x="31547" y="49178"/>
                          <a:pt x="30874" y="49490"/>
                        </a:cubicBezTo>
                        <a:close/>
                        <a:moveTo>
                          <a:pt x="12173" y="8962"/>
                        </a:moveTo>
                        <a:cubicBezTo>
                          <a:pt x="31014" y="13713"/>
                          <a:pt x="38527" y="25300"/>
                          <a:pt x="38527" y="25300"/>
                        </a:cubicBezTo>
                        <a:cubicBezTo>
                          <a:pt x="31663" y="10617"/>
                          <a:pt x="10712" y="5838"/>
                          <a:pt x="10712" y="5838"/>
                        </a:cubicBezTo>
                        <a:cubicBezTo>
                          <a:pt x="10712" y="5838"/>
                          <a:pt x="915" y="24918"/>
                          <a:pt x="7780" y="39601"/>
                        </a:cubicBezTo>
                        <a:cubicBezTo>
                          <a:pt x="7780" y="39601"/>
                          <a:pt x="3671" y="26431"/>
                          <a:pt x="12173" y="8962"/>
                        </a:cubicBezTo>
                        <a:close/>
                        <a:moveTo>
                          <a:pt x="15781" y="16681"/>
                        </a:moveTo>
                        <a:cubicBezTo>
                          <a:pt x="28431" y="19871"/>
                          <a:pt x="33475" y="27650"/>
                          <a:pt x="33475" y="27650"/>
                        </a:cubicBezTo>
                        <a:cubicBezTo>
                          <a:pt x="28867" y="17792"/>
                          <a:pt x="14801" y="14583"/>
                          <a:pt x="14801" y="14583"/>
                        </a:cubicBezTo>
                        <a:cubicBezTo>
                          <a:pt x="14801" y="14583"/>
                          <a:pt x="8223" y="27393"/>
                          <a:pt x="12832" y="37251"/>
                        </a:cubicBezTo>
                        <a:cubicBezTo>
                          <a:pt x="12832" y="37251"/>
                          <a:pt x="10073" y="28409"/>
                          <a:pt x="15781" y="1668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8" name="任意多边形: 形状 337"/>
                  <p:cNvSpPr/>
                  <p:nvPr/>
                </p:nvSpPr>
                <p:spPr>
                  <a:xfrm>
                    <a:off x="998604" y="729416"/>
                    <a:ext cx="48981" cy="70431"/>
                  </a:xfrm>
                  <a:custGeom>
                    <a:avLst/>
                    <a:gdLst/>
                    <a:ahLst/>
                    <a:cxnLst/>
                    <a:rect l="0" t="0" r="0" b="0"/>
                    <a:pathLst>
                      <a:path w="48981" h="70431">
                        <a:moveTo>
                          <a:pt x="19022" y="21846"/>
                        </a:moveTo>
                        <a:cubicBezTo>
                          <a:pt x="18274" y="22194"/>
                          <a:pt x="8110" y="1848"/>
                          <a:pt x="7428" y="2279"/>
                        </a:cubicBezTo>
                        <a:cubicBezTo>
                          <a:pt x="-1683" y="8889"/>
                          <a:pt x="-2609" y="27215"/>
                          <a:pt x="5741" y="45075"/>
                        </a:cubicBezTo>
                        <a:cubicBezTo>
                          <a:pt x="14684" y="64205"/>
                          <a:pt x="41981" y="70431"/>
                          <a:pt x="41981" y="70431"/>
                        </a:cubicBezTo>
                        <a:cubicBezTo>
                          <a:pt x="41981" y="70431"/>
                          <a:pt x="54745" y="45572"/>
                          <a:pt x="45802" y="26442"/>
                        </a:cubicBezTo>
                        <a:cubicBezTo>
                          <a:pt x="37391" y="8452"/>
                          <a:pt x="22570" y="-2651"/>
                          <a:pt x="11632" y="0"/>
                        </a:cubicBezTo>
                        <a:cubicBezTo>
                          <a:pt x="10900" y="0"/>
                          <a:pt x="19695" y="21533"/>
                          <a:pt x="19022" y="21846"/>
                        </a:cubicBezTo>
                        <a:close/>
                        <a:moveTo>
                          <a:pt x="38126" y="62186"/>
                        </a:moveTo>
                        <a:cubicBezTo>
                          <a:pt x="46588" y="44736"/>
                          <a:pt x="42520" y="31548"/>
                          <a:pt x="42520" y="31548"/>
                        </a:cubicBezTo>
                        <a:cubicBezTo>
                          <a:pt x="49384" y="46231"/>
                          <a:pt x="39587" y="65311"/>
                          <a:pt x="39587" y="65311"/>
                        </a:cubicBezTo>
                        <a:cubicBezTo>
                          <a:pt x="39587" y="65311"/>
                          <a:pt x="18636" y="60532"/>
                          <a:pt x="11772" y="45849"/>
                        </a:cubicBezTo>
                        <a:cubicBezTo>
                          <a:pt x="11772" y="45849"/>
                          <a:pt x="19245" y="57454"/>
                          <a:pt x="38126" y="62186"/>
                        </a:cubicBezTo>
                        <a:close/>
                        <a:moveTo>
                          <a:pt x="34518" y="54468"/>
                        </a:moveTo>
                        <a:cubicBezTo>
                          <a:pt x="40199" y="42752"/>
                          <a:pt x="37468" y="33898"/>
                          <a:pt x="37468" y="33898"/>
                        </a:cubicBezTo>
                        <a:cubicBezTo>
                          <a:pt x="42076" y="43756"/>
                          <a:pt x="35499" y="56566"/>
                          <a:pt x="35499" y="56566"/>
                        </a:cubicBezTo>
                        <a:cubicBezTo>
                          <a:pt x="35499" y="56566"/>
                          <a:pt x="21433" y="53357"/>
                          <a:pt x="16824" y="43499"/>
                        </a:cubicBezTo>
                        <a:cubicBezTo>
                          <a:pt x="16824" y="43499"/>
                          <a:pt x="21841" y="51291"/>
                          <a:pt x="34518" y="54468"/>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9" name="任意多边形: 形状 338"/>
                  <p:cNvSpPr/>
                  <p:nvPr/>
                </p:nvSpPr>
                <p:spPr>
                  <a:xfrm>
                    <a:off x="927390" y="716945"/>
                    <a:ext cx="70767" cy="48856"/>
                  </a:xfrm>
                  <a:custGeom>
                    <a:avLst/>
                    <a:gdLst/>
                    <a:ahLst/>
                    <a:cxnLst/>
                    <a:rect l="0" t="0" r="0" b="0"/>
                    <a:pathLst>
                      <a:path w="70767" h="48856">
                        <a:moveTo>
                          <a:pt x="48709" y="18973"/>
                        </a:moveTo>
                        <a:cubicBezTo>
                          <a:pt x="48360" y="18228"/>
                          <a:pt x="68758" y="8089"/>
                          <a:pt x="68325" y="7409"/>
                        </a:cubicBezTo>
                        <a:cubicBezTo>
                          <a:pt x="61698" y="-1679"/>
                          <a:pt x="43327" y="-2602"/>
                          <a:pt x="25421" y="5726"/>
                        </a:cubicBezTo>
                        <a:cubicBezTo>
                          <a:pt x="6242" y="14647"/>
                          <a:pt x="0" y="41874"/>
                          <a:pt x="0" y="41874"/>
                        </a:cubicBezTo>
                        <a:cubicBezTo>
                          <a:pt x="0" y="41874"/>
                          <a:pt x="24922" y="54605"/>
                          <a:pt x="44101" y="45685"/>
                        </a:cubicBezTo>
                        <a:cubicBezTo>
                          <a:pt x="62137" y="37296"/>
                          <a:pt x="73268" y="22513"/>
                          <a:pt x="70286" y="11603"/>
                        </a:cubicBezTo>
                        <a:cubicBezTo>
                          <a:pt x="70145" y="10872"/>
                          <a:pt x="49022" y="19644"/>
                          <a:pt x="48709" y="18973"/>
                        </a:cubicBezTo>
                        <a:close/>
                        <a:moveTo>
                          <a:pt x="8266" y="38029"/>
                        </a:moveTo>
                        <a:cubicBezTo>
                          <a:pt x="25760" y="46470"/>
                          <a:pt x="38982" y="42411"/>
                          <a:pt x="38982" y="42411"/>
                        </a:cubicBezTo>
                        <a:cubicBezTo>
                          <a:pt x="24262" y="49258"/>
                          <a:pt x="5133" y="39486"/>
                          <a:pt x="5133" y="39486"/>
                        </a:cubicBezTo>
                        <a:cubicBezTo>
                          <a:pt x="5133" y="39486"/>
                          <a:pt x="9924" y="18589"/>
                          <a:pt x="24644" y="11742"/>
                        </a:cubicBezTo>
                        <a:cubicBezTo>
                          <a:pt x="24644" y="11742"/>
                          <a:pt x="13010" y="19196"/>
                          <a:pt x="8266" y="38029"/>
                        </a:cubicBezTo>
                        <a:close/>
                        <a:moveTo>
                          <a:pt x="16004" y="34430"/>
                        </a:moveTo>
                        <a:cubicBezTo>
                          <a:pt x="27749" y="40097"/>
                          <a:pt x="36626" y="37372"/>
                          <a:pt x="36626" y="37372"/>
                        </a:cubicBezTo>
                        <a:cubicBezTo>
                          <a:pt x="26743" y="41969"/>
                          <a:pt x="13901" y="35408"/>
                          <a:pt x="13901" y="35408"/>
                        </a:cubicBezTo>
                        <a:cubicBezTo>
                          <a:pt x="13901" y="35408"/>
                          <a:pt x="17117" y="21378"/>
                          <a:pt x="27000" y="16781"/>
                        </a:cubicBezTo>
                        <a:cubicBezTo>
                          <a:pt x="27000" y="16781"/>
                          <a:pt x="19189" y="21786"/>
                          <a:pt x="16004" y="3443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40" name="任意多边形: 形状 339"/>
                  <p:cNvSpPr/>
                  <p:nvPr/>
                </p:nvSpPr>
                <p:spPr>
                  <a:xfrm>
                    <a:off x="1011761" y="678685"/>
                    <a:ext cx="70796" cy="48855"/>
                  </a:xfrm>
                  <a:custGeom>
                    <a:avLst/>
                    <a:gdLst/>
                    <a:ahLst/>
                    <a:cxnLst/>
                    <a:rect l="0" t="0" r="0" b="0"/>
                    <a:pathLst>
                      <a:path w="70796" h="48855">
                        <a:moveTo>
                          <a:pt x="21180" y="30796"/>
                        </a:moveTo>
                        <a:cubicBezTo>
                          <a:pt x="20831" y="30050"/>
                          <a:pt x="0" y="39119"/>
                          <a:pt x="-311" y="38351"/>
                        </a:cubicBezTo>
                        <a:cubicBezTo>
                          <a:pt x="-3031" y="27446"/>
                          <a:pt x="8069" y="12815"/>
                          <a:pt x="25975" y="4486"/>
                        </a:cubicBezTo>
                        <a:cubicBezTo>
                          <a:pt x="45154" y="-4434"/>
                          <a:pt x="70077" y="8298"/>
                          <a:pt x="70077" y="8298"/>
                        </a:cubicBezTo>
                        <a:cubicBezTo>
                          <a:pt x="70077" y="8298"/>
                          <a:pt x="63835" y="35525"/>
                          <a:pt x="44656" y="44445"/>
                        </a:cubicBezTo>
                        <a:cubicBezTo>
                          <a:pt x="26620" y="52834"/>
                          <a:pt x="8112" y="51837"/>
                          <a:pt x="1649" y="42545"/>
                        </a:cubicBezTo>
                        <a:cubicBezTo>
                          <a:pt x="1179" y="41968"/>
                          <a:pt x="21493" y="31467"/>
                          <a:pt x="21180" y="30796"/>
                        </a:cubicBezTo>
                        <a:close/>
                        <a:moveTo>
                          <a:pt x="61811" y="12142"/>
                        </a:moveTo>
                        <a:cubicBezTo>
                          <a:pt x="57048" y="30935"/>
                          <a:pt x="45432" y="38430"/>
                          <a:pt x="45432" y="38430"/>
                        </a:cubicBezTo>
                        <a:cubicBezTo>
                          <a:pt x="60153" y="31583"/>
                          <a:pt x="64943" y="10685"/>
                          <a:pt x="64943" y="10685"/>
                        </a:cubicBezTo>
                        <a:cubicBezTo>
                          <a:pt x="64943" y="10685"/>
                          <a:pt x="45815" y="913"/>
                          <a:pt x="31094" y="7760"/>
                        </a:cubicBezTo>
                        <a:cubicBezTo>
                          <a:pt x="31094" y="7760"/>
                          <a:pt x="44298" y="3662"/>
                          <a:pt x="61811" y="12142"/>
                        </a:cubicBezTo>
                        <a:close/>
                        <a:moveTo>
                          <a:pt x="54073" y="15741"/>
                        </a:moveTo>
                        <a:cubicBezTo>
                          <a:pt x="50875" y="28359"/>
                          <a:pt x="43076" y="33390"/>
                          <a:pt x="43076" y="33390"/>
                        </a:cubicBezTo>
                        <a:cubicBezTo>
                          <a:pt x="52959" y="28793"/>
                          <a:pt x="56176" y="14763"/>
                          <a:pt x="56176" y="14763"/>
                        </a:cubicBezTo>
                        <a:cubicBezTo>
                          <a:pt x="56176" y="14763"/>
                          <a:pt x="43333" y="8202"/>
                          <a:pt x="33450" y="12799"/>
                        </a:cubicBezTo>
                        <a:cubicBezTo>
                          <a:pt x="33450" y="12799"/>
                          <a:pt x="42315" y="10048"/>
                          <a:pt x="54073" y="15741"/>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57" name="组合 156"/>
                <p:cNvGrpSpPr/>
                <p:nvPr/>
              </p:nvGrpSpPr>
              <p:grpSpPr>
                <a:xfrm>
                  <a:off x="1080850" y="628704"/>
                  <a:ext cx="104833" cy="104676"/>
                  <a:chOff x="1080850" y="628704"/>
                  <a:chExt cx="104833" cy="104676"/>
                </a:xfrm>
                <a:grpFill/>
              </p:grpSpPr>
              <p:sp>
                <p:nvSpPr>
                  <p:cNvPr id="332" name="任意多边形: 形状 331"/>
                  <p:cNvSpPr/>
                  <p:nvPr/>
                </p:nvSpPr>
                <p:spPr>
                  <a:xfrm>
                    <a:off x="1138273" y="671922"/>
                    <a:ext cx="47410" cy="28006"/>
                  </a:xfrm>
                  <a:custGeom>
                    <a:avLst/>
                    <a:gdLst/>
                    <a:ahLst/>
                    <a:cxnLst/>
                    <a:rect l="0" t="0" r="0" b="0"/>
                    <a:pathLst>
                      <a:path w="47410" h="28006">
                        <a:moveTo>
                          <a:pt x="14173" y="12629"/>
                        </a:moveTo>
                        <a:cubicBezTo>
                          <a:pt x="14084" y="13134"/>
                          <a:pt x="0" y="11035"/>
                          <a:pt x="0" y="11538"/>
                        </a:cubicBezTo>
                        <a:cubicBezTo>
                          <a:pt x="0" y="18546"/>
                          <a:pt x="9184" y="25575"/>
                          <a:pt x="21321" y="27710"/>
                        </a:cubicBezTo>
                        <a:cubicBezTo>
                          <a:pt x="34322" y="29996"/>
                          <a:pt x="47410" y="18311"/>
                          <a:pt x="47410" y="18311"/>
                        </a:cubicBezTo>
                        <a:cubicBezTo>
                          <a:pt x="47410" y="18311"/>
                          <a:pt x="39110" y="2910"/>
                          <a:pt x="26109" y="0"/>
                        </a:cubicBezTo>
                        <a:cubicBezTo>
                          <a:pt x="13884" y="-1526"/>
                          <a:pt x="2893" y="2055"/>
                          <a:pt x="0" y="8695"/>
                        </a:cubicBezTo>
                        <a:cubicBezTo>
                          <a:pt x="0" y="9118"/>
                          <a:pt x="14253" y="12174"/>
                          <a:pt x="14173" y="12629"/>
                        </a:cubicBezTo>
                        <a:close/>
                        <a:moveTo>
                          <a:pt x="41675" y="17325"/>
                        </a:moveTo>
                        <a:cubicBezTo>
                          <a:pt x="35763" y="6769"/>
                          <a:pt x="27551" y="4124"/>
                          <a:pt x="27551" y="4124"/>
                        </a:cubicBezTo>
                        <a:cubicBezTo>
                          <a:pt x="37529" y="5879"/>
                          <a:pt x="43798" y="17699"/>
                          <a:pt x="43798" y="17699"/>
                        </a:cubicBezTo>
                        <a:cubicBezTo>
                          <a:pt x="43798" y="17699"/>
                          <a:pt x="33854" y="26668"/>
                          <a:pt x="23876" y="24913"/>
                        </a:cubicBezTo>
                        <a:cubicBezTo>
                          <a:pt x="23876" y="24913"/>
                          <a:pt x="32495" y="25256"/>
                          <a:pt x="41675" y="17325"/>
                        </a:cubicBezTo>
                        <a:close/>
                        <a:moveTo>
                          <a:pt x="36430" y="16403"/>
                        </a:moveTo>
                        <a:cubicBezTo>
                          <a:pt x="32461" y="9315"/>
                          <a:pt x="26947" y="7539"/>
                          <a:pt x="26947" y="7539"/>
                        </a:cubicBezTo>
                        <a:cubicBezTo>
                          <a:pt x="33646" y="8718"/>
                          <a:pt x="37855" y="16654"/>
                          <a:pt x="37855" y="16654"/>
                        </a:cubicBezTo>
                        <a:cubicBezTo>
                          <a:pt x="37855" y="16654"/>
                          <a:pt x="31179" y="22675"/>
                          <a:pt x="24480" y="21497"/>
                        </a:cubicBezTo>
                        <a:cubicBezTo>
                          <a:pt x="24480" y="21497"/>
                          <a:pt x="30266" y="21727"/>
                          <a:pt x="36430" y="1640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3" name="任意多边形: 形状 332"/>
                  <p:cNvSpPr/>
                  <p:nvPr/>
                </p:nvSpPr>
                <p:spPr>
                  <a:xfrm>
                    <a:off x="1114310" y="686091"/>
                    <a:ext cx="28078" cy="47289"/>
                  </a:xfrm>
                  <a:custGeom>
                    <a:avLst/>
                    <a:gdLst/>
                    <a:ahLst/>
                    <a:cxnLst/>
                    <a:rect l="0" t="0" r="0" b="0"/>
                    <a:pathLst>
                      <a:path w="28078" h="47289">
                        <a:moveTo>
                          <a:pt x="15417" y="14137"/>
                        </a:moveTo>
                        <a:cubicBezTo>
                          <a:pt x="14910" y="14048"/>
                          <a:pt x="17014" y="0"/>
                          <a:pt x="16511" y="0"/>
                        </a:cubicBezTo>
                        <a:cubicBezTo>
                          <a:pt x="9484" y="0"/>
                          <a:pt x="2438" y="9160"/>
                          <a:pt x="0" y="21267"/>
                        </a:cubicBezTo>
                        <a:cubicBezTo>
                          <a:pt x="-1995" y="34234"/>
                          <a:pt x="9720" y="47289"/>
                          <a:pt x="9720" y="47289"/>
                        </a:cubicBezTo>
                        <a:cubicBezTo>
                          <a:pt x="9720" y="47289"/>
                          <a:pt x="25160" y="39010"/>
                          <a:pt x="27452" y="26043"/>
                        </a:cubicBezTo>
                        <a:cubicBezTo>
                          <a:pt x="29608" y="13848"/>
                          <a:pt x="26017" y="2885"/>
                          <a:pt x="19361" y="0"/>
                        </a:cubicBezTo>
                        <a:cubicBezTo>
                          <a:pt x="18936" y="0"/>
                          <a:pt x="15873" y="14217"/>
                          <a:pt x="15417" y="14137"/>
                        </a:cubicBezTo>
                        <a:close/>
                        <a:moveTo>
                          <a:pt x="10708" y="41569"/>
                        </a:moveTo>
                        <a:cubicBezTo>
                          <a:pt x="21292" y="35672"/>
                          <a:pt x="23944" y="27481"/>
                          <a:pt x="23944" y="27481"/>
                        </a:cubicBezTo>
                        <a:cubicBezTo>
                          <a:pt x="22184" y="37433"/>
                          <a:pt x="10334" y="43687"/>
                          <a:pt x="10334" y="43687"/>
                        </a:cubicBezTo>
                        <a:cubicBezTo>
                          <a:pt x="10334" y="43687"/>
                          <a:pt x="1342" y="33768"/>
                          <a:pt x="3101" y="23815"/>
                        </a:cubicBezTo>
                        <a:cubicBezTo>
                          <a:pt x="3101" y="23815"/>
                          <a:pt x="2757" y="32412"/>
                          <a:pt x="10708" y="41569"/>
                        </a:cubicBezTo>
                        <a:close/>
                        <a:moveTo>
                          <a:pt x="11633" y="36337"/>
                        </a:moveTo>
                        <a:cubicBezTo>
                          <a:pt x="18739" y="32378"/>
                          <a:pt x="20519" y="26878"/>
                          <a:pt x="20519" y="26878"/>
                        </a:cubicBezTo>
                        <a:cubicBezTo>
                          <a:pt x="19338" y="33560"/>
                          <a:pt x="11382" y="37759"/>
                          <a:pt x="11382" y="37759"/>
                        </a:cubicBezTo>
                        <a:cubicBezTo>
                          <a:pt x="11382" y="37759"/>
                          <a:pt x="5345" y="31099"/>
                          <a:pt x="6526" y="24417"/>
                        </a:cubicBezTo>
                        <a:cubicBezTo>
                          <a:pt x="6526" y="24417"/>
                          <a:pt x="6295" y="30189"/>
                          <a:pt x="11633" y="3633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4" name="任意多边形: 形状 333"/>
                  <p:cNvSpPr/>
                  <p:nvPr/>
                </p:nvSpPr>
                <p:spPr>
                  <a:xfrm>
                    <a:off x="1123136" y="670911"/>
                    <a:ext cx="20262" cy="20262"/>
                  </a:xfrm>
                  <a:custGeom>
                    <a:avLst/>
                    <a:gdLst/>
                    <a:ahLst/>
                    <a:cxnLst/>
                    <a:rect l="0" t="0" r="0" b="0"/>
                    <a:pathLst>
                      <a:path w="20262" h="20262">
                        <a:moveTo>
                          <a:pt x="0" y="8372"/>
                        </a:moveTo>
                        <a:cubicBezTo>
                          <a:pt x="1127" y="2863"/>
                          <a:pt x="6381" y="-816"/>
                          <a:pt x="11890" y="0"/>
                        </a:cubicBezTo>
                        <a:cubicBezTo>
                          <a:pt x="17399" y="1127"/>
                          <a:pt x="21078" y="6381"/>
                          <a:pt x="20107" y="11890"/>
                        </a:cubicBezTo>
                        <a:cubicBezTo>
                          <a:pt x="19135" y="17399"/>
                          <a:pt x="13881" y="21078"/>
                          <a:pt x="8372" y="20107"/>
                        </a:cubicBezTo>
                        <a:cubicBezTo>
                          <a:pt x="2863" y="19135"/>
                          <a:pt x="-816" y="13881"/>
                          <a:pt x="0" y="837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5" name="任意多边形: 形状 334"/>
                  <p:cNvSpPr/>
                  <p:nvPr/>
                </p:nvSpPr>
                <p:spPr>
                  <a:xfrm>
                    <a:off x="1124306" y="628704"/>
                    <a:ext cx="28078" cy="47131"/>
                  </a:xfrm>
                  <a:custGeom>
                    <a:avLst/>
                    <a:gdLst/>
                    <a:ahLst/>
                    <a:cxnLst/>
                    <a:rect l="0" t="0" r="0" b="0"/>
                    <a:pathLst>
                      <a:path w="28078" h="47131">
                        <a:moveTo>
                          <a:pt x="12214" y="33092"/>
                        </a:moveTo>
                        <a:cubicBezTo>
                          <a:pt x="11707" y="33002"/>
                          <a:pt x="8876" y="46899"/>
                          <a:pt x="8395" y="46749"/>
                        </a:cubicBezTo>
                        <a:cubicBezTo>
                          <a:pt x="1835" y="44233"/>
                          <a:pt x="-1689" y="33340"/>
                          <a:pt x="452" y="21234"/>
                        </a:cubicBezTo>
                        <a:cubicBezTo>
                          <a:pt x="2744" y="8266"/>
                          <a:pt x="18184" y="0"/>
                          <a:pt x="18184" y="0"/>
                        </a:cubicBezTo>
                        <a:cubicBezTo>
                          <a:pt x="18184" y="0"/>
                          <a:pt x="29899" y="13042"/>
                          <a:pt x="27607" y="26010"/>
                        </a:cubicBezTo>
                        <a:cubicBezTo>
                          <a:pt x="25451" y="38204"/>
                          <a:pt x="18318" y="47281"/>
                          <a:pt x="11245" y="47250"/>
                        </a:cubicBezTo>
                        <a:cubicBezTo>
                          <a:pt x="10781" y="47284"/>
                          <a:pt x="12670" y="33172"/>
                          <a:pt x="12214" y="33092"/>
                        </a:cubicBezTo>
                        <a:close/>
                        <a:moveTo>
                          <a:pt x="17196" y="5707"/>
                        </a:moveTo>
                        <a:cubicBezTo>
                          <a:pt x="25120" y="14859"/>
                          <a:pt x="24803" y="23461"/>
                          <a:pt x="24803" y="23461"/>
                        </a:cubicBezTo>
                        <a:cubicBezTo>
                          <a:pt x="26562" y="13509"/>
                          <a:pt x="17570" y="3590"/>
                          <a:pt x="17570" y="3590"/>
                        </a:cubicBezTo>
                        <a:cubicBezTo>
                          <a:pt x="17570" y="3590"/>
                          <a:pt x="5720" y="9843"/>
                          <a:pt x="3960" y="19796"/>
                        </a:cubicBezTo>
                        <a:cubicBezTo>
                          <a:pt x="3960" y="19796"/>
                          <a:pt x="6585" y="11600"/>
                          <a:pt x="17196" y="5707"/>
                        </a:cubicBezTo>
                        <a:close/>
                        <a:moveTo>
                          <a:pt x="16271" y="10939"/>
                        </a:moveTo>
                        <a:cubicBezTo>
                          <a:pt x="21591" y="17084"/>
                          <a:pt x="21378" y="22859"/>
                          <a:pt x="21378" y="22859"/>
                        </a:cubicBezTo>
                        <a:cubicBezTo>
                          <a:pt x="22559" y="16177"/>
                          <a:pt x="16522" y="9517"/>
                          <a:pt x="16522" y="9517"/>
                        </a:cubicBezTo>
                        <a:cubicBezTo>
                          <a:pt x="16522" y="9517"/>
                          <a:pt x="8566" y="13716"/>
                          <a:pt x="7385" y="20398"/>
                        </a:cubicBezTo>
                        <a:cubicBezTo>
                          <a:pt x="7385" y="20398"/>
                          <a:pt x="9147" y="14895"/>
                          <a:pt x="16271" y="1093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6" name="任意多边形: 形状 335"/>
                  <p:cNvSpPr/>
                  <p:nvPr/>
                </p:nvSpPr>
                <p:spPr>
                  <a:xfrm>
                    <a:off x="1080850" y="661970"/>
                    <a:ext cx="47252" cy="28006"/>
                  </a:xfrm>
                  <a:custGeom>
                    <a:avLst/>
                    <a:gdLst/>
                    <a:ahLst/>
                    <a:cxnLst/>
                    <a:rect l="0" t="0" r="0" b="0"/>
                    <a:pathLst>
                      <a:path w="47252" h="28006">
                        <a:moveTo>
                          <a:pt x="33176" y="15823"/>
                        </a:moveTo>
                        <a:cubicBezTo>
                          <a:pt x="33087" y="16329"/>
                          <a:pt x="47019" y="19153"/>
                          <a:pt x="46868" y="19633"/>
                        </a:cubicBezTo>
                        <a:cubicBezTo>
                          <a:pt x="44346" y="26176"/>
                          <a:pt x="33425" y="29691"/>
                          <a:pt x="21288" y="27556"/>
                        </a:cubicBezTo>
                        <a:cubicBezTo>
                          <a:pt x="8287" y="25269"/>
                          <a:pt x="0" y="9869"/>
                          <a:pt x="0" y="9869"/>
                        </a:cubicBezTo>
                        <a:cubicBezTo>
                          <a:pt x="0" y="9869"/>
                          <a:pt x="13075" y="-1816"/>
                          <a:pt x="26076" y="470"/>
                        </a:cubicBezTo>
                        <a:cubicBezTo>
                          <a:pt x="38302" y="2620"/>
                          <a:pt x="47402" y="9735"/>
                          <a:pt x="47371" y="16790"/>
                        </a:cubicBezTo>
                        <a:cubicBezTo>
                          <a:pt x="47404" y="17253"/>
                          <a:pt x="33256" y="15369"/>
                          <a:pt x="33176" y="15823"/>
                        </a:cubicBezTo>
                        <a:close/>
                        <a:moveTo>
                          <a:pt x="5722" y="10854"/>
                        </a:moveTo>
                        <a:cubicBezTo>
                          <a:pt x="14897" y="2951"/>
                          <a:pt x="23521" y="3267"/>
                          <a:pt x="23521" y="3267"/>
                        </a:cubicBezTo>
                        <a:cubicBezTo>
                          <a:pt x="13543" y="1512"/>
                          <a:pt x="3599" y="10481"/>
                          <a:pt x="3599" y="10481"/>
                        </a:cubicBezTo>
                        <a:cubicBezTo>
                          <a:pt x="3599" y="10481"/>
                          <a:pt x="9868" y="22301"/>
                          <a:pt x="19846" y="24056"/>
                        </a:cubicBezTo>
                        <a:cubicBezTo>
                          <a:pt x="19846" y="24056"/>
                          <a:pt x="11629" y="21438"/>
                          <a:pt x="5722" y="10854"/>
                        </a:cubicBezTo>
                        <a:close/>
                        <a:moveTo>
                          <a:pt x="10967" y="11777"/>
                        </a:moveTo>
                        <a:cubicBezTo>
                          <a:pt x="17128" y="6471"/>
                          <a:pt x="22918" y="6683"/>
                          <a:pt x="22918" y="6683"/>
                        </a:cubicBezTo>
                        <a:cubicBezTo>
                          <a:pt x="16218" y="5505"/>
                          <a:pt x="9542" y="11526"/>
                          <a:pt x="9542" y="11526"/>
                        </a:cubicBezTo>
                        <a:cubicBezTo>
                          <a:pt x="9542" y="11526"/>
                          <a:pt x="13751" y="19462"/>
                          <a:pt x="20450" y="20640"/>
                        </a:cubicBezTo>
                        <a:cubicBezTo>
                          <a:pt x="20450" y="20640"/>
                          <a:pt x="14933" y="18883"/>
                          <a:pt x="10967" y="11777"/>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58" name="组合 157"/>
                <p:cNvGrpSpPr/>
                <p:nvPr/>
              </p:nvGrpSpPr>
              <p:grpSpPr>
                <a:xfrm>
                  <a:off x="1188796" y="661597"/>
                  <a:ext cx="38936" cy="38878"/>
                  <a:chOff x="1188796" y="661597"/>
                  <a:chExt cx="38936" cy="38878"/>
                </a:xfrm>
                <a:grpFill/>
              </p:grpSpPr>
              <p:sp>
                <p:nvSpPr>
                  <p:cNvPr id="327" name="任意多边形: 形状 326"/>
                  <p:cNvSpPr/>
                  <p:nvPr/>
                </p:nvSpPr>
                <p:spPr>
                  <a:xfrm>
                    <a:off x="1188537" y="668154"/>
                    <a:ext cx="18021" cy="13422"/>
                  </a:xfrm>
                  <a:custGeom>
                    <a:avLst/>
                    <a:gdLst/>
                    <a:ahLst/>
                    <a:cxnLst/>
                    <a:rect l="0" t="0" r="0" b="0"/>
                    <a:pathLst>
                      <a:path w="18021" h="13422">
                        <a:moveTo>
                          <a:pt x="12546" y="8815"/>
                        </a:moveTo>
                        <a:cubicBezTo>
                          <a:pt x="12437" y="9003"/>
                          <a:pt x="17569" y="12139"/>
                          <a:pt x="17440" y="12308"/>
                        </a:cubicBezTo>
                        <a:cubicBezTo>
                          <a:pt x="15487" y="14546"/>
                          <a:pt x="10632" y="14368"/>
                          <a:pt x="6113" y="11765"/>
                        </a:cubicBezTo>
                        <a:cubicBezTo>
                          <a:pt x="1273" y="8978"/>
                          <a:pt x="259" y="1671"/>
                          <a:pt x="259" y="1671"/>
                        </a:cubicBezTo>
                        <a:cubicBezTo>
                          <a:pt x="259" y="1671"/>
                          <a:pt x="7110" y="-1106"/>
                          <a:pt x="11950" y="1681"/>
                        </a:cubicBezTo>
                        <a:cubicBezTo>
                          <a:pt x="16501" y="4302"/>
                          <a:pt x="19089" y="8447"/>
                          <a:pt x="18053" y="11249"/>
                        </a:cubicBezTo>
                        <a:cubicBezTo>
                          <a:pt x="17999" y="11438"/>
                          <a:pt x="12644" y="8645"/>
                          <a:pt x="12546" y="8815"/>
                        </a:cubicBezTo>
                        <a:close/>
                        <a:moveTo>
                          <a:pt x="2345" y="2872"/>
                        </a:moveTo>
                        <a:cubicBezTo>
                          <a:pt x="7142" y="1053"/>
                          <a:pt x="10528" y="2425"/>
                          <a:pt x="10528" y="2425"/>
                        </a:cubicBezTo>
                        <a:cubicBezTo>
                          <a:pt x="6813" y="285"/>
                          <a:pt x="1554" y="2417"/>
                          <a:pt x="1554" y="2417"/>
                        </a:cubicBezTo>
                        <a:cubicBezTo>
                          <a:pt x="1554" y="2417"/>
                          <a:pt x="2333" y="8025"/>
                          <a:pt x="6047" y="10165"/>
                        </a:cubicBezTo>
                        <a:cubicBezTo>
                          <a:pt x="6047" y="10165"/>
                          <a:pt x="3158" y="7936"/>
                          <a:pt x="2345" y="2872"/>
                        </a:cubicBezTo>
                        <a:close/>
                        <a:moveTo>
                          <a:pt x="4298" y="3997"/>
                        </a:moveTo>
                        <a:cubicBezTo>
                          <a:pt x="7519" y="2776"/>
                          <a:pt x="9791" y="3697"/>
                          <a:pt x="9791" y="3697"/>
                        </a:cubicBezTo>
                        <a:cubicBezTo>
                          <a:pt x="7297" y="2260"/>
                          <a:pt x="3767" y="3691"/>
                          <a:pt x="3767" y="3691"/>
                        </a:cubicBezTo>
                        <a:cubicBezTo>
                          <a:pt x="3767" y="3691"/>
                          <a:pt x="4289" y="7457"/>
                          <a:pt x="6784" y="8893"/>
                        </a:cubicBezTo>
                        <a:cubicBezTo>
                          <a:pt x="6784" y="8893"/>
                          <a:pt x="4844" y="7397"/>
                          <a:pt x="4298" y="399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8" name="任意多边形: 形状 327"/>
                  <p:cNvSpPr/>
                  <p:nvPr/>
                </p:nvSpPr>
                <p:spPr>
                  <a:xfrm>
                    <a:off x="1209705" y="680057"/>
                    <a:ext cx="18027" cy="13421"/>
                  </a:xfrm>
                  <a:custGeom>
                    <a:avLst/>
                    <a:gdLst/>
                    <a:ahLst/>
                    <a:cxnLst/>
                    <a:rect l="0" t="0" r="0" b="0"/>
                    <a:pathLst>
                      <a:path w="18027" h="13421">
                        <a:moveTo>
                          <a:pt x="5682" y="5148"/>
                        </a:moveTo>
                        <a:cubicBezTo>
                          <a:pt x="5573" y="5336"/>
                          <a:pt x="0" y="2470"/>
                          <a:pt x="0" y="2667"/>
                        </a:cubicBezTo>
                        <a:cubicBezTo>
                          <a:pt x="-765" y="5473"/>
                          <a:pt x="1818" y="9578"/>
                          <a:pt x="6336" y="12180"/>
                        </a:cubicBezTo>
                        <a:cubicBezTo>
                          <a:pt x="11177" y="14967"/>
                          <a:pt x="18027" y="12190"/>
                          <a:pt x="18027" y="12190"/>
                        </a:cubicBezTo>
                        <a:cubicBezTo>
                          <a:pt x="18027" y="12190"/>
                          <a:pt x="17014" y="4883"/>
                          <a:pt x="12173" y="2096"/>
                        </a:cubicBezTo>
                        <a:cubicBezTo>
                          <a:pt x="7622" y="0"/>
                          <a:pt x="2729" y="0"/>
                          <a:pt x="815" y="1608"/>
                        </a:cubicBezTo>
                        <a:cubicBezTo>
                          <a:pt x="0" y="1749"/>
                          <a:pt x="5780" y="4979"/>
                          <a:pt x="5682" y="5148"/>
                        </a:cubicBezTo>
                        <a:close/>
                        <a:moveTo>
                          <a:pt x="15941" y="10989"/>
                        </a:moveTo>
                        <a:cubicBezTo>
                          <a:pt x="15122" y="5935"/>
                          <a:pt x="12239" y="3696"/>
                          <a:pt x="12239" y="3696"/>
                        </a:cubicBezTo>
                        <a:cubicBezTo>
                          <a:pt x="15954" y="5836"/>
                          <a:pt x="16732" y="11444"/>
                          <a:pt x="16732" y="11444"/>
                        </a:cubicBezTo>
                        <a:cubicBezTo>
                          <a:pt x="16732" y="11444"/>
                          <a:pt x="11474" y="13576"/>
                          <a:pt x="7759" y="11436"/>
                        </a:cubicBezTo>
                        <a:cubicBezTo>
                          <a:pt x="7759" y="11436"/>
                          <a:pt x="11138" y="12818"/>
                          <a:pt x="15941" y="10989"/>
                        </a:cubicBezTo>
                        <a:close/>
                        <a:moveTo>
                          <a:pt x="13989" y="9864"/>
                        </a:moveTo>
                        <a:cubicBezTo>
                          <a:pt x="13438" y="6471"/>
                          <a:pt x="11503" y="4968"/>
                          <a:pt x="11503" y="4968"/>
                        </a:cubicBezTo>
                        <a:cubicBezTo>
                          <a:pt x="13997" y="6404"/>
                          <a:pt x="14519" y="10170"/>
                          <a:pt x="14519" y="10170"/>
                        </a:cubicBezTo>
                        <a:cubicBezTo>
                          <a:pt x="14519" y="10170"/>
                          <a:pt x="10989" y="11601"/>
                          <a:pt x="8495" y="10165"/>
                        </a:cubicBezTo>
                        <a:cubicBezTo>
                          <a:pt x="8495" y="10165"/>
                          <a:pt x="10764" y="11092"/>
                          <a:pt x="13989" y="986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9" name="任意多边形: 形状 328"/>
                  <p:cNvSpPr/>
                  <p:nvPr/>
                </p:nvSpPr>
                <p:spPr>
                  <a:xfrm>
                    <a:off x="1195778" y="682493"/>
                    <a:ext cx="13456" cy="17982"/>
                  </a:xfrm>
                  <a:custGeom>
                    <a:avLst/>
                    <a:gdLst/>
                    <a:ahLst/>
                    <a:cxnLst/>
                    <a:rect l="0" t="0" r="0" b="0"/>
                    <a:pathLst>
                      <a:path w="13456" h="17982">
                        <a:moveTo>
                          <a:pt x="8294" y="5667"/>
                        </a:moveTo>
                        <a:cubicBezTo>
                          <a:pt x="8106" y="5559"/>
                          <a:pt x="10979" y="0"/>
                          <a:pt x="10782" y="0"/>
                        </a:cubicBezTo>
                        <a:cubicBezTo>
                          <a:pt x="7968" y="-763"/>
                          <a:pt x="3853" y="1813"/>
                          <a:pt x="1245" y="6320"/>
                        </a:cubicBezTo>
                        <a:cubicBezTo>
                          <a:pt x="-1550" y="11148"/>
                          <a:pt x="1235" y="17982"/>
                          <a:pt x="1235" y="17982"/>
                        </a:cubicBezTo>
                        <a:cubicBezTo>
                          <a:pt x="1235" y="17982"/>
                          <a:pt x="8560" y="16970"/>
                          <a:pt x="11354" y="12142"/>
                        </a:cubicBezTo>
                        <a:cubicBezTo>
                          <a:pt x="13982" y="7602"/>
                          <a:pt x="14145" y="2722"/>
                          <a:pt x="11843" y="813"/>
                        </a:cubicBezTo>
                        <a:cubicBezTo>
                          <a:pt x="11702" y="0"/>
                          <a:pt x="8464" y="5765"/>
                          <a:pt x="8294" y="5667"/>
                        </a:cubicBezTo>
                        <a:close/>
                        <a:moveTo>
                          <a:pt x="2439" y="15901"/>
                        </a:moveTo>
                        <a:cubicBezTo>
                          <a:pt x="7506" y="15084"/>
                          <a:pt x="9750" y="12208"/>
                          <a:pt x="9750" y="12208"/>
                        </a:cubicBezTo>
                        <a:cubicBezTo>
                          <a:pt x="7605" y="15913"/>
                          <a:pt x="1983" y="16689"/>
                          <a:pt x="1983" y="16689"/>
                        </a:cubicBezTo>
                        <a:cubicBezTo>
                          <a:pt x="1983" y="16689"/>
                          <a:pt x="0" y="11445"/>
                          <a:pt x="1990" y="7739"/>
                        </a:cubicBezTo>
                        <a:cubicBezTo>
                          <a:pt x="1990" y="7739"/>
                          <a:pt x="0" y="11110"/>
                          <a:pt x="2439" y="15901"/>
                        </a:cubicBezTo>
                        <a:close/>
                        <a:moveTo>
                          <a:pt x="3566" y="13953"/>
                        </a:moveTo>
                        <a:cubicBezTo>
                          <a:pt x="6968" y="13404"/>
                          <a:pt x="8475" y="11473"/>
                          <a:pt x="8475" y="11473"/>
                        </a:cubicBezTo>
                        <a:cubicBezTo>
                          <a:pt x="7035" y="13961"/>
                          <a:pt x="3260" y="14482"/>
                          <a:pt x="3260" y="14482"/>
                        </a:cubicBezTo>
                        <a:cubicBezTo>
                          <a:pt x="3260" y="14482"/>
                          <a:pt x="1825" y="10961"/>
                          <a:pt x="3265" y="8473"/>
                        </a:cubicBezTo>
                        <a:cubicBezTo>
                          <a:pt x="3265" y="8473"/>
                          <a:pt x="2335" y="10736"/>
                          <a:pt x="3566" y="1395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0" name="任意多边形: 形状 329"/>
                  <p:cNvSpPr/>
                  <p:nvPr/>
                </p:nvSpPr>
                <p:spPr>
                  <a:xfrm>
                    <a:off x="1203975" y="676747"/>
                    <a:ext cx="8578" cy="8578"/>
                  </a:xfrm>
                  <a:custGeom>
                    <a:avLst/>
                    <a:gdLst/>
                    <a:ahLst/>
                    <a:cxnLst/>
                    <a:rect l="0" t="0" r="0" b="0"/>
                    <a:pathLst>
                      <a:path w="8578" h="8578">
                        <a:moveTo>
                          <a:pt x="0" y="2145"/>
                        </a:moveTo>
                        <a:cubicBezTo>
                          <a:pt x="1759" y="0"/>
                          <a:pt x="4382" y="0"/>
                          <a:pt x="6433" y="0"/>
                        </a:cubicBezTo>
                        <a:cubicBezTo>
                          <a:pt x="8485" y="1759"/>
                          <a:pt x="9187" y="4382"/>
                          <a:pt x="8003" y="6433"/>
                        </a:cubicBezTo>
                        <a:cubicBezTo>
                          <a:pt x="6819" y="8485"/>
                          <a:pt x="4196" y="9187"/>
                          <a:pt x="2145" y="8003"/>
                        </a:cubicBezTo>
                        <a:cubicBezTo>
                          <a:pt x="0" y="6819"/>
                          <a:pt x="0" y="4196"/>
                          <a:pt x="0" y="214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1" name="任意多边形: 形状 330"/>
                  <p:cNvSpPr/>
                  <p:nvPr/>
                </p:nvSpPr>
                <p:spPr>
                  <a:xfrm>
                    <a:off x="1207735" y="661339"/>
                    <a:ext cx="13457" cy="17975"/>
                  </a:xfrm>
                  <a:custGeom>
                    <a:avLst/>
                    <a:gdLst/>
                    <a:ahLst/>
                    <a:cxnLst/>
                    <a:rect l="0" t="0" r="0" b="0"/>
                    <a:pathLst>
                      <a:path w="13457" h="17975">
                        <a:moveTo>
                          <a:pt x="4619" y="12514"/>
                        </a:moveTo>
                        <a:cubicBezTo>
                          <a:pt x="4431" y="12405"/>
                          <a:pt x="1287" y="17525"/>
                          <a:pt x="1117" y="17396"/>
                        </a:cubicBezTo>
                        <a:cubicBezTo>
                          <a:pt x="-1127" y="15447"/>
                          <a:pt x="-948" y="10605"/>
                          <a:pt x="1661" y="6097"/>
                        </a:cubicBezTo>
                        <a:cubicBezTo>
                          <a:pt x="4456" y="1270"/>
                          <a:pt x="11781" y="258"/>
                          <a:pt x="11781" y="258"/>
                        </a:cubicBezTo>
                        <a:cubicBezTo>
                          <a:pt x="11781" y="258"/>
                          <a:pt x="14566" y="7092"/>
                          <a:pt x="11771" y="11919"/>
                        </a:cubicBezTo>
                        <a:cubicBezTo>
                          <a:pt x="9143" y="16459"/>
                          <a:pt x="4988" y="19040"/>
                          <a:pt x="2179" y="18007"/>
                        </a:cubicBezTo>
                        <a:cubicBezTo>
                          <a:pt x="1989" y="17953"/>
                          <a:pt x="4789" y="12612"/>
                          <a:pt x="4619" y="12514"/>
                        </a:cubicBezTo>
                        <a:close/>
                        <a:moveTo>
                          <a:pt x="10577" y="2339"/>
                        </a:moveTo>
                        <a:cubicBezTo>
                          <a:pt x="12400" y="7124"/>
                          <a:pt x="11026" y="10501"/>
                          <a:pt x="11026" y="10501"/>
                        </a:cubicBezTo>
                        <a:cubicBezTo>
                          <a:pt x="13170" y="6795"/>
                          <a:pt x="11033" y="1550"/>
                          <a:pt x="11033" y="1550"/>
                        </a:cubicBezTo>
                        <a:cubicBezTo>
                          <a:pt x="11033" y="1550"/>
                          <a:pt x="5411" y="2327"/>
                          <a:pt x="3266" y="6032"/>
                        </a:cubicBezTo>
                        <a:cubicBezTo>
                          <a:pt x="3266" y="6032"/>
                          <a:pt x="5500" y="3150"/>
                          <a:pt x="10577" y="2339"/>
                        </a:cubicBezTo>
                        <a:close/>
                        <a:moveTo>
                          <a:pt x="9449" y="4287"/>
                        </a:moveTo>
                        <a:cubicBezTo>
                          <a:pt x="10674" y="7500"/>
                          <a:pt x="9751" y="9767"/>
                          <a:pt x="9751" y="9767"/>
                        </a:cubicBezTo>
                        <a:cubicBezTo>
                          <a:pt x="11191" y="7279"/>
                          <a:pt x="9756" y="3757"/>
                          <a:pt x="9756" y="3757"/>
                        </a:cubicBezTo>
                        <a:cubicBezTo>
                          <a:pt x="9756" y="3757"/>
                          <a:pt x="5981" y="4279"/>
                          <a:pt x="4541" y="6766"/>
                        </a:cubicBezTo>
                        <a:cubicBezTo>
                          <a:pt x="4541" y="6766"/>
                          <a:pt x="6041" y="4832"/>
                          <a:pt x="9449" y="4287"/>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59" name="组合 158"/>
                <p:cNvGrpSpPr/>
                <p:nvPr/>
              </p:nvGrpSpPr>
              <p:grpSpPr>
                <a:xfrm>
                  <a:off x="1151259" y="666978"/>
                  <a:ext cx="163535" cy="162947"/>
                  <a:chOff x="1151259" y="666978"/>
                  <a:chExt cx="163535" cy="162947"/>
                </a:xfrm>
                <a:grpFill/>
              </p:grpSpPr>
              <p:sp>
                <p:nvSpPr>
                  <p:cNvPr id="322" name="任意多边形: 形状 321"/>
                  <p:cNvSpPr/>
                  <p:nvPr/>
                </p:nvSpPr>
                <p:spPr>
                  <a:xfrm>
                    <a:off x="1225229" y="666485"/>
                    <a:ext cx="48326" cy="74236"/>
                  </a:xfrm>
                  <a:custGeom>
                    <a:avLst/>
                    <a:gdLst/>
                    <a:ahLst/>
                    <a:cxnLst/>
                    <a:rect l="0" t="0" r="0" b="0"/>
                    <a:pathLst>
                      <a:path w="48326" h="74236">
                        <a:moveTo>
                          <a:pt x="18506" y="51958"/>
                        </a:moveTo>
                        <a:cubicBezTo>
                          <a:pt x="17715" y="51671"/>
                          <a:pt x="9189" y="73272"/>
                          <a:pt x="8457" y="72893"/>
                        </a:cubicBezTo>
                        <a:cubicBezTo>
                          <a:pt x="-1402" y="66978"/>
                          <a:pt x="-3978" y="48417"/>
                          <a:pt x="2922" y="29506"/>
                        </a:cubicBezTo>
                        <a:cubicBezTo>
                          <a:pt x="10314" y="9250"/>
                          <a:pt x="37528" y="493"/>
                          <a:pt x="37528" y="493"/>
                        </a:cubicBezTo>
                        <a:cubicBezTo>
                          <a:pt x="37528" y="493"/>
                          <a:pt x="52731" y="24649"/>
                          <a:pt x="45340" y="44905"/>
                        </a:cubicBezTo>
                        <a:cubicBezTo>
                          <a:pt x="38389" y="63954"/>
                          <a:pt x="24302" y="76565"/>
                          <a:pt x="12909" y="74510"/>
                        </a:cubicBezTo>
                        <a:cubicBezTo>
                          <a:pt x="12151" y="74432"/>
                          <a:pt x="19218" y="52217"/>
                          <a:pt x="18506" y="51958"/>
                        </a:cubicBezTo>
                        <a:close/>
                        <a:moveTo>
                          <a:pt x="34342" y="9222"/>
                        </a:moveTo>
                        <a:cubicBezTo>
                          <a:pt x="44508" y="26224"/>
                          <a:pt x="41546" y="40002"/>
                          <a:pt x="41546" y="40002"/>
                        </a:cubicBezTo>
                        <a:cubicBezTo>
                          <a:pt x="47219" y="24455"/>
                          <a:pt x="35549" y="5914"/>
                          <a:pt x="35549" y="5914"/>
                        </a:cubicBezTo>
                        <a:cubicBezTo>
                          <a:pt x="35549" y="5914"/>
                          <a:pt x="14662" y="12635"/>
                          <a:pt x="8989" y="28182"/>
                        </a:cubicBezTo>
                        <a:cubicBezTo>
                          <a:pt x="8989" y="28182"/>
                          <a:pt x="15556" y="15713"/>
                          <a:pt x="34342" y="9222"/>
                        </a:cubicBezTo>
                        <a:close/>
                        <a:moveTo>
                          <a:pt x="31360" y="17395"/>
                        </a:moveTo>
                        <a:cubicBezTo>
                          <a:pt x="38185" y="28810"/>
                          <a:pt x="36196" y="38060"/>
                          <a:pt x="36196" y="38060"/>
                        </a:cubicBezTo>
                        <a:cubicBezTo>
                          <a:pt x="40005" y="27622"/>
                          <a:pt x="32170" y="15174"/>
                          <a:pt x="32170" y="15174"/>
                        </a:cubicBezTo>
                        <a:cubicBezTo>
                          <a:pt x="32170" y="15174"/>
                          <a:pt x="18147" y="19686"/>
                          <a:pt x="14338" y="30124"/>
                        </a:cubicBezTo>
                        <a:cubicBezTo>
                          <a:pt x="14338" y="30124"/>
                          <a:pt x="18747" y="21753"/>
                          <a:pt x="31360" y="1739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3" name="任意多边形: 形状 322"/>
                  <p:cNvSpPr/>
                  <p:nvPr/>
                </p:nvSpPr>
                <p:spPr>
                  <a:xfrm>
                    <a:off x="1193458" y="755655"/>
                    <a:ext cx="48325" cy="74270"/>
                  </a:xfrm>
                  <a:custGeom>
                    <a:avLst/>
                    <a:gdLst/>
                    <a:ahLst/>
                    <a:cxnLst/>
                    <a:rect l="0" t="0" r="0" b="0"/>
                    <a:pathLst>
                      <a:path w="48325" h="74270">
                        <a:moveTo>
                          <a:pt x="28434" y="22650"/>
                        </a:moveTo>
                        <a:cubicBezTo>
                          <a:pt x="27642" y="22362"/>
                          <a:pt x="35032" y="0"/>
                          <a:pt x="34227" y="0"/>
                        </a:cubicBezTo>
                        <a:cubicBezTo>
                          <a:pt x="22862" y="-1620"/>
                          <a:pt x="8927" y="10946"/>
                          <a:pt x="2027" y="29858"/>
                        </a:cubicBezTo>
                        <a:cubicBezTo>
                          <a:pt x="-5365" y="50114"/>
                          <a:pt x="9839" y="74270"/>
                          <a:pt x="9839" y="74270"/>
                        </a:cubicBezTo>
                        <a:cubicBezTo>
                          <a:pt x="9839" y="74270"/>
                          <a:pt x="37053" y="65513"/>
                          <a:pt x="44444" y="45257"/>
                        </a:cubicBezTo>
                        <a:cubicBezTo>
                          <a:pt x="51395" y="26209"/>
                          <a:pt x="48731" y="7516"/>
                          <a:pt x="38679" y="1786"/>
                        </a:cubicBezTo>
                        <a:cubicBezTo>
                          <a:pt x="38048" y="1359"/>
                          <a:pt x="29146" y="22908"/>
                          <a:pt x="28434" y="22650"/>
                        </a:cubicBezTo>
                        <a:close/>
                        <a:moveTo>
                          <a:pt x="13025" y="65541"/>
                        </a:moveTo>
                        <a:cubicBezTo>
                          <a:pt x="31768" y="59035"/>
                          <a:pt x="38378" y="46581"/>
                          <a:pt x="38378" y="46581"/>
                        </a:cubicBezTo>
                        <a:cubicBezTo>
                          <a:pt x="32705" y="62128"/>
                          <a:pt x="11817" y="68849"/>
                          <a:pt x="11817" y="68849"/>
                        </a:cubicBezTo>
                        <a:cubicBezTo>
                          <a:pt x="11817" y="68849"/>
                          <a:pt x="0" y="50308"/>
                          <a:pt x="5821" y="34761"/>
                        </a:cubicBezTo>
                        <a:cubicBezTo>
                          <a:pt x="5821" y="34761"/>
                          <a:pt x="2816" y="48524"/>
                          <a:pt x="13025" y="65541"/>
                        </a:cubicBezTo>
                        <a:close/>
                        <a:moveTo>
                          <a:pt x="16007" y="57368"/>
                        </a:moveTo>
                        <a:cubicBezTo>
                          <a:pt x="28591" y="53000"/>
                          <a:pt x="33029" y="44639"/>
                          <a:pt x="33029" y="44639"/>
                        </a:cubicBezTo>
                        <a:cubicBezTo>
                          <a:pt x="29220" y="55077"/>
                          <a:pt x="15196" y="59589"/>
                          <a:pt x="15196" y="59589"/>
                        </a:cubicBezTo>
                        <a:cubicBezTo>
                          <a:pt x="15196" y="59589"/>
                          <a:pt x="7362" y="47141"/>
                          <a:pt x="11170" y="36703"/>
                        </a:cubicBezTo>
                        <a:cubicBezTo>
                          <a:pt x="11170" y="36703"/>
                          <a:pt x="9153" y="45943"/>
                          <a:pt x="16007" y="57368"/>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4" name="任意多边形: 形状 323"/>
                  <p:cNvSpPr/>
                  <p:nvPr/>
                </p:nvSpPr>
                <p:spPr>
                  <a:xfrm>
                    <a:off x="1151259" y="708952"/>
                    <a:ext cx="74459" cy="48203"/>
                  </a:xfrm>
                  <a:custGeom>
                    <a:avLst/>
                    <a:gdLst/>
                    <a:ahLst/>
                    <a:cxnLst/>
                    <a:rect l="0" t="0" r="0" b="0"/>
                    <a:pathLst>
                      <a:path w="74459" h="48203">
                        <a:moveTo>
                          <a:pt x="51752" y="28361"/>
                        </a:moveTo>
                        <a:cubicBezTo>
                          <a:pt x="52040" y="27572"/>
                          <a:pt x="74110" y="34943"/>
                          <a:pt x="74290" y="34140"/>
                        </a:cubicBezTo>
                        <a:cubicBezTo>
                          <a:pt x="76084" y="22804"/>
                          <a:pt x="63485" y="8905"/>
                          <a:pt x="44526" y="2022"/>
                        </a:cubicBezTo>
                        <a:cubicBezTo>
                          <a:pt x="24218" y="-5351"/>
                          <a:pt x="0" y="9814"/>
                          <a:pt x="0" y="9814"/>
                        </a:cubicBezTo>
                        <a:cubicBezTo>
                          <a:pt x="0" y="9814"/>
                          <a:pt x="8780" y="36959"/>
                          <a:pt x="29087" y="44332"/>
                        </a:cubicBezTo>
                        <a:cubicBezTo>
                          <a:pt x="48184" y="51265"/>
                          <a:pt x="66924" y="48607"/>
                          <a:pt x="72669" y="38581"/>
                        </a:cubicBezTo>
                        <a:cubicBezTo>
                          <a:pt x="73097" y="37952"/>
                          <a:pt x="51493" y="29072"/>
                          <a:pt x="51752" y="28361"/>
                        </a:cubicBezTo>
                        <a:close/>
                        <a:moveTo>
                          <a:pt x="8752" y="12992"/>
                        </a:moveTo>
                        <a:cubicBezTo>
                          <a:pt x="15274" y="31688"/>
                          <a:pt x="27760" y="38281"/>
                          <a:pt x="27760" y="38281"/>
                        </a:cubicBezTo>
                        <a:cubicBezTo>
                          <a:pt x="12174" y="32622"/>
                          <a:pt x="5435" y="11788"/>
                          <a:pt x="5435" y="11788"/>
                        </a:cubicBezTo>
                        <a:cubicBezTo>
                          <a:pt x="5435" y="11788"/>
                          <a:pt x="24024" y="0"/>
                          <a:pt x="39610" y="5806"/>
                        </a:cubicBezTo>
                        <a:cubicBezTo>
                          <a:pt x="39610" y="5806"/>
                          <a:pt x="25812" y="2809"/>
                          <a:pt x="8752" y="12992"/>
                        </a:cubicBezTo>
                        <a:close/>
                        <a:moveTo>
                          <a:pt x="16945" y="15966"/>
                        </a:moveTo>
                        <a:cubicBezTo>
                          <a:pt x="21325" y="28519"/>
                          <a:pt x="29707" y="32945"/>
                          <a:pt x="29707" y="32945"/>
                        </a:cubicBezTo>
                        <a:cubicBezTo>
                          <a:pt x="19243" y="29146"/>
                          <a:pt x="14719" y="15158"/>
                          <a:pt x="14719" y="15158"/>
                        </a:cubicBezTo>
                        <a:cubicBezTo>
                          <a:pt x="14719" y="15158"/>
                          <a:pt x="27199" y="7343"/>
                          <a:pt x="37663" y="11142"/>
                        </a:cubicBezTo>
                        <a:cubicBezTo>
                          <a:pt x="37663" y="11142"/>
                          <a:pt x="28399" y="9130"/>
                          <a:pt x="16945" y="1596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5" name="任意多边形: 形状 324"/>
                  <p:cNvSpPr/>
                  <p:nvPr/>
                </p:nvSpPr>
                <p:spPr>
                  <a:xfrm>
                    <a:off x="1227903" y="743341"/>
                    <a:ext cx="10246" cy="10220"/>
                  </a:xfrm>
                  <a:custGeom>
                    <a:avLst/>
                    <a:gdLst/>
                    <a:ahLst/>
                    <a:cxnLst/>
                    <a:rect l="0" t="0" r="0" b="0"/>
                    <a:pathLst>
                      <a:path w="10246" h="10220">
                        <a:moveTo>
                          <a:pt x="6875" y="309"/>
                        </a:moveTo>
                        <a:cubicBezTo>
                          <a:pt x="9533" y="1275"/>
                          <a:pt x="10904" y="4206"/>
                          <a:pt x="9936" y="6858"/>
                        </a:cubicBezTo>
                        <a:cubicBezTo>
                          <a:pt x="8969" y="9509"/>
                          <a:pt x="6030" y="10876"/>
                          <a:pt x="3371" y="9911"/>
                        </a:cubicBezTo>
                        <a:cubicBezTo>
                          <a:pt x="713" y="8946"/>
                          <a:pt x="-657" y="6014"/>
                          <a:pt x="310" y="3363"/>
                        </a:cubicBezTo>
                        <a:cubicBezTo>
                          <a:pt x="1278" y="712"/>
                          <a:pt x="4217" y="-656"/>
                          <a:pt x="6875" y="30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6" name="任意多边形: 形状 325"/>
                  <p:cNvSpPr/>
                  <p:nvPr/>
                </p:nvSpPr>
                <p:spPr>
                  <a:xfrm>
                    <a:off x="1240863" y="740705"/>
                    <a:ext cx="74425" cy="48204"/>
                  </a:xfrm>
                  <a:custGeom>
                    <a:avLst/>
                    <a:gdLst/>
                    <a:ahLst/>
                    <a:cxnLst/>
                    <a:rect l="0" t="0" r="0" b="0"/>
                    <a:pathLst>
                      <a:path w="74425" h="48204">
                        <a:moveTo>
                          <a:pt x="22335" y="18459"/>
                        </a:moveTo>
                        <a:cubicBezTo>
                          <a:pt x="22623" y="17670"/>
                          <a:pt x="966" y="9166"/>
                          <a:pt x="1346" y="8435"/>
                        </a:cubicBezTo>
                        <a:cubicBezTo>
                          <a:pt x="7277" y="-1398"/>
                          <a:pt x="25885" y="-3968"/>
                          <a:pt x="44845" y="2915"/>
                        </a:cubicBezTo>
                        <a:cubicBezTo>
                          <a:pt x="65152" y="10287"/>
                          <a:pt x="73932" y="37432"/>
                          <a:pt x="73932" y="37432"/>
                        </a:cubicBezTo>
                        <a:cubicBezTo>
                          <a:pt x="73932" y="37432"/>
                          <a:pt x="49713" y="52598"/>
                          <a:pt x="29406" y="45225"/>
                        </a:cubicBezTo>
                        <a:cubicBezTo>
                          <a:pt x="10309" y="38292"/>
                          <a:pt x="-2334" y="24241"/>
                          <a:pt x="-274" y="12876"/>
                        </a:cubicBezTo>
                        <a:cubicBezTo>
                          <a:pt x="0" y="12120"/>
                          <a:pt x="22075" y="19170"/>
                          <a:pt x="22335" y="18459"/>
                        </a:cubicBezTo>
                        <a:close/>
                        <a:moveTo>
                          <a:pt x="65180" y="34255"/>
                        </a:moveTo>
                        <a:cubicBezTo>
                          <a:pt x="48135" y="44395"/>
                          <a:pt x="34321" y="41440"/>
                          <a:pt x="34321" y="41440"/>
                        </a:cubicBezTo>
                        <a:cubicBezTo>
                          <a:pt x="49908" y="47099"/>
                          <a:pt x="68496" y="35459"/>
                          <a:pt x="68496" y="35459"/>
                        </a:cubicBezTo>
                        <a:cubicBezTo>
                          <a:pt x="68496" y="35459"/>
                          <a:pt x="61758" y="14625"/>
                          <a:pt x="46171" y="8966"/>
                        </a:cubicBezTo>
                        <a:cubicBezTo>
                          <a:pt x="46171" y="8966"/>
                          <a:pt x="58672" y="15517"/>
                          <a:pt x="65180" y="34255"/>
                        </a:cubicBezTo>
                        <a:close/>
                        <a:moveTo>
                          <a:pt x="56986" y="31280"/>
                        </a:moveTo>
                        <a:cubicBezTo>
                          <a:pt x="45542" y="38088"/>
                          <a:pt x="36268" y="36104"/>
                          <a:pt x="36268" y="36104"/>
                        </a:cubicBezTo>
                        <a:cubicBezTo>
                          <a:pt x="46733" y="39904"/>
                          <a:pt x="59213" y="32089"/>
                          <a:pt x="59213" y="32089"/>
                        </a:cubicBezTo>
                        <a:cubicBezTo>
                          <a:pt x="59213" y="32089"/>
                          <a:pt x="54689" y="18101"/>
                          <a:pt x="44224" y="14302"/>
                        </a:cubicBezTo>
                        <a:cubicBezTo>
                          <a:pt x="44224" y="14302"/>
                          <a:pt x="52617" y="18700"/>
                          <a:pt x="56986" y="31280"/>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0" name="组合 159"/>
                <p:cNvGrpSpPr/>
                <p:nvPr/>
              </p:nvGrpSpPr>
              <p:grpSpPr>
                <a:xfrm>
                  <a:off x="1055076" y="725304"/>
                  <a:ext cx="106918" cy="106532"/>
                  <a:chOff x="1055076" y="725304"/>
                  <a:chExt cx="106918" cy="106532"/>
                </a:xfrm>
                <a:grpFill/>
              </p:grpSpPr>
              <p:sp>
                <p:nvSpPr>
                  <p:cNvPr id="317" name="任意多边形: 形状 316"/>
                  <p:cNvSpPr/>
                  <p:nvPr/>
                </p:nvSpPr>
                <p:spPr>
                  <a:xfrm>
                    <a:off x="1073108" y="724587"/>
                    <a:ext cx="36910" cy="49324"/>
                  </a:xfrm>
                  <a:custGeom>
                    <a:avLst/>
                    <a:gdLst/>
                    <a:ahLst/>
                    <a:cxnLst/>
                    <a:rect l="0" t="0" r="0" b="0"/>
                    <a:pathLst>
                      <a:path w="36910" h="49324">
                        <a:moveTo>
                          <a:pt x="23961" y="34495"/>
                        </a:moveTo>
                        <a:cubicBezTo>
                          <a:pt x="23443" y="34793"/>
                          <a:pt x="31324" y="49265"/>
                          <a:pt x="30784" y="49489"/>
                        </a:cubicBezTo>
                        <a:cubicBezTo>
                          <a:pt x="23066" y="52135"/>
                          <a:pt x="11778" y="45068"/>
                          <a:pt x="4622" y="32704"/>
                        </a:cubicBezTo>
                        <a:cubicBezTo>
                          <a:pt x="-3044" y="19462"/>
                          <a:pt x="4595" y="717"/>
                          <a:pt x="4595" y="717"/>
                        </a:cubicBezTo>
                        <a:cubicBezTo>
                          <a:pt x="4595" y="717"/>
                          <a:pt x="24689" y="3491"/>
                          <a:pt x="32354" y="16734"/>
                        </a:cubicBezTo>
                        <a:cubicBezTo>
                          <a:pt x="39562" y="29188"/>
                          <a:pt x="40010" y="42574"/>
                          <a:pt x="33695" y="47813"/>
                        </a:cubicBezTo>
                        <a:cubicBezTo>
                          <a:pt x="33307" y="48188"/>
                          <a:pt x="24426" y="34227"/>
                          <a:pt x="23961" y="34495"/>
                        </a:cubicBezTo>
                        <a:close/>
                        <a:moveTo>
                          <a:pt x="7898" y="6424"/>
                        </a:moveTo>
                        <a:cubicBezTo>
                          <a:pt x="21797" y="8667"/>
                          <a:pt x="27952" y="16555"/>
                          <a:pt x="27952" y="16555"/>
                        </a:cubicBezTo>
                        <a:cubicBezTo>
                          <a:pt x="22069" y="6391"/>
                          <a:pt x="6646" y="4262"/>
                          <a:pt x="6646" y="4262"/>
                        </a:cubicBezTo>
                        <a:cubicBezTo>
                          <a:pt x="6646" y="4262"/>
                          <a:pt x="784" y="18648"/>
                          <a:pt x="6667" y="28813"/>
                        </a:cubicBezTo>
                        <a:cubicBezTo>
                          <a:pt x="6667" y="28813"/>
                          <a:pt x="2868" y="19567"/>
                          <a:pt x="7898" y="6424"/>
                        </a:cubicBezTo>
                        <a:close/>
                        <a:moveTo>
                          <a:pt x="10991" y="11768"/>
                        </a:moveTo>
                        <a:cubicBezTo>
                          <a:pt x="20322" y="13273"/>
                          <a:pt x="24455" y="18569"/>
                          <a:pt x="24455" y="18569"/>
                        </a:cubicBezTo>
                        <a:cubicBezTo>
                          <a:pt x="20505" y="11745"/>
                          <a:pt x="10151" y="10315"/>
                          <a:pt x="10151" y="10315"/>
                        </a:cubicBezTo>
                        <a:cubicBezTo>
                          <a:pt x="10151" y="10315"/>
                          <a:pt x="6215" y="19975"/>
                          <a:pt x="10165" y="26799"/>
                        </a:cubicBezTo>
                        <a:cubicBezTo>
                          <a:pt x="10165" y="26799"/>
                          <a:pt x="7614" y="20591"/>
                          <a:pt x="10991" y="11768"/>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8" name="任意多边形: 形状 317"/>
                  <p:cNvSpPr/>
                  <p:nvPr/>
                </p:nvSpPr>
                <p:spPr>
                  <a:xfrm>
                    <a:off x="1105841" y="782529"/>
                    <a:ext cx="36912" cy="49307"/>
                  </a:xfrm>
                  <a:custGeom>
                    <a:avLst/>
                    <a:gdLst/>
                    <a:ahLst/>
                    <a:cxnLst/>
                    <a:rect l="0" t="0" r="0" b="0"/>
                    <a:pathLst>
                      <a:path w="36912" h="49307">
                        <a:moveTo>
                          <a:pt x="13881" y="15690"/>
                        </a:moveTo>
                        <a:cubicBezTo>
                          <a:pt x="13363" y="15987"/>
                          <a:pt x="4739" y="1944"/>
                          <a:pt x="4274" y="2298"/>
                        </a:cubicBezTo>
                        <a:cubicBezTo>
                          <a:pt x="-1882" y="7643"/>
                          <a:pt x="-1390" y="20926"/>
                          <a:pt x="5766" y="33290"/>
                        </a:cubicBezTo>
                        <a:cubicBezTo>
                          <a:pt x="13432" y="46533"/>
                          <a:pt x="33525" y="49307"/>
                          <a:pt x="33525" y="49307"/>
                        </a:cubicBezTo>
                        <a:cubicBezTo>
                          <a:pt x="33525" y="49307"/>
                          <a:pt x="41164" y="30563"/>
                          <a:pt x="33498" y="17320"/>
                        </a:cubicBezTo>
                        <a:cubicBezTo>
                          <a:pt x="26290" y="4866"/>
                          <a:pt x="14891" y="-2213"/>
                          <a:pt x="7185" y="0"/>
                        </a:cubicBezTo>
                        <a:cubicBezTo>
                          <a:pt x="6665" y="0"/>
                          <a:pt x="14346" y="15421"/>
                          <a:pt x="13881" y="15690"/>
                        </a:cubicBezTo>
                        <a:close/>
                        <a:moveTo>
                          <a:pt x="30222" y="43600"/>
                        </a:moveTo>
                        <a:cubicBezTo>
                          <a:pt x="35224" y="30473"/>
                          <a:pt x="31453" y="21211"/>
                          <a:pt x="31453" y="21211"/>
                        </a:cubicBezTo>
                        <a:cubicBezTo>
                          <a:pt x="37337" y="31376"/>
                          <a:pt x="31474" y="45763"/>
                          <a:pt x="31474" y="45763"/>
                        </a:cubicBezTo>
                        <a:cubicBezTo>
                          <a:pt x="31474" y="45763"/>
                          <a:pt x="16051" y="43634"/>
                          <a:pt x="10168" y="33469"/>
                        </a:cubicBezTo>
                        <a:cubicBezTo>
                          <a:pt x="10168" y="33469"/>
                          <a:pt x="16296" y="41374"/>
                          <a:pt x="30222" y="43600"/>
                        </a:cubicBezTo>
                        <a:close/>
                        <a:moveTo>
                          <a:pt x="27129" y="38257"/>
                        </a:moveTo>
                        <a:cubicBezTo>
                          <a:pt x="30488" y="29444"/>
                          <a:pt x="27956" y="23225"/>
                          <a:pt x="27956" y="23225"/>
                        </a:cubicBezTo>
                        <a:cubicBezTo>
                          <a:pt x="31906" y="30050"/>
                          <a:pt x="27970" y="39709"/>
                          <a:pt x="27970" y="39709"/>
                        </a:cubicBezTo>
                        <a:cubicBezTo>
                          <a:pt x="27970" y="39709"/>
                          <a:pt x="17615" y="38279"/>
                          <a:pt x="13665" y="31455"/>
                        </a:cubicBezTo>
                        <a:cubicBezTo>
                          <a:pt x="13665" y="31455"/>
                          <a:pt x="17779" y="36762"/>
                          <a:pt x="27129" y="3825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9" name="任意多边形: 形状 318"/>
                  <p:cNvSpPr/>
                  <p:nvPr/>
                </p:nvSpPr>
                <p:spPr>
                  <a:xfrm>
                    <a:off x="1055076" y="775916"/>
                    <a:ext cx="49433" cy="36818"/>
                  </a:xfrm>
                  <a:custGeom>
                    <a:avLst/>
                    <a:gdLst/>
                    <a:ahLst/>
                    <a:cxnLst/>
                    <a:rect l="0" t="0" r="0" b="0"/>
                    <a:pathLst>
                      <a:path w="49433" h="36818">
                        <a:moveTo>
                          <a:pt x="33703" y="13845"/>
                        </a:moveTo>
                        <a:cubicBezTo>
                          <a:pt x="33405" y="13329"/>
                          <a:pt x="47484" y="4727"/>
                          <a:pt x="47129" y="4264"/>
                        </a:cubicBezTo>
                        <a:cubicBezTo>
                          <a:pt x="41771" y="-1878"/>
                          <a:pt x="28453" y="-1387"/>
                          <a:pt x="16058" y="5752"/>
                        </a:cubicBezTo>
                        <a:cubicBezTo>
                          <a:pt x="2781" y="13397"/>
                          <a:pt x="0" y="33440"/>
                          <a:pt x="0" y="33440"/>
                        </a:cubicBezTo>
                        <a:cubicBezTo>
                          <a:pt x="0" y="33440"/>
                          <a:pt x="18792" y="41059"/>
                          <a:pt x="32069" y="33413"/>
                        </a:cubicBezTo>
                        <a:cubicBezTo>
                          <a:pt x="44554" y="26223"/>
                          <a:pt x="51652" y="14853"/>
                          <a:pt x="48809" y="7167"/>
                        </a:cubicBezTo>
                        <a:cubicBezTo>
                          <a:pt x="48661" y="6648"/>
                          <a:pt x="33972" y="14310"/>
                          <a:pt x="33703" y="13845"/>
                        </a:cubicBezTo>
                        <a:close/>
                        <a:moveTo>
                          <a:pt x="5722" y="30145"/>
                        </a:moveTo>
                        <a:cubicBezTo>
                          <a:pt x="18882" y="35135"/>
                          <a:pt x="28167" y="31373"/>
                          <a:pt x="28167" y="31373"/>
                        </a:cubicBezTo>
                        <a:cubicBezTo>
                          <a:pt x="17977" y="37241"/>
                          <a:pt x="3554" y="31394"/>
                          <a:pt x="3554" y="31394"/>
                        </a:cubicBezTo>
                        <a:cubicBezTo>
                          <a:pt x="3554" y="31394"/>
                          <a:pt x="5688" y="16010"/>
                          <a:pt x="15878" y="10142"/>
                        </a:cubicBezTo>
                        <a:cubicBezTo>
                          <a:pt x="15878" y="10142"/>
                          <a:pt x="7954" y="16254"/>
                          <a:pt x="5722" y="30145"/>
                        </a:cubicBezTo>
                        <a:close/>
                        <a:moveTo>
                          <a:pt x="11079" y="27060"/>
                        </a:moveTo>
                        <a:cubicBezTo>
                          <a:pt x="19914" y="30410"/>
                          <a:pt x="26148" y="27884"/>
                          <a:pt x="26148" y="27884"/>
                        </a:cubicBezTo>
                        <a:cubicBezTo>
                          <a:pt x="19307" y="31824"/>
                          <a:pt x="9623" y="27898"/>
                          <a:pt x="9623" y="27898"/>
                        </a:cubicBezTo>
                        <a:cubicBezTo>
                          <a:pt x="9623" y="27898"/>
                          <a:pt x="11056" y="17570"/>
                          <a:pt x="17898" y="13630"/>
                        </a:cubicBezTo>
                        <a:cubicBezTo>
                          <a:pt x="17898" y="13630"/>
                          <a:pt x="12577" y="17734"/>
                          <a:pt x="11079" y="2706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0" name="任意多边形: 形状 319"/>
                  <p:cNvSpPr/>
                  <p:nvPr/>
                </p:nvSpPr>
                <p:spPr>
                  <a:xfrm>
                    <a:off x="1104901" y="774945"/>
                    <a:ext cx="7268" cy="7250"/>
                  </a:xfrm>
                  <a:custGeom>
                    <a:avLst/>
                    <a:gdLst/>
                    <a:ahLst/>
                    <a:cxnLst/>
                    <a:rect l="0" t="0" r="0" b="0"/>
                    <a:pathLst>
                      <a:path w="7268" h="7250">
                        <a:moveTo>
                          <a:pt x="1817" y="486"/>
                        </a:moveTo>
                        <a:cubicBezTo>
                          <a:pt x="3555" y="-515"/>
                          <a:pt x="5777" y="0"/>
                          <a:pt x="6781" y="1813"/>
                        </a:cubicBezTo>
                        <a:cubicBezTo>
                          <a:pt x="7784" y="3546"/>
                          <a:pt x="7189" y="5763"/>
                          <a:pt x="5451" y="6763"/>
                        </a:cubicBezTo>
                        <a:cubicBezTo>
                          <a:pt x="3713" y="7764"/>
                          <a:pt x="1491" y="7170"/>
                          <a:pt x="487" y="5437"/>
                        </a:cubicBezTo>
                        <a:cubicBezTo>
                          <a:pt x="-516" y="3703"/>
                          <a:pt x="0" y="1487"/>
                          <a:pt x="1817" y="48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1" name="任意多边形: 形状 320"/>
                  <p:cNvSpPr/>
                  <p:nvPr/>
                </p:nvSpPr>
                <p:spPr>
                  <a:xfrm>
                    <a:off x="1113262" y="743201"/>
                    <a:ext cx="49450" cy="36816"/>
                  </a:xfrm>
                  <a:custGeom>
                    <a:avLst/>
                    <a:gdLst/>
                    <a:ahLst/>
                    <a:cxnLst/>
                    <a:rect l="0" t="0" r="0" b="0"/>
                    <a:pathLst>
                      <a:path w="49450" h="36816">
                        <a:moveTo>
                          <a:pt x="14867" y="23900"/>
                        </a:moveTo>
                        <a:cubicBezTo>
                          <a:pt x="14568" y="23383"/>
                          <a:pt x="0" y="31245"/>
                          <a:pt x="-165" y="30706"/>
                        </a:cubicBezTo>
                        <a:cubicBezTo>
                          <a:pt x="-2818" y="23007"/>
                          <a:pt x="4267" y="11748"/>
                          <a:pt x="16662" y="4610"/>
                        </a:cubicBezTo>
                        <a:cubicBezTo>
                          <a:pt x="29939" y="-3036"/>
                          <a:pt x="48731" y="4583"/>
                          <a:pt x="48731" y="4583"/>
                        </a:cubicBezTo>
                        <a:cubicBezTo>
                          <a:pt x="48731" y="4583"/>
                          <a:pt x="45950" y="24626"/>
                          <a:pt x="32674" y="32272"/>
                        </a:cubicBezTo>
                        <a:cubicBezTo>
                          <a:pt x="20188" y="39462"/>
                          <a:pt x="6768" y="39908"/>
                          <a:pt x="1516" y="33609"/>
                        </a:cubicBezTo>
                        <a:cubicBezTo>
                          <a:pt x="1139" y="33222"/>
                          <a:pt x="15136" y="24364"/>
                          <a:pt x="14867" y="23900"/>
                        </a:cubicBezTo>
                        <a:close/>
                        <a:moveTo>
                          <a:pt x="43010" y="7878"/>
                        </a:moveTo>
                        <a:cubicBezTo>
                          <a:pt x="40762" y="21741"/>
                          <a:pt x="32853" y="27881"/>
                          <a:pt x="32853" y="27881"/>
                        </a:cubicBezTo>
                        <a:cubicBezTo>
                          <a:pt x="43043" y="22013"/>
                          <a:pt x="45178" y="6630"/>
                          <a:pt x="45178" y="6630"/>
                        </a:cubicBezTo>
                        <a:cubicBezTo>
                          <a:pt x="45178" y="6630"/>
                          <a:pt x="30754" y="782"/>
                          <a:pt x="20564" y="6650"/>
                        </a:cubicBezTo>
                        <a:cubicBezTo>
                          <a:pt x="20564" y="6650"/>
                          <a:pt x="29833" y="2861"/>
                          <a:pt x="43010" y="7878"/>
                        </a:cubicBezTo>
                        <a:close/>
                        <a:moveTo>
                          <a:pt x="37653" y="10963"/>
                        </a:moveTo>
                        <a:cubicBezTo>
                          <a:pt x="36144" y="20271"/>
                          <a:pt x="30834" y="24393"/>
                          <a:pt x="30834" y="24393"/>
                        </a:cubicBezTo>
                        <a:cubicBezTo>
                          <a:pt x="37675" y="20453"/>
                          <a:pt x="39109" y="10125"/>
                          <a:pt x="39109" y="10125"/>
                        </a:cubicBezTo>
                        <a:cubicBezTo>
                          <a:pt x="39109" y="10125"/>
                          <a:pt x="29425" y="6199"/>
                          <a:pt x="22583" y="10139"/>
                        </a:cubicBezTo>
                        <a:cubicBezTo>
                          <a:pt x="22583" y="10139"/>
                          <a:pt x="28806" y="7595"/>
                          <a:pt x="37653" y="10963"/>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1" name="组合 160"/>
                <p:cNvGrpSpPr/>
                <p:nvPr/>
              </p:nvGrpSpPr>
              <p:grpSpPr>
                <a:xfrm>
                  <a:off x="1147670" y="776383"/>
                  <a:ext cx="35442" cy="35389"/>
                  <a:chOff x="1147670" y="776383"/>
                  <a:chExt cx="35442" cy="35389"/>
                </a:xfrm>
                <a:grpFill/>
              </p:grpSpPr>
              <p:sp>
                <p:nvSpPr>
                  <p:cNvPr id="312" name="任意多边形: 形状 311"/>
                  <p:cNvSpPr/>
                  <p:nvPr/>
                </p:nvSpPr>
                <p:spPr>
                  <a:xfrm>
                    <a:off x="1147563" y="785308"/>
                    <a:ext cx="16147" cy="10458"/>
                  </a:xfrm>
                  <a:custGeom>
                    <a:avLst/>
                    <a:gdLst/>
                    <a:ahLst/>
                    <a:cxnLst/>
                    <a:rect l="0" t="0" r="0" b="0"/>
                    <a:pathLst>
                      <a:path w="16147" h="10458">
                        <a:moveTo>
                          <a:pt x="11301" y="6453"/>
                        </a:moveTo>
                        <a:cubicBezTo>
                          <a:pt x="11239" y="6624"/>
                          <a:pt x="15937" y="8469"/>
                          <a:pt x="15855" y="8628"/>
                        </a:cubicBezTo>
                        <a:cubicBezTo>
                          <a:pt x="14568" y="10761"/>
                          <a:pt x="10531" y="11319"/>
                          <a:pt x="6418" y="9825"/>
                        </a:cubicBezTo>
                        <a:cubicBezTo>
                          <a:pt x="2012" y="8226"/>
                          <a:pt x="107" y="2337"/>
                          <a:pt x="107" y="2337"/>
                        </a:cubicBezTo>
                        <a:cubicBezTo>
                          <a:pt x="107" y="2337"/>
                          <a:pt x="5361" y="-953"/>
                          <a:pt x="9767" y="646"/>
                        </a:cubicBezTo>
                        <a:cubicBezTo>
                          <a:pt x="13910" y="2150"/>
                          <a:pt x="16653" y="5199"/>
                          <a:pt x="16206" y="7664"/>
                        </a:cubicBezTo>
                        <a:cubicBezTo>
                          <a:pt x="16189" y="7828"/>
                          <a:pt x="11357" y="6299"/>
                          <a:pt x="11301" y="6453"/>
                        </a:cubicBezTo>
                        <a:close/>
                        <a:moveTo>
                          <a:pt x="2006" y="3026"/>
                        </a:moveTo>
                        <a:cubicBezTo>
                          <a:pt x="5704" y="826"/>
                          <a:pt x="8701" y="1467"/>
                          <a:pt x="8701" y="1467"/>
                        </a:cubicBezTo>
                        <a:cubicBezTo>
                          <a:pt x="5319" y="240"/>
                          <a:pt x="1286" y="2765"/>
                          <a:pt x="1286" y="2765"/>
                        </a:cubicBezTo>
                        <a:cubicBezTo>
                          <a:pt x="1286" y="2765"/>
                          <a:pt x="2748" y="7285"/>
                          <a:pt x="6130" y="8513"/>
                        </a:cubicBezTo>
                        <a:cubicBezTo>
                          <a:pt x="6130" y="8513"/>
                          <a:pt x="3418" y="7091"/>
                          <a:pt x="2006" y="3026"/>
                        </a:cubicBezTo>
                        <a:close/>
                        <a:moveTo>
                          <a:pt x="3783" y="3671"/>
                        </a:moveTo>
                        <a:cubicBezTo>
                          <a:pt x="6266" y="2194"/>
                          <a:pt x="8278" y="2625"/>
                          <a:pt x="8278" y="2625"/>
                        </a:cubicBezTo>
                        <a:cubicBezTo>
                          <a:pt x="6008" y="1801"/>
                          <a:pt x="3300" y="3496"/>
                          <a:pt x="3300" y="3496"/>
                        </a:cubicBezTo>
                        <a:cubicBezTo>
                          <a:pt x="3300" y="3496"/>
                          <a:pt x="4282" y="6531"/>
                          <a:pt x="6552" y="7355"/>
                        </a:cubicBezTo>
                        <a:cubicBezTo>
                          <a:pt x="6552" y="7355"/>
                          <a:pt x="4731" y="6401"/>
                          <a:pt x="3783" y="367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3" name="任意多边形: 形状 312"/>
                  <p:cNvSpPr/>
                  <p:nvPr/>
                </p:nvSpPr>
                <p:spPr>
                  <a:xfrm>
                    <a:off x="1166957" y="792183"/>
                    <a:ext cx="16154" cy="10458"/>
                  </a:xfrm>
                  <a:custGeom>
                    <a:avLst/>
                    <a:gdLst/>
                    <a:ahLst/>
                    <a:cxnLst/>
                    <a:rect l="0" t="0" r="0" b="0"/>
                    <a:pathLst>
                      <a:path w="16154" h="10458">
                        <a:moveTo>
                          <a:pt x="4926" y="4305"/>
                        </a:moveTo>
                        <a:cubicBezTo>
                          <a:pt x="4864" y="4476"/>
                          <a:pt x="0" y="2877"/>
                          <a:pt x="0" y="3051"/>
                        </a:cubicBezTo>
                        <a:cubicBezTo>
                          <a:pt x="0" y="5510"/>
                          <a:pt x="2381" y="8526"/>
                          <a:pt x="6494" y="10019"/>
                        </a:cubicBezTo>
                        <a:cubicBezTo>
                          <a:pt x="10900" y="11619"/>
                          <a:pt x="16154" y="8328"/>
                          <a:pt x="16154" y="8328"/>
                        </a:cubicBezTo>
                        <a:cubicBezTo>
                          <a:pt x="16154" y="8328"/>
                          <a:pt x="14249" y="2439"/>
                          <a:pt x="9844" y="840"/>
                        </a:cubicBezTo>
                        <a:cubicBezTo>
                          <a:pt x="5700" y="0"/>
                          <a:pt x="1635" y="0"/>
                          <a:pt x="0" y="2087"/>
                        </a:cubicBezTo>
                        <a:cubicBezTo>
                          <a:pt x="0" y="2224"/>
                          <a:pt x="4983" y="4150"/>
                          <a:pt x="4926" y="4305"/>
                        </a:cubicBezTo>
                        <a:close/>
                        <a:moveTo>
                          <a:pt x="14255" y="7639"/>
                        </a:moveTo>
                        <a:cubicBezTo>
                          <a:pt x="12840" y="3583"/>
                          <a:pt x="10131" y="2153"/>
                          <a:pt x="10131" y="2153"/>
                        </a:cubicBezTo>
                        <a:cubicBezTo>
                          <a:pt x="13513" y="3380"/>
                          <a:pt x="14975" y="7900"/>
                          <a:pt x="14975" y="7900"/>
                        </a:cubicBezTo>
                        <a:cubicBezTo>
                          <a:pt x="14975" y="7900"/>
                          <a:pt x="10942" y="10426"/>
                          <a:pt x="7561" y="9198"/>
                        </a:cubicBezTo>
                        <a:cubicBezTo>
                          <a:pt x="7561" y="9198"/>
                          <a:pt x="10554" y="9848"/>
                          <a:pt x="14255" y="7639"/>
                        </a:cubicBezTo>
                        <a:close/>
                        <a:moveTo>
                          <a:pt x="12478" y="6994"/>
                        </a:moveTo>
                        <a:cubicBezTo>
                          <a:pt x="11528" y="4270"/>
                          <a:pt x="9709" y="3310"/>
                          <a:pt x="9709" y="3310"/>
                        </a:cubicBezTo>
                        <a:cubicBezTo>
                          <a:pt x="11979" y="4134"/>
                          <a:pt x="12961" y="7169"/>
                          <a:pt x="12961" y="7169"/>
                        </a:cubicBezTo>
                        <a:cubicBezTo>
                          <a:pt x="12961" y="7169"/>
                          <a:pt x="10253" y="8864"/>
                          <a:pt x="7983" y="8040"/>
                        </a:cubicBezTo>
                        <a:cubicBezTo>
                          <a:pt x="7983" y="8040"/>
                          <a:pt x="9993" y="8477"/>
                          <a:pt x="12478" y="699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4" name="任意多边形: 形状 313"/>
                  <p:cNvSpPr/>
                  <p:nvPr/>
                </p:nvSpPr>
                <p:spPr>
                  <a:xfrm>
                    <a:off x="1156799" y="795660"/>
                    <a:ext cx="10484" cy="16113"/>
                  </a:xfrm>
                  <a:custGeom>
                    <a:avLst/>
                    <a:gdLst/>
                    <a:ahLst/>
                    <a:cxnLst/>
                    <a:rect l="0" t="0" r="0" b="0"/>
                    <a:pathLst>
                      <a:path w="10484" h="16113">
                        <a:moveTo>
                          <a:pt x="6169" y="4914"/>
                        </a:moveTo>
                        <a:cubicBezTo>
                          <a:pt x="5997" y="4852"/>
                          <a:pt x="7600" y="0"/>
                          <a:pt x="7425" y="0"/>
                        </a:cubicBezTo>
                        <a:cubicBezTo>
                          <a:pt x="4960" y="0"/>
                          <a:pt x="1937" y="2375"/>
                          <a:pt x="0" y="6478"/>
                        </a:cubicBezTo>
                        <a:cubicBezTo>
                          <a:pt x="-1164" y="10872"/>
                          <a:pt x="2135" y="16113"/>
                          <a:pt x="2135" y="16113"/>
                        </a:cubicBezTo>
                        <a:cubicBezTo>
                          <a:pt x="2135" y="16113"/>
                          <a:pt x="8039" y="14213"/>
                          <a:pt x="9642" y="9819"/>
                        </a:cubicBezTo>
                        <a:cubicBezTo>
                          <a:pt x="11150" y="5686"/>
                          <a:pt x="10572" y="1631"/>
                          <a:pt x="8391" y="0"/>
                        </a:cubicBezTo>
                        <a:cubicBezTo>
                          <a:pt x="8255" y="0"/>
                          <a:pt x="6323" y="4970"/>
                          <a:pt x="6169" y="4914"/>
                        </a:cubicBezTo>
                        <a:close/>
                        <a:moveTo>
                          <a:pt x="2826" y="14219"/>
                        </a:moveTo>
                        <a:cubicBezTo>
                          <a:pt x="6892" y="12808"/>
                          <a:pt x="8326" y="10106"/>
                          <a:pt x="8326" y="10106"/>
                        </a:cubicBezTo>
                        <a:cubicBezTo>
                          <a:pt x="7095" y="13479"/>
                          <a:pt x="2564" y="14937"/>
                          <a:pt x="2564" y="14937"/>
                        </a:cubicBezTo>
                        <a:cubicBezTo>
                          <a:pt x="2564" y="14937"/>
                          <a:pt x="0" y="10914"/>
                          <a:pt x="1263" y="7541"/>
                        </a:cubicBezTo>
                        <a:cubicBezTo>
                          <a:pt x="1263" y="7541"/>
                          <a:pt x="0" y="10527"/>
                          <a:pt x="2826" y="14219"/>
                        </a:cubicBezTo>
                        <a:close/>
                        <a:moveTo>
                          <a:pt x="3473" y="12446"/>
                        </a:moveTo>
                        <a:cubicBezTo>
                          <a:pt x="6203" y="11498"/>
                          <a:pt x="7166" y="9684"/>
                          <a:pt x="7166" y="9684"/>
                        </a:cubicBezTo>
                        <a:cubicBezTo>
                          <a:pt x="6339" y="11949"/>
                          <a:pt x="3297" y="12928"/>
                          <a:pt x="3297" y="12928"/>
                        </a:cubicBezTo>
                        <a:cubicBezTo>
                          <a:pt x="3297" y="12928"/>
                          <a:pt x="1597" y="10227"/>
                          <a:pt x="2423" y="7963"/>
                        </a:cubicBezTo>
                        <a:cubicBezTo>
                          <a:pt x="2423" y="7963"/>
                          <a:pt x="1986" y="9967"/>
                          <a:pt x="3473" y="1244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5" name="任意多边形: 形状 314"/>
                  <p:cNvSpPr/>
                  <p:nvPr/>
                </p:nvSpPr>
                <p:spPr>
                  <a:xfrm>
                    <a:off x="1164279" y="792969"/>
                    <a:ext cx="2223" cy="2217"/>
                  </a:xfrm>
                  <a:custGeom>
                    <a:avLst/>
                    <a:gdLst/>
                    <a:ahLst/>
                    <a:cxnLst/>
                    <a:rect l="0" t="0" r="0" b="0"/>
                    <a:pathLst>
                      <a:path w="2223" h="2217">
                        <a:moveTo>
                          <a:pt x="0" y="730"/>
                        </a:moveTo>
                        <a:cubicBezTo>
                          <a:pt x="277" y="154"/>
                          <a:pt x="915" y="-142"/>
                          <a:pt x="1492" y="0"/>
                        </a:cubicBezTo>
                        <a:cubicBezTo>
                          <a:pt x="2068" y="277"/>
                          <a:pt x="2366" y="913"/>
                          <a:pt x="2156" y="1488"/>
                        </a:cubicBezTo>
                        <a:cubicBezTo>
                          <a:pt x="1946" y="2063"/>
                          <a:pt x="1308" y="2360"/>
                          <a:pt x="731" y="2150"/>
                        </a:cubicBezTo>
                        <a:cubicBezTo>
                          <a:pt x="155" y="1941"/>
                          <a:pt x="-143" y="1305"/>
                          <a:pt x="0" y="73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6" name="任意多边形: 形状 315"/>
                  <p:cNvSpPr/>
                  <p:nvPr/>
                </p:nvSpPr>
                <p:spPr>
                  <a:xfrm>
                    <a:off x="1163705" y="776277"/>
                    <a:ext cx="10484" cy="16106"/>
                  </a:xfrm>
                  <a:custGeom>
                    <a:avLst/>
                    <a:gdLst/>
                    <a:ahLst/>
                    <a:cxnLst/>
                    <a:rect l="0" t="0" r="0" b="0"/>
                    <a:pathLst>
                      <a:path w="10484" h="16106">
                        <a:moveTo>
                          <a:pt x="4015" y="11272"/>
                        </a:moveTo>
                        <a:cubicBezTo>
                          <a:pt x="3843" y="11210"/>
                          <a:pt x="1994" y="15897"/>
                          <a:pt x="1835" y="15814"/>
                        </a:cubicBezTo>
                        <a:cubicBezTo>
                          <a:pt x="-304" y="14531"/>
                          <a:pt x="-863" y="10504"/>
                          <a:pt x="634" y="6401"/>
                        </a:cubicBezTo>
                        <a:cubicBezTo>
                          <a:pt x="2238" y="2007"/>
                          <a:pt x="8142" y="107"/>
                          <a:pt x="8142" y="107"/>
                        </a:cubicBezTo>
                        <a:cubicBezTo>
                          <a:pt x="8142" y="107"/>
                          <a:pt x="11440" y="5348"/>
                          <a:pt x="9837" y="9742"/>
                        </a:cubicBezTo>
                        <a:cubicBezTo>
                          <a:pt x="8329" y="13875"/>
                          <a:pt x="5272" y="16611"/>
                          <a:pt x="2801" y="16165"/>
                        </a:cubicBezTo>
                        <a:cubicBezTo>
                          <a:pt x="2636" y="16148"/>
                          <a:pt x="4169" y="11328"/>
                          <a:pt x="4015" y="11272"/>
                        </a:cubicBezTo>
                        <a:close/>
                        <a:moveTo>
                          <a:pt x="7451" y="2001"/>
                        </a:moveTo>
                        <a:cubicBezTo>
                          <a:pt x="9656" y="5689"/>
                          <a:pt x="9013" y="8679"/>
                          <a:pt x="9013" y="8679"/>
                        </a:cubicBezTo>
                        <a:cubicBezTo>
                          <a:pt x="10244" y="5306"/>
                          <a:pt x="7712" y="1283"/>
                          <a:pt x="7712" y="1283"/>
                        </a:cubicBezTo>
                        <a:cubicBezTo>
                          <a:pt x="7712" y="1283"/>
                          <a:pt x="3181" y="2741"/>
                          <a:pt x="1950" y="6114"/>
                        </a:cubicBezTo>
                        <a:cubicBezTo>
                          <a:pt x="1950" y="6114"/>
                          <a:pt x="3375" y="3409"/>
                          <a:pt x="7451" y="2001"/>
                        </a:cubicBezTo>
                        <a:close/>
                        <a:moveTo>
                          <a:pt x="6804" y="3774"/>
                        </a:moveTo>
                        <a:cubicBezTo>
                          <a:pt x="8284" y="6250"/>
                          <a:pt x="7853" y="8257"/>
                          <a:pt x="7853" y="8257"/>
                        </a:cubicBezTo>
                        <a:cubicBezTo>
                          <a:pt x="8679" y="5993"/>
                          <a:pt x="6979" y="3292"/>
                          <a:pt x="6979" y="3292"/>
                        </a:cubicBezTo>
                        <a:cubicBezTo>
                          <a:pt x="6979" y="3292"/>
                          <a:pt x="3937" y="4271"/>
                          <a:pt x="3111" y="6536"/>
                        </a:cubicBezTo>
                        <a:cubicBezTo>
                          <a:pt x="3111" y="6536"/>
                          <a:pt x="4067" y="4719"/>
                          <a:pt x="6804" y="377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2" name="组合 161"/>
                <p:cNvGrpSpPr/>
                <p:nvPr/>
              </p:nvGrpSpPr>
              <p:grpSpPr>
                <a:xfrm>
                  <a:off x="1257614" y="791122"/>
                  <a:ext cx="50327" cy="50252"/>
                  <a:chOff x="1257614" y="791122"/>
                  <a:chExt cx="50327" cy="50252"/>
                </a:xfrm>
                <a:grpFill/>
              </p:grpSpPr>
              <p:sp>
                <p:nvSpPr>
                  <p:cNvPr id="307" name="任意多边形: 形状 306"/>
                  <p:cNvSpPr/>
                  <p:nvPr/>
                </p:nvSpPr>
                <p:spPr>
                  <a:xfrm>
                    <a:off x="1257462" y="803794"/>
                    <a:ext cx="22928" cy="14850"/>
                  </a:xfrm>
                  <a:custGeom>
                    <a:avLst/>
                    <a:gdLst/>
                    <a:ahLst/>
                    <a:cxnLst/>
                    <a:rect l="0" t="0" r="0" b="0"/>
                    <a:pathLst>
                      <a:path w="22928" h="14850">
                        <a:moveTo>
                          <a:pt x="16047" y="9163"/>
                        </a:moveTo>
                        <a:cubicBezTo>
                          <a:pt x="15959" y="9406"/>
                          <a:pt x="22630" y="12026"/>
                          <a:pt x="22513" y="12251"/>
                        </a:cubicBezTo>
                        <a:cubicBezTo>
                          <a:pt x="20686" y="15281"/>
                          <a:pt x="14954" y="16072"/>
                          <a:pt x="9113" y="13952"/>
                        </a:cubicBezTo>
                        <a:cubicBezTo>
                          <a:pt x="2857" y="11681"/>
                          <a:pt x="152" y="3318"/>
                          <a:pt x="152" y="3318"/>
                        </a:cubicBezTo>
                        <a:cubicBezTo>
                          <a:pt x="152" y="3318"/>
                          <a:pt x="7613" y="-1354"/>
                          <a:pt x="13869" y="918"/>
                        </a:cubicBezTo>
                        <a:cubicBezTo>
                          <a:pt x="19752" y="3053"/>
                          <a:pt x="23647" y="7382"/>
                          <a:pt x="23013" y="10883"/>
                        </a:cubicBezTo>
                        <a:cubicBezTo>
                          <a:pt x="22989" y="11116"/>
                          <a:pt x="16127" y="8944"/>
                          <a:pt x="16047" y="9163"/>
                        </a:cubicBezTo>
                        <a:close/>
                        <a:moveTo>
                          <a:pt x="2848" y="4297"/>
                        </a:moveTo>
                        <a:cubicBezTo>
                          <a:pt x="8099" y="1173"/>
                          <a:pt x="12355" y="2084"/>
                          <a:pt x="12355" y="2084"/>
                        </a:cubicBezTo>
                        <a:cubicBezTo>
                          <a:pt x="7553" y="340"/>
                          <a:pt x="1827" y="3926"/>
                          <a:pt x="1827" y="3926"/>
                        </a:cubicBezTo>
                        <a:cubicBezTo>
                          <a:pt x="1827" y="3926"/>
                          <a:pt x="3902" y="10345"/>
                          <a:pt x="8704" y="12088"/>
                        </a:cubicBezTo>
                        <a:cubicBezTo>
                          <a:pt x="8704" y="12088"/>
                          <a:pt x="4853" y="10070"/>
                          <a:pt x="2848" y="4297"/>
                        </a:cubicBezTo>
                        <a:close/>
                        <a:moveTo>
                          <a:pt x="5372" y="5213"/>
                        </a:moveTo>
                        <a:cubicBezTo>
                          <a:pt x="8898" y="3116"/>
                          <a:pt x="11755" y="3727"/>
                          <a:pt x="11755" y="3727"/>
                        </a:cubicBezTo>
                        <a:cubicBezTo>
                          <a:pt x="8531" y="2557"/>
                          <a:pt x="4686" y="4964"/>
                          <a:pt x="4686" y="4964"/>
                        </a:cubicBezTo>
                        <a:cubicBezTo>
                          <a:pt x="4686" y="4964"/>
                          <a:pt x="6080" y="9274"/>
                          <a:pt x="9304" y="10444"/>
                        </a:cubicBezTo>
                        <a:cubicBezTo>
                          <a:pt x="9304" y="10444"/>
                          <a:pt x="6718" y="9089"/>
                          <a:pt x="5372" y="521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8" name="任意多边形: 形状 307"/>
                  <p:cNvSpPr/>
                  <p:nvPr/>
                </p:nvSpPr>
                <p:spPr>
                  <a:xfrm>
                    <a:off x="1285002" y="813557"/>
                    <a:ext cx="22938" cy="14850"/>
                  </a:xfrm>
                  <a:custGeom>
                    <a:avLst/>
                    <a:gdLst/>
                    <a:ahLst/>
                    <a:cxnLst/>
                    <a:rect l="0" t="0" r="0" b="0"/>
                    <a:pathLst>
                      <a:path w="22938" h="14850">
                        <a:moveTo>
                          <a:pt x="6995" y="6112"/>
                        </a:moveTo>
                        <a:cubicBezTo>
                          <a:pt x="6907" y="6356"/>
                          <a:pt x="0" y="4085"/>
                          <a:pt x="0" y="4332"/>
                        </a:cubicBezTo>
                        <a:cubicBezTo>
                          <a:pt x="0" y="7824"/>
                          <a:pt x="3381" y="12106"/>
                          <a:pt x="9222" y="14227"/>
                        </a:cubicBezTo>
                        <a:cubicBezTo>
                          <a:pt x="15478" y="16498"/>
                          <a:pt x="22938" y="11826"/>
                          <a:pt x="22938" y="11826"/>
                        </a:cubicBezTo>
                        <a:cubicBezTo>
                          <a:pt x="22938" y="11826"/>
                          <a:pt x="20234" y="3464"/>
                          <a:pt x="13978" y="1193"/>
                        </a:cubicBezTo>
                        <a:cubicBezTo>
                          <a:pt x="8095" y="-943"/>
                          <a:pt x="2321" y="0"/>
                          <a:pt x="0" y="2964"/>
                        </a:cubicBezTo>
                        <a:cubicBezTo>
                          <a:pt x="0" y="3158"/>
                          <a:pt x="7075" y="5894"/>
                          <a:pt x="6995" y="6112"/>
                        </a:cubicBezTo>
                        <a:close/>
                        <a:moveTo>
                          <a:pt x="20242" y="10847"/>
                        </a:moveTo>
                        <a:cubicBezTo>
                          <a:pt x="18233" y="5088"/>
                          <a:pt x="14386" y="3057"/>
                          <a:pt x="14386" y="3057"/>
                        </a:cubicBezTo>
                        <a:cubicBezTo>
                          <a:pt x="19188" y="4800"/>
                          <a:pt x="21264" y="11218"/>
                          <a:pt x="21264" y="11218"/>
                        </a:cubicBezTo>
                        <a:cubicBezTo>
                          <a:pt x="21264" y="11218"/>
                          <a:pt x="15538" y="14804"/>
                          <a:pt x="10736" y="13061"/>
                        </a:cubicBezTo>
                        <a:cubicBezTo>
                          <a:pt x="10736" y="13061"/>
                          <a:pt x="14987" y="13984"/>
                          <a:pt x="20242" y="10847"/>
                        </a:cubicBezTo>
                        <a:close/>
                        <a:moveTo>
                          <a:pt x="17718" y="9931"/>
                        </a:moveTo>
                        <a:cubicBezTo>
                          <a:pt x="16369" y="6064"/>
                          <a:pt x="13787" y="4700"/>
                          <a:pt x="13787" y="4700"/>
                        </a:cubicBezTo>
                        <a:cubicBezTo>
                          <a:pt x="17010" y="5871"/>
                          <a:pt x="18404" y="10180"/>
                          <a:pt x="18404" y="10180"/>
                        </a:cubicBezTo>
                        <a:cubicBezTo>
                          <a:pt x="18404" y="10180"/>
                          <a:pt x="14560" y="12587"/>
                          <a:pt x="11336" y="11417"/>
                        </a:cubicBezTo>
                        <a:cubicBezTo>
                          <a:pt x="11336" y="11417"/>
                          <a:pt x="14190" y="12037"/>
                          <a:pt x="17718" y="993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9" name="任意多边形: 形状 308"/>
                  <p:cNvSpPr/>
                  <p:nvPr/>
                </p:nvSpPr>
                <p:spPr>
                  <a:xfrm>
                    <a:off x="1270577" y="818494"/>
                    <a:ext cx="14887" cy="22880"/>
                  </a:xfrm>
                  <a:custGeom>
                    <a:avLst/>
                    <a:gdLst/>
                    <a:ahLst/>
                    <a:cxnLst/>
                    <a:rect l="0" t="0" r="0" b="0"/>
                    <a:pathLst>
                      <a:path w="14887" h="22880">
                        <a:moveTo>
                          <a:pt x="8759" y="6978"/>
                        </a:moveTo>
                        <a:cubicBezTo>
                          <a:pt x="8516" y="6889"/>
                          <a:pt x="10792" y="0"/>
                          <a:pt x="10544" y="0"/>
                        </a:cubicBezTo>
                        <a:cubicBezTo>
                          <a:pt x="7043" y="0"/>
                          <a:pt x="2750" y="3372"/>
                          <a:pt x="0" y="9198"/>
                        </a:cubicBezTo>
                        <a:cubicBezTo>
                          <a:pt x="-1653" y="15438"/>
                          <a:pt x="3031" y="22880"/>
                          <a:pt x="3031" y="22880"/>
                        </a:cubicBezTo>
                        <a:cubicBezTo>
                          <a:pt x="3031" y="22880"/>
                          <a:pt x="11415" y="20182"/>
                          <a:pt x="13692" y="13942"/>
                        </a:cubicBezTo>
                        <a:cubicBezTo>
                          <a:pt x="15833" y="8074"/>
                          <a:pt x="15012" y="2315"/>
                          <a:pt x="11916" y="0"/>
                        </a:cubicBezTo>
                        <a:cubicBezTo>
                          <a:pt x="11721" y="0"/>
                          <a:pt x="8979" y="7057"/>
                          <a:pt x="8759" y="6978"/>
                        </a:cubicBezTo>
                        <a:close/>
                        <a:moveTo>
                          <a:pt x="4012" y="20191"/>
                        </a:moveTo>
                        <a:cubicBezTo>
                          <a:pt x="9787" y="18187"/>
                          <a:pt x="11823" y="14350"/>
                          <a:pt x="11823" y="14350"/>
                        </a:cubicBezTo>
                        <a:cubicBezTo>
                          <a:pt x="10075" y="19139"/>
                          <a:pt x="3641" y="21210"/>
                          <a:pt x="3641" y="21210"/>
                        </a:cubicBezTo>
                        <a:cubicBezTo>
                          <a:pt x="3641" y="21210"/>
                          <a:pt x="0" y="15498"/>
                          <a:pt x="1793" y="10709"/>
                        </a:cubicBezTo>
                        <a:cubicBezTo>
                          <a:pt x="1793" y="10709"/>
                          <a:pt x="868" y="14949"/>
                          <a:pt x="4012" y="20191"/>
                        </a:cubicBezTo>
                        <a:close/>
                        <a:moveTo>
                          <a:pt x="4931" y="17673"/>
                        </a:moveTo>
                        <a:cubicBezTo>
                          <a:pt x="8808" y="16327"/>
                          <a:pt x="10175" y="13752"/>
                          <a:pt x="10175" y="13752"/>
                        </a:cubicBezTo>
                        <a:cubicBezTo>
                          <a:pt x="9002" y="16967"/>
                          <a:pt x="4681" y="18357"/>
                          <a:pt x="4681" y="18357"/>
                        </a:cubicBezTo>
                        <a:cubicBezTo>
                          <a:pt x="4681" y="18357"/>
                          <a:pt x="2268" y="14522"/>
                          <a:pt x="3441" y="11307"/>
                        </a:cubicBezTo>
                        <a:cubicBezTo>
                          <a:pt x="3441" y="11307"/>
                          <a:pt x="2820" y="14153"/>
                          <a:pt x="4931" y="1767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0" name="任意多边形: 形状 309"/>
                  <p:cNvSpPr/>
                  <p:nvPr/>
                </p:nvSpPr>
                <p:spPr>
                  <a:xfrm>
                    <a:off x="1281199" y="814674"/>
                    <a:ext cx="3157" cy="3149"/>
                  </a:xfrm>
                  <a:custGeom>
                    <a:avLst/>
                    <a:gdLst/>
                    <a:ahLst/>
                    <a:cxnLst/>
                    <a:rect l="0" t="0" r="0" b="0"/>
                    <a:pathLst>
                      <a:path w="3157" h="3149">
                        <a:moveTo>
                          <a:pt x="96" y="1036"/>
                        </a:moveTo>
                        <a:cubicBezTo>
                          <a:pt x="394" y="219"/>
                          <a:pt x="1299" y="-202"/>
                          <a:pt x="2118" y="95"/>
                        </a:cubicBezTo>
                        <a:cubicBezTo>
                          <a:pt x="2937" y="393"/>
                          <a:pt x="3359" y="1296"/>
                          <a:pt x="3061" y="2113"/>
                        </a:cubicBezTo>
                        <a:cubicBezTo>
                          <a:pt x="2763" y="2929"/>
                          <a:pt x="1858" y="3351"/>
                          <a:pt x="1039" y="3053"/>
                        </a:cubicBezTo>
                        <a:cubicBezTo>
                          <a:pt x="220" y="2756"/>
                          <a:pt x="-202" y="1853"/>
                          <a:pt x="96" y="103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1" name="任意多边形: 形状 310"/>
                  <p:cNvSpPr/>
                  <p:nvPr/>
                </p:nvSpPr>
                <p:spPr>
                  <a:xfrm>
                    <a:off x="1280384" y="790970"/>
                    <a:ext cx="14888" cy="22870"/>
                  </a:xfrm>
                  <a:custGeom>
                    <a:avLst/>
                    <a:gdLst/>
                    <a:ahLst/>
                    <a:cxnLst/>
                    <a:rect l="0" t="0" r="0" b="0"/>
                    <a:pathLst>
                      <a:path w="14888" h="22870">
                        <a:moveTo>
                          <a:pt x="5701" y="16007"/>
                        </a:moveTo>
                        <a:cubicBezTo>
                          <a:pt x="5457" y="15918"/>
                          <a:pt x="2831" y="22573"/>
                          <a:pt x="2605" y="22456"/>
                        </a:cubicBezTo>
                        <a:cubicBezTo>
                          <a:pt x="-432" y="20634"/>
                          <a:pt x="-1226" y="14916"/>
                          <a:pt x="900" y="9090"/>
                        </a:cubicBezTo>
                        <a:cubicBezTo>
                          <a:pt x="3177" y="2850"/>
                          <a:pt x="11561" y="152"/>
                          <a:pt x="11561" y="152"/>
                        </a:cubicBezTo>
                        <a:cubicBezTo>
                          <a:pt x="11561" y="152"/>
                          <a:pt x="16245" y="7594"/>
                          <a:pt x="13968" y="13834"/>
                        </a:cubicBezTo>
                        <a:cubicBezTo>
                          <a:pt x="11827" y="19702"/>
                          <a:pt x="7487" y="23587"/>
                          <a:pt x="3977" y="22954"/>
                        </a:cubicBezTo>
                        <a:cubicBezTo>
                          <a:pt x="3743" y="22930"/>
                          <a:pt x="5921" y="16086"/>
                          <a:pt x="5701" y="16007"/>
                        </a:cubicBezTo>
                        <a:close/>
                        <a:moveTo>
                          <a:pt x="10580" y="2841"/>
                        </a:moveTo>
                        <a:cubicBezTo>
                          <a:pt x="13712" y="8079"/>
                          <a:pt x="12799" y="12323"/>
                          <a:pt x="12799" y="12323"/>
                        </a:cubicBezTo>
                        <a:cubicBezTo>
                          <a:pt x="14547" y="7534"/>
                          <a:pt x="10952" y="1822"/>
                          <a:pt x="10952" y="1822"/>
                        </a:cubicBezTo>
                        <a:cubicBezTo>
                          <a:pt x="10952" y="1822"/>
                          <a:pt x="4517" y="3893"/>
                          <a:pt x="2769" y="8682"/>
                        </a:cubicBezTo>
                        <a:cubicBezTo>
                          <a:pt x="2769" y="8682"/>
                          <a:pt x="4792" y="4841"/>
                          <a:pt x="10580" y="2841"/>
                        </a:cubicBezTo>
                        <a:close/>
                        <a:moveTo>
                          <a:pt x="9661" y="5359"/>
                        </a:moveTo>
                        <a:cubicBezTo>
                          <a:pt x="11764" y="8875"/>
                          <a:pt x="11151" y="11725"/>
                          <a:pt x="11151" y="11725"/>
                        </a:cubicBezTo>
                        <a:cubicBezTo>
                          <a:pt x="12324" y="8509"/>
                          <a:pt x="9911" y="4675"/>
                          <a:pt x="9911" y="4675"/>
                        </a:cubicBezTo>
                        <a:cubicBezTo>
                          <a:pt x="9911" y="4675"/>
                          <a:pt x="5590" y="6065"/>
                          <a:pt x="4417" y="9280"/>
                        </a:cubicBezTo>
                        <a:cubicBezTo>
                          <a:pt x="4417" y="9280"/>
                          <a:pt x="5775" y="6701"/>
                          <a:pt x="9661" y="5359"/>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3" name="组合 162"/>
                <p:cNvGrpSpPr/>
                <p:nvPr/>
              </p:nvGrpSpPr>
              <p:grpSpPr>
                <a:xfrm>
                  <a:off x="1260641" y="810354"/>
                  <a:ext cx="128768" cy="128304"/>
                  <a:chOff x="1260641" y="810354"/>
                  <a:chExt cx="128768" cy="128304"/>
                </a:xfrm>
                <a:grpFill/>
              </p:grpSpPr>
              <p:sp>
                <p:nvSpPr>
                  <p:cNvPr id="302" name="任意多边形: 形状 301"/>
                  <p:cNvSpPr/>
                  <p:nvPr/>
                </p:nvSpPr>
                <p:spPr>
                  <a:xfrm>
                    <a:off x="1314000" y="810207"/>
                    <a:ext cx="34535" cy="57970"/>
                  </a:xfrm>
                  <a:custGeom>
                    <a:avLst/>
                    <a:gdLst/>
                    <a:ahLst/>
                    <a:cxnLst/>
                    <a:rect l="0" t="0" r="0" b="0"/>
                    <a:pathLst>
                      <a:path w="34535" h="57970">
                        <a:moveTo>
                          <a:pt x="15023" y="40701"/>
                        </a:moveTo>
                        <a:cubicBezTo>
                          <a:pt x="14400" y="40592"/>
                          <a:pt x="10917" y="57684"/>
                          <a:pt x="10326" y="57500"/>
                        </a:cubicBezTo>
                        <a:cubicBezTo>
                          <a:pt x="2257" y="54405"/>
                          <a:pt x="-2077" y="41007"/>
                          <a:pt x="555" y="26117"/>
                        </a:cubicBezTo>
                        <a:cubicBezTo>
                          <a:pt x="3375" y="10167"/>
                          <a:pt x="22365" y="146"/>
                          <a:pt x="22365" y="146"/>
                        </a:cubicBezTo>
                        <a:cubicBezTo>
                          <a:pt x="22365" y="146"/>
                          <a:pt x="36775" y="16041"/>
                          <a:pt x="33955" y="31991"/>
                        </a:cubicBezTo>
                        <a:cubicBezTo>
                          <a:pt x="31304" y="46990"/>
                          <a:pt x="22530" y="58154"/>
                          <a:pt x="13831" y="58116"/>
                        </a:cubicBezTo>
                        <a:cubicBezTo>
                          <a:pt x="13260" y="58157"/>
                          <a:pt x="15584" y="40800"/>
                          <a:pt x="15023" y="40701"/>
                        </a:cubicBezTo>
                        <a:close/>
                        <a:moveTo>
                          <a:pt x="21150" y="7020"/>
                        </a:moveTo>
                        <a:cubicBezTo>
                          <a:pt x="30896" y="18277"/>
                          <a:pt x="30506" y="28857"/>
                          <a:pt x="30506" y="28857"/>
                        </a:cubicBezTo>
                        <a:cubicBezTo>
                          <a:pt x="32670" y="16615"/>
                          <a:pt x="21611" y="4415"/>
                          <a:pt x="21611" y="4415"/>
                        </a:cubicBezTo>
                        <a:cubicBezTo>
                          <a:pt x="21611" y="4415"/>
                          <a:pt x="7035" y="12106"/>
                          <a:pt x="4871" y="24348"/>
                        </a:cubicBezTo>
                        <a:cubicBezTo>
                          <a:pt x="4871" y="24348"/>
                          <a:pt x="8099" y="14267"/>
                          <a:pt x="21150" y="7020"/>
                        </a:cubicBezTo>
                        <a:close/>
                        <a:moveTo>
                          <a:pt x="20013" y="13455"/>
                        </a:moveTo>
                        <a:cubicBezTo>
                          <a:pt x="26556" y="21013"/>
                          <a:pt x="26294" y="28116"/>
                          <a:pt x="26294" y="28116"/>
                        </a:cubicBezTo>
                        <a:cubicBezTo>
                          <a:pt x="27747" y="19897"/>
                          <a:pt x="20322" y="11706"/>
                          <a:pt x="20322" y="11706"/>
                        </a:cubicBezTo>
                        <a:cubicBezTo>
                          <a:pt x="20322" y="11706"/>
                          <a:pt x="10536" y="16870"/>
                          <a:pt x="9083" y="25089"/>
                        </a:cubicBezTo>
                        <a:cubicBezTo>
                          <a:pt x="9083" y="25089"/>
                          <a:pt x="11250" y="18321"/>
                          <a:pt x="20013" y="1345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3" name="任意多边形: 形状 302"/>
                  <p:cNvSpPr/>
                  <p:nvPr/>
                </p:nvSpPr>
                <p:spPr>
                  <a:xfrm>
                    <a:off x="1301729" y="880656"/>
                    <a:ext cx="34535" cy="58002"/>
                  </a:xfrm>
                  <a:custGeom>
                    <a:avLst/>
                    <a:gdLst/>
                    <a:ahLst/>
                    <a:cxnLst/>
                    <a:rect l="0" t="0" r="0" b="0"/>
                    <a:pathLst>
                      <a:path w="34535" h="58002">
                        <a:moveTo>
                          <a:pt x="18962" y="17387"/>
                        </a:moveTo>
                        <a:cubicBezTo>
                          <a:pt x="18339" y="17278"/>
                          <a:pt x="20927" y="0"/>
                          <a:pt x="20308" y="0"/>
                        </a:cubicBezTo>
                        <a:cubicBezTo>
                          <a:pt x="11665" y="0"/>
                          <a:pt x="2998" y="11266"/>
                          <a:pt x="0" y="26157"/>
                        </a:cubicBezTo>
                        <a:cubicBezTo>
                          <a:pt x="-2454" y="42107"/>
                          <a:pt x="11955" y="58002"/>
                          <a:pt x="11955" y="58002"/>
                        </a:cubicBezTo>
                        <a:cubicBezTo>
                          <a:pt x="11955" y="58002"/>
                          <a:pt x="30946" y="47981"/>
                          <a:pt x="33766" y="32031"/>
                        </a:cubicBezTo>
                        <a:cubicBezTo>
                          <a:pt x="36417" y="17033"/>
                          <a:pt x="32000" y="3549"/>
                          <a:pt x="23814" y="0"/>
                        </a:cubicBezTo>
                        <a:cubicBezTo>
                          <a:pt x="23291" y="0"/>
                          <a:pt x="19523" y="17486"/>
                          <a:pt x="18962" y="17387"/>
                        </a:cubicBezTo>
                        <a:close/>
                        <a:moveTo>
                          <a:pt x="13171" y="51128"/>
                        </a:moveTo>
                        <a:cubicBezTo>
                          <a:pt x="26188" y="43875"/>
                          <a:pt x="29450" y="33800"/>
                          <a:pt x="29450" y="33800"/>
                        </a:cubicBezTo>
                        <a:cubicBezTo>
                          <a:pt x="27286" y="46041"/>
                          <a:pt x="12710" y="53733"/>
                          <a:pt x="12710" y="53733"/>
                        </a:cubicBezTo>
                        <a:cubicBezTo>
                          <a:pt x="12710" y="53733"/>
                          <a:pt x="1651" y="41533"/>
                          <a:pt x="3815" y="29291"/>
                        </a:cubicBezTo>
                        <a:cubicBezTo>
                          <a:pt x="3815" y="29291"/>
                          <a:pt x="3392" y="39865"/>
                          <a:pt x="13171" y="51128"/>
                        </a:cubicBezTo>
                        <a:close/>
                        <a:moveTo>
                          <a:pt x="14308" y="44693"/>
                        </a:moveTo>
                        <a:cubicBezTo>
                          <a:pt x="23048" y="39823"/>
                          <a:pt x="25238" y="33059"/>
                          <a:pt x="25238" y="33059"/>
                        </a:cubicBezTo>
                        <a:cubicBezTo>
                          <a:pt x="23785" y="41278"/>
                          <a:pt x="13999" y="46442"/>
                          <a:pt x="13999" y="46442"/>
                        </a:cubicBezTo>
                        <a:cubicBezTo>
                          <a:pt x="13999" y="46442"/>
                          <a:pt x="6574" y="38251"/>
                          <a:pt x="8027" y="30032"/>
                        </a:cubicBezTo>
                        <a:cubicBezTo>
                          <a:pt x="8027" y="30032"/>
                          <a:pt x="7743" y="37131"/>
                          <a:pt x="14308" y="4469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4" name="任意多边形: 形状 303"/>
                  <p:cNvSpPr/>
                  <p:nvPr/>
                </p:nvSpPr>
                <p:spPr>
                  <a:xfrm>
                    <a:off x="1260641" y="851257"/>
                    <a:ext cx="58150" cy="34447"/>
                  </a:xfrm>
                  <a:custGeom>
                    <a:avLst/>
                    <a:gdLst/>
                    <a:ahLst/>
                    <a:cxnLst/>
                    <a:rect l="0" t="0" r="0" b="0"/>
                    <a:pathLst>
                      <a:path w="58150" h="34447">
                        <a:moveTo>
                          <a:pt x="40718" y="18913"/>
                        </a:moveTo>
                        <a:cubicBezTo>
                          <a:pt x="40828" y="18292"/>
                          <a:pt x="58150" y="20874"/>
                          <a:pt x="58150" y="20256"/>
                        </a:cubicBezTo>
                        <a:cubicBezTo>
                          <a:pt x="57987" y="11635"/>
                          <a:pt x="46855" y="2990"/>
                          <a:pt x="31926" y="0"/>
                        </a:cubicBezTo>
                        <a:cubicBezTo>
                          <a:pt x="15936" y="-2448"/>
                          <a:pt x="0" y="11925"/>
                          <a:pt x="0" y="11925"/>
                        </a:cubicBezTo>
                        <a:cubicBezTo>
                          <a:pt x="0" y="11925"/>
                          <a:pt x="10047" y="30867"/>
                          <a:pt x="26037" y="33679"/>
                        </a:cubicBezTo>
                        <a:cubicBezTo>
                          <a:pt x="41074" y="36324"/>
                          <a:pt x="54592" y="31919"/>
                          <a:pt x="57532" y="23753"/>
                        </a:cubicBezTo>
                        <a:cubicBezTo>
                          <a:pt x="57766" y="23232"/>
                          <a:pt x="40619" y="19473"/>
                          <a:pt x="40718" y="18913"/>
                        </a:cubicBezTo>
                        <a:close/>
                        <a:moveTo>
                          <a:pt x="6891" y="13137"/>
                        </a:moveTo>
                        <a:cubicBezTo>
                          <a:pt x="14163" y="26122"/>
                          <a:pt x="24264" y="29375"/>
                          <a:pt x="24264" y="29375"/>
                        </a:cubicBezTo>
                        <a:cubicBezTo>
                          <a:pt x="11991" y="27216"/>
                          <a:pt x="4280" y="12678"/>
                          <a:pt x="4280" y="12678"/>
                        </a:cubicBezTo>
                        <a:cubicBezTo>
                          <a:pt x="4280" y="12678"/>
                          <a:pt x="16511" y="1646"/>
                          <a:pt x="28784" y="3805"/>
                        </a:cubicBezTo>
                        <a:cubicBezTo>
                          <a:pt x="28784" y="3805"/>
                          <a:pt x="18183" y="3383"/>
                          <a:pt x="6891" y="13137"/>
                        </a:cubicBezTo>
                        <a:close/>
                        <a:moveTo>
                          <a:pt x="13343" y="14272"/>
                        </a:moveTo>
                        <a:cubicBezTo>
                          <a:pt x="18225" y="22989"/>
                          <a:pt x="25006" y="25173"/>
                          <a:pt x="25006" y="25173"/>
                        </a:cubicBezTo>
                        <a:cubicBezTo>
                          <a:pt x="16767" y="23724"/>
                          <a:pt x="11590" y="13963"/>
                          <a:pt x="11590" y="13963"/>
                        </a:cubicBezTo>
                        <a:cubicBezTo>
                          <a:pt x="11590" y="13963"/>
                          <a:pt x="19801" y="6557"/>
                          <a:pt x="28041" y="8006"/>
                        </a:cubicBezTo>
                        <a:cubicBezTo>
                          <a:pt x="28041" y="8006"/>
                          <a:pt x="20924" y="7723"/>
                          <a:pt x="13343" y="1427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5" name="任意多边形: 形状 304"/>
                  <p:cNvSpPr/>
                  <p:nvPr/>
                </p:nvSpPr>
                <p:spPr>
                  <a:xfrm>
                    <a:off x="1321176" y="870667"/>
                    <a:ext cx="7698" cy="7678"/>
                  </a:xfrm>
                  <a:custGeom>
                    <a:avLst/>
                    <a:gdLst/>
                    <a:ahLst/>
                    <a:cxnLst/>
                    <a:rect l="0" t="0" r="0" b="0"/>
                    <a:pathLst>
                      <a:path w="7698" h="7678">
                        <a:moveTo>
                          <a:pt x="4517" y="0"/>
                        </a:moveTo>
                        <a:cubicBezTo>
                          <a:pt x="6610" y="427"/>
                          <a:pt x="8008" y="2418"/>
                          <a:pt x="7639" y="4506"/>
                        </a:cubicBezTo>
                        <a:cubicBezTo>
                          <a:pt x="7269" y="6593"/>
                          <a:pt x="5274" y="7987"/>
                          <a:pt x="3181" y="7619"/>
                        </a:cubicBezTo>
                        <a:cubicBezTo>
                          <a:pt x="1088" y="7251"/>
                          <a:pt x="-310" y="5260"/>
                          <a:pt x="0" y="3172"/>
                        </a:cubicBezTo>
                        <a:cubicBezTo>
                          <a:pt x="428" y="1085"/>
                          <a:pt x="2424" y="-309"/>
                          <a:pt x="4517" y="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6" name="任意多边形: 形状 305"/>
                  <p:cNvSpPr/>
                  <p:nvPr/>
                </p:nvSpPr>
                <p:spPr>
                  <a:xfrm>
                    <a:off x="1331437" y="863521"/>
                    <a:ext cx="58118" cy="34447"/>
                  </a:xfrm>
                  <a:custGeom>
                    <a:avLst/>
                    <a:gdLst/>
                    <a:ahLst/>
                    <a:cxnLst/>
                    <a:rect l="0" t="0" r="0" b="0"/>
                    <a:pathLst>
                      <a:path w="58118" h="34447">
                        <a:moveTo>
                          <a:pt x="17313" y="14985"/>
                        </a:moveTo>
                        <a:cubicBezTo>
                          <a:pt x="17422" y="14363"/>
                          <a:pt x="286" y="10889"/>
                          <a:pt x="472" y="10299"/>
                        </a:cubicBezTo>
                        <a:cubicBezTo>
                          <a:pt x="3574" y="2252"/>
                          <a:pt x="17006" y="-2072"/>
                          <a:pt x="31935" y="554"/>
                        </a:cubicBezTo>
                        <a:cubicBezTo>
                          <a:pt x="47925" y="3366"/>
                          <a:pt x="57971" y="22309"/>
                          <a:pt x="57971" y="22309"/>
                        </a:cubicBezTo>
                        <a:cubicBezTo>
                          <a:pt x="57971" y="22309"/>
                          <a:pt x="42036" y="36681"/>
                          <a:pt x="26045" y="33869"/>
                        </a:cubicBezTo>
                        <a:cubicBezTo>
                          <a:pt x="11008" y="31224"/>
                          <a:pt x="-184" y="22473"/>
                          <a:pt x="-146" y="13796"/>
                        </a:cubicBezTo>
                        <a:cubicBezTo>
                          <a:pt x="-188" y="13227"/>
                          <a:pt x="17214" y="15544"/>
                          <a:pt x="17313" y="14985"/>
                        </a:cubicBezTo>
                        <a:close/>
                        <a:moveTo>
                          <a:pt x="51080" y="21097"/>
                        </a:moveTo>
                        <a:cubicBezTo>
                          <a:pt x="39795" y="30818"/>
                          <a:pt x="29187" y="30429"/>
                          <a:pt x="29187" y="30429"/>
                        </a:cubicBezTo>
                        <a:cubicBezTo>
                          <a:pt x="41460" y="32587"/>
                          <a:pt x="53692" y="21556"/>
                          <a:pt x="53692" y="21556"/>
                        </a:cubicBezTo>
                        <a:cubicBezTo>
                          <a:pt x="53692" y="21556"/>
                          <a:pt x="45981" y="7017"/>
                          <a:pt x="33708" y="4859"/>
                        </a:cubicBezTo>
                        <a:cubicBezTo>
                          <a:pt x="33708" y="4859"/>
                          <a:pt x="43814" y="8079"/>
                          <a:pt x="51080" y="21097"/>
                        </a:cubicBezTo>
                        <a:close/>
                        <a:moveTo>
                          <a:pt x="44629" y="19962"/>
                        </a:moveTo>
                        <a:cubicBezTo>
                          <a:pt x="37052" y="26488"/>
                          <a:pt x="29930" y="26227"/>
                          <a:pt x="29930" y="26227"/>
                        </a:cubicBezTo>
                        <a:cubicBezTo>
                          <a:pt x="38170" y="27677"/>
                          <a:pt x="46382" y="20270"/>
                          <a:pt x="46382" y="20270"/>
                        </a:cubicBezTo>
                        <a:cubicBezTo>
                          <a:pt x="46382" y="20270"/>
                          <a:pt x="41205" y="10509"/>
                          <a:pt x="32965" y="9060"/>
                        </a:cubicBezTo>
                        <a:cubicBezTo>
                          <a:pt x="32965" y="9060"/>
                          <a:pt x="39750" y="11222"/>
                          <a:pt x="44629" y="19962"/>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4" name="组合 163"/>
                <p:cNvGrpSpPr/>
                <p:nvPr/>
              </p:nvGrpSpPr>
              <p:grpSpPr>
                <a:xfrm>
                  <a:off x="1329965" y="908387"/>
                  <a:ext cx="57315" cy="57230"/>
                  <a:chOff x="1329965" y="908387"/>
                  <a:chExt cx="57315" cy="57230"/>
                </a:xfrm>
                <a:grpFill/>
              </p:grpSpPr>
              <p:sp>
                <p:nvSpPr>
                  <p:cNvPr id="297" name="任意多边形: 形状 296"/>
                  <p:cNvSpPr/>
                  <p:nvPr/>
                </p:nvSpPr>
                <p:spPr>
                  <a:xfrm>
                    <a:off x="1329792" y="922819"/>
                    <a:ext cx="26112" cy="16912"/>
                  </a:xfrm>
                  <a:custGeom>
                    <a:avLst/>
                    <a:gdLst/>
                    <a:ahLst/>
                    <a:cxnLst/>
                    <a:rect l="0" t="0" r="0" b="0"/>
                    <a:pathLst>
                      <a:path w="26112" h="16912">
                        <a:moveTo>
                          <a:pt x="18276" y="10436"/>
                        </a:moveTo>
                        <a:cubicBezTo>
                          <a:pt x="18175" y="10713"/>
                          <a:pt x="25773" y="13696"/>
                          <a:pt x="25639" y="13952"/>
                        </a:cubicBezTo>
                        <a:cubicBezTo>
                          <a:pt x="23559" y="17402"/>
                          <a:pt x="17030" y="18304"/>
                          <a:pt x="10378" y="15889"/>
                        </a:cubicBezTo>
                        <a:cubicBezTo>
                          <a:pt x="3253" y="13303"/>
                          <a:pt x="173" y="3779"/>
                          <a:pt x="173" y="3779"/>
                        </a:cubicBezTo>
                        <a:cubicBezTo>
                          <a:pt x="173" y="3779"/>
                          <a:pt x="8670" y="-1542"/>
                          <a:pt x="15795" y="1045"/>
                        </a:cubicBezTo>
                        <a:cubicBezTo>
                          <a:pt x="22495" y="3477"/>
                          <a:pt x="26931" y="8407"/>
                          <a:pt x="26208" y="12394"/>
                        </a:cubicBezTo>
                        <a:cubicBezTo>
                          <a:pt x="26181" y="12660"/>
                          <a:pt x="18367" y="10186"/>
                          <a:pt x="18276" y="10436"/>
                        </a:cubicBezTo>
                        <a:close/>
                        <a:moveTo>
                          <a:pt x="3244" y="4894"/>
                        </a:moveTo>
                        <a:cubicBezTo>
                          <a:pt x="9224" y="1336"/>
                          <a:pt x="14070" y="2373"/>
                          <a:pt x="14070" y="2373"/>
                        </a:cubicBezTo>
                        <a:cubicBezTo>
                          <a:pt x="8602" y="388"/>
                          <a:pt x="2080" y="4471"/>
                          <a:pt x="2080" y="4471"/>
                        </a:cubicBezTo>
                        <a:cubicBezTo>
                          <a:pt x="2080" y="4471"/>
                          <a:pt x="4444" y="11781"/>
                          <a:pt x="9913" y="13766"/>
                        </a:cubicBezTo>
                        <a:cubicBezTo>
                          <a:pt x="9913" y="13766"/>
                          <a:pt x="5527" y="11468"/>
                          <a:pt x="3244" y="4894"/>
                        </a:cubicBezTo>
                        <a:close/>
                        <a:moveTo>
                          <a:pt x="6118" y="5937"/>
                        </a:moveTo>
                        <a:cubicBezTo>
                          <a:pt x="10133" y="3549"/>
                          <a:pt x="13387" y="4245"/>
                          <a:pt x="13387" y="4245"/>
                        </a:cubicBezTo>
                        <a:cubicBezTo>
                          <a:pt x="9716" y="2912"/>
                          <a:pt x="5337" y="5654"/>
                          <a:pt x="5337" y="5654"/>
                        </a:cubicBezTo>
                        <a:cubicBezTo>
                          <a:pt x="5337" y="5654"/>
                          <a:pt x="6924" y="10561"/>
                          <a:pt x="10596" y="11894"/>
                        </a:cubicBezTo>
                        <a:cubicBezTo>
                          <a:pt x="10596" y="11894"/>
                          <a:pt x="7651" y="10351"/>
                          <a:pt x="6118" y="593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8" name="任意多边形: 形状 297"/>
                  <p:cNvSpPr/>
                  <p:nvPr/>
                </p:nvSpPr>
                <p:spPr>
                  <a:xfrm>
                    <a:off x="1361156" y="933938"/>
                    <a:ext cx="26124" cy="16912"/>
                  </a:xfrm>
                  <a:custGeom>
                    <a:avLst/>
                    <a:gdLst/>
                    <a:ahLst/>
                    <a:cxnLst/>
                    <a:rect l="0" t="0" r="0" b="0"/>
                    <a:pathLst>
                      <a:path w="26124" h="16912">
                        <a:moveTo>
                          <a:pt x="7967" y="6961"/>
                        </a:moveTo>
                        <a:cubicBezTo>
                          <a:pt x="7866" y="7238"/>
                          <a:pt x="0" y="4652"/>
                          <a:pt x="0" y="4934"/>
                        </a:cubicBezTo>
                        <a:cubicBezTo>
                          <a:pt x="0" y="8911"/>
                          <a:pt x="3850" y="13788"/>
                          <a:pt x="10502" y="16203"/>
                        </a:cubicBezTo>
                        <a:cubicBezTo>
                          <a:pt x="17627" y="18789"/>
                          <a:pt x="26124" y="13468"/>
                          <a:pt x="26124" y="13468"/>
                        </a:cubicBezTo>
                        <a:cubicBezTo>
                          <a:pt x="26124" y="13468"/>
                          <a:pt x="23043" y="3945"/>
                          <a:pt x="15919" y="1358"/>
                        </a:cubicBezTo>
                        <a:cubicBezTo>
                          <a:pt x="9219" y="-1074"/>
                          <a:pt x="2644" y="0"/>
                          <a:pt x="0" y="3376"/>
                        </a:cubicBezTo>
                        <a:cubicBezTo>
                          <a:pt x="0" y="3597"/>
                          <a:pt x="8058" y="6712"/>
                          <a:pt x="7967" y="6961"/>
                        </a:cubicBezTo>
                        <a:close/>
                        <a:moveTo>
                          <a:pt x="23053" y="12354"/>
                        </a:moveTo>
                        <a:cubicBezTo>
                          <a:pt x="20765" y="5794"/>
                          <a:pt x="16384" y="3481"/>
                          <a:pt x="16384" y="3481"/>
                        </a:cubicBezTo>
                        <a:cubicBezTo>
                          <a:pt x="21853" y="5466"/>
                          <a:pt x="24217" y="12776"/>
                          <a:pt x="24217" y="12776"/>
                        </a:cubicBezTo>
                        <a:cubicBezTo>
                          <a:pt x="24217" y="12776"/>
                          <a:pt x="17695" y="16860"/>
                          <a:pt x="12227" y="14875"/>
                        </a:cubicBezTo>
                        <a:cubicBezTo>
                          <a:pt x="12227" y="14875"/>
                          <a:pt x="17068" y="15926"/>
                          <a:pt x="23053" y="12354"/>
                        </a:cubicBezTo>
                        <a:close/>
                        <a:moveTo>
                          <a:pt x="20178" y="11310"/>
                        </a:moveTo>
                        <a:cubicBezTo>
                          <a:pt x="18642" y="6906"/>
                          <a:pt x="15701" y="5353"/>
                          <a:pt x="15701" y="5353"/>
                        </a:cubicBezTo>
                        <a:cubicBezTo>
                          <a:pt x="19372" y="6686"/>
                          <a:pt x="20960" y="11594"/>
                          <a:pt x="20960" y="11594"/>
                        </a:cubicBezTo>
                        <a:cubicBezTo>
                          <a:pt x="20960" y="11594"/>
                          <a:pt x="16581" y="14335"/>
                          <a:pt x="12910" y="13003"/>
                        </a:cubicBezTo>
                        <a:cubicBezTo>
                          <a:pt x="12910" y="13003"/>
                          <a:pt x="16160" y="13709"/>
                          <a:pt x="20178" y="1131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9" name="任意多边形: 形状 298"/>
                  <p:cNvSpPr/>
                  <p:nvPr/>
                </p:nvSpPr>
                <p:spPr>
                  <a:xfrm>
                    <a:off x="1344729" y="939560"/>
                    <a:ext cx="16955" cy="26058"/>
                  </a:xfrm>
                  <a:custGeom>
                    <a:avLst/>
                    <a:gdLst/>
                    <a:ahLst/>
                    <a:cxnLst/>
                    <a:rect l="0" t="0" r="0" b="0"/>
                    <a:pathLst>
                      <a:path w="16955" h="26058">
                        <a:moveTo>
                          <a:pt x="9976" y="7946"/>
                        </a:moveTo>
                        <a:cubicBezTo>
                          <a:pt x="9698" y="7846"/>
                          <a:pt x="12291" y="0"/>
                          <a:pt x="12008" y="0"/>
                        </a:cubicBezTo>
                        <a:cubicBezTo>
                          <a:pt x="8021" y="0"/>
                          <a:pt x="3132" y="3840"/>
                          <a:pt x="0" y="10475"/>
                        </a:cubicBezTo>
                        <a:cubicBezTo>
                          <a:pt x="-1882" y="17582"/>
                          <a:pt x="3452" y="26058"/>
                          <a:pt x="3452" y="26058"/>
                        </a:cubicBezTo>
                        <a:cubicBezTo>
                          <a:pt x="3452" y="26058"/>
                          <a:pt x="13000" y="22985"/>
                          <a:pt x="15593" y="15878"/>
                        </a:cubicBezTo>
                        <a:cubicBezTo>
                          <a:pt x="18032" y="9195"/>
                          <a:pt x="17097" y="2637"/>
                          <a:pt x="13570" y="0"/>
                        </a:cubicBezTo>
                        <a:cubicBezTo>
                          <a:pt x="13349" y="0"/>
                          <a:pt x="10226" y="8037"/>
                          <a:pt x="9976" y="7946"/>
                        </a:cubicBezTo>
                        <a:close/>
                        <a:moveTo>
                          <a:pt x="4570" y="22995"/>
                        </a:moveTo>
                        <a:cubicBezTo>
                          <a:pt x="11146" y="20712"/>
                          <a:pt x="13465" y="16343"/>
                          <a:pt x="13465" y="16343"/>
                        </a:cubicBezTo>
                        <a:cubicBezTo>
                          <a:pt x="11474" y="21797"/>
                          <a:pt x="4146" y="24155"/>
                          <a:pt x="4146" y="24155"/>
                        </a:cubicBezTo>
                        <a:cubicBezTo>
                          <a:pt x="4146" y="24155"/>
                          <a:pt x="0" y="17650"/>
                          <a:pt x="2042" y="12196"/>
                        </a:cubicBezTo>
                        <a:cubicBezTo>
                          <a:pt x="2042" y="12196"/>
                          <a:pt x="988" y="17024"/>
                          <a:pt x="4570" y="22995"/>
                        </a:cubicBezTo>
                        <a:close/>
                        <a:moveTo>
                          <a:pt x="5616" y="20127"/>
                        </a:moveTo>
                        <a:cubicBezTo>
                          <a:pt x="10031" y="18595"/>
                          <a:pt x="11588" y="15661"/>
                          <a:pt x="11588" y="15661"/>
                        </a:cubicBezTo>
                        <a:cubicBezTo>
                          <a:pt x="10252" y="19323"/>
                          <a:pt x="5332" y="20907"/>
                          <a:pt x="5332" y="20907"/>
                        </a:cubicBezTo>
                        <a:cubicBezTo>
                          <a:pt x="5332" y="20907"/>
                          <a:pt x="2583" y="16539"/>
                          <a:pt x="3919" y="12877"/>
                        </a:cubicBezTo>
                        <a:cubicBezTo>
                          <a:pt x="3919" y="12877"/>
                          <a:pt x="3211" y="16119"/>
                          <a:pt x="5616" y="2012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0" name="任意多边形: 形状 299"/>
                  <p:cNvSpPr/>
                  <p:nvPr/>
                </p:nvSpPr>
                <p:spPr>
                  <a:xfrm>
                    <a:off x="1356825" y="935209"/>
                    <a:ext cx="3595" cy="3586"/>
                  </a:xfrm>
                  <a:custGeom>
                    <a:avLst/>
                    <a:gdLst/>
                    <a:ahLst/>
                    <a:cxnLst/>
                    <a:rect l="0" t="0" r="0" b="0"/>
                    <a:pathLst>
                      <a:path w="3595" h="3586">
                        <a:moveTo>
                          <a:pt x="109" y="1180"/>
                        </a:moveTo>
                        <a:cubicBezTo>
                          <a:pt x="448" y="250"/>
                          <a:pt x="1479" y="-230"/>
                          <a:pt x="2412" y="109"/>
                        </a:cubicBezTo>
                        <a:cubicBezTo>
                          <a:pt x="3345" y="447"/>
                          <a:pt x="3825" y="1476"/>
                          <a:pt x="3486" y="2406"/>
                        </a:cubicBezTo>
                        <a:cubicBezTo>
                          <a:pt x="3147" y="3336"/>
                          <a:pt x="2115" y="3816"/>
                          <a:pt x="1183" y="3477"/>
                        </a:cubicBezTo>
                        <a:cubicBezTo>
                          <a:pt x="250" y="3139"/>
                          <a:pt x="-231" y="2110"/>
                          <a:pt x="109" y="118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1" name="任意多边形: 形状 300"/>
                  <p:cNvSpPr/>
                  <p:nvPr/>
                </p:nvSpPr>
                <p:spPr>
                  <a:xfrm>
                    <a:off x="1355898" y="908214"/>
                    <a:ext cx="16955" cy="26046"/>
                  </a:xfrm>
                  <a:custGeom>
                    <a:avLst/>
                    <a:gdLst/>
                    <a:ahLst/>
                    <a:cxnLst/>
                    <a:rect l="0" t="0" r="0" b="0"/>
                    <a:pathLst>
                      <a:path w="16955" h="26046">
                        <a:moveTo>
                          <a:pt x="6493" y="18229"/>
                        </a:moveTo>
                        <a:cubicBezTo>
                          <a:pt x="6215" y="18129"/>
                          <a:pt x="3224" y="25707"/>
                          <a:pt x="2967" y="25575"/>
                        </a:cubicBezTo>
                        <a:cubicBezTo>
                          <a:pt x="-492" y="23499"/>
                          <a:pt x="-1396" y="16987"/>
                          <a:pt x="1025" y="10352"/>
                        </a:cubicBezTo>
                        <a:cubicBezTo>
                          <a:pt x="3619" y="3245"/>
                          <a:pt x="13166" y="173"/>
                          <a:pt x="13166" y="173"/>
                        </a:cubicBezTo>
                        <a:cubicBezTo>
                          <a:pt x="13166" y="173"/>
                          <a:pt x="18501" y="8648"/>
                          <a:pt x="15907" y="15755"/>
                        </a:cubicBezTo>
                        <a:cubicBezTo>
                          <a:pt x="13469" y="22438"/>
                          <a:pt x="8526" y="26863"/>
                          <a:pt x="4529" y="26142"/>
                        </a:cubicBezTo>
                        <a:cubicBezTo>
                          <a:pt x="4263" y="26114"/>
                          <a:pt x="6743" y="18320"/>
                          <a:pt x="6493" y="18229"/>
                        </a:cubicBezTo>
                        <a:close/>
                        <a:moveTo>
                          <a:pt x="12049" y="3236"/>
                        </a:moveTo>
                        <a:cubicBezTo>
                          <a:pt x="15616" y="9201"/>
                          <a:pt x="14576" y="14035"/>
                          <a:pt x="14576" y="14035"/>
                        </a:cubicBezTo>
                        <a:cubicBezTo>
                          <a:pt x="16567" y="8580"/>
                          <a:pt x="12472" y="2075"/>
                          <a:pt x="12472" y="2075"/>
                        </a:cubicBezTo>
                        <a:cubicBezTo>
                          <a:pt x="12472" y="2075"/>
                          <a:pt x="5144" y="4433"/>
                          <a:pt x="3154" y="9888"/>
                        </a:cubicBezTo>
                        <a:cubicBezTo>
                          <a:pt x="3154" y="9888"/>
                          <a:pt x="5458" y="5513"/>
                          <a:pt x="12049" y="3236"/>
                        </a:cubicBezTo>
                        <a:close/>
                        <a:moveTo>
                          <a:pt x="11003" y="6103"/>
                        </a:moveTo>
                        <a:cubicBezTo>
                          <a:pt x="13397" y="10108"/>
                          <a:pt x="12699" y="13353"/>
                          <a:pt x="12699" y="13353"/>
                        </a:cubicBezTo>
                        <a:cubicBezTo>
                          <a:pt x="14036" y="9691"/>
                          <a:pt x="11287" y="5324"/>
                          <a:pt x="11287" y="5324"/>
                        </a:cubicBezTo>
                        <a:cubicBezTo>
                          <a:pt x="11287" y="5324"/>
                          <a:pt x="6367" y="6907"/>
                          <a:pt x="5030" y="10569"/>
                        </a:cubicBezTo>
                        <a:cubicBezTo>
                          <a:pt x="5030" y="10569"/>
                          <a:pt x="6577" y="7632"/>
                          <a:pt x="11003" y="6103"/>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5" name="组合 164"/>
                <p:cNvGrpSpPr/>
                <p:nvPr/>
              </p:nvGrpSpPr>
              <p:grpSpPr>
                <a:xfrm>
                  <a:off x="1272499" y="922563"/>
                  <a:ext cx="35442" cy="35389"/>
                  <a:chOff x="1272499" y="922563"/>
                  <a:chExt cx="35442" cy="35389"/>
                </a:xfrm>
                <a:grpFill/>
              </p:grpSpPr>
              <p:sp>
                <p:nvSpPr>
                  <p:cNvPr id="292" name="任意多边形: 形状 291"/>
                  <p:cNvSpPr/>
                  <p:nvPr/>
                </p:nvSpPr>
                <p:spPr>
                  <a:xfrm>
                    <a:off x="1272392" y="931487"/>
                    <a:ext cx="16147" cy="10458"/>
                  </a:xfrm>
                  <a:custGeom>
                    <a:avLst/>
                    <a:gdLst/>
                    <a:ahLst/>
                    <a:cxnLst/>
                    <a:rect l="0" t="0" r="0" b="0"/>
                    <a:pathLst>
                      <a:path w="16147" h="10458">
                        <a:moveTo>
                          <a:pt x="11301" y="6453"/>
                        </a:moveTo>
                        <a:cubicBezTo>
                          <a:pt x="11239" y="6624"/>
                          <a:pt x="15937" y="8469"/>
                          <a:pt x="15855" y="8628"/>
                        </a:cubicBezTo>
                        <a:cubicBezTo>
                          <a:pt x="14568" y="10761"/>
                          <a:pt x="10531" y="11319"/>
                          <a:pt x="6418" y="9825"/>
                        </a:cubicBezTo>
                        <a:cubicBezTo>
                          <a:pt x="2012" y="8226"/>
                          <a:pt x="107" y="2337"/>
                          <a:pt x="107" y="2337"/>
                        </a:cubicBezTo>
                        <a:cubicBezTo>
                          <a:pt x="107" y="2337"/>
                          <a:pt x="5361" y="-953"/>
                          <a:pt x="9767" y="646"/>
                        </a:cubicBezTo>
                        <a:cubicBezTo>
                          <a:pt x="13910" y="2150"/>
                          <a:pt x="16653" y="5199"/>
                          <a:pt x="16206" y="7664"/>
                        </a:cubicBezTo>
                        <a:cubicBezTo>
                          <a:pt x="16189" y="7828"/>
                          <a:pt x="11357" y="6299"/>
                          <a:pt x="11301" y="6453"/>
                        </a:cubicBezTo>
                        <a:close/>
                        <a:moveTo>
                          <a:pt x="2006" y="3026"/>
                        </a:moveTo>
                        <a:cubicBezTo>
                          <a:pt x="5704" y="826"/>
                          <a:pt x="8701" y="1467"/>
                          <a:pt x="8701" y="1467"/>
                        </a:cubicBezTo>
                        <a:cubicBezTo>
                          <a:pt x="5319" y="240"/>
                          <a:pt x="1286" y="2765"/>
                          <a:pt x="1286" y="2765"/>
                        </a:cubicBezTo>
                        <a:cubicBezTo>
                          <a:pt x="1286" y="2765"/>
                          <a:pt x="2748" y="7285"/>
                          <a:pt x="6130" y="8513"/>
                        </a:cubicBezTo>
                        <a:cubicBezTo>
                          <a:pt x="6130" y="8513"/>
                          <a:pt x="3418" y="7091"/>
                          <a:pt x="2006" y="3026"/>
                        </a:cubicBezTo>
                        <a:close/>
                        <a:moveTo>
                          <a:pt x="3783" y="3671"/>
                        </a:moveTo>
                        <a:cubicBezTo>
                          <a:pt x="6266" y="2194"/>
                          <a:pt x="8278" y="2625"/>
                          <a:pt x="8278" y="2625"/>
                        </a:cubicBezTo>
                        <a:cubicBezTo>
                          <a:pt x="6008" y="1801"/>
                          <a:pt x="3300" y="3496"/>
                          <a:pt x="3300" y="3496"/>
                        </a:cubicBezTo>
                        <a:cubicBezTo>
                          <a:pt x="3300" y="3496"/>
                          <a:pt x="4282" y="6531"/>
                          <a:pt x="6552" y="7355"/>
                        </a:cubicBezTo>
                        <a:cubicBezTo>
                          <a:pt x="6552" y="7355"/>
                          <a:pt x="4731" y="6401"/>
                          <a:pt x="3783" y="367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3" name="任意多边形: 形状 292"/>
                  <p:cNvSpPr/>
                  <p:nvPr/>
                </p:nvSpPr>
                <p:spPr>
                  <a:xfrm>
                    <a:off x="1291786" y="938362"/>
                    <a:ext cx="16154" cy="10458"/>
                  </a:xfrm>
                  <a:custGeom>
                    <a:avLst/>
                    <a:gdLst/>
                    <a:ahLst/>
                    <a:cxnLst/>
                    <a:rect l="0" t="0" r="0" b="0"/>
                    <a:pathLst>
                      <a:path w="16154" h="10458">
                        <a:moveTo>
                          <a:pt x="4926" y="4305"/>
                        </a:moveTo>
                        <a:cubicBezTo>
                          <a:pt x="4864" y="4476"/>
                          <a:pt x="0" y="2877"/>
                          <a:pt x="0" y="3051"/>
                        </a:cubicBezTo>
                        <a:cubicBezTo>
                          <a:pt x="0" y="5510"/>
                          <a:pt x="2381" y="8526"/>
                          <a:pt x="6494" y="10019"/>
                        </a:cubicBezTo>
                        <a:cubicBezTo>
                          <a:pt x="10900" y="11619"/>
                          <a:pt x="16154" y="8328"/>
                          <a:pt x="16154" y="8328"/>
                        </a:cubicBezTo>
                        <a:cubicBezTo>
                          <a:pt x="16154" y="8328"/>
                          <a:pt x="14249" y="2439"/>
                          <a:pt x="9844" y="840"/>
                        </a:cubicBezTo>
                        <a:cubicBezTo>
                          <a:pt x="5700" y="0"/>
                          <a:pt x="1635" y="0"/>
                          <a:pt x="0" y="2087"/>
                        </a:cubicBezTo>
                        <a:cubicBezTo>
                          <a:pt x="0" y="2224"/>
                          <a:pt x="4983" y="4150"/>
                          <a:pt x="4926" y="4305"/>
                        </a:cubicBezTo>
                        <a:close/>
                        <a:moveTo>
                          <a:pt x="14255" y="7639"/>
                        </a:moveTo>
                        <a:cubicBezTo>
                          <a:pt x="12840" y="3583"/>
                          <a:pt x="10131" y="2153"/>
                          <a:pt x="10131" y="2153"/>
                        </a:cubicBezTo>
                        <a:cubicBezTo>
                          <a:pt x="13513" y="3380"/>
                          <a:pt x="14975" y="7900"/>
                          <a:pt x="14975" y="7900"/>
                        </a:cubicBezTo>
                        <a:cubicBezTo>
                          <a:pt x="14975" y="7900"/>
                          <a:pt x="10942" y="10426"/>
                          <a:pt x="7561" y="9198"/>
                        </a:cubicBezTo>
                        <a:cubicBezTo>
                          <a:pt x="7561" y="9198"/>
                          <a:pt x="10554" y="9848"/>
                          <a:pt x="14255" y="7639"/>
                        </a:cubicBezTo>
                        <a:close/>
                        <a:moveTo>
                          <a:pt x="12478" y="6994"/>
                        </a:moveTo>
                        <a:cubicBezTo>
                          <a:pt x="11528" y="4270"/>
                          <a:pt x="9709" y="3310"/>
                          <a:pt x="9709" y="3310"/>
                        </a:cubicBezTo>
                        <a:cubicBezTo>
                          <a:pt x="11979" y="4134"/>
                          <a:pt x="12961" y="7169"/>
                          <a:pt x="12961" y="7169"/>
                        </a:cubicBezTo>
                        <a:cubicBezTo>
                          <a:pt x="12961" y="7169"/>
                          <a:pt x="10253" y="8865"/>
                          <a:pt x="7983" y="8040"/>
                        </a:cubicBezTo>
                        <a:cubicBezTo>
                          <a:pt x="7983" y="8040"/>
                          <a:pt x="9993" y="8477"/>
                          <a:pt x="12478" y="699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4" name="任意多边形: 形状 293"/>
                  <p:cNvSpPr/>
                  <p:nvPr/>
                </p:nvSpPr>
                <p:spPr>
                  <a:xfrm>
                    <a:off x="1281628" y="941839"/>
                    <a:ext cx="10484" cy="16113"/>
                  </a:xfrm>
                  <a:custGeom>
                    <a:avLst/>
                    <a:gdLst/>
                    <a:ahLst/>
                    <a:cxnLst/>
                    <a:rect l="0" t="0" r="0" b="0"/>
                    <a:pathLst>
                      <a:path w="10484" h="16113">
                        <a:moveTo>
                          <a:pt x="6169" y="4914"/>
                        </a:moveTo>
                        <a:cubicBezTo>
                          <a:pt x="5997" y="4851"/>
                          <a:pt x="7600" y="0"/>
                          <a:pt x="7425" y="0"/>
                        </a:cubicBezTo>
                        <a:cubicBezTo>
                          <a:pt x="4960" y="0"/>
                          <a:pt x="1937" y="2375"/>
                          <a:pt x="0" y="6478"/>
                        </a:cubicBezTo>
                        <a:cubicBezTo>
                          <a:pt x="-1164" y="10872"/>
                          <a:pt x="2135" y="16113"/>
                          <a:pt x="2135" y="16113"/>
                        </a:cubicBezTo>
                        <a:cubicBezTo>
                          <a:pt x="2135" y="16113"/>
                          <a:pt x="8039" y="14213"/>
                          <a:pt x="9642" y="9819"/>
                        </a:cubicBezTo>
                        <a:cubicBezTo>
                          <a:pt x="11150" y="5686"/>
                          <a:pt x="10572" y="1631"/>
                          <a:pt x="8391" y="0"/>
                        </a:cubicBezTo>
                        <a:cubicBezTo>
                          <a:pt x="8255" y="0"/>
                          <a:pt x="6323" y="4970"/>
                          <a:pt x="6169" y="4914"/>
                        </a:cubicBezTo>
                        <a:close/>
                        <a:moveTo>
                          <a:pt x="2826" y="14219"/>
                        </a:moveTo>
                        <a:cubicBezTo>
                          <a:pt x="6892" y="12808"/>
                          <a:pt x="8326" y="10106"/>
                          <a:pt x="8326" y="10106"/>
                        </a:cubicBezTo>
                        <a:cubicBezTo>
                          <a:pt x="7095" y="13479"/>
                          <a:pt x="2564" y="14937"/>
                          <a:pt x="2564" y="14937"/>
                        </a:cubicBezTo>
                        <a:cubicBezTo>
                          <a:pt x="2564" y="14937"/>
                          <a:pt x="0" y="10914"/>
                          <a:pt x="1263" y="7541"/>
                        </a:cubicBezTo>
                        <a:cubicBezTo>
                          <a:pt x="1263" y="7541"/>
                          <a:pt x="0" y="10527"/>
                          <a:pt x="2826" y="14219"/>
                        </a:cubicBezTo>
                        <a:close/>
                        <a:moveTo>
                          <a:pt x="3473" y="12446"/>
                        </a:moveTo>
                        <a:cubicBezTo>
                          <a:pt x="6203" y="11498"/>
                          <a:pt x="7166" y="9684"/>
                          <a:pt x="7166" y="9684"/>
                        </a:cubicBezTo>
                        <a:cubicBezTo>
                          <a:pt x="6339" y="11949"/>
                          <a:pt x="3297" y="12928"/>
                          <a:pt x="3297" y="12928"/>
                        </a:cubicBezTo>
                        <a:cubicBezTo>
                          <a:pt x="3297" y="12928"/>
                          <a:pt x="1597" y="10227"/>
                          <a:pt x="2423" y="7963"/>
                        </a:cubicBezTo>
                        <a:cubicBezTo>
                          <a:pt x="2423" y="7963"/>
                          <a:pt x="1986" y="9967"/>
                          <a:pt x="3473" y="1244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5" name="任意多边形: 形状 294"/>
                  <p:cNvSpPr/>
                  <p:nvPr/>
                </p:nvSpPr>
                <p:spPr>
                  <a:xfrm>
                    <a:off x="1289108" y="939148"/>
                    <a:ext cx="2223" cy="2217"/>
                  </a:xfrm>
                  <a:custGeom>
                    <a:avLst/>
                    <a:gdLst/>
                    <a:ahLst/>
                    <a:cxnLst/>
                    <a:rect l="0" t="0" r="0" b="0"/>
                    <a:pathLst>
                      <a:path w="2223" h="2217">
                        <a:moveTo>
                          <a:pt x="0" y="730"/>
                        </a:moveTo>
                        <a:cubicBezTo>
                          <a:pt x="277" y="154"/>
                          <a:pt x="915" y="-142"/>
                          <a:pt x="1492" y="0"/>
                        </a:cubicBezTo>
                        <a:cubicBezTo>
                          <a:pt x="2068" y="277"/>
                          <a:pt x="2366" y="913"/>
                          <a:pt x="2156" y="1488"/>
                        </a:cubicBezTo>
                        <a:cubicBezTo>
                          <a:pt x="1946" y="2063"/>
                          <a:pt x="1308" y="2360"/>
                          <a:pt x="731" y="2150"/>
                        </a:cubicBezTo>
                        <a:cubicBezTo>
                          <a:pt x="155" y="1941"/>
                          <a:pt x="-143" y="1305"/>
                          <a:pt x="0" y="73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6" name="任意多边形: 形状 295"/>
                  <p:cNvSpPr/>
                  <p:nvPr/>
                </p:nvSpPr>
                <p:spPr>
                  <a:xfrm>
                    <a:off x="1288535" y="922456"/>
                    <a:ext cx="10484" cy="16106"/>
                  </a:xfrm>
                  <a:custGeom>
                    <a:avLst/>
                    <a:gdLst/>
                    <a:ahLst/>
                    <a:cxnLst/>
                    <a:rect l="0" t="0" r="0" b="0"/>
                    <a:pathLst>
                      <a:path w="10484" h="16106">
                        <a:moveTo>
                          <a:pt x="4015" y="11272"/>
                        </a:moveTo>
                        <a:cubicBezTo>
                          <a:pt x="3843" y="11210"/>
                          <a:pt x="1994" y="15896"/>
                          <a:pt x="1835" y="15814"/>
                        </a:cubicBezTo>
                        <a:cubicBezTo>
                          <a:pt x="-304" y="14531"/>
                          <a:pt x="-863" y="10504"/>
                          <a:pt x="634" y="6401"/>
                        </a:cubicBezTo>
                        <a:cubicBezTo>
                          <a:pt x="2238" y="2007"/>
                          <a:pt x="8142" y="107"/>
                          <a:pt x="8142" y="107"/>
                        </a:cubicBezTo>
                        <a:cubicBezTo>
                          <a:pt x="8142" y="107"/>
                          <a:pt x="11440" y="5348"/>
                          <a:pt x="9837" y="9742"/>
                        </a:cubicBezTo>
                        <a:cubicBezTo>
                          <a:pt x="8329" y="13875"/>
                          <a:pt x="5272" y="16611"/>
                          <a:pt x="2801" y="16165"/>
                        </a:cubicBezTo>
                        <a:cubicBezTo>
                          <a:pt x="2636" y="16148"/>
                          <a:pt x="4169" y="11328"/>
                          <a:pt x="4015" y="11272"/>
                        </a:cubicBezTo>
                        <a:close/>
                        <a:moveTo>
                          <a:pt x="7451" y="2001"/>
                        </a:moveTo>
                        <a:cubicBezTo>
                          <a:pt x="9656" y="5689"/>
                          <a:pt x="9013" y="8679"/>
                          <a:pt x="9013" y="8679"/>
                        </a:cubicBezTo>
                        <a:cubicBezTo>
                          <a:pt x="10244" y="5306"/>
                          <a:pt x="7712" y="1283"/>
                          <a:pt x="7712" y="1283"/>
                        </a:cubicBezTo>
                        <a:cubicBezTo>
                          <a:pt x="7712" y="1283"/>
                          <a:pt x="3181" y="2741"/>
                          <a:pt x="1950" y="6114"/>
                        </a:cubicBezTo>
                        <a:cubicBezTo>
                          <a:pt x="1950" y="6114"/>
                          <a:pt x="3375" y="3409"/>
                          <a:pt x="7451" y="2001"/>
                        </a:cubicBezTo>
                        <a:close/>
                        <a:moveTo>
                          <a:pt x="6804" y="3774"/>
                        </a:moveTo>
                        <a:cubicBezTo>
                          <a:pt x="8284" y="6250"/>
                          <a:pt x="7853" y="8257"/>
                          <a:pt x="7853" y="8257"/>
                        </a:cubicBezTo>
                        <a:cubicBezTo>
                          <a:pt x="8679" y="5993"/>
                          <a:pt x="6979" y="3292"/>
                          <a:pt x="6979" y="3292"/>
                        </a:cubicBezTo>
                        <a:cubicBezTo>
                          <a:pt x="6979" y="3292"/>
                          <a:pt x="3937" y="4271"/>
                          <a:pt x="3111" y="6536"/>
                        </a:cubicBezTo>
                        <a:cubicBezTo>
                          <a:pt x="3111" y="6536"/>
                          <a:pt x="4067" y="4719"/>
                          <a:pt x="6804" y="377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6" name="组合 165"/>
                <p:cNvGrpSpPr/>
                <p:nvPr/>
              </p:nvGrpSpPr>
              <p:grpSpPr>
                <a:xfrm>
                  <a:off x="1179532" y="831815"/>
                  <a:ext cx="99896" cy="99537"/>
                  <a:chOff x="1179532" y="831815"/>
                  <a:chExt cx="99896" cy="99537"/>
                </a:xfrm>
                <a:grpFill/>
              </p:grpSpPr>
              <p:sp>
                <p:nvSpPr>
                  <p:cNvPr id="287" name="任意多边形: 形状 286"/>
                  <p:cNvSpPr/>
                  <p:nvPr/>
                </p:nvSpPr>
                <p:spPr>
                  <a:xfrm>
                    <a:off x="1224716" y="831514"/>
                    <a:ext cx="29520" cy="45347"/>
                  </a:xfrm>
                  <a:custGeom>
                    <a:avLst/>
                    <a:gdLst/>
                    <a:ahLst/>
                    <a:cxnLst/>
                    <a:rect l="0" t="0" r="0" b="0"/>
                    <a:pathLst>
                      <a:path w="29520" h="45347">
                        <a:moveTo>
                          <a:pt x="11305" y="31739"/>
                        </a:moveTo>
                        <a:cubicBezTo>
                          <a:pt x="10821" y="31563"/>
                          <a:pt x="5613" y="44759"/>
                          <a:pt x="5166" y="44527"/>
                        </a:cubicBezTo>
                        <a:cubicBezTo>
                          <a:pt x="-856" y="40914"/>
                          <a:pt x="-2430" y="29576"/>
                          <a:pt x="1785" y="18024"/>
                        </a:cubicBezTo>
                        <a:cubicBezTo>
                          <a:pt x="6300" y="5650"/>
                          <a:pt x="22924" y="301"/>
                          <a:pt x="22924" y="301"/>
                        </a:cubicBezTo>
                        <a:cubicBezTo>
                          <a:pt x="22924" y="301"/>
                          <a:pt x="32211" y="15057"/>
                          <a:pt x="27696" y="27430"/>
                        </a:cubicBezTo>
                        <a:cubicBezTo>
                          <a:pt x="23450" y="39066"/>
                          <a:pt x="14845" y="46770"/>
                          <a:pt x="7886" y="45515"/>
                        </a:cubicBezTo>
                        <a:cubicBezTo>
                          <a:pt x="7423" y="45467"/>
                          <a:pt x="11740" y="31897"/>
                          <a:pt x="11305" y="31739"/>
                        </a:cubicBezTo>
                        <a:close/>
                        <a:moveTo>
                          <a:pt x="20978" y="5633"/>
                        </a:moveTo>
                        <a:cubicBezTo>
                          <a:pt x="27188" y="16019"/>
                          <a:pt x="25378" y="24435"/>
                          <a:pt x="25378" y="24435"/>
                        </a:cubicBezTo>
                        <a:cubicBezTo>
                          <a:pt x="28844" y="14938"/>
                          <a:pt x="21715" y="3613"/>
                          <a:pt x="21715" y="3613"/>
                        </a:cubicBezTo>
                        <a:cubicBezTo>
                          <a:pt x="21715" y="3613"/>
                          <a:pt x="8956" y="7718"/>
                          <a:pt x="5491" y="17215"/>
                        </a:cubicBezTo>
                        <a:cubicBezTo>
                          <a:pt x="5491" y="17215"/>
                          <a:pt x="9502" y="9598"/>
                          <a:pt x="20978" y="5633"/>
                        </a:cubicBezTo>
                        <a:close/>
                        <a:moveTo>
                          <a:pt x="19156" y="10626"/>
                        </a:moveTo>
                        <a:cubicBezTo>
                          <a:pt x="23326" y="17598"/>
                          <a:pt x="22111" y="23249"/>
                          <a:pt x="22111" y="23249"/>
                        </a:cubicBezTo>
                        <a:cubicBezTo>
                          <a:pt x="24437" y="16873"/>
                          <a:pt x="19651" y="9269"/>
                          <a:pt x="19651" y="9269"/>
                        </a:cubicBezTo>
                        <a:cubicBezTo>
                          <a:pt x="19651" y="9269"/>
                          <a:pt x="11085" y="12026"/>
                          <a:pt x="8758" y="18402"/>
                        </a:cubicBezTo>
                        <a:cubicBezTo>
                          <a:pt x="8758" y="18402"/>
                          <a:pt x="11452" y="13288"/>
                          <a:pt x="19156" y="1062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8" name="任意多边形: 形状 287"/>
                  <p:cNvSpPr/>
                  <p:nvPr/>
                </p:nvSpPr>
                <p:spPr>
                  <a:xfrm>
                    <a:off x="1205309" y="885984"/>
                    <a:ext cx="29520" cy="45368"/>
                  </a:xfrm>
                  <a:custGeom>
                    <a:avLst/>
                    <a:gdLst/>
                    <a:ahLst/>
                    <a:cxnLst/>
                    <a:rect l="0" t="0" r="0" b="0"/>
                    <a:pathLst>
                      <a:path w="29520" h="45368">
                        <a:moveTo>
                          <a:pt x="17369" y="13836"/>
                        </a:moveTo>
                        <a:cubicBezTo>
                          <a:pt x="16885" y="13660"/>
                          <a:pt x="21399" y="0"/>
                          <a:pt x="20907" y="0"/>
                        </a:cubicBezTo>
                        <a:cubicBezTo>
                          <a:pt x="13965" y="-990"/>
                          <a:pt x="5453" y="6687"/>
                          <a:pt x="1238" y="18239"/>
                        </a:cubicBezTo>
                        <a:cubicBezTo>
                          <a:pt x="-3277" y="30612"/>
                          <a:pt x="6010" y="45368"/>
                          <a:pt x="6010" y="45368"/>
                        </a:cubicBezTo>
                        <a:cubicBezTo>
                          <a:pt x="6010" y="45368"/>
                          <a:pt x="22634" y="40019"/>
                          <a:pt x="27149" y="27646"/>
                        </a:cubicBezTo>
                        <a:cubicBezTo>
                          <a:pt x="31395" y="16010"/>
                          <a:pt x="29767" y="4591"/>
                          <a:pt x="23627" y="1091"/>
                        </a:cubicBezTo>
                        <a:cubicBezTo>
                          <a:pt x="23242" y="830"/>
                          <a:pt x="17804" y="13994"/>
                          <a:pt x="17369" y="13836"/>
                        </a:cubicBezTo>
                        <a:close/>
                        <a:moveTo>
                          <a:pt x="7956" y="40036"/>
                        </a:moveTo>
                        <a:cubicBezTo>
                          <a:pt x="19406" y="36062"/>
                          <a:pt x="23443" y="28454"/>
                          <a:pt x="23443" y="28454"/>
                        </a:cubicBezTo>
                        <a:cubicBezTo>
                          <a:pt x="19978" y="37951"/>
                          <a:pt x="7219" y="42057"/>
                          <a:pt x="7219" y="42057"/>
                        </a:cubicBezTo>
                        <a:cubicBezTo>
                          <a:pt x="7219" y="42057"/>
                          <a:pt x="0" y="30731"/>
                          <a:pt x="3556" y="21234"/>
                        </a:cubicBezTo>
                        <a:cubicBezTo>
                          <a:pt x="3556" y="21234"/>
                          <a:pt x="1720" y="29641"/>
                          <a:pt x="7956" y="40036"/>
                        </a:cubicBezTo>
                        <a:close/>
                        <a:moveTo>
                          <a:pt x="9778" y="35043"/>
                        </a:moveTo>
                        <a:cubicBezTo>
                          <a:pt x="17465" y="32375"/>
                          <a:pt x="20176" y="27268"/>
                          <a:pt x="20176" y="27268"/>
                        </a:cubicBezTo>
                        <a:cubicBezTo>
                          <a:pt x="17849" y="33644"/>
                          <a:pt x="9283" y="36400"/>
                          <a:pt x="9283" y="36400"/>
                        </a:cubicBezTo>
                        <a:cubicBezTo>
                          <a:pt x="9283" y="36400"/>
                          <a:pt x="4497" y="28796"/>
                          <a:pt x="6824" y="22420"/>
                        </a:cubicBezTo>
                        <a:cubicBezTo>
                          <a:pt x="6824" y="22420"/>
                          <a:pt x="5591" y="28065"/>
                          <a:pt x="9778" y="3504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9" name="任意多边形: 形状 288"/>
                  <p:cNvSpPr/>
                  <p:nvPr/>
                </p:nvSpPr>
                <p:spPr>
                  <a:xfrm>
                    <a:off x="1179532" y="857455"/>
                    <a:ext cx="45483" cy="29445"/>
                  </a:xfrm>
                  <a:custGeom>
                    <a:avLst/>
                    <a:gdLst/>
                    <a:ahLst/>
                    <a:cxnLst/>
                    <a:rect l="0" t="0" r="0" b="0"/>
                    <a:pathLst>
                      <a:path w="45483" h="29445">
                        <a:moveTo>
                          <a:pt x="31613" y="17325"/>
                        </a:moveTo>
                        <a:cubicBezTo>
                          <a:pt x="31789" y="16842"/>
                          <a:pt x="45270" y="21345"/>
                          <a:pt x="45380" y="20854"/>
                        </a:cubicBezTo>
                        <a:cubicBezTo>
                          <a:pt x="46476" y="13930"/>
                          <a:pt x="38780" y="5439"/>
                          <a:pt x="27199" y="1235"/>
                        </a:cubicBezTo>
                        <a:cubicBezTo>
                          <a:pt x="14794" y="-3269"/>
                          <a:pt x="0" y="5995"/>
                          <a:pt x="0" y="5995"/>
                        </a:cubicBezTo>
                        <a:cubicBezTo>
                          <a:pt x="0" y="5995"/>
                          <a:pt x="5363" y="22576"/>
                          <a:pt x="17768" y="27080"/>
                        </a:cubicBezTo>
                        <a:cubicBezTo>
                          <a:pt x="29433" y="31315"/>
                          <a:pt x="40881" y="29692"/>
                          <a:pt x="44390" y="23567"/>
                        </a:cubicBezTo>
                        <a:cubicBezTo>
                          <a:pt x="44651" y="23183"/>
                          <a:pt x="31454" y="17759"/>
                          <a:pt x="31613" y="17325"/>
                        </a:cubicBezTo>
                        <a:close/>
                        <a:moveTo>
                          <a:pt x="5346" y="7936"/>
                        </a:moveTo>
                        <a:cubicBezTo>
                          <a:pt x="9330" y="19357"/>
                          <a:pt x="16957" y="23384"/>
                          <a:pt x="16957" y="23384"/>
                        </a:cubicBezTo>
                        <a:cubicBezTo>
                          <a:pt x="7436" y="19927"/>
                          <a:pt x="3320" y="7200"/>
                          <a:pt x="3320" y="7200"/>
                        </a:cubicBezTo>
                        <a:cubicBezTo>
                          <a:pt x="3320" y="7200"/>
                          <a:pt x="14675" y="0"/>
                          <a:pt x="24196" y="3547"/>
                        </a:cubicBezTo>
                        <a:cubicBezTo>
                          <a:pt x="24196" y="3547"/>
                          <a:pt x="15767" y="1716"/>
                          <a:pt x="5346" y="7936"/>
                        </a:cubicBezTo>
                        <a:close/>
                        <a:moveTo>
                          <a:pt x="10351" y="9753"/>
                        </a:moveTo>
                        <a:cubicBezTo>
                          <a:pt x="13026" y="17421"/>
                          <a:pt x="18147" y="20124"/>
                          <a:pt x="18147" y="20124"/>
                        </a:cubicBezTo>
                        <a:cubicBezTo>
                          <a:pt x="11754" y="17804"/>
                          <a:pt x="8991" y="9259"/>
                          <a:pt x="8991" y="9259"/>
                        </a:cubicBezTo>
                        <a:cubicBezTo>
                          <a:pt x="8991" y="9259"/>
                          <a:pt x="16614" y="4485"/>
                          <a:pt x="23007" y="6806"/>
                        </a:cubicBezTo>
                        <a:cubicBezTo>
                          <a:pt x="23007" y="6806"/>
                          <a:pt x="17348" y="5577"/>
                          <a:pt x="10351" y="975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0" name="任意多边形: 形状 289"/>
                  <p:cNvSpPr/>
                  <p:nvPr/>
                </p:nvSpPr>
                <p:spPr>
                  <a:xfrm>
                    <a:off x="1226350" y="878462"/>
                    <a:ext cx="6259" cy="6243"/>
                  </a:xfrm>
                  <a:custGeom>
                    <a:avLst/>
                    <a:gdLst/>
                    <a:ahLst/>
                    <a:cxnLst/>
                    <a:rect l="0" t="0" r="0" b="0"/>
                    <a:pathLst>
                      <a:path w="6259" h="6243">
                        <a:moveTo>
                          <a:pt x="4200" y="189"/>
                        </a:moveTo>
                        <a:cubicBezTo>
                          <a:pt x="5823" y="779"/>
                          <a:pt x="6661" y="2569"/>
                          <a:pt x="6070" y="4189"/>
                        </a:cubicBezTo>
                        <a:cubicBezTo>
                          <a:pt x="5479" y="5809"/>
                          <a:pt x="3683" y="6644"/>
                          <a:pt x="2059" y="6054"/>
                        </a:cubicBezTo>
                        <a:cubicBezTo>
                          <a:pt x="436" y="5465"/>
                          <a:pt x="-401" y="3674"/>
                          <a:pt x="190" y="2054"/>
                        </a:cubicBezTo>
                        <a:cubicBezTo>
                          <a:pt x="781" y="435"/>
                          <a:pt x="2576" y="-400"/>
                          <a:pt x="4200" y="18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1" name="任意多边形: 形状 290"/>
                  <p:cNvSpPr/>
                  <p:nvPr/>
                </p:nvSpPr>
                <p:spPr>
                  <a:xfrm>
                    <a:off x="1234266" y="876851"/>
                    <a:ext cx="45463" cy="29445"/>
                  </a:xfrm>
                  <a:custGeom>
                    <a:avLst/>
                    <a:gdLst/>
                    <a:ahLst/>
                    <a:cxnLst/>
                    <a:rect l="0" t="0" r="0" b="0"/>
                    <a:pathLst>
                      <a:path w="45463" h="29445">
                        <a:moveTo>
                          <a:pt x="13643" y="11276"/>
                        </a:moveTo>
                        <a:cubicBezTo>
                          <a:pt x="13819" y="10794"/>
                          <a:pt x="590" y="5599"/>
                          <a:pt x="822" y="5153"/>
                        </a:cubicBezTo>
                        <a:cubicBezTo>
                          <a:pt x="4445" y="-854"/>
                          <a:pt x="15812" y="-2424"/>
                          <a:pt x="27393" y="1781"/>
                        </a:cubicBezTo>
                        <a:cubicBezTo>
                          <a:pt x="39798" y="6284"/>
                          <a:pt x="45161" y="22866"/>
                          <a:pt x="45161" y="22866"/>
                        </a:cubicBezTo>
                        <a:cubicBezTo>
                          <a:pt x="45161" y="22866"/>
                          <a:pt x="30367" y="32130"/>
                          <a:pt x="17963" y="27626"/>
                        </a:cubicBezTo>
                        <a:cubicBezTo>
                          <a:pt x="6297" y="23391"/>
                          <a:pt x="-1426" y="14807"/>
                          <a:pt x="-168" y="7866"/>
                        </a:cubicBezTo>
                        <a:cubicBezTo>
                          <a:pt x="-120" y="7404"/>
                          <a:pt x="13485" y="11710"/>
                          <a:pt x="13643" y="11276"/>
                        </a:cubicBezTo>
                        <a:close/>
                        <a:moveTo>
                          <a:pt x="39815" y="20925"/>
                        </a:moveTo>
                        <a:cubicBezTo>
                          <a:pt x="29403" y="27119"/>
                          <a:pt x="20965" y="25314"/>
                          <a:pt x="20965" y="25314"/>
                        </a:cubicBezTo>
                        <a:cubicBezTo>
                          <a:pt x="30486" y="28771"/>
                          <a:pt x="41841" y="21660"/>
                          <a:pt x="41841" y="21660"/>
                        </a:cubicBezTo>
                        <a:cubicBezTo>
                          <a:pt x="41841" y="21660"/>
                          <a:pt x="37725" y="8933"/>
                          <a:pt x="28204" y="5477"/>
                        </a:cubicBezTo>
                        <a:cubicBezTo>
                          <a:pt x="28204" y="5477"/>
                          <a:pt x="35840" y="9478"/>
                          <a:pt x="39815" y="20925"/>
                        </a:cubicBezTo>
                        <a:close/>
                        <a:moveTo>
                          <a:pt x="34810" y="19108"/>
                        </a:moveTo>
                        <a:cubicBezTo>
                          <a:pt x="27820" y="23266"/>
                          <a:pt x="22155" y="22055"/>
                          <a:pt x="22155" y="22055"/>
                        </a:cubicBezTo>
                        <a:cubicBezTo>
                          <a:pt x="28547" y="24375"/>
                          <a:pt x="36170" y="19602"/>
                          <a:pt x="36170" y="19602"/>
                        </a:cubicBezTo>
                        <a:cubicBezTo>
                          <a:pt x="36170" y="19602"/>
                          <a:pt x="33407" y="11057"/>
                          <a:pt x="27014" y="8736"/>
                        </a:cubicBezTo>
                        <a:cubicBezTo>
                          <a:pt x="27014" y="8736"/>
                          <a:pt x="32141" y="11423"/>
                          <a:pt x="34810" y="19108"/>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7" name="组合 166"/>
                <p:cNvGrpSpPr/>
                <p:nvPr/>
              </p:nvGrpSpPr>
              <p:grpSpPr>
                <a:xfrm>
                  <a:off x="1127014" y="837168"/>
                  <a:ext cx="55777" cy="55635"/>
                  <a:chOff x="1127014" y="837168"/>
                  <a:chExt cx="55777" cy="55635"/>
                </a:xfrm>
                <a:grpFill/>
              </p:grpSpPr>
              <p:sp>
                <p:nvSpPr>
                  <p:cNvPr id="282" name="任意多边形: 形状 281"/>
                  <p:cNvSpPr/>
                  <p:nvPr/>
                </p:nvSpPr>
                <p:spPr>
                  <a:xfrm>
                    <a:off x="1156622" y="836287"/>
                    <a:ext cx="27056" cy="26982"/>
                  </a:xfrm>
                  <a:custGeom>
                    <a:avLst/>
                    <a:gdLst/>
                    <a:ahLst/>
                    <a:cxnLst/>
                    <a:rect l="0" t="0" r="0" b="0"/>
                    <a:pathLst>
                      <a:path w="27056" h="26982">
                        <a:moveTo>
                          <a:pt x="8384" y="18477"/>
                        </a:moveTo>
                        <a:cubicBezTo>
                          <a:pt x="8116" y="18210"/>
                          <a:pt x="509" y="25413"/>
                          <a:pt x="282" y="25119"/>
                        </a:cubicBezTo>
                        <a:cubicBezTo>
                          <a:pt x="-2615" y="20830"/>
                          <a:pt x="-123" y="12760"/>
                          <a:pt x="6306" y="6347"/>
                        </a:cubicBezTo>
                        <a:cubicBezTo>
                          <a:pt x="13193" y="-522"/>
                          <a:pt x="25980" y="1071"/>
                          <a:pt x="25980" y="1071"/>
                        </a:cubicBezTo>
                        <a:cubicBezTo>
                          <a:pt x="25980" y="1071"/>
                          <a:pt x="27577" y="13825"/>
                          <a:pt x="20690" y="20694"/>
                        </a:cubicBezTo>
                        <a:cubicBezTo>
                          <a:pt x="14214" y="27154"/>
                          <a:pt x="6053" y="29628"/>
                          <a:pt x="1792" y="26625"/>
                        </a:cubicBezTo>
                        <a:cubicBezTo>
                          <a:pt x="1497" y="26449"/>
                          <a:pt x="8625" y="18718"/>
                          <a:pt x="8384" y="18477"/>
                        </a:cubicBezTo>
                        <a:close/>
                        <a:moveTo>
                          <a:pt x="23012" y="4031"/>
                        </a:moveTo>
                        <a:cubicBezTo>
                          <a:pt x="23918" y="12906"/>
                          <a:pt x="20077" y="17971"/>
                          <a:pt x="20077" y="17971"/>
                        </a:cubicBezTo>
                        <a:cubicBezTo>
                          <a:pt x="25362" y="12699"/>
                          <a:pt x="24137" y="2909"/>
                          <a:pt x="24137" y="2909"/>
                        </a:cubicBezTo>
                        <a:cubicBezTo>
                          <a:pt x="24137" y="2909"/>
                          <a:pt x="14322" y="1687"/>
                          <a:pt x="9036" y="6959"/>
                        </a:cubicBezTo>
                        <a:cubicBezTo>
                          <a:pt x="9036" y="6959"/>
                          <a:pt x="14100" y="3113"/>
                          <a:pt x="23012" y="4031"/>
                        </a:cubicBezTo>
                        <a:close/>
                        <a:moveTo>
                          <a:pt x="20233" y="6803"/>
                        </a:moveTo>
                        <a:cubicBezTo>
                          <a:pt x="20841" y="12761"/>
                          <a:pt x="18263" y="16162"/>
                          <a:pt x="18263" y="16162"/>
                        </a:cubicBezTo>
                        <a:cubicBezTo>
                          <a:pt x="21811" y="12622"/>
                          <a:pt x="20988" y="6049"/>
                          <a:pt x="20988" y="6049"/>
                        </a:cubicBezTo>
                        <a:cubicBezTo>
                          <a:pt x="20988" y="6049"/>
                          <a:pt x="14399" y="5228"/>
                          <a:pt x="10851" y="8768"/>
                        </a:cubicBezTo>
                        <a:cubicBezTo>
                          <a:pt x="10851" y="8768"/>
                          <a:pt x="14250" y="6186"/>
                          <a:pt x="20233" y="680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3" name="任意多边形: 形状 282"/>
                  <p:cNvSpPr/>
                  <p:nvPr/>
                </p:nvSpPr>
                <p:spPr>
                  <a:xfrm>
                    <a:off x="1127043" y="865787"/>
                    <a:ext cx="27051" cy="26987"/>
                  </a:xfrm>
                  <a:custGeom>
                    <a:avLst/>
                    <a:gdLst/>
                    <a:ahLst/>
                    <a:cxnLst/>
                    <a:rect l="0" t="0" r="0" b="0"/>
                    <a:pathLst>
                      <a:path w="27051" h="26987">
                        <a:moveTo>
                          <a:pt x="17611" y="9276"/>
                        </a:moveTo>
                        <a:cubicBezTo>
                          <a:pt x="17343" y="9008"/>
                          <a:pt x="24564" y="1421"/>
                          <a:pt x="24270" y="1195"/>
                        </a:cubicBezTo>
                        <a:cubicBezTo>
                          <a:pt x="19970" y="-1695"/>
                          <a:pt x="11879" y="791"/>
                          <a:pt x="5450" y="7204"/>
                        </a:cubicBezTo>
                        <a:cubicBezTo>
                          <a:pt x="-1437" y="14073"/>
                          <a:pt x="0" y="26827"/>
                          <a:pt x="0" y="26827"/>
                        </a:cubicBezTo>
                        <a:cubicBezTo>
                          <a:pt x="0" y="26827"/>
                          <a:pt x="12948" y="28420"/>
                          <a:pt x="19834" y="21551"/>
                        </a:cubicBezTo>
                        <a:cubicBezTo>
                          <a:pt x="26310" y="15092"/>
                          <a:pt x="28791" y="6951"/>
                          <a:pt x="25780" y="2701"/>
                        </a:cubicBezTo>
                        <a:cubicBezTo>
                          <a:pt x="25603" y="2407"/>
                          <a:pt x="17853" y="9517"/>
                          <a:pt x="17611" y="9276"/>
                        </a:cubicBezTo>
                        <a:close/>
                        <a:moveTo>
                          <a:pt x="3128" y="23867"/>
                        </a:moveTo>
                        <a:cubicBezTo>
                          <a:pt x="12026" y="24770"/>
                          <a:pt x="17104" y="20939"/>
                          <a:pt x="17104" y="20939"/>
                        </a:cubicBezTo>
                        <a:cubicBezTo>
                          <a:pt x="11818" y="26211"/>
                          <a:pt x="2004" y="24989"/>
                          <a:pt x="2004" y="24989"/>
                        </a:cubicBezTo>
                        <a:cubicBezTo>
                          <a:pt x="2004" y="24989"/>
                          <a:pt x="778" y="15199"/>
                          <a:pt x="6063" y="9927"/>
                        </a:cubicBezTo>
                        <a:cubicBezTo>
                          <a:pt x="6063" y="9927"/>
                          <a:pt x="2208" y="14977"/>
                          <a:pt x="3128" y="23867"/>
                        </a:cubicBezTo>
                        <a:close/>
                        <a:moveTo>
                          <a:pt x="5907" y="21095"/>
                        </a:moveTo>
                        <a:cubicBezTo>
                          <a:pt x="11881" y="21702"/>
                          <a:pt x="15290" y="19130"/>
                          <a:pt x="15290" y="19130"/>
                        </a:cubicBezTo>
                        <a:cubicBezTo>
                          <a:pt x="11741" y="22670"/>
                          <a:pt x="5152" y="21849"/>
                          <a:pt x="5152" y="21849"/>
                        </a:cubicBezTo>
                        <a:cubicBezTo>
                          <a:pt x="5152" y="21849"/>
                          <a:pt x="4329" y="15276"/>
                          <a:pt x="7877" y="11736"/>
                        </a:cubicBezTo>
                        <a:cubicBezTo>
                          <a:pt x="7877" y="11736"/>
                          <a:pt x="5289" y="15127"/>
                          <a:pt x="5907" y="2109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4" name="任意多边形: 形状 283"/>
                  <p:cNvSpPr/>
                  <p:nvPr/>
                </p:nvSpPr>
                <p:spPr>
                  <a:xfrm>
                    <a:off x="1127014" y="837168"/>
                    <a:ext cx="27056" cy="26982"/>
                  </a:xfrm>
                  <a:custGeom>
                    <a:avLst/>
                    <a:gdLst/>
                    <a:ahLst/>
                    <a:cxnLst/>
                    <a:rect l="0" t="0" r="0" b="0"/>
                    <a:pathLst>
                      <a:path w="27056" h="26982">
                        <a:moveTo>
                          <a:pt x="17756" y="17566"/>
                        </a:moveTo>
                        <a:cubicBezTo>
                          <a:pt x="18024" y="17299"/>
                          <a:pt x="25631" y="24502"/>
                          <a:pt x="25858" y="24208"/>
                        </a:cubicBezTo>
                        <a:cubicBezTo>
                          <a:pt x="28755" y="19919"/>
                          <a:pt x="26263" y="11849"/>
                          <a:pt x="19834" y="5436"/>
                        </a:cubicBezTo>
                        <a:cubicBezTo>
                          <a:pt x="12948" y="-1433"/>
                          <a:pt x="0" y="0"/>
                          <a:pt x="0" y="0"/>
                        </a:cubicBezTo>
                        <a:cubicBezTo>
                          <a:pt x="0" y="0"/>
                          <a:pt x="-1437" y="12915"/>
                          <a:pt x="5450" y="19783"/>
                        </a:cubicBezTo>
                        <a:cubicBezTo>
                          <a:pt x="11926" y="26243"/>
                          <a:pt x="20087" y="28718"/>
                          <a:pt x="24348" y="25714"/>
                        </a:cubicBezTo>
                        <a:cubicBezTo>
                          <a:pt x="24643" y="25538"/>
                          <a:pt x="17515" y="17807"/>
                          <a:pt x="17756" y="17566"/>
                        </a:cubicBezTo>
                        <a:close/>
                        <a:moveTo>
                          <a:pt x="3128" y="3120"/>
                        </a:moveTo>
                        <a:cubicBezTo>
                          <a:pt x="2222" y="11995"/>
                          <a:pt x="6063" y="17060"/>
                          <a:pt x="6063" y="17060"/>
                        </a:cubicBezTo>
                        <a:cubicBezTo>
                          <a:pt x="778" y="11788"/>
                          <a:pt x="2004" y="1998"/>
                          <a:pt x="2004" y="1998"/>
                        </a:cubicBezTo>
                        <a:cubicBezTo>
                          <a:pt x="2004" y="1998"/>
                          <a:pt x="11818" y="776"/>
                          <a:pt x="17104" y="6048"/>
                        </a:cubicBezTo>
                        <a:cubicBezTo>
                          <a:pt x="17104" y="6048"/>
                          <a:pt x="12040" y="2202"/>
                          <a:pt x="3128" y="3120"/>
                        </a:cubicBezTo>
                        <a:close/>
                        <a:moveTo>
                          <a:pt x="5907" y="5892"/>
                        </a:moveTo>
                        <a:cubicBezTo>
                          <a:pt x="5299" y="11850"/>
                          <a:pt x="7877" y="15251"/>
                          <a:pt x="7877" y="15251"/>
                        </a:cubicBezTo>
                        <a:cubicBezTo>
                          <a:pt x="4329" y="11711"/>
                          <a:pt x="5152" y="5139"/>
                          <a:pt x="5152" y="5139"/>
                        </a:cubicBezTo>
                        <a:cubicBezTo>
                          <a:pt x="5152" y="5139"/>
                          <a:pt x="11741" y="4318"/>
                          <a:pt x="15290" y="7857"/>
                        </a:cubicBezTo>
                        <a:cubicBezTo>
                          <a:pt x="15290" y="7857"/>
                          <a:pt x="11890" y="5276"/>
                          <a:pt x="5907" y="589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5" name="任意多边形: 形状 284"/>
                  <p:cNvSpPr/>
                  <p:nvPr/>
                </p:nvSpPr>
                <p:spPr>
                  <a:xfrm>
                    <a:off x="1152594" y="862684"/>
                    <a:ext cx="4616" cy="4605"/>
                  </a:xfrm>
                  <a:custGeom>
                    <a:avLst/>
                    <a:gdLst/>
                    <a:ahLst/>
                    <a:cxnLst/>
                    <a:rect l="0" t="0" r="0" b="0"/>
                    <a:pathLst>
                      <a:path w="4616" h="4605">
                        <a:moveTo>
                          <a:pt x="3940" y="674"/>
                        </a:moveTo>
                        <a:cubicBezTo>
                          <a:pt x="4842" y="1573"/>
                          <a:pt x="4842" y="3031"/>
                          <a:pt x="3940" y="3930"/>
                        </a:cubicBezTo>
                        <a:cubicBezTo>
                          <a:pt x="3039" y="4829"/>
                          <a:pt x="1577" y="4829"/>
                          <a:pt x="676" y="3930"/>
                        </a:cubicBezTo>
                        <a:cubicBezTo>
                          <a:pt x="-225" y="3031"/>
                          <a:pt x="-225" y="1573"/>
                          <a:pt x="676" y="674"/>
                        </a:cubicBezTo>
                        <a:cubicBezTo>
                          <a:pt x="1577" y="-225"/>
                          <a:pt x="3039" y="-225"/>
                          <a:pt x="3940" y="67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6" name="任意多边形: 形状 285"/>
                  <p:cNvSpPr/>
                  <p:nvPr/>
                </p:nvSpPr>
                <p:spPr>
                  <a:xfrm>
                    <a:off x="1156654" y="866730"/>
                    <a:ext cx="27051" cy="26987"/>
                  </a:xfrm>
                  <a:custGeom>
                    <a:avLst/>
                    <a:gdLst/>
                    <a:ahLst/>
                    <a:cxnLst/>
                    <a:rect l="0" t="0" r="0" b="0"/>
                    <a:pathLst>
                      <a:path w="27051" h="26987">
                        <a:moveTo>
                          <a:pt x="8526" y="8363"/>
                        </a:moveTo>
                        <a:cubicBezTo>
                          <a:pt x="8794" y="8095"/>
                          <a:pt x="1573" y="508"/>
                          <a:pt x="1868" y="281"/>
                        </a:cubicBezTo>
                        <a:cubicBezTo>
                          <a:pt x="6168" y="-2608"/>
                          <a:pt x="14258" y="-123"/>
                          <a:pt x="20688" y="6290"/>
                        </a:cubicBezTo>
                        <a:cubicBezTo>
                          <a:pt x="27574" y="13159"/>
                          <a:pt x="25977" y="25914"/>
                          <a:pt x="25977" y="25914"/>
                        </a:cubicBezTo>
                        <a:cubicBezTo>
                          <a:pt x="25977" y="25914"/>
                          <a:pt x="13190" y="27507"/>
                          <a:pt x="6303" y="20638"/>
                        </a:cubicBezTo>
                        <a:cubicBezTo>
                          <a:pt x="-173" y="14178"/>
                          <a:pt x="-2653" y="6038"/>
                          <a:pt x="358" y="1787"/>
                        </a:cubicBezTo>
                        <a:cubicBezTo>
                          <a:pt x="534" y="1493"/>
                          <a:pt x="8285" y="8604"/>
                          <a:pt x="8526" y="8363"/>
                        </a:cubicBezTo>
                        <a:close/>
                        <a:moveTo>
                          <a:pt x="23009" y="22953"/>
                        </a:moveTo>
                        <a:cubicBezTo>
                          <a:pt x="14111" y="23857"/>
                          <a:pt x="9034" y="20026"/>
                          <a:pt x="9034" y="20026"/>
                        </a:cubicBezTo>
                        <a:cubicBezTo>
                          <a:pt x="14319" y="25298"/>
                          <a:pt x="24134" y="24075"/>
                          <a:pt x="24134" y="24075"/>
                        </a:cubicBezTo>
                        <a:cubicBezTo>
                          <a:pt x="24134" y="24075"/>
                          <a:pt x="25360" y="14286"/>
                          <a:pt x="20074" y="9013"/>
                        </a:cubicBezTo>
                        <a:cubicBezTo>
                          <a:pt x="20074" y="9013"/>
                          <a:pt x="23929" y="14064"/>
                          <a:pt x="23009" y="22953"/>
                        </a:cubicBezTo>
                        <a:close/>
                        <a:moveTo>
                          <a:pt x="20231" y="20182"/>
                        </a:moveTo>
                        <a:cubicBezTo>
                          <a:pt x="14257" y="20789"/>
                          <a:pt x="10848" y="18216"/>
                          <a:pt x="10848" y="18216"/>
                        </a:cubicBezTo>
                        <a:cubicBezTo>
                          <a:pt x="14396" y="21756"/>
                          <a:pt x="20986" y="20935"/>
                          <a:pt x="20986" y="20935"/>
                        </a:cubicBezTo>
                        <a:cubicBezTo>
                          <a:pt x="20986" y="20935"/>
                          <a:pt x="21809" y="14363"/>
                          <a:pt x="18260" y="10823"/>
                        </a:cubicBezTo>
                        <a:cubicBezTo>
                          <a:pt x="18260" y="10823"/>
                          <a:pt x="20848" y="14214"/>
                          <a:pt x="20231" y="20182"/>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8" name="组合 167"/>
                <p:cNvGrpSpPr/>
                <p:nvPr/>
              </p:nvGrpSpPr>
              <p:grpSpPr>
                <a:xfrm>
                  <a:off x="983035" y="824737"/>
                  <a:ext cx="208703" cy="208393"/>
                  <a:chOff x="983035" y="824737"/>
                  <a:chExt cx="208703" cy="208393"/>
                </a:xfrm>
                <a:grpFill/>
              </p:grpSpPr>
              <p:sp>
                <p:nvSpPr>
                  <p:cNvPr id="277" name="任意多边形: 形状 276"/>
                  <p:cNvSpPr/>
                  <p:nvPr/>
                </p:nvSpPr>
                <p:spPr>
                  <a:xfrm>
                    <a:off x="983035" y="901908"/>
                    <a:ext cx="93820" cy="54053"/>
                  </a:xfrm>
                  <a:custGeom>
                    <a:avLst/>
                    <a:gdLst/>
                    <a:ahLst/>
                    <a:cxnLst/>
                    <a:rect l="0" t="0" r="0" b="0"/>
                    <a:pathLst>
                      <a:path w="93820" h="54053">
                        <a:moveTo>
                          <a:pt x="66017" y="27298"/>
                        </a:moveTo>
                        <a:cubicBezTo>
                          <a:pt x="66017" y="28307"/>
                          <a:pt x="93947" y="29030"/>
                          <a:pt x="93820" y="30010"/>
                        </a:cubicBezTo>
                        <a:cubicBezTo>
                          <a:pt x="91177" y="43532"/>
                          <a:pt x="71244" y="54053"/>
                          <a:pt x="47022" y="54053"/>
                        </a:cubicBezTo>
                        <a:cubicBezTo>
                          <a:pt x="21079" y="54053"/>
                          <a:pt x="0" y="27026"/>
                          <a:pt x="0" y="27026"/>
                        </a:cubicBezTo>
                        <a:cubicBezTo>
                          <a:pt x="0" y="27026"/>
                          <a:pt x="21079" y="0"/>
                          <a:pt x="47022" y="0"/>
                        </a:cubicBezTo>
                        <a:cubicBezTo>
                          <a:pt x="71419" y="0"/>
                          <a:pt x="91466" y="10673"/>
                          <a:pt x="93820" y="24337"/>
                        </a:cubicBezTo>
                        <a:cubicBezTo>
                          <a:pt x="94043" y="25221"/>
                          <a:pt x="66017" y="26391"/>
                          <a:pt x="66017" y="27298"/>
                        </a:cubicBezTo>
                        <a:close/>
                        <a:moveTo>
                          <a:pt x="11181" y="27026"/>
                        </a:moveTo>
                        <a:cubicBezTo>
                          <a:pt x="26236" y="8606"/>
                          <a:pt x="43035" y="6283"/>
                          <a:pt x="43035" y="6283"/>
                        </a:cubicBezTo>
                        <a:cubicBezTo>
                          <a:pt x="23122" y="6283"/>
                          <a:pt x="6944" y="27026"/>
                          <a:pt x="6944" y="27026"/>
                        </a:cubicBezTo>
                        <a:cubicBezTo>
                          <a:pt x="6944" y="27026"/>
                          <a:pt x="23122" y="47770"/>
                          <a:pt x="43035" y="47770"/>
                        </a:cubicBezTo>
                        <a:cubicBezTo>
                          <a:pt x="43035" y="47770"/>
                          <a:pt x="26236" y="45500"/>
                          <a:pt x="11181" y="27026"/>
                        </a:cubicBezTo>
                        <a:close/>
                        <a:moveTo>
                          <a:pt x="21649" y="27026"/>
                        </a:moveTo>
                        <a:cubicBezTo>
                          <a:pt x="31756" y="14660"/>
                          <a:pt x="43035" y="13099"/>
                          <a:pt x="43035" y="13099"/>
                        </a:cubicBezTo>
                        <a:cubicBezTo>
                          <a:pt x="29666" y="13099"/>
                          <a:pt x="18804" y="27026"/>
                          <a:pt x="18804" y="27026"/>
                        </a:cubicBezTo>
                        <a:cubicBezTo>
                          <a:pt x="18804" y="27026"/>
                          <a:pt x="29666" y="40953"/>
                          <a:pt x="43035" y="40953"/>
                        </a:cubicBezTo>
                        <a:cubicBezTo>
                          <a:pt x="43035" y="40953"/>
                          <a:pt x="31756" y="39429"/>
                          <a:pt x="21649" y="2702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8" name="任意多边形: 形状 277"/>
                  <p:cNvSpPr/>
                  <p:nvPr/>
                </p:nvSpPr>
                <p:spPr>
                  <a:xfrm>
                    <a:off x="1097916" y="901908"/>
                    <a:ext cx="93822" cy="54053"/>
                  </a:xfrm>
                  <a:custGeom>
                    <a:avLst/>
                    <a:gdLst/>
                    <a:ahLst/>
                    <a:cxnLst/>
                    <a:rect l="0" t="0" r="0" b="0"/>
                    <a:pathLst>
                      <a:path w="93822" h="54053">
                        <a:moveTo>
                          <a:pt x="27805" y="27299"/>
                        </a:moveTo>
                        <a:cubicBezTo>
                          <a:pt x="27805" y="28307"/>
                          <a:pt x="0" y="29031"/>
                          <a:pt x="0" y="30011"/>
                        </a:cubicBezTo>
                        <a:cubicBezTo>
                          <a:pt x="2645" y="43533"/>
                          <a:pt x="22578" y="54053"/>
                          <a:pt x="46800" y="54053"/>
                        </a:cubicBezTo>
                        <a:cubicBezTo>
                          <a:pt x="72743" y="54053"/>
                          <a:pt x="93822" y="27026"/>
                          <a:pt x="93822" y="27026"/>
                        </a:cubicBezTo>
                        <a:cubicBezTo>
                          <a:pt x="93822" y="27026"/>
                          <a:pt x="72743" y="0"/>
                          <a:pt x="46800" y="0"/>
                        </a:cubicBezTo>
                        <a:cubicBezTo>
                          <a:pt x="22403" y="0"/>
                          <a:pt x="2356" y="10674"/>
                          <a:pt x="0" y="24337"/>
                        </a:cubicBezTo>
                        <a:cubicBezTo>
                          <a:pt x="0" y="25222"/>
                          <a:pt x="27805" y="26391"/>
                          <a:pt x="27805" y="27299"/>
                        </a:cubicBezTo>
                        <a:close/>
                        <a:moveTo>
                          <a:pt x="82640" y="27026"/>
                        </a:moveTo>
                        <a:cubicBezTo>
                          <a:pt x="67586" y="8607"/>
                          <a:pt x="50787" y="6283"/>
                          <a:pt x="50787" y="6283"/>
                        </a:cubicBezTo>
                        <a:cubicBezTo>
                          <a:pt x="70699" y="6283"/>
                          <a:pt x="86877" y="27026"/>
                          <a:pt x="86877" y="27026"/>
                        </a:cubicBezTo>
                        <a:cubicBezTo>
                          <a:pt x="86877" y="27026"/>
                          <a:pt x="70699" y="47770"/>
                          <a:pt x="50787" y="47770"/>
                        </a:cubicBezTo>
                        <a:cubicBezTo>
                          <a:pt x="50787" y="47770"/>
                          <a:pt x="67586" y="45500"/>
                          <a:pt x="82640" y="27026"/>
                        </a:cubicBezTo>
                        <a:close/>
                        <a:moveTo>
                          <a:pt x="72173" y="27026"/>
                        </a:moveTo>
                        <a:cubicBezTo>
                          <a:pt x="62066" y="14660"/>
                          <a:pt x="50787" y="13100"/>
                          <a:pt x="50787" y="13100"/>
                        </a:cubicBezTo>
                        <a:cubicBezTo>
                          <a:pt x="64156" y="13100"/>
                          <a:pt x="75017" y="27026"/>
                          <a:pt x="75017" y="27026"/>
                        </a:cubicBezTo>
                        <a:cubicBezTo>
                          <a:pt x="75017" y="27026"/>
                          <a:pt x="64156" y="40954"/>
                          <a:pt x="50787" y="40954"/>
                        </a:cubicBezTo>
                        <a:cubicBezTo>
                          <a:pt x="50787" y="40954"/>
                          <a:pt x="62066" y="39430"/>
                          <a:pt x="72173" y="2702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9" name="任意多边形: 形状 278"/>
                  <p:cNvSpPr/>
                  <p:nvPr/>
                </p:nvSpPr>
                <p:spPr>
                  <a:xfrm>
                    <a:off x="1060290" y="939547"/>
                    <a:ext cx="54190" cy="93583"/>
                  </a:xfrm>
                  <a:custGeom>
                    <a:avLst/>
                    <a:gdLst/>
                    <a:ahLst/>
                    <a:cxnLst/>
                    <a:rect l="0" t="0" r="0" b="0"/>
                    <a:pathLst>
                      <a:path w="54190" h="93583">
                        <a:moveTo>
                          <a:pt x="26822" y="27735"/>
                        </a:moveTo>
                        <a:cubicBezTo>
                          <a:pt x="25811" y="27735"/>
                          <a:pt x="25085" y="0"/>
                          <a:pt x="24103" y="0"/>
                        </a:cubicBezTo>
                        <a:cubicBezTo>
                          <a:pt x="10547" y="2638"/>
                          <a:pt x="0" y="22521"/>
                          <a:pt x="0" y="46681"/>
                        </a:cubicBezTo>
                        <a:cubicBezTo>
                          <a:pt x="0" y="72558"/>
                          <a:pt x="27095" y="93583"/>
                          <a:pt x="27095" y="93583"/>
                        </a:cubicBezTo>
                        <a:cubicBezTo>
                          <a:pt x="27095" y="93583"/>
                          <a:pt x="54190" y="72558"/>
                          <a:pt x="54190" y="46681"/>
                        </a:cubicBezTo>
                        <a:cubicBezTo>
                          <a:pt x="54190" y="22346"/>
                          <a:pt x="43489" y="2350"/>
                          <a:pt x="29791" y="0"/>
                        </a:cubicBezTo>
                        <a:cubicBezTo>
                          <a:pt x="28904" y="0"/>
                          <a:pt x="27732" y="27735"/>
                          <a:pt x="26822" y="27735"/>
                        </a:cubicBezTo>
                        <a:close/>
                        <a:moveTo>
                          <a:pt x="27095" y="82430"/>
                        </a:moveTo>
                        <a:cubicBezTo>
                          <a:pt x="45562" y="67414"/>
                          <a:pt x="47891" y="50658"/>
                          <a:pt x="47891" y="50658"/>
                        </a:cubicBezTo>
                        <a:cubicBezTo>
                          <a:pt x="47891" y="70520"/>
                          <a:pt x="27095" y="86657"/>
                          <a:pt x="27095" y="86657"/>
                        </a:cubicBezTo>
                        <a:cubicBezTo>
                          <a:pt x="27095" y="86657"/>
                          <a:pt x="6298" y="70520"/>
                          <a:pt x="6298" y="50658"/>
                        </a:cubicBezTo>
                        <a:cubicBezTo>
                          <a:pt x="6298" y="50658"/>
                          <a:pt x="8574" y="67414"/>
                          <a:pt x="27095" y="82430"/>
                        </a:cubicBezTo>
                        <a:close/>
                        <a:moveTo>
                          <a:pt x="27095" y="71989"/>
                        </a:moveTo>
                        <a:cubicBezTo>
                          <a:pt x="39493" y="61908"/>
                          <a:pt x="41057" y="50658"/>
                          <a:pt x="41057" y="50658"/>
                        </a:cubicBezTo>
                        <a:cubicBezTo>
                          <a:pt x="41057" y="63993"/>
                          <a:pt x="27095" y="74827"/>
                          <a:pt x="27095" y="74827"/>
                        </a:cubicBezTo>
                        <a:cubicBezTo>
                          <a:pt x="27095" y="74827"/>
                          <a:pt x="13132" y="63993"/>
                          <a:pt x="13132" y="50658"/>
                        </a:cubicBezTo>
                        <a:cubicBezTo>
                          <a:pt x="13132" y="50658"/>
                          <a:pt x="14660" y="61908"/>
                          <a:pt x="27095" y="7198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0" name="任意多边形: 形状 279"/>
                  <p:cNvSpPr/>
                  <p:nvPr/>
                </p:nvSpPr>
                <p:spPr>
                  <a:xfrm>
                    <a:off x="1081237" y="922801"/>
                    <a:ext cx="12297" cy="12266"/>
                  </a:xfrm>
                  <a:custGeom>
                    <a:avLst/>
                    <a:gdLst/>
                    <a:ahLst/>
                    <a:cxnLst/>
                    <a:rect l="0" t="0" r="0" b="0"/>
                    <a:pathLst>
                      <a:path w="12297" h="12266">
                        <a:moveTo>
                          <a:pt x="0" y="6133"/>
                        </a:moveTo>
                        <a:cubicBezTo>
                          <a:pt x="0" y="2746"/>
                          <a:pt x="2753" y="0"/>
                          <a:pt x="6149" y="0"/>
                        </a:cubicBezTo>
                        <a:cubicBezTo>
                          <a:pt x="9545" y="0"/>
                          <a:pt x="12297" y="2746"/>
                          <a:pt x="12297" y="6133"/>
                        </a:cubicBezTo>
                        <a:cubicBezTo>
                          <a:pt x="12297" y="9520"/>
                          <a:pt x="9545" y="12266"/>
                          <a:pt x="6149" y="12266"/>
                        </a:cubicBezTo>
                        <a:cubicBezTo>
                          <a:pt x="2753" y="12266"/>
                          <a:pt x="0" y="9520"/>
                          <a:pt x="0" y="613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1" name="任意多边形: 形状 280"/>
                  <p:cNvSpPr/>
                  <p:nvPr/>
                </p:nvSpPr>
                <p:spPr>
                  <a:xfrm>
                    <a:off x="1060290" y="824737"/>
                    <a:ext cx="54191" cy="93583"/>
                  </a:xfrm>
                  <a:custGeom>
                    <a:avLst/>
                    <a:gdLst/>
                    <a:ahLst/>
                    <a:cxnLst/>
                    <a:rect l="0" t="0" r="0" b="0"/>
                    <a:pathLst>
                      <a:path w="54191" h="93583">
                        <a:moveTo>
                          <a:pt x="26823" y="65849"/>
                        </a:moveTo>
                        <a:cubicBezTo>
                          <a:pt x="25811" y="65849"/>
                          <a:pt x="25086" y="93709"/>
                          <a:pt x="24104" y="93583"/>
                        </a:cubicBezTo>
                        <a:cubicBezTo>
                          <a:pt x="10547" y="90945"/>
                          <a:pt x="0" y="71063"/>
                          <a:pt x="0" y="46903"/>
                        </a:cubicBezTo>
                        <a:cubicBezTo>
                          <a:pt x="0" y="21025"/>
                          <a:pt x="27095" y="0"/>
                          <a:pt x="27095" y="0"/>
                        </a:cubicBezTo>
                        <a:cubicBezTo>
                          <a:pt x="27095" y="0"/>
                          <a:pt x="54191" y="21025"/>
                          <a:pt x="54191" y="46903"/>
                        </a:cubicBezTo>
                        <a:cubicBezTo>
                          <a:pt x="54191" y="71238"/>
                          <a:pt x="43490" y="91233"/>
                          <a:pt x="29792" y="93583"/>
                        </a:cubicBezTo>
                        <a:cubicBezTo>
                          <a:pt x="28905" y="93804"/>
                          <a:pt x="27732" y="65849"/>
                          <a:pt x="26823" y="65849"/>
                        </a:cubicBezTo>
                        <a:close/>
                        <a:moveTo>
                          <a:pt x="27095" y="11153"/>
                        </a:moveTo>
                        <a:cubicBezTo>
                          <a:pt x="45562" y="26169"/>
                          <a:pt x="47892" y="42925"/>
                          <a:pt x="47892" y="42925"/>
                        </a:cubicBezTo>
                        <a:cubicBezTo>
                          <a:pt x="47892" y="23064"/>
                          <a:pt x="27095" y="6927"/>
                          <a:pt x="27095" y="6927"/>
                        </a:cubicBezTo>
                        <a:cubicBezTo>
                          <a:pt x="27095" y="6927"/>
                          <a:pt x="6299" y="23064"/>
                          <a:pt x="6299" y="42925"/>
                        </a:cubicBezTo>
                        <a:cubicBezTo>
                          <a:pt x="6299" y="42925"/>
                          <a:pt x="8574" y="26169"/>
                          <a:pt x="27095" y="11153"/>
                        </a:cubicBezTo>
                        <a:close/>
                        <a:moveTo>
                          <a:pt x="27095" y="21594"/>
                        </a:moveTo>
                        <a:cubicBezTo>
                          <a:pt x="39494" y="31676"/>
                          <a:pt x="41058" y="42925"/>
                          <a:pt x="41058" y="42925"/>
                        </a:cubicBezTo>
                        <a:cubicBezTo>
                          <a:pt x="41058" y="29591"/>
                          <a:pt x="27095" y="18757"/>
                          <a:pt x="27095" y="18757"/>
                        </a:cubicBezTo>
                        <a:cubicBezTo>
                          <a:pt x="27095" y="18757"/>
                          <a:pt x="13133" y="29591"/>
                          <a:pt x="13133" y="42925"/>
                        </a:cubicBezTo>
                        <a:cubicBezTo>
                          <a:pt x="13133" y="42925"/>
                          <a:pt x="14661" y="31676"/>
                          <a:pt x="27095" y="2159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9" name="组合 168"/>
                <p:cNvGrpSpPr/>
                <p:nvPr/>
              </p:nvGrpSpPr>
              <p:grpSpPr>
                <a:xfrm>
                  <a:off x="950240" y="794839"/>
                  <a:ext cx="108747" cy="108585"/>
                  <a:chOff x="950240" y="794839"/>
                  <a:chExt cx="108747" cy="108585"/>
                </a:xfrm>
                <a:grpFill/>
              </p:grpSpPr>
              <p:sp>
                <p:nvSpPr>
                  <p:cNvPr id="272" name="任意多边形: 形状 271"/>
                  <p:cNvSpPr/>
                  <p:nvPr/>
                </p:nvSpPr>
                <p:spPr>
                  <a:xfrm>
                    <a:off x="950240" y="835049"/>
                    <a:ext cx="48886" cy="28165"/>
                  </a:xfrm>
                  <a:custGeom>
                    <a:avLst/>
                    <a:gdLst/>
                    <a:ahLst/>
                    <a:cxnLst/>
                    <a:rect l="0" t="0" r="0" b="0"/>
                    <a:pathLst>
                      <a:path w="48886" h="28165">
                        <a:moveTo>
                          <a:pt x="34399" y="14224"/>
                        </a:moveTo>
                        <a:cubicBezTo>
                          <a:pt x="34399" y="14750"/>
                          <a:pt x="48952" y="15127"/>
                          <a:pt x="48886" y="15637"/>
                        </a:cubicBezTo>
                        <a:cubicBezTo>
                          <a:pt x="47509" y="22683"/>
                          <a:pt x="37122" y="28165"/>
                          <a:pt x="24501" y="28165"/>
                        </a:cubicBezTo>
                        <a:cubicBezTo>
                          <a:pt x="10983" y="28165"/>
                          <a:pt x="0" y="14082"/>
                          <a:pt x="0" y="14082"/>
                        </a:cubicBezTo>
                        <a:cubicBezTo>
                          <a:pt x="0" y="14082"/>
                          <a:pt x="10983" y="0"/>
                          <a:pt x="24501" y="0"/>
                        </a:cubicBezTo>
                        <a:cubicBezTo>
                          <a:pt x="37214" y="0"/>
                          <a:pt x="47659" y="5561"/>
                          <a:pt x="48886" y="12681"/>
                        </a:cubicBezTo>
                        <a:cubicBezTo>
                          <a:pt x="49002" y="13142"/>
                          <a:pt x="34399" y="13751"/>
                          <a:pt x="34399" y="14224"/>
                        </a:cubicBezTo>
                        <a:close/>
                        <a:moveTo>
                          <a:pt x="5826" y="14082"/>
                        </a:moveTo>
                        <a:cubicBezTo>
                          <a:pt x="13670" y="4484"/>
                          <a:pt x="22424" y="3274"/>
                          <a:pt x="22424" y="3274"/>
                        </a:cubicBezTo>
                        <a:cubicBezTo>
                          <a:pt x="12048" y="3274"/>
                          <a:pt x="3618" y="14082"/>
                          <a:pt x="3618" y="14082"/>
                        </a:cubicBezTo>
                        <a:cubicBezTo>
                          <a:pt x="3618" y="14082"/>
                          <a:pt x="12048" y="24891"/>
                          <a:pt x="22424" y="24891"/>
                        </a:cubicBezTo>
                        <a:cubicBezTo>
                          <a:pt x="22424" y="24891"/>
                          <a:pt x="13670" y="23708"/>
                          <a:pt x="5826" y="14082"/>
                        </a:cubicBezTo>
                        <a:close/>
                        <a:moveTo>
                          <a:pt x="11280" y="14082"/>
                        </a:moveTo>
                        <a:cubicBezTo>
                          <a:pt x="16547" y="7638"/>
                          <a:pt x="22424" y="6826"/>
                          <a:pt x="22424" y="6826"/>
                        </a:cubicBezTo>
                        <a:cubicBezTo>
                          <a:pt x="15458" y="6826"/>
                          <a:pt x="9798" y="14082"/>
                          <a:pt x="9798" y="14082"/>
                        </a:cubicBezTo>
                        <a:cubicBezTo>
                          <a:pt x="9798" y="14082"/>
                          <a:pt x="15458" y="21339"/>
                          <a:pt x="22424" y="21339"/>
                        </a:cubicBezTo>
                        <a:cubicBezTo>
                          <a:pt x="22424" y="21339"/>
                          <a:pt x="16547" y="20545"/>
                          <a:pt x="11280" y="1408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3" name="任意多边形: 形状 272"/>
                  <p:cNvSpPr/>
                  <p:nvPr/>
                </p:nvSpPr>
                <p:spPr>
                  <a:xfrm>
                    <a:off x="1010100" y="835049"/>
                    <a:ext cx="48887" cy="28165"/>
                  </a:xfrm>
                  <a:custGeom>
                    <a:avLst/>
                    <a:gdLst/>
                    <a:ahLst/>
                    <a:cxnLst/>
                    <a:rect l="0" t="0" r="0" b="0"/>
                    <a:pathLst>
                      <a:path w="48887" h="28165">
                        <a:moveTo>
                          <a:pt x="14488" y="14224"/>
                        </a:moveTo>
                        <a:cubicBezTo>
                          <a:pt x="14488" y="14750"/>
                          <a:pt x="0" y="15127"/>
                          <a:pt x="0" y="15637"/>
                        </a:cubicBezTo>
                        <a:cubicBezTo>
                          <a:pt x="1378" y="22683"/>
                          <a:pt x="11765" y="28165"/>
                          <a:pt x="24385" y="28165"/>
                        </a:cubicBezTo>
                        <a:cubicBezTo>
                          <a:pt x="37903" y="28165"/>
                          <a:pt x="48887" y="14082"/>
                          <a:pt x="48887" y="14082"/>
                        </a:cubicBezTo>
                        <a:cubicBezTo>
                          <a:pt x="48887" y="14082"/>
                          <a:pt x="37903" y="0"/>
                          <a:pt x="24385" y="0"/>
                        </a:cubicBezTo>
                        <a:cubicBezTo>
                          <a:pt x="11673" y="0"/>
                          <a:pt x="1228" y="5561"/>
                          <a:pt x="0" y="12681"/>
                        </a:cubicBezTo>
                        <a:cubicBezTo>
                          <a:pt x="0" y="13142"/>
                          <a:pt x="14488" y="13751"/>
                          <a:pt x="14488" y="14224"/>
                        </a:cubicBezTo>
                        <a:close/>
                        <a:moveTo>
                          <a:pt x="43061" y="14082"/>
                        </a:moveTo>
                        <a:cubicBezTo>
                          <a:pt x="35216" y="4485"/>
                          <a:pt x="26463" y="3274"/>
                          <a:pt x="26463" y="3274"/>
                        </a:cubicBezTo>
                        <a:cubicBezTo>
                          <a:pt x="36838" y="3274"/>
                          <a:pt x="45268" y="14082"/>
                          <a:pt x="45268" y="14082"/>
                        </a:cubicBezTo>
                        <a:cubicBezTo>
                          <a:pt x="45268" y="14082"/>
                          <a:pt x="36838" y="24891"/>
                          <a:pt x="26463" y="24891"/>
                        </a:cubicBezTo>
                        <a:cubicBezTo>
                          <a:pt x="26463" y="24891"/>
                          <a:pt x="35216" y="23708"/>
                          <a:pt x="43061" y="14082"/>
                        </a:cubicBezTo>
                        <a:close/>
                        <a:moveTo>
                          <a:pt x="37606" y="14082"/>
                        </a:moveTo>
                        <a:cubicBezTo>
                          <a:pt x="32340" y="7639"/>
                          <a:pt x="26463" y="6826"/>
                          <a:pt x="26463" y="6826"/>
                        </a:cubicBezTo>
                        <a:cubicBezTo>
                          <a:pt x="33429" y="6826"/>
                          <a:pt x="39088" y="14082"/>
                          <a:pt x="39088" y="14082"/>
                        </a:cubicBezTo>
                        <a:cubicBezTo>
                          <a:pt x="39088" y="14082"/>
                          <a:pt x="33429" y="21339"/>
                          <a:pt x="26463" y="21339"/>
                        </a:cubicBezTo>
                        <a:cubicBezTo>
                          <a:pt x="26463" y="21339"/>
                          <a:pt x="32340" y="20545"/>
                          <a:pt x="37606" y="1408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4" name="任意多边形: 形状 273"/>
                  <p:cNvSpPr/>
                  <p:nvPr/>
                </p:nvSpPr>
                <p:spPr>
                  <a:xfrm>
                    <a:off x="990495" y="854662"/>
                    <a:ext cx="28236" cy="48762"/>
                  </a:xfrm>
                  <a:custGeom>
                    <a:avLst/>
                    <a:gdLst/>
                    <a:ahLst/>
                    <a:cxnLst/>
                    <a:rect l="0" t="0" r="0" b="0"/>
                    <a:pathLst>
                      <a:path w="28236" h="48762">
                        <a:moveTo>
                          <a:pt x="13976" y="14451"/>
                        </a:moveTo>
                        <a:cubicBezTo>
                          <a:pt x="13449" y="14451"/>
                          <a:pt x="13071" y="0"/>
                          <a:pt x="12559" y="0"/>
                        </a:cubicBezTo>
                        <a:cubicBezTo>
                          <a:pt x="5495" y="1375"/>
                          <a:pt x="0" y="11735"/>
                          <a:pt x="0" y="24323"/>
                        </a:cubicBezTo>
                        <a:cubicBezTo>
                          <a:pt x="0" y="37807"/>
                          <a:pt x="14118" y="48762"/>
                          <a:pt x="14118" y="48762"/>
                        </a:cubicBezTo>
                        <a:cubicBezTo>
                          <a:pt x="14118" y="48762"/>
                          <a:pt x="28236" y="37807"/>
                          <a:pt x="28236" y="24323"/>
                        </a:cubicBezTo>
                        <a:cubicBezTo>
                          <a:pt x="28236" y="11644"/>
                          <a:pt x="22661" y="1225"/>
                          <a:pt x="15523" y="0"/>
                        </a:cubicBezTo>
                        <a:cubicBezTo>
                          <a:pt x="15061" y="0"/>
                          <a:pt x="14450" y="14451"/>
                          <a:pt x="13976" y="14451"/>
                        </a:cubicBezTo>
                        <a:close/>
                        <a:moveTo>
                          <a:pt x="14118" y="42951"/>
                        </a:moveTo>
                        <a:cubicBezTo>
                          <a:pt x="23740" y="35127"/>
                          <a:pt x="24954" y="26396"/>
                          <a:pt x="24954" y="26396"/>
                        </a:cubicBezTo>
                        <a:cubicBezTo>
                          <a:pt x="24954" y="36745"/>
                          <a:pt x="14118" y="45153"/>
                          <a:pt x="14118" y="45153"/>
                        </a:cubicBezTo>
                        <a:cubicBezTo>
                          <a:pt x="14118" y="45153"/>
                          <a:pt x="3282" y="36745"/>
                          <a:pt x="3282" y="26396"/>
                        </a:cubicBezTo>
                        <a:cubicBezTo>
                          <a:pt x="3282" y="26396"/>
                          <a:pt x="4468" y="35127"/>
                          <a:pt x="14118" y="42951"/>
                        </a:cubicBezTo>
                        <a:close/>
                        <a:moveTo>
                          <a:pt x="14118" y="37511"/>
                        </a:moveTo>
                        <a:cubicBezTo>
                          <a:pt x="20578" y="32258"/>
                          <a:pt x="21393" y="26396"/>
                          <a:pt x="21393" y="26396"/>
                        </a:cubicBezTo>
                        <a:cubicBezTo>
                          <a:pt x="21393" y="33344"/>
                          <a:pt x="14118" y="38989"/>
                          <a:pt x="14118" y="38989"/>
                        </a:cubicBezTo>
                        <a:cubicBezTo>
                          <a:pt x="14118" y="38989"/>
                          <a:pt x="6843" y="33344"/>
                          <a:pt x="6843" y="26396"/>
                        </a:cubicBezTo>
                        <a:cubicBezTo>
                          <a:pt x="6843" y="26396"/>
                          <a:pt x="7639" y="32258"/>
                          <a:pt x="14118" y="3751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5" name="任意多边形: 形状 274"/>
                  <p:cNvSpPr/>
                  <p:nvPr/>
                </p:nvSpPr>
                <p:spPr>
                  <a:xfrm>
                    <a:off x="1001409" y="845936"/>
                    <a:ext cx="6408" cy="6391"/>
                  </a:xfrm>
                  <a:custGeom>
                    <a:avLst/>
                    <a:gdLst/>
                    <a:ahLst/>
                    <a:cxnLst/>
                    <a:rect l="0" t="0" r="0" b="0"/>
                    <a:pathLst>
                      <a:path w="6408" h="6391">
                        <a:moveTo>
                          <a:pt x="0" y="3196"/>
                        </a:moveTo>
                        <a:cubicBezTo>
                          <a:pt x="0" y="1431"/>
                          <a:pt x="1434" y="0"/>
                          <a:pt x="3204" y="0"/>
                        </a:cubicBezTo>
                        <a:cubicBezTo>
                          <a:pt x="4973" y="0"/>
                          <a:pt x="6408" y="1431"/>
                          <a:pt x="6408" y="3196"/>
                        </a:cubicBezTo>
                        <a:cubicBezTo>
                          <a:pt x="6408" y="4961"/>
                          <a:pt x="4973" y="6391"/>
                          <a:pt x="3204" y="6391"/>
                        </a:cubicBezTo>
                        <a:cubicBezTo>
                          <a:pt x="1434" y="6391"/>
                          <a:pt x="0" y="4961"/>
                          <a:pt x="0" y="319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6" name="任意多边形: 形状 275"/>
                  <p:cNvSpPr/>
                  <p:nvPr/>
                </p:nvSpPr>
                <p:spPr>
                  <a:xfrm>
                    <a:off x="990495" y="794839"/>
                    <a:ext cx="28237" cy="48762"/>
                  </a:xfrm>
                  <a:custGeom>
                    <a:avLst/>
                    <a:gdLst/>
                    <a:ahLst/>
                    <a:cxnLst/>
                    <a:rect l="0" t="0" r="0" b="0"/>
                    <a:pathLst>
                      <a:path w="28237" h="48762">
                        <a:moveTo>
                          <a:pt x="13976" y="34311"/>
                        </a:moveTo>
                        <a:cubicBezTo>
                          <a:pt x="13449" y="34311"/>
                          <a:pt x="13071" y="48828"/>
                          <a:pt x="12559" y="48762"/>
                        </a:cubicBezTo>
                        <a:cubicBezTo>
                          <a:pt x="5496" y="47388"/>
                          <a:pt x="0" y="37028"/>
                          <a:pt x="0" y="24439"/>
                        </a:cubicBezTo>
                        <a:cubicBezTo>
                          <a:pt x="0" y="10955"/>
                          <a:pt x="14118" y="0"/>
                          <a:pt x="14118" y="0"/>
                        </a:cubicBezTo>
                        <a:cubicBezTo>
                          <a:pt x="14118" y="0"/>
                          <a:pt x="28237" y="10955"/>
                          <a:pt x="28237" y="24439"/>
                        </a:cubicBezTo>
                        <a:cubicBezTo>
                          <a:pt x="28237" y="37119"/>
                          <a:pt x="22661" y="47538"/>
                          <a:pt x="15523" y="48762"/>
                        </a:cubicBezTo>
                        <a:cubicBezTo>
                          <a:pt x="15061" y="48877"/>
                          <a:pt x="14450" y="34311"/>
                          <a:pt x="13976" y="34311"/>
                        </a:cubicBezTo>
                        <a:close/>
                        <a:moveTo>
                          <a:pt x="14118" y="5811"/>
                        </a:moveTo>
                        <a:cubicBezTo>
                          <a:pt x="23741" y="13636"/>
                          <a:pt x="24954" y="22367"/>
                          <a:pt x="24954" y="22367"/>
                        </a:cubicBezTo>
                        <a:cubicBezTo>
                          <a:pt x="24954" y="12018"/>
                          <a:pt x="14118" y="3609"/>
                          <a:pt x="14118" y="3609"/>
                        </a:cubicBezTo>
                        <a:cubicBezTo>
                          <a:pt x="14118" y="3609"/>
                          <a:pt x="3282" y="12018"/>
                          <a:pt x="3282" y="22367"/>
                        </a:cubicBezTo>
                        <a:cubicBezTo>
                          <a:pt x="3282" y="22367"/>
                          <a:pt x="4468" y="13636"/>
                          <a:pt x="14118" y="5811"/>
                        </a:cubicBezTo>
                        <a:close/>
                        <a:moveTo>
                          <a:pt x="14118" y="11252"/>
                        </a:moveTo>
                        <a:cubicBezTo>
                          <a:pt x="20579" y="16505"/>
                          <a:pt x="21393" y="22367"/>
                          <a:pt x="21393" y="22367"/>
                        </a:cubicBezTo>
                        <a:cubicBezTo>
                          <a:pt x="21393" y="15418"/>
                          <a:pt x="14118" y="9773"/>
                          <a:pt x="14118" y="9773"/>
                        </a:cubicBezTo>
                        <a:cubicBezTo>
                          <a:pt x="14118" y="9773"/>
                          <a:pt x="6843" y="15418"/>
                          <a:pt x="6843" y="22367"/>
                        </a:cubicBezTo>
                        <a:cubicBezTo>
                          <a:pt x="6843" y="22367"/>
                          <a:pt x="7639" y="16505"/>
                          <a:pt x="14118" y="11252"/>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0" name="组合 169"/>
                <p:cNvGrpSpPr/>
                <p:nvPr/>
              </p:nvGrpSpPr>
              <p:grpSpPr>
                <a:xfrm>
                  <a:off x="832424" y="739987"/>
                  <a:ext cx="154588" cy="154358"/>
                  <a:chOff x="832424" y="739987"/>
                  <a:chExt cx="154588" cy="154358"/>
                </a:xfrm>
                <a:grpFill/>
              </p:grpSpPr>
              <p:sp>
                <p:nvSpPr>
                  <p:cNvPr id="267" name="任意多边形: 形状 266"/>
                  <p:cNvSpPr/>
                  <p:nvPr/>
                </p:nvSpPr>
                <p:spPr>
                  <a:xfrm>
                    <a:off x="832228" y="803951"/>
                    <a:ext cx="69884" cy="41398"/>
                  </a:xfrm>
                  <a:custGeom>
                    <a:avLst/>
                    <a:gdLst/>
                    <a:ahLst/>
                    <a:cxnLst/>
                    <a:rect l="0" t="0" r="0" b="0"/>
                    <a:pathLst>
                      <a:path w="69884" h="41398">
                        <a:moveTo>
                          <a:pt x="49130" y="18411"/>
                        </a:moveTo>
                        <a:cubicBezTo>
                          <a:pt x="49262" y="19158"/>
                          <a:pt x="70045" y="16056"/>
                          <a:pt x="70080" y="16798"/>
                        </a:cubicBezTo>
                        <a:cubicBezTo>
                          <a:pt x="69884" y="27158"/>
                          <a:pt x="56505" y="37548"/>
                          <a:pt x="38564" y="40703"/>
                        </a:cubicBezTo>
                        <a:cubicBezTo>
                          <a:pt x="19347" y="44083"/>
                          <a:pt x="195" y="26810"/>
                          <a:pt x="195" y="26810"/>
                        </a:cubicBezTo>
                        <a:cubicBezTo>
                          <a:pt x="195" y="26810"/>
                          <a:pt x="12269" y="4046"/>
                          <a:pt x="31486" y="666"/>
                        </a:cubicBezTo>
                        <a:cubicBezTo>
                          <a:pt x="49557" y="-2513"/>
                          <a:pt x="65804" y="2782"/>
                          <a:pt x="69336" y="12596"/>
                        </a:cubicBezTo>
                        <a:cubicBezTo>
                          <a:pt x="69618" y="13222"/>
                          <a:pt x="49011" y="17739"/>
                          <a:pt x="49130" y="18411"/>
                        </a:cubicBezTo>
                        <a:close/>
                        <a:moveTo>
                          <a:pt x="8477" y="25354"/>
                        </a:moveTo>
                        <a:cubicBezTo>
                          <a:pt x="17216" y="9749"/>
                          <a:pt x="29355" y="5839"/>
                          <a:pt x="29355" y="5839"/>
                        </a:cubicBezTo>
                        <a:cubicBezTo>
                          <a:pt x="14606" y="8433"/>
                          <a:pt x="5339" y="25906"/>
                          <a:pt x="5339" y="25906"/>
                        </a:cubicBezTo>
                        <a:cubicBezTo>
                          <a:pt x="5339" y="25906"/>
                          <a:pt x="20038" y="39163"/>
                          <a:pt x="34787" y="36569"/>
                        </a:cubicBezTo>
                        <a:cubicBezTo>
                          <a:pt x="34787" y="36569"/>
                          <a:pt x="22047" y="37076"/>
                          <a:pt x="8477" y="25354"/>
                        </a:cubicBezTo>
                        <a:close/>
                        <a:moveTo>
                          <a:pt x="16231" y="23990"/>
                        </a:moveTo>
                        <a:cubicBezTo>
                          <a:pt x="22098" y="13513"/>
                          <a:pt x="30248" y="10888"/>
                          <a:pt x="30248" y="10888"/>
                        </a:cubicBezTo>
                        <a:cubicBezTo>
                          <a:pt x="20345" y="12630"/>
                          <a:pt x="14124" y="24360"/>
                          <a:pt x="14124" y="24360"/>
                        </a:cubicBezTo>
                        <a:cubicBezTo>
                          <a:pt x="14124" y="24360"/>
                          <a:pt x="23992" y="33261"/>
                          <a:pt x="33895" y="31520"/>
                        </a:cubicBezTo>
                        <a:cubicBezTo>
                          <a:pt x="33895" y="31520"/>
                          <a:pt x="25341" y="31860"/>
                          <a:pt x="16231" y="2399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8" name="任意多边形: 形状 267"/>
                  <p:cNvSpPr/>
                  <p:nvPr/>
                </p:nvSpPr>
                <p:spPr>
                  <a:xfrm>
                    <a:off x="917166" y="789241"/>
                    <a:ext cx="69846" cy="41398"/>
                  </a:xfrm>
                  <a:custGeom>
                    <a:avLst/>
                    <a:gdLst/>
                    <a:ahLst/>
                    <a:cxnLst/>
                    <a:rect l="0" t="0" r="0" b="0"/>
                    <a:pathLst>
                      <a:path w="69846" h="41398">
                        <a:moveTo>
                          <a:pt x="20982" y="23133"/>
                        </a:moveTo>
                        <a:cubicBezTo>
                          <a:pt x="21114" y="23880"/>
                          <a:pt x="0" y="28055"/>
                          <a:pt x="0" y="28764"/>
                        </a:cubicBezTo>
                        <a:cubicBezTo>
                          <a:pt x="4471" y="38435"/>
                          <a:pt x="20614" y="43631"/>
                          <a:pt x="38555" y="40476"/>
                        </a:cubicBezTo>
                        <a:cubicBezTo>
                          <a:pt x="57772" y="37096"/>
                          <a:pt x="69846" y="14331"/>
                          <a:pt x="69846" y="14331"/>
                        </a:cubicBezTo>
                        <a:cubicBezTo>
                          <a:pt x="69846" y="14331"/>
                          <a:pt x="50694" y="-2941"/>
                          <a:pt x="31477" y="0"/>
                        </a:cubicBezTo>
                        <a:cubicBezTo>
                          <a:pt x="13406" y="3617"/>
                          <a:pt x="0" y="14134"/>
                          <a:pt x="0" y="24561"/>
                        </a:cubicBezTo>
                        <a:cubicBezTo>
                          <a:pt x="0" y="25246"/>
                          <a:pt x="20863" y="22461"/>
                          <a:pt x="20982" y="23133"/>
                        </a:cubicBezTo>
                        <a:close/>
                        <a:moveTo>
                          <a:pt x="61564" y="15788"/>
                        </a:moveTo>
                        <a:cubicBezTo>
                          <a:pt x="48001" y="4105"/>
                          <a:pt x="35253" y="4573"/>
                          <a:pt x="35253" y="4573"/>
                        </a:cubicBezTo>
                        <a:cubicBezTo>
                          <a:pt x="50003" y="1979"/>
                          <a:pt x="64702" y="15236"/>
                          <a:pt x="64702" y="15236"/>
                        </a:cubicBezTo>
                        <a:cubicBezTo>
                          <a:pt x="64702" y="15236"/>
                          <a:pt x="55435" y="32708"/>
                          <a:pt x="40686" y="35302"/>
                        </a:cubicBezTo>
                        <a:cubicBezTo>
                          <a:pt x="40686" y="35302"/>
                          <a:pt x="52832" y="31433"/>
                          <a:pt x="61564" y="15788"/>
                        </a:cubicBezTo>
                        <a:close/>
                        <a:moveTo>
                          <a:pt x="53810" y="17151"/>
                        </a:moveTo>
                        <a:cubicBezTo>
                          <a:pt x="44704" y="9308"/>
                          <a:pt x="36146" y="9622"/>
                          <a:pt x="36146" y="9622"/>
                        </a:cubicBezTo>
                        <a:cubicBezTo>
                          <a:pt x="46048" y="7880"/>
                          <a:pt x="55917" y="16781"/>
                          <a:pt x="55917" y="16781"/>
                        </a:cubicBezTo>
                        <a:cubicBezTo>
                          <a:pt x="55917" y="16781"/>
                          <a:pt x="49696" y="28512"/>
                          <a:pt x="39793" y="30253"/>
                        </a:cubicBezTo>
                        <a:cubicBezTo>
                          <a:pt x="39793" y="30253"/>
                          <a:pt x="47948" y="27655"/>
                          <a:pt x="53810" y="1715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9" name="任意多边形: 形状 268"/>
                  <p:cNvSpPr/>
                  <p:nvPr/>
                </p:nvSpPr>
                <p:spPr>
                  <a:xfrm>
                    <a:off x="896226" y="824678"/>
                    <a:ext cx="41504" cy="69667"/>
                  </a:xfrm>
                  <a:custGeom>
                    <a:avLst/>
                    <a:gdLst/>
                    <a:ahLst/>
                    <a:cxnLst/>
                    <a:rect l="0" t="0" r="0" b="0"/>
                    <a:pathLst>
                      <a:path w="41504" h="69667">
                        <a:moveTo>
                          <a:pt x="18312" y="20929"/>
                        </a:moveTo>
                        <a:cubicBezTo>
                          <a:pt x="17563" y="21060"/>
                          <a:pt x="13377" y="0"/>
                          <a:pt x="12666" y="0"/>
                        </a:cubicBezTo>
                        <a:cubicBezTo>
                          <a:pt x="2970" y="4460"/>
                          <a:pt x="-2239" y="20561"/>
                          <a:pt x="925" y="38457"/>
                        </a:cubicBezTo>
                        <a:cubicBezTo>
                          <a:pt x="4313" y="57624"/>
                          <a:pt x="27136" y="69667"/>
                          <a:pt x="27136" y="69667"/>
                        </a:cubicBezTo>
                        <a:cubicBezTo>
                          <a:pt x="27136" y="69667"/>
                          <a:pt x="44453" y="50565"/>
                          <a:pt x="41064" y="31397"/>
                        </a:cubicBezTo>
                        <a:cubicBezTo>
                          <a:pt x="37878" y="13372"/>
                          <a:pt x="27333" y="0"/>
                          <a:pt x="16880" y="0"/>
                        </a:cubicBezTo>
                        <a:cubicBezTo>
                          <a:pt x="16193" y="0"/>
                          <a:pt x="18986" y="20810"/>
                          <a:pt x="18312" y="20929"/>
                        </a:cubicBezTo>
                        <a:close/>
                        <a:moveTo>
                          <a:pt x="25675" y="61407"/>
                        </a:moveTo>
                        <a:cubicBezTo>
                          <a:pt x="37388" y="47878"/>
                          <a:pt x="36919" y="35163"/>
                          <a:pt x="36919" y="35163"/>
                        </a:cubicBezTo>
                        <a:cubicBezTo>
                          <a:pt x="39520" y="49875"/>
                          <a:pt x="26229" y="64537"/>
                          <a:pt x="26229" y="64537"/>
                        </a:cubicBezTo>
                        <a:cubicBezTo>
                          <a:pt x="26229" y="64537"/>
                          <a:pt x="8712" y="55294"/>
                          <a:pt x="6111" y="40582"/>
                        </a:cubicBezTo>
                        <a:cubicBezTo>
                          <a:pt x="6111" y="40582"/>
                          <a:pt x="9991" y="52697"/>
                          <a:pt x="25675" y="61407"/>
                        </a:cubicBezTo>
                        <a:close/>
                        <a:moveTo>
                          <a:pt x="24308" y="53673"/>
                        </a:moveTo>
                        <a:cubicBezTo>
                          <a:pt x="32172" y="44590"/>
                          <a:pt x="31857" y="36054"/>
                          <a:pt x="31857" y="36054"/>
                        </a:cubicBezTo>
                        <a:cubicBezTo>
                          <a:pt x="33603" y="45931"/>
                          <a:pt x="24680" y="55775"/>
                          <a:pt x="24680" y="55775"/>
                        </a:cubicBezTo>
                        <a:cubicBezTo>
                          <a:pt x="24680" y="55775"/>
                          <a:pt x="12919" y="49569"/>
                          <a:pt x="11173" y="39692"/>
                        </a:cubicBezTo>
                        <a:cubicBezTo>
                          <a:pt x="11173" y="39692"/>
                          <a:pt x="13778" y="47826"/>
                          <a:pt x="24308" y="5367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0" name="任意多边形: 形状 269"/>
                  <p:cNvSpPr/>
                  <p:nvPr/>
                </p:nvSpPr>
                <p:spPr>
                  <a:xfrm>
                    <a:off x="905092" y="812552"/>
                    <a:ext cx="9251" cy="9227"/>
                  </a:xfrm>
                  <a:custGeom>
                    <a:avLst/>
                    <a:gdLst/>
                    <a:ahLst/>
                    <a:cxnLst/>
                    <a:rect l="0" t="0" r="0" b="0"/>
                    <a:pathLst>
                      <a:path w="9251" h="9227">
                        <a:moveTo>
                          <a:pt x="0" y="5415"/>
                        </a:moveTo>
                        <a:cubicBezTo>
                          <a:pt x="-372" y="2906"/>
                          <a:pt x="1307" y="513"/>
                          <a:pt x="3822" y="0"/>
                        </a:cubicBezTo>
                        <a:cubicBezTo>
                          <a:pt x="6338" y="-372"/>
                          <a:pt x="8736" y="1304"/>
                          <a:pt x="9180" y="3813"/>
                        </a:cubicBezTo>
                        <a:cubicBezTo>
                          <a:pt x="9624" y="6322"/>
                          <a:pt x="7944" y="8714"/>
                          <a:pt x="5429" y="9157"/>
                        </a:cubicBezTo>
                        <a:cubicBezTo>
                          <a:pt x="2913" y="9599"/>
                          <a:pt x="515" y="7924"/>
                          <a:pt x="0" y="541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1" name="任意多边形: 形状 270"/>
                  <p:cNvSpPr/>
                  <p:nvPr/>
                </p:nvSpPr>
                <p:spPr>
                  <a:xfrm>
                    <a:off x="881449" y="739792"/>
                    <a:ext cx="41504" cy="69706"/>
                  </a:xfrm>
                  <a:custGeom>
                    <a:avLst/>
                    <a:gdLst/>
                    <a:ahLst/>
                    <a:cxnLst/>
                    <a:rect l="0" t="0" r="0" b="0"/>
                    <a:pathLst>
                      <a:path w="41504" h="69706">
                        <a:moveTo>
                          <a:pt x="23045" y="49005"/>
                        </a:moveTo>
                        <a:cubicBezTo>
                          <a:pt x="22296" y="49137"/>
                          <a:pt x="25407" y="69867"/>
                          <a:pt x="24663" y="69901"/>
                        </a:cubicBezTo>
                        <a:cubicBezTo>
                          <a:pt x="14276" y="69706"/>
                          <a:pt x="3860" y="56361"/>
                          <a:pt x="697" y="38466"/>
                        </a:cubicBezTo>
                        <a:cubicBezTo>
                          <a:pt x="-2692" y="19298"/>
                          <a:pt x="14625" y="195"/>
                          <a:pt x="14625" y="195"/>
                        </a:cubicBezTo>
                        <a:cubicBezTo>
                          <a:pt x="14625" y="195"/>
                          <a:pt x="37448" y="12238"/>
                          <a:pt x="40836" y="31406"/>
                        </a:cubicBezTo>
                        <a:cubicBezTo>
                          <a:pt x="44022" y="49431"/>
                          <a:pt x="38715" y="65636"/>
                          <a:pt x="28876" y="69160"/>
                        </a:cubicBezTo>
                        <a:cubicBezTo>
                          <a:pt x="28248" y="69441"/>
                          <a:pt x="23719" y="48886"/>
                          <a:pt x="23045" y="49005"/>
                        </a:cubicBezTo>
                        <a:close/>
                        <a:moveTo>
                          <a:pt x="16085" y="8456"/>
                        </a:moveTo>
                        <a:cubicBezTo>
                          <a:pt x="31730" y="17172"/>
                          <a:pt x="35650" y="29281"/>
                          <a:pt x="35650" y="29281"/>
                        </a:cubicBezTo>
                        <a:cubicBezTo>
                          <a:pt x="33049" y="14569"/>
                          <a:pt x="15532" y="5325"/>
                          <a:pt x="15532" y="5325"/>
                        </a:cubicBezTo>
                        <a:cubicBezTo>
                          <a:pt x="15532" y="5325"/>
                          <a:pt x="2241" y="19987"/>
                          <a:pt x="4841" y="34699"/>
                        </a:cubicBezTo>
                        <a:cubicBezTo>
                          <a:pt x="4841" y="34699"/>
                          <a:pt x="4333" y="21991"/>
                          <a:pt x="16085" y="8456"/>
                        </a:cubicBezTo>
                        <a:close/>
                        <a:moveTo>
                          <a:pt x="17452" y="16189"/>
                        </a:moveTo>
                        <a:cubicBezTo>
                          <a:pt x="27956" y="22042"/>
                          <a:pt x="30588" y="30171"/>
                          <a:pt x="30588" y="30171"/>
                        </a:cubicBezTo>
                        <a:cubicBezTo>
                          <a:pt x="28842" y="20294"/>
                          <a:pt x="17081" y="14088"/>
                          <a:pt x="17081" y="14088"/>
                        </a:cubicBezTo>
                        <a:cubicBezTo>
                          <a:pt x="17081" y="14088"/>
                          <a:pt x="8157" y="23931"/>
                          <a:pt x="9903" y="33809"/>
                        </a:cubicBezTo>
                        <a:cubicBezTo>
                          <a:pt x="9903" y="33809"/>
                          <a:pt x="9562" y="25277"/>
                          <a:pt x="17452" y="16189"/>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1" name="组合 170"/>
                <p:cNvGrpSpPr/>
                <p:nvPr/>
              </p:nvGrpSpPr>
              <p:grpSpPr>
                <a:xfrm>
                  <a:off x="815287" y="852059"/>
                  <a:ext cx="110347" cy="109949"/>
                  <a:chOff x="815287" y="852059"/>
                  <a:chExt cx="110347" cy="109949"/>
                </a:xfrm>
                <a:grpFill/>
              </p:grpSpPr>
              <p:sp>
                <p:nvSpPr>
                  <p:cNvPr id="262" name="任意多边形: 形状 261"/>
                  <p:cNvSpPr/>
                  <p:nvPr/>
                </p:nvSpPr>
                <p:spPr>
                  <a:xfrm>
                    <a:off x="861013" y="851934"/>
                    <a:ext cx="29594" cy="49677"/>
                  </a:xfrm>
                  <a:custGeom>
                    <a:avLst/>
                    <a:gdLst/>
                    <a:ahLst/>
                    <a:cxnLst/>
                    <a:rect l="0" t="0" r="0" b="0"/>
                    <a:pathLst>
                      <a:path w="29594" h="49677">
                        <a:moveTo>
                          <a:pt x="12874" y="34879"/>
                        </a:moveTo>
                        <a:cubicBezTo>
                          <a:pt x="12340" y="34785"/>
                          <a:pt x="9355" y="49432"/>
                          <a:pt x="8848" y="49274"/>
                        </a:cubicBezTo>
                        <a:cubicBezTo>
                          <a:pt x="1934" y="46622"/>
                          <a:pt x="-1780" y="35141"/>
                          <a:pt x="476" y="22381"/>
                        </a:cubicBezTo>
                        <a:cubicBezTo>
                          <a:pt x="2892" y="8713"/>
                          <a:pt x="19166" y="125"/>
                          <a:pt x="19166" y="125"/>
                        </a:cubicBezTo>
                        <a:cubicBezTo>
                          <a:pt x="19166" y="125"/>
                          <a:pt x="31514" y="13747"/>
                          <a:pt x="29098" y="27414"/>
                        </a:cubicBezTo>
                        <a:cubicBezTo>
                          <a:pt x="26826" y="40267"/>
                          <a:pt x="19307" y="49835"/>
                          <a:pt x="11853" y="49802"/>
                        </a:cubicBezTo>
                        <a:cubicBezTo>
                          <a:pt x="11363" y="49838"/>
                          <a:pt x="13354" y="34963"/>
                          <a:pt x="12874" y="34879"/>
                        </a:cubicBezTo>
                        <a:close/>
                        <a:moveTo>
                          <a:pt x="18125" y="6016"/>
                        </a:moveTo>
                        <a:cubicBezTo>
                          <a:pt x="26476" y="15662"/>
                          <a:pt x="26142" y="24729"/>
                          <a:pt x="26142" y="24729"/>
                        </a:cubicBezTo>
                        <a:cubicBezTo>
                          <a:pt x="27997" y="14238"/>
                          <a:pt x="18519" y="3783"/>
                          <a:pt x="18519" y="3783"/>
                        </a:cubicBezTo>
                        <a:cubicBezTo>
                          <a:pt x="18519" y="3783"/>
                          <a:pt x="6029" y="10375"/>
                          <a:pt x="4174" y="20865"/>
                        </a:cubicBezTo>
                        <a:cubicBezTo>
                          <a:pt x="4174" y="20865"/>
                          <a:pt x="6941" y="12226"/>
                          <a:pt x="18125" y="6016"/>
                        </a:cubicBezTo>
                        <a:close/>
                        <a:moveTo>
                          <a:pt x="17150" y="11530"/>
                        </a:moveTo>
                        <a:cubicBezTo>
                          <a:pt x="22757" y="18007"/>
                          <a:pt x="22533" y="24094"/>
                          <a:pt x="22533" y="24094"/>
                        </a:cubicBezTo>
                        <a:cubicBezTo>
                          <a:pt x="23778" y="17051"/>
                          <a:pt x="17415" y="10032"/>
                          <a:pt x="17415" y="10032"/>
                        </a:cubicBezTo>
                        <a:cubicBezTo>
                          <a:pt x="17415" y="10032"/>
                          <a:pt x="9029" y="14457"/>
                          <a:pt x="7784" y="21500"/>
                        </a:cubicBezTo>
                        <a:cubicBezTo>
                          <a:pt x="7784" y="21500"/>
                          <a:pt x="9641" y="15700"/>
                          <a:pt x="17150" y="1153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3" name="任意多边形: 形状 262"/>
                  <p:cNvSpPr/>
                  <p:nvPr/>
                </p:nvSpPr>
                <p:spPr>
                  <a:xfrm>
                    <a:off x="850497" y="912304"/>
                    <a:ext cx="29594" cy="49704"/>
                  </a:xfrm>
                  <a:custGeom>
                    <a:avLst/>
                    <a:gdLst/>
                    <a:ahLst/>
                    <a:cxnLst/>
                    <a:rect l="0" t="0" r="0" b="0"/>
                    <a:pathLst>
                      <a:path w="29594" h="49704">
                        <a:moveTo>
                          <a:pt x="16249" y="14900"/>
                        </a:moveTo>
                        <a:cubicBezTo>
                          <a:pt x="15715" y="14806"/>
                          <a:pt x="17933" y="0"/>
                          <a:pt x="17402" y="0"/>
                        </a:cubicBezTo>
                        <a:cubicBezTo>
                          <a:pt x="9996" y="0"/>
                          <a:pt x="2569" y="9655"/>
                          <a:pt x="0" y="22415"/>
                        </a:cubicBezTo>
                        <a:cubicBezTo>
                          <a:pt x="-2103" y="36083"/>
                          <a:pt x="10245" y="49704"/>
                          <a:pt x="10245" y="49704"/>
                        </a:cubicBezTo>
                        <a:cubicBezTo>
                          <a:pt x="10245" y="49704"/>
                          <a:pt x="26519" y="41117"/>
                          <a:pt x="28935" y="27449"/>
                        </a:cubicBezTo>
                        <a:cubicBezTo>
                          <a:pt x="31207" y="14596"/>
                          <a:pt x="27423" y="3041"/>
                          <a:pt x="20407" y="0"/>
                        </a:cubicBezTo>
                        <a:cubicBezTo>
                          <a:pt x="19959" y="0"/>
                          <a:pt x="16730" y="14985"/>
                          <a:pt x="16249" y="14900"/>
                        </a:cubicBezTo>
                        <a:close/>
                        <a:moveTo>
                          <a:pt x="11286" y="43814"/>
                        </a:moveTo>
                        <a:cubicBezTo>
                          <a:pt x="22442" y="37599"/>
                          <a:pt x="25237" y="28965"/>
                          <a:pt x="25237" y="28965"/>
                        </a:cubicBezTo>
                        <a:cubicBezTo>
                          <a:pt x="23383" y="39455"/>
                          <a:pt x="10892" y="46046"/>
                          <a:pt x="10892" y="46046"/>
                        </a:cubicBezTo>
                        <a:cubicBezTo>
                          <a:pt x="10892" y="46046"/>
                          <a:pt x="1414" y="35591"/>
                          <a:pt x="3269" y="25101"/>
                        </a:cubicBezTo>
                        <a:cubicBezTo>
                          <a:pt x="3269" y="25101"/>
                          <a:pt x="2906" y="34163"/>
                          <a:pt x="11286" y="43814"/>
                        </a:cubicBezTo>
                        <a:close/>
                        <a:moveTo>
                          <a:pt x="12261" y="38299"/>
                        </a:moveTo>
                        <a:cubicBezTo>
                          <a:pt x="19751" y="34126"/>
                          <a:pt x="21627" y="28330"/>
                          <a:pt x="21627" y="28330"/>
                        </a:cubicBezTo>
                        <a:cubicBezTo>
                          <a:pt x="20382" y="35373"/>
                          <a:pt x="11996" y="39798"/>
                          <a:pt x="11996" y="39798"/>
                        </a:cubicBezTo>
                        <a:cubicBezTo>
                          <a:pt x="11996" y="39798"/>
                          <a:pt x="5633" y="32779"/>
                          <a:pt x="6878" y="25736"/>
                        </a:cubicBezTo>
                        <a:cubicBezTo>
                          <a:pt x="6878" y="25736"/>
                          <a:pt x="6635" y="31820"/>
                          <a:pt x="12261" y="3829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4" name="任意多边形: 形状 263"/>
                  <p:cNvSpPr/>
                  <p:nvPr/>
                </p:nvSpPr>
                <p:spPr>
                  <a:xfrm>
                    <a:off x="815287" y="887111"/>
                    <a:ext cx="49831" cy="29519"/>
                  </a:xfrm>
                  <a:custGeom>
                    <a:avLst/>
                    <a:gdLst/>
                    <a:ahLst/>
                    <a:cxnLst/>
                    <a:rect l="0" t="0" r="0" b="0"/>
                    <a:pathLst>
                      <a:path w="49831" h="29519">
                        <a:moveTo>
                          <a:pt x="34893" y="16208"/>
                        </a:moveTo>
                        <a:cubicBezTo>
                          <a:pt x="34987" y="15675"/>
                          <a:pt x="49831" y="17888"/>
                          <a:pt x="49831" y="17358"/>
                        </a:cubicBezTo>
                        <a:cubicBezTo>
                          <a:pt x="49692" y="9971"/>
                          <a:pt x="40152" y="2563"/>
                          <a:pt x="27359" y="0"/>
                        </a:cubicBezTo>
                        <a:cubicBezTo>
                          <a:pt x="13656" y="-2098"/>
                          <a:pt x="0" y="10219"/>
                          <a:pt x="0" y="10219"/>
                        </a:cubicBezTo>
                        <a:cubicBezTo>
                          <a:pt x="0" y="10219"/>
                          <a:pt x="8609" y="26451"/>
                          <a:pt x="22312" y="28861"/>
                        </a:cubicBezTo>
                        <a:cubicBezTo>
                          <a:pt x="35198" y="31128"/>
                          <a:pt x="46782" y="27353"/>
                          <a:pt x="49301" y="20355"/>
                        </a:cubicBezTo>
                        <a:cubicBezTo>
                          <a:pt x="49502" y="19908"/>
                          <a:pt x="34808" y="16687"/>
                          <a:pt x="34893" y="16208"/>
                        </a:cubicBezTo>
                        <a:close/>
                        <a:moveTo>
                          <a:pt x="5905" y="11258"/>
                        </a:moveTo>
                        <a:cubicBezTo>
                          <a:pt x="12137" y="22385"/>
                          <a:pt x="20793" y="25173"/>
                          <a:pt x="20793" y="25173"/>
                        </a:cubicBezTo>
                        <a:cubicBezTo>
                          <a:pt x="10276" y="23323"/>
                          <a:pt x="3668" y="10864"/>
                          <a:pt x="3668" y="10864"/>
                        </a:cubicBezTo>
                        <a:cubicBezTo>
                          <a:pt x="3668" y="10864"/>
                          <a:pt x="14149" y="1411"/>
                          <a:pt x="24666" y="3261"/>
                        </a:cubicBezTo>
                        <a:cubicBezTo>
                          <a:pt x="24666" y="3261"/>
                          <a:pt x="15582" y="2899"/>
                          <a:pt x="5905" y="11258"/>
                        </a:cubicBezTo>
                        <a:close/>
                        <a:moveTo>
                          <a:pt x="11434" y="12230"/>
                        </a:moveTo>
                        <a:cubicBezTo>
                          <a:pt x="15618" y="19701"/>
                          <a:pt x="21429" y="21572"/>
                          <a:pt x="21429" y="21572"/>
                        </a:cubicBezTo>
                        <a:cubicBezTo>
                          <a:pt x="14368" y="20331"/>
                          <a:pt x="9932" y="11966"/>
                          <a:pt x="9932" y="11966"/>
                        </a:cubicBezTo>
                        <a:cubicBezTo>
                          <a:pt x="9932" y="11966"/>
                          <a:pt x="16969" y="5619"/>
                          <a:pt x="24030" y="6861"/>
                        </a:cubicBezTo>
                        <a:cubicBezTo>
                          <a:pt x="24030" y="6861"/>
                          <a:pt x="17930" y="6618"/>
                          <a:pt x="11434" y="1223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5" name="任意多边形: 形状 264"/>
                  <p:cNvSpPr/>
                  <p:nvPr/>
                </p:nvSpPr>
                <p:spPr>
                  <a:xfrm>
                    <a:off x="867163" y="903744"/>
                    <a:ext cx="6596" cy="6580"/>
                  </a:xfrm>
                  <a:custGeom>
                    <a:avLst/>
                    <a:gdLst/>
                    <a:ahLst/>
                    <a:cxnLst/>
                    <a:rect l="0" t="0" r="0" b="0"/>
                    <a:pathLst>
                      <a:path w="6596" h="6580">
                        <a:moveTo>
                          <a:pt x="3871" y="0"/>
                        </a:moveTo>
                        <a:cubicBezTo>
                          <a:pt x="5664" y="366"/>
                          <a:pt x="6862" y="2072"/>
                          <a:pt x="6546" y="3861"/>
                        </a:cubicBezTo>
                        <a:cubicBezTo>
                          <a:pt x="6230" y="5650"/>
                          <a:pt x="4519" y="6845"/>
                          <a:pt x="2726" y="6529"/>
                        </a:cubicBezTo>
                        <a:cubicBezTo>
                          <a:pt x="932" y="6214"/>
                          <a:pt x="-266" y="4508"/>
                          <a:pt x="0" y="2719"/>
                        </a:cubicBezTo>
                        <a:cubicBezTo>
                          <a:pt x="367" y="930"/>
                          <a:pt x="2077" y="-265"/>
                          <a:pt x="3871" y="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6" name="任意多边形: 形状 265"/>
                  <p:cNvSpPr/>
                  <p:nvPr/>
                </p:nvSpPr>
                <p:spPr>
                  <a:xfrm>
                    <a:off x="875956" y="897620"/>
                    <a:ext cx="49804" cy="29519"/>
                  </a:xfrm>
                  <a:custGeom>
                    <a:avLst/>
                    <a:gdLst/>
                    <a:ahLst/>
                    <a:cxnLst/>
                    <a:rect l="0" t="0" r="0" b="0"/>
                    <a:pathLst>
                      <a:path w="49804" h="29519">
                        <a:moveTo>
                          <a:pt x="14836" y="12841"/>
                        </a:moveTo>
                        <a:cubicBezTo>
                          <a:pt x="14930" y="12308"/>
                          <a:pt x="245" y="9332"/>
                          <a:pt x="404" y="8826"/>
                        </a:cubicBezTo>
                        <a:cubicBezTo>
                          <a:pt x="3063" y="1929"/>
                          <a:pt x="14573" y="-1775"/>
                          <a:pt x="27366" y="475"/>
                        </a:cubicBezTo>
                        <a:cubicBezTo>
                          <a:pt x="41069" y="2885"/>
                          <a:pt x="49678" y="19117"/>
                          <a:pt x="49678" y="19117"/>
                        </a:cubicBezTo>
                        <a:cubicBezTo>
                          <a:pt x="49678" y="19117"/>
                          <a:pt x="36022" y="31434"/>
                          <a:pt x="22320" y="29024"/>
                        </a:cubicBezTo>
                        <a:cubicBezTo>
                          <a:pt x="9434" y="26757"/>
                          <a:pt x="-158" y="19258"/>
                          <a:pt x="-126" y="11823"/>
                        </a:cubicBezTo>
                        <a:cubicBezTo>
                          <a:pt x="-161" y="11334"/>
                          <a:pt x="14751" y="13320"/>
                          <a:pt x="14836" y="12841"/>
                        </a:cubicBezTo>
                        <a:close/>
                        <a:moveTo>
                          <a:pt x="43773" y="18079"/>
                        </a:moveTo>
                        <a:cubicBezTo>
                          <a:pt x="34102" y="26409"/>
                          <a:pt x="25012" y="26076"/>
                          <a:pt x="25012" y="26076"/>
                        </a:cubicBezTo>
                        <a:cubicBezTo>
                          <a:pt x="35529" y="27926"/>
                          <a:pt x="46011" y="18472"/>
                          <a:pt x="46011" y="18472"/>
                        </a:cubicBezTo>
                        <a:cubicBezTo>
                          <a:pt x="46011" y="18472"/>
                          <a:pt x="39403" y="6013"/>
                          <a:pt x="28886" y="4163"/>
                        </a:cubicBezTo>
                        <a:cubicBezTo>
                          <a:pt x="28886" y="4163"/>
                          <a:pt x="37547" y="6923"/>
                          <a:pt x="43773" y="18079"/>
                        </a:cubicBezTo>
                        <a:close/>
                        <a:moveTo>
                          <a:pt x="38244" y="17106"/>
                        </a:moveTo>
                        <a:cubicBezTo>
                          <a:pt x="31751" y="22699"/>
                          <a:pt x="25649" y="22475"/>
                          <a:pt x="25649" y="22475"/>
                        </a:cubicBezTo>
                        <a:cubicBezTo>
                          <a:pt x="32710" y="23717"/>
                          <a:pt x="39747" y="17370"/>
                          <a:pt x="39747" y="17370"/>
                        </a:cubicBezTo>
                        <a:cubicBezTo>
                          <a:pt x="39747" y="17370"/>
                          <a:pt x="35310" y="9006"/>
                          <a:pt x="28249" y="7764"/>
                        </a:cubicBezTo>
                        <a:cubicBezTo>
                          <a:pt x="28249" y="7764"/>
                          <a:pt x="34064" y="9616"/>
                          <a:pt x="38244" y="17106"/>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2" name="组合 171"/>
                <p:cNvGrpSpPr/>
                <p:nvPr/>
              </p:nvGrpSpPr>
              <p:grpSpPr>
                <a:xfrm>
                  <a:off x="927390" y="865167"/>
                  <a:ext cx="66283" cy="66185"/>
                  <a:chOff x="927390" y="865167"/>
                  <a:chExt cx="66283" cy="66185"/>
                </a:xfrm>
                <a:grpFill/>
              </p:grpSpPr>
              <p:sp>
                <p:nvSpPr>
                  <p:cNvPr id="257" name="任意多边形: 形状 256"/>
                  <p:cNvSpPr/>
                  <p:nvPr/>
                </p:nvSpPr>
                <p:spPr>
                  <a:xfrm>
                    <a:off x="927390" y="889676"/>
                    <a:ext cx="29797" cy="17167"/>
                  </a:xfrm>
                  <a:custGeom>
                    <a:avLst/>
                    <a:gdLst/>
                    <a:ahLst/>
                    <a:cxnLst/>
                    <a:rect l="0" t="0" r="0" b="0"/>
                    <a:pathLst>
                      <a:path w="29797" h="17167">
                        <a:moveTo>
                          <a:pt x="20967" y="8670"/>
                        </a:moveTo>
                        <a:cubicBezTo>
                          <a:pt x="20967" y="8990"/>
                          <a:pt x="29837" y="9220"/>
                          <a:pt x="29797" y="9531"/>
                        </a:cubicBezTo>
                        <a:cubicBezTo>
                          <a:pt x="28958" y="13826"/>
                          <a:pt x="22627" y="17167"/>
                          <a:pt x="14934" y="17167"/>
                        </a:cubicBezTo>
                        <a:cubicBezTo>
                          <a:pt x="6694" y="17167"/>
                          <a:pt x="0" y="8584"/>
                          <a:pt x="0" y="8584"/>
                        </a:cubicBezTo>
                        <a:cubicBezTo>
                          <a:pt x="0" y="8584"/>
                          <a:pt x="6694" y="0"/>
                          <a:pt x="14934" y="0"/>
                        </a:cubicBezTo>
                        <a:cubicBezTo>
                          <a:pt x="22683" y="0"/>
                          <a:pt x="29049" y="3390"/>
                          <a:pt x="29797" y="7729"/>
                        </a:cubicBezTo>
                        <a:cubicBezTo>
                          <a:pt x="29868" y="8010"/>
                          <a:pt x="20967" y="8382"/>
                          <a:pt x="20967" y="8670"/>
                        </a:cubicBezTo>
                        <a:close/>
                        <a:moveTo>
                          <a:pt x="3551" y="8584"/>
                        </a:moveTo>
                        <a:cubicBezTo>
                          <a:pt x="8332" y="2733"/>
                          <a:pt x="13668" y="1995"/>
                          <a:pt x="13668" y="1995"/>
                        </a:cubicBezTo>
                        <a:cubicBezTo>
                          <a:pt x="7344" y="1995"/>
                          <a:pt x="2206" y="8584"/>
                          <a:pt x="2206" y="8584"/>
                        </a:cubicBezTo>
                        <a:cubicBezTo>
                          <a:pt x="2206" y="8584"/>
                          <a:pt x="7344" y="15172"/>
                          <a:pt x="13668" y="15172"/>
                        </a:cubicBezTo>
                        <a:cubicBezTo>
                          <a:pt x="13668" y="15172"/>
                          <a:pt x="8332" y="14451"/>
                          <a:pt x="3551" y="8584"/>
                        </a:cubicBezTo>
                        <a:close/>
                        <a:moveTo>
                          <a:pt x="6876" y="8584"/>
                        </a:moveTo>
                        <a:cubicBezTo>
                          <a:pt x="10086" y="4656"/>
                          <a:pt x="13668" y="4160"/>
                          <a:pt x="13668" y="4160"/>
                        </a:cubicBezTo>
                        <a:cubicBezTo>
                          <a:pt x="9422" y="4160"/>
                          <a:pt x="5972" y="8584"/>
                          <a:pt x="5972" y="8584"/>
                        </a:cubicBezTo>
                        <a:cubicBezTo>
                          <a:pt x="5972" y="8584"/>
                          <a:pt x="9422" y="13007"/>
                          <a:pt x="13668" y="13007"/>
                        </a:cubicBezTo>
                        <a:cubicBezTo>
                          <a:pt x="13668" y="13007"/>
                          <a:pt x="10086" y="12523"/>
                          <a:pt x="6876" y="858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8" name="任意多边形: 形状 257"/>
                  <p:cNvSpPr/>
                  <p:nvPr/>
                </p:nvSpPr>
                <p:spPr>
                  <a:xfrm>
                    <a:off x="963876" y="889676"/>
                    <a:ext cx="29798" cy="17167"/>
                  </a:xfrm>
                  <a:custGeom>
                    <a:avLst/>
                    <a:gdLst/>
                    <a:ahLst/>
                    <a:cxnLst/>
                    <a:rect l="0" t="0" r="0" b="0"/>
                    <a:pathLst>
                      <a:path w="29798" h="17167">
                        <a:moveTo>
                          <a:pt x="8831" y="8670"/>
                        </a:moveTo>
                        <a:cubicBezTo>
                          <a:pt x="8831" y="8990"/>
                          <a:pt x="0" y="9220"/>
                          <a:pt x="0" y="9531"/>
                        </a:cubicBezTo>
                        <a:cubicBezTo>
                          <a:pt x="840" y="13826"/>
                          <a:pt x="7171" y="17167"/>
                          <a:pt x="14864" y="17167"/>
                        </a:cubicBezTo>
                        <a:cubicBezTo>
                          <a:pt x="23103" y="17167"/>
                          <a:pt x="29798" y="8584"/>
                          <a:pt x="29798" y="8584"/>
                        </a:cubicBezTo>
                        <a:cubicBezTo>
                          <a:pt x="29798" y="8584"/>
                          <a:pt x="23103" y="0"/>
                          <a:pt x="14864" y="0"/>
                        </a:cubicBezTo>
                        <a:cubicBezTo>
                          <a:pt x="7115" y="0"/>
                          <a:pt x="0" y="3390"/>
                          <a:pt x="0" y="7729"/>
                        </a:cubicBezTo>
                        <a:cubicBezTo>
                          <a:pt x="0" y="8010"/>
                          <a:pt x="8831" y="8382"/>
                          <a:pt x="8831" y="8670"/>
                        </a:cubicBezTo>
                        <a:close/>
                        <a:moveTo>
                          <a:pt x="26246" y="8584"/>
                        </a:moveTo>
                        <a:cubicBezTo>
                          <a:pt x="21465" y="2733"/>
                          <a:pt x="16130" y="1995"/>
                          <a:pt x="16130" y="1995"/>
                        </a:cubicBezTo>
                        <a:cubicBezTo>
                          <a:pt x="22454" y="1995"/>
                          <a:pt x="27592" y="8584"/>
                          <a:pt x="27592" y="8584"/>
                        </a:cubicBezTo>
                        <a:cubicBezTo>
                          <a:pt x="27592" y="8584"/>
                          <a:pt x="22454" y="15172"/>
                          <a:pt x="16130" y="15172"/>
                        </a:cubicBezTo>
                        <a:cubicBezTo>
                          <a:pt x="16130" y="15172"/>
                          <a:pt x="21465" y="14451"/>
                          <a:pt x="26246" y="8584"/>
                        </a:cubicBezTo>
                        <a:close/>
                        <a:moveTo>
                          <a:pt x="22922" y="8584"/>
                        </a:moveTo>
                        <a:cubicBezTo>
                          <a:pt x="19712" y="4656"/>
                          <a:pt x="16130" y="4160"/>
                          <a:pt x="16130" y="4160"/>
                        </a:cubicBezTo>
                        <a:cubicBezTo>
                          <a:pt x="20376" y="4160"/>
                          <a:pt x="23825" y="8584"/>
                          <a:pt x="23825" y="8584"/>
                        </a:cubicBezTo>
                        <a:cubicBezTo>
                          <a:pt x="23825" y="8584"/>
                          <a:pt x="20376" y="13007"/>
                          <a:pt x="16130" y="13007"/>
                        </a:cubicBezTo>
                        <a:cubicBezTo>
                          <a:pt x="16130" y="13007"/>
                          <a:pt x="19712" y="12523"/>
                          <a:pt x="22922" y="858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9" name="任意多边形: 形状 258"/>
                  <p:cNvSpPr/>
                  <p:nvPr/>
                </p:nvSpPr>
                <p:spPr>
                  <a:xfrm>
                    <a:off x="951926" y="901630"/>
                    <a:ext cx="17211" cy="29722"/>
                  </a:xfrm>
                  <a:custGeom>
                    <a:avLst/>
                    <a:gdLst/>
                    <a:ahLst/>
                    <a:cxnLst/>
                    <a:rect l="0" t="0" r="0" b="0"/>
                    <a:pathLst>
                      <a:path w="17211" h="29722">
                        <a:moveTo>
                          <a:pt x="8519" y="8809"/>
                        </a:moveTo>
                        <a:cubicBezTo>
                          <a:pt x="8198" y="8809"/>
                          <a:pt x="7967" y="0"/>
                          <a:pt x="7655" y="0"/>
                        </a:cubicBezTo>
                        <a:cubicBezTo>
                          <a:pt x="3350" y="838"/>
                          <a:pt x="0" y="7153"/>
                          <a:pt x="0" y="14826"/>
                        </a:cubicBezTo>
                        <a:cubicBezTo>
                          <a:pt x="0" y="23044"/>
                          <a:pt x="8605" y="29722"/>
                          <a:pt x="8605" y="29722"/>
                        </a:cubicBezTo>
                        <a:cubicBezTo>
                          <a:pt x="8605" y="29722"/>
                          <a:pt x="17211" y="23044"/>
                          <a:pt x="17211" y="14826"/>
                        </a:cubicBezTo>
                        <a:cubicBezTo>
                          <a:pt x="17211" y="7097"/>
                          <a:pt x="13812" y="0"/>
                          <a:pt x="9462" y="0"/>
                        </a:cubicBezTo>
                        <a:cubicBezTo>
                          <a:pt x="9180" y="0"/>
                          <a:pt x="8808" y="8809"/>
                          <a:pt x="8519" y="8809"/>
                        </a:cubicBezTo>
                        <a:close/>
                        <a:moveTo>
                          <a:pt x="8605" y="26180"/>
                        </a:moveTo>
                        <a:cubicBezTo>
                          <a:pt x="14470" y="21411"/>
                          <a:pt x="15210" y="16089"/>
                          <a:pt x="15210" y="16089"/>
                        </a:cubicBezTo>
                        <a:cubicBezTo>
                          <a:pt x="15210" y="22397"/>
                          <a:pt x="8605" y="27522"/>
                          <a:pt x="8605" y="27522"/>
                        </a:cubicBezTo>
                        <a:cubicBezTo>
                          <a:pt x="8605" y="27522"/>
                          <a:pt x="2000" y="22397"/>
                          <a:pt x="2000" y="16089"/>
                        </a:cubicBezTo>
                        <a:cubicBezTo>
                          <a:pt x="2000" y="16089"/>
                          <a:pt x="2723" y="21411"/>
                          <a:pt x="8605" y="26180"/>
                        </a:cubicBezTo>
                        <a:close/>
                        <a:moveTo>
                          <a:pt x="8605" y="22864"/>
                        </a:moveTo>
                        <a:cubicBezTo>
                          <a:pt x="12543" y="19662"/>
                          <a:pt x="13040" y="16089"/>
                          <a:pt x="13040" y="16089"/>
                        </a:cubicBezTo>
                        <a:cubicBezTo>
                          <a:pt x="13040" y="20324"/>
                          <a:pt x="8605" y="23765"/>
                          <a:pt x="8605" y="23765"/>
                        </a:cubicBezTo>
                        <a:cubicBezTo>
                          <a:pt x="8605" y="23765"/>
                          <a:pt x="4171" y="20324"/>
                          <a:pt x="4171" y="16089"/>
                        </a:cubicBezTo>
                        <a:cubicBezTo>
                          <a:pt x="4171" y="16089"/>
                          <a:pt x="4656" y="19662"/>
                          <a:pt x="8605" y="2286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0" name="任意多边形: 形状 259"/>
                  <p:cNvSpPr/>
                  <p:nvPr/>
                </p:nvSpPr>
                <p:spPr>
                  <a:xfrm>
                    <a:off x="958579" y="896312"/>
                    <a:ext cx="3906" cy="3896"/>
                  </a:xfrm>
                  <a:custGeom>
                    <a:avLst/>
                    <a:gdLst/>
                    <a:ahLst/>
                    <a:cxnLst/>
                    <a:rect l="0" t="0" r="0" b="0"/>
                    <a:pathLst>
                      <a:path w="3906" h="3896">
                        <a:moveTo>
                          <a:pt x="0" y="1948"/>
                        </a:moveTo>
                        <a:cubicBezTo>
                          <a:pt x="0" y="872"/>
                          <a:pt x="874" y="0"/>
                          <a:pt x="1953" y="0"/>
                        </a:cubicBezTo>
                        <a:cubicBezTo>
                          <a:pt x="3031" y="0"/>
                          <a:pt x="3906" y="872"/>
                          <a:pt x="3906" y="1948"/>
                        </a:cubicBezTo>
                        <a:cubicBezTo>
                          <a:pt x="3906" y="3024"/>
                          <a:pt x="3031" y="3896"/>
                          <a:pt x="1953" y="3896"/>
                        </a:cubicBezTo>
                        <a:cubicBezTo>
                          <a:pt x="874" y="3896"/>
                          <a:pt x="0" y="3024"/>
                          <a:pt x="0" y="1948"/>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1" name="任意多边形: 形状 260"/>
                  <p:cNvSpPr/>
                  <p:nvPr/>
                </p:nvSpPr>
                <p:spPr>
                  <a:xfrm>
                    <a:off x="951926" y="865167"/>
                    <a:ext cx="17211" cy="29722"/>
                  </a:xfrm>
                  <a:custGeom>
                    <a:avLst/>
                    <a:gdLst/>
                    <a:ahLst/>
                    <a:cxnLst/>
                    <a:rect l="0" t="0" r="0" b="0"/>
                    <a:pathLst>
                      <a:path w="17211" h="29722">
                        <a:moveTo>
                          <a:pt x="8519" y="20914"/>
                        </a:moveTo>
                        <a:cubicBezTo>
                          <a:pt x="8198" y="20914"/>
                          <a:pt x="7967" y="29762"/>
                          <a:pt x="7655" y="29722"/>
                        </a:cubicBezTo>
                        <a:cubicBezTo>
                          <a:pt x="3350" y="28884"/>
                          <a:pt x="0" y="22569"/>
                          <a:pt x="0" y="14896"/>
                        </a:cubicBezTo>
                        <a:cubicBezTo>
                          <a:pt x="0" y="6678"/>
                          <a:pt x="8605" y="0"/>
                          <a:pt x="8605" y="0"/>
                        </a:cubicBezTo>
                        <a:cubicBezTo>
                          <a:pt x="8605" y="0"/>
                          <a:pt x="17211" y="6678"/>
                          <a:pt x="17211" y="14896"/>
                        </a:cubicBezTo>
                        <a:cubicBezTo>
                          <a:pt x="17211" y="22625"/>
                          <a:pt x="13812" y="28976"/>
                          <a:pt x="9462" y="29722"/>
                        </a:cubicBezTo>
                        <a:cubicBezTo>
                          <a:pt x="9180" y="29792"/>
                          <a:pt x="8808" y="20914"/>
                          <a:pt x="8519" y="20914"/>
                        </a:cubicBezTo>
                        <a:close/>
                        <a:moveTo>
                          <a:pt x="8605" y="3542"/>
                        </a:moveTo>
                        <a:cubicBezTo>
                          <a:pt x="14470" y="8311"/>
                          <a:pt x="15210" y="13633"/>
                          <a:pt x="15210" y="13633"/>
                        </a:cubicBezTo>
                        <a:cubicBezTo>
                          <a:pt x="15210" y="7325"/>
                          <a:pt x="8605" y="2200"/>
                          <a:pt x="8605" y="2200"/>
                        </a:cubicBezTo>
                        <a:cubicBezTo>
                          <a:pt x="8605" y="2200"/>
                          <a:pt x="2000" y="7325"/>
                          <a:pt x="2000" y="13633"/>
                        </a:cubicBezTo>
                        <a:cubicBezTo>
                          <a:pt x="2000" y="13633"/>
                          <a:pt x="2723" y="8311"/>
                          <a:pt x="8605" y="3542"/>
                        </a:cubicBezTo>
                        <a:close/>
                        <a:moveTo>
                          <a:pt x="8605" y="6858"/>
                        </a:moveTo>
                        <a:cubicBezTo>
                          <a:pt x="12543" y="10060"/>
                          <a:pt x="13040" y="13633"/>
                          <a:pt x="13040" y="13633"/>
                        </a:cubicBezTo>
                        <a:cubicBezTo>
                          <a:pt x="13040" y="9398"/>
                          <a:pt x="8605" y="5957"/>
                          <a:pt x="8605" y="5957"/>
                        </a:cubicBezTo>
                        <a:cubicBezTo>
                          <a:pt x="8605" y="5957"/>
                          <a:pt x="4171" y="9398"/>
                          <a:pt x="4171" y="13633"/>
                        </a:cubicBezTo>
                        <a:cubicBezTo>
                          <a:pt x="4171" y="13633"/>
                          <a:pt x="4656" y="10060"/>
                          <a:pt x="8605" y="6858"/>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3" name="组合 172"/>
                <p:cNvGrpSpPr/>
                <p:nvPr/>
              </p:nvGrpSpPr>
              <p:grpSpPr>
                <a:xfrm>
                  <a:off x="894823" y="933446"/>
                  <a:ext cx="46899" cy="46829"/>
                  <a:chOff x="894823" y="933446"/>
                  <a:chExt cx="46899" cy="46829"/>
                </a:xfrm>
                <a:grpFill/>
              </p:grpSpPr>
              <p:sp>
                <p:nvSpPr>
                  <p:cNvPr id="252" name="任意多边形: 形状 251"/>
                  <p:cNvSpPr/>
                  <p:nvPr/>
                </p:nvSpPr>
                <p:spPr>
                  <a:xfrm>
                    <a:off x="894511" y="941344"/>
                    <a:ext cx="21706" cy="16167"/>
                  </a:xfrm>
                  <a:custGeom>
                    <a:avLst/>
                    <a:gdLst/>
                    <a:ahLst/>
                    <a:cxnLst/>
                    <a:rect l="0" t="0" r="0" b="0"/>
                    <a:pathLst>
                      <a:path w="21706" h="16167">
                        <a:moveTo>
                          <a:pt x="15111" y="10617"/>
                        </a:moveTo>
                        <a:cubicBezTo>
                          <a:pt x="14980" y="10844"/>
                          <a:pt x="21163" y="14621"/>
                          <a:pt x="21006" y="14825"/>
                        </a:cubicBezTo>
                        <a:cubicBezTo>
                          <a:pt x="18654" y="17521"/>
                          <a:pt x="12806" y="17306"/>
                          <a:pt x="7363" y="14171"/>
                        </a:cubicBezTo>
                        <a:cubicBezTo>
                          <a:pt x="1533" y="10814"/>
                          <a:pt x="312" y="2013"/>
                          <a:pt x="312" y="2013"/>
                        </a:cubicBezTo>
                        <a:cubicBezTo>
                          <a:pt x="312" y="2013"/>
                          <a:pt x="8564" y="-1333"/>
                          <a:pt x="14394" y="2025"/>
                        </a:cubicBezTo>
                        <a:cubicBezTo>
                          <a:pt x="19876" y="5182"/>
                          <a:pt x="22993" y="10175"/>
                          <a:pt x="21744" y="13550"/>
                        </a:cubicBezTo>
                        <a:cubicBezTo>
                          <a:pt x="21680" y="13778"/>
                          <a:pt x="15229" y="10413"/>
                          <a:pt x="15111" y="10617"/>
                        </a:cubicBezTo>
                        <a:close/>
                        <a:moveTo>
                          <a:pt x="2824" y="3460"/>
                        </a:moveTo>
                        <a:cubicBezTo>
                          <a:pt x="8603" y="1269"/>
                          <a:pt x="12680" y="2921"/>
                          <a:pt x="12680" y="2921"/>
                        </a:cubicBezTo>
                        <a:cubicBezTo>
                          <a:pt x="8206" y="344"/>
                          <a:pt x="1872" y="2912"/>
                          <a:pt x="1872" y="2912"/>
                        </a:cubicBezTo>
                        <a:cubicBezTo>
                          <a:pt x="1872" y="2912"/>
                          <a:pt x="2810" y="9667"/>
                          <a:pt x="7284" y="12243"/>
                        </a:cubicBezTo>
                        <a:cubicBezTo>
                          <a:pt x="7284" y="12243"/>
                          <a:pt x="3804" y="9559"/>
                          <a:pt x="2824" y="3460"/>
                        </a:cubicBezTo>
                        <a:close/>
                        <a:moveTo>
                          <a:pt x="5177" y="4815"/>
                        </a:moveTo>
                        <a:cubicBezTo>
                          <a:pt x="9056" y="3344"/>
                          <a:pt x="11794" y="4452"/>
                          <a:pt x="11794" y="4452"/>
                        </a:cubicBezTo>
                        <a:cubicBezTo>
                          <a:pt x="8790" y="2722"/>
                          <a:pt x="4537" y="4446"/>
                          <a:pt x="4537" y="4446"/>
                        </a:cubicBezTo>
                        <a:cubicBezTo>
                          <a:pt x="4537" y="4446"/>
                          <a:pt x="5167" y="8982"/>
                          <a:pt x="8171" y="10712"/>
                        </a:cubicBezTo>
                        <a:cubicBezTo>
                          <a:pt x="8171" y="10712"/>
                          <a:pt x="5835" y="8910"/>
                          <a:pt x="5177" y="481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3" name="任意多边形: 形状 252"/>
                  <p:cNvSpPr/>
                  <p:nvPr/>
                </p:nvSpPr>
                <p:spPr>
                  <a:xfrm>
                    <a:off x="920007" y="955682"/>
                    <a:ext cx="21714" cy="16166"/>
                  </a:xfrm>
                  <a:custGeom>
                    <a:avLst/>
                    <a:gdLst/>
                    <a:ahLst/>
                    <a:cxnLst/>
                    <a:rect l="0" t="0" r="0" b="0"/>
                    <a:pathLst>
                      <a:path w="21714" h="16166">
                        <a:moveTo>
                          <a:pt x="6844" y="6201"/>
                        </a:moveTo>
                        <a:cubicBezTo>
                          <a:pt x="6713" y="6427"/>
                          <a:pt x="0" y="2975"/>
                          <a:pt x="0" y="3212"/>
                        </a:cubicBezTo>
                        <a:cubicBezTo>
                          <a:pt x="-922" y="6593"/>
                          <a:pt x="2189" y="11536"/>
                          <a:pt x="7632" y="14671"/>
                        </a:cubicBezTo>
                        <a:cubicBezTo>
                          <a:pt x="13462" y="18028"/>
                          <a:pt x="21714" y="14683"/>
                          <a:pt x="21714" y="14683"/>
                        </a:cubicBezTo>
                        <a:cubicBezTo>
                          <a:pt x="21714" y="14683"/>
                          <a:pt x="20493" y="5882"/>
                          <a:pt x="14663" y="2524"/>
                        </a:cubicBezTo>
                        <a:cubicBezTo>
                          <a:pt x="9181" y="0"/>
                          <a:pt x="3287" y="-829"/>
                          <a:pt x="981" y="1937"/>
                        </a:cubicBezTo>
                        <a:cubicBezTo>
                          <a:pt x="816" y="2107"/>
                          <a:pt x="6962" y="5997"/>
                          <a:pt x="6844" y="6201"/>
                        </a:cubicBezTo>
                        <a:close/>
                        <a:moveTo>
                          <a:pt x="19202" y="13236"/>
                        </a:moveTo>
                        <a:cubicBezTo>
                          <a:pt x="18215" y="7148"/>
                          <a:pt x="14742" y="4452"/>
                          <a:pt x="14742" y="4452"/>
                        </a:cubicBezTo>
                        <a:cubicBezTo>
                          <a:pt x="19216" y="7029"/>
                          <a:pt x="20154" y="13784"/>
                          <a:pt x="20154" y="13784"/>
                        </a:cubicBezTo>
                        <a:cubicBezTo>
                          <a:pt x="20154" y="13784"/>
                          <a:pt x="13820" y="16352"/>
                          <a:pt x="9345" y="13775"/>
                        </a:cubicBezTo>
                        <a:cubicBezTo>
                          <a:pt x="9345" y="13775"/>
                          <a:pt x="13416" y="15439"/>
                          <a:pt x="19202" y="13236"/>
                        </a:cubicBezTo>
                        <a:close/>
                        <a:moveTo>
                          <a:pt x="16849" y="11881"/>
                        </a:moveTo>
                        <a:cubicBezTo>
                          <a:pt x="16187" y="7794"/>
                          <a:pt x="13855" y="5984"/>
                          <a:pt x="13855" y="5984"/>
                        </a:cubicBezTo>
                        <a:cubicBezTo>
                          <a:pt x="16859" y="7714"/>
                          <a:pt x="17489" y="12249"/>
                          <a:pt x="17489" y="12249"/>
                        </a:cubicBezTo>
                        <a:cubicBezTo>
                          <a:pt x="17489" y="12249"/>
                          <a:pt x="13236" y="13973"/>
                          <a:pt x="10232" y="12243"/>
                        </a:cubicBezTo>
                        <a:cubicBezTo>
                          <a:pt x="10232" y="12243"/>
                          <a:pt x="12965" y="13360"/>
                          <a:pt x="16849" y="1188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4" name="任意多边形: 形状 253"/>
                  <p:cNvSpPr/>
                  <p:nvPr/>
                </p:nvSpPr>
                <p:spPr>
                  <a:xfrm>
                    <a:off x="903232" y="958617"/>
                    <a:ext cx="16207" cy="21659"/>
                  </a:xfrm>
                  <a:custGeom>
                    <a:avLst/>
                    <a:gdLst/>
                    <a:ahLst/>
                    <a:cxnLst/>
                    <a:rect l="0" t="0" r="0" b="0"/>
                    <a:pathLst>
                      <a:path w="16207" h="21659">
                        <a:moveTo>
                          <a:pt x="9991" y="6826"/>
                        </a:moveTo>
                        <a:cubicBezTo>
                          <a:pt x="9764" y="6696"/>
                          <a:pt x="13224" y="0"/>
                          <a:pt x="12987" y="0"/>
                        </a:cubicBezTo>
                        <a:cubicBezTo>
                          <a:pt x="9598" y="-919"/>
                          <a:pt x="4642" y="2184"/>
                          <a:pt x="1499" y="7613"/>
                        </a:cubicBezTo>
                        <a:cubicBezTo>
                          <a:pt x="-1867" y="13428"/>
                          <a:pt x="1487" y="21659"/>
                          <a:pt x="1487" y="21659"/>
                        </a:cubicBezTo>
                        <a:cubicBezTo>
                          <a:pt x="1487" y="21659"/>
                          <a:pt x="10311" y="20441"/>
                          <a:pt x="13677" y="14626"/>
                        </a:cubicBezTo>
                        <a:cubicBezTo>
                          <a:pt x="16842" y="9157"/>
                          <a:pt x="17038" y="3279"/>
                          <a:pt x="14265" y="979"/>
                        </a:cubicBezTo>
                        <a:cubicBezTo>
                          <a:pt x="14095" y="814"/>
                          <a:pt x="10195" y="6944"/>
                          <a:pt x="9991" y="6826"/>
                        </a:cubicBezTo>
                        <a:close/>
                        <a:moveTo>
                          <a:pt x="2938" y="19153"/>
                        </a:moveTo>
                        <a:cubicBezTo>
                          <a:pt x="9041" y="18168"/>
                          <a:pt x="11744" y="14704"/>
                          <a:pt x="11744" y="14704"/>
                        </a:cubicBezTo>
                        <a:cubicBezTo>
                          <a:pt x="9160" y="19168"/>
                          <a:pt x="2388" y="20102"/>
                          <a:pt x="2388" y="20102"/>
                        </a:cubicBezTo>
                        <a:cubicBezTo>
                          <a:pt x="2388" y="20102"/>
                          <a:pt x="0" y="13785"/>
                          <a:pt x="2397" y="9322"/>
                        </a:cubicBezTo>
                        <a:cubicBezTo>
                          <a:pt x="2397" y="9322"/>
                          <a:pt x="0" y="13382"/>
                          <a:pt x="2938" y="19153"/>
                        </a:cubicBezTo>
                        <a:close/>
                        <a:moveTo>
                          <a:pt x="4296" y="16806"/>
                        </a:moveTo>
                        <a:cubicBezTo>
                          <a:pt x="8393" y="16145"/>
                          <a:pt x="10208" y="13820"/>
                          <a:pt x="10208" y="13820"/>
                        </a:cubicBezTo>
                        <a:cubicBezTo>
                          <a:pt x="8474" y="16816"/>
                          <a:pt x="3927" y="17444"/>
                          <a:pt x="3927" y="17444"/>
                        </a:cubicBezTo>
                        <a:cubicBezTo>
                          <a:pt x="3927" y="17444"/>
                          <a:pt x="2198" y="13203"/>
                          <a:pt x="3933" y="10206"/>
                        </a:cubicBezTo>
                        <a:cubicBezTo>
                          <a:pt x="3933" y="10206"/>
                          <a:pt x="2813" y="12932"/>
                          <a:pt x="4296" y="1680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5" name="任意多边形: 形状 254"/>
                  <p:cNvSpPr/>
                  <p:nvPr/>
                </p:nvSpPr>
                <p:spPr>
                  <a:xfrm>
                    <a:off x="916676" y="955269"/>
                    <a:ext cx="3191" cy="3183"/>
                  </a:xfrm>
                  <a:custGeom>
                    <a:avLst/>
                    <a:gdLst/>
                    <a:ahLst/>
                    <a:cxnLst/>
                    <a:rect l="0" t="0" r="0" b="0"/>
                    <a:pathLst>
                      <a:path w="3191" h="3183">
                        <a:moveTo>
                          <a:pt x="214" y="796"/>
                        </a:moveTo>
                        <a:cubicBezTo>
                          <a:pt x="655" y="0"/>
                          <a:pt x="1630" y="-226"/>
                          <a:pt x="2393" y="213"/>
                        </a:cubicBezTo>
                        <a:cubicBezTo>
                          <a:pt x="3157" y="653"/>
                          <a:pt x="3418" y="1626"/>
                          <a:pt x="2977" y="2387"/>
                        </a:cubicBezTo>
                        <a:cubicBezTo>
                          <a:pt x="2537" y="3149"/>
                          <a:pt x="1561" y="3409"/>
                          <a:pt x="798" y="2970"/>
                        </a:cubicBezTo>
                        <a:cubicBezTo>
                          <a:pt x="0" y="2530"/>
                          <a:pt x="-227" y="1557"/>
                          <a:pt x="214" y="79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6" name="任意多边形: 形状 255"/>
                  <p:cNvSpPr/>
                  <p:nvPr/>
                </p:nvSpPr>
                <p:spPr>
                  <a:xfrm>
                    <a:off x="917634" y="933135"/>
                    <a:ext cx="16209" cy="21651"/>
                  </a:xfrm>
                  <a:custGeom>
                    <a:avLst/>
                    <a:gdLst/>
                    <a:ahLst/>
                    <a:cxnLst/>
                    <a:rect l="0" t="0" r="0" b="0"/>
                    <a:pathLst>
                      <a:path w="16209" h="21651">
                        <a:moveTo>
                          <a:pt x="5564" y="15073"/>
                        </a:moveTo>
                        <a:cubicBezTo>
                          <a:pt x="5337" y="14942"/>
                          <a:pt x="1550" y="21109"/>
                          <a:pt x="1346" y="20953"/>
                        </a:cubicBezTo>
                        <a:cubicBezTo>
                          <a:pt x="-1358" y="18606"/>
                          <a:pt x="-1142" y="12773"/>
                          <a:pt x="2001" y="7344"/>
                        </a:cubicBezTo>
                        <a:cubicBezTo>
                          <a:pt x="5367" y="1529"/>
                          <a:pt x="14190" y="311"/>
                          <a:pt x="14190" y="311"/>
                        </a:cubicBezTo>
                        <a:cubicBezTo>
                          <a:pt x="14190" y="311"/>
                          <a:pt x="17544" y="8542"/>
                          <a:pt x="14178" y="14357"/>
                        </a:cubicBezTo>
                        <a:cubicBezTo>
                          <a:pt x="11013" y="19826"/>
                          <a:pt x="6008" y="22934"/>
                          <a:pt x="2624" y="21689"/>
                        </a:cubicBezTo>
                        <a:cubicBezTo>
                          <a:pt x="2396" y="21624"/>
                          <a:pt x="5769" y="15191"/>
                          <a:pt x="5564" y="15073"/>
                        </a:cubicBezTo>
                        <a:close/>
                        <a:moveTo>
                          <a:pt x="12740" y="2817"/>
                        </a:moveTo>
                        <a:cubicBezTo>
                          <a:pt x="14936" y="8581"/>
                          <a:pt x="13280" y="12648"/>
                          <a:pt x="13280" y="12648"/>
                        </a:cubicBezTo>
                        <a:cubicBezTo>
                          <a:pt x="15864" y="8185"/>
                          <a:pt x="13289" y="1867"/>
                          <a:pt x="13289" y="1867"/>
                        </a:cubicBezTo>
                        <a:cubicBezTo>
                          <a:pt x="13289" y="1867"/>
                          <a:pt x="6517" y="2802"/>
                          <a:pt x="3934" y="7266"/>
                        </a:cubicBezTo>
                        <a:cubicBezTo>
                          <a:pt x="3934" y="7266"/>
                          <a:pt x="6625" y="3795"/>
                          <a:pt x="12740" y="2817"/>
                        </a:cubicBezTo>
                        <a:close/>
                        <a:moveTo>
                          <a:pt x="11382" y="5163"/>
                        </a:moveTo>
                        <a:cubicBezTo>
                          <a:pt x="12856" y="9033"/>
                          <a:pt x="11745" y="11764"/>
                          <a:pt x="11745" y="11764"/>
                        </a:cubicBezTo>
                        <a:cubicBezTo>
                          <a:pt x="13479" y="8767"/>
                          <a:pt x="11751" y="4526"/>
                          <a:pt x="11751" y="4526"/>
                        </a:cubicBezTo>
                        <a:cubicBezTo>
                          <a:pt x="11751" y="4526"/>
                          <a:pt x="7204" y="5154"/>
                          <a:pt x="5469" y="8150"/>
                        </a:cubicBezTo>
                        <a:cubicBezTo>
                          <a:pt x="5469" y="8150"/>
                          <a:pt x="7276" y="5820"/>
                          <a:pt x="11382" y="5163"/>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4" name="组合 173"/>
                <p:cNvGrpSpPr/>
                <p:nvPr/>
              </p:nvGrpSpPr>
              <p:grpSpPr>
                <a:xfrm>
                  <a:off x="951571" y="939166"/>
                  <a:ext cx="35442" cy="35389"/>
                  <a:chOff x="951571" y="939166"/>
                  <a:chExt cx="35442" cy="35389"/>
                </a:xfrm>
                <a:grpFill/>
              </p:grpSpPr>
              <p:sp>
                <p:nvSpPr>
                  <p:cNvPr id="247" name="任意多边形: 形状 246"/>
                  <p:cNvSpPr/>
                  <p:nvPr/>
                </p:nvSpPr>
                <p:spPr>
                  <a:xfrm>
                    <a:off x="951464" y="948091"/>
                    <a:ext cx="16147" cy="10458"/>
                  </a:xfrm>
                  <a:custGeom>
                    <a:avLst/>
                    <a:gdLst/>
                    <a:ahLst/>
                    <a:cxnLst/>
                    <a:rect l="0" t="0" r="0" b="0"/>
                    <a:pathLst>
                      <a:path w="16147" h="10458">
                        <a:moveTo>
                          <a:pt x="11301" y="6453"/>
                        </a:moveTo>
                        <a:cubicBezTo>
                          <a:pt x="11239" y="6624"/>
                          <a:pt x="15937" y="8469"/>
                          <a:pt x="15855" y="8628"/>
                        </a:cubicBezTo>
                        <a:cubicBezTo>
                          <a:pt x="14568" y="10761"/>
                          <a:pt x="10531" y="11319"/>
                          <a:pt x="6418" y="9825"/>
                        </a:cubicBezTo>
                        <a:cubicBezTo>
                          <a:pt x="2012" y="8226"/>
                          <a:pt x="107" y="2337"/>
                          <a:pt x="107" y="2337"/>
                        </a:cubicBezTo>
                        <a:cubicBezTo>
                          <a:pt x="107" y="2337"/>
                          <a:pt x="5361" y="-953"/>
                          <a:pt x="9767" y="646"/>
                        </a:cubicBezTo>
                        <a:cubicBezTo>
                          <a:pt x="13910" y="2150"/>
                          <a:pt x="16653" y="5199"/>
                          <a:pt x="16206" y="7664"/>
                        </a:cubicBezTo>
                        <a:cubicBezTo>
                          <a:pt x="16189" y="7828"/>
                          <a:pt x="11357" y="6299"/>
                          <a:pt x="11301" y="6453"/>
                        </a:cubicBezTo>
                        <a:close/>
                        <a:moveTo>
                          <a:pt x="2006" y="3026"/>
                        </a:moveTo>
                        <a:cubicBezTo>
                          <a:pt x="5704" y="826"/>
                          <a:pt x="8701" y="1467"/>
                          <a:pt x="8701" y="1467"/>
                        </a:cubicBezTo>
                        <a:cubicBezTo>
                          <a:pt x="5319" y="240"/>
                          <a:pt x="1286" y="2765"/>
                          <a:pt x="1286" y="2765"/>
                        </a:cubicBezTo>
                        <a:cubicBezTo>
                          <a:pt x="1286" y="2765"/>
                          <a:pt x="2748" y="7285"/>
                          <a:pt x="6130" y="8513"/>
                        </a:cubicBezTo>
                        <a:cubicBezTo>
                          <a:pt x="6130" y="8513"/>
                          <a:pt x="3418" y="7091"/>
                          <a:pt x="2006" y="3026"/>
                        </a:cubicBezTo>
                        <a:close/>
                        <a:moveTo>
                          <a:pt x="3783" y="3671"/>
                        </a:moveTo>
                        <a:cubicBezTo>
                          <a:pt x="6266" y="2194"/>
                          <a:pt x="8278" y="2625"/>
                          <a:pt x="8278" y="2625"/>
                        </a:cubicBezTo>
                        <a:cubicBezTo>
                          <a:pt x="6008" y="1801"/>
                          <a:pt x="3300" y="3496"/>
                          <a:pt x="3300" y="3496"/>
                        </a:cubicBezTo>
                        <a:cubicBezTo>
                          <a:pt x="3300" y="3496"/>
                          <a:pt x="4282" y="6531"/>
                          <a:pt x="6552" y="7355"/>
                        </a:cubicBezTo>
                        <a:cubicBezTo>
                          <a:pt x="6552" y="7355"/>
                          <a:pt x="4731" y="6401"/>
                          <a:pt x="3783" y="367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8" name="任意多边形: 形状 247"/>
                  <p:cNvSpPr/>
                  <p:nvPr/>
                </p:nvSpPr>
                <p:spPr>
                  <a:xfrm>
                    <a:off x="970858" y="954966"/>
                    <a:ext cx="16154" cy="10458"/>
                  </a:xfrm>
                  <a:custGeom>
                    <a:avLst/>
                    <a:gdLst/>
                    <a:ahLst/>
                    <a:cxnLst/>
                    <a:rect l="0" t="0" r="0" b="0"/>
                    <a:pathLst>
                      <a:path w="16154" h="10458">
                        <a:moveTo>
                          <a:pt x="4926" y="4305"/>
                        </a:moveTo>
                        <a:cubicBezTo>
                          <a:pt x="4864" y="4476"/>
                          <a:pt x="0" y="2877"/>
                          <a:pt x="0" y="3051"/>
                        </a:cubicBezTo>
                        <a:cubicBezTo>
                          <a:pt x="0" y="5510"/>
                          <a:pt x="2381" y="8526"/>
                          <a:pt x="6494" y="10019"/>
                        </a:cubicBezTo>
                        <a:cubicBezTo>
                          <a:pt x="10900" y="11619"/>
                          <a:pt x="16154" y="8328"/>
                          <a:pt x="16154" y="8328"/>
                        </a:cubicBezTo>
                        <a:cubicBezTo>
                          <a:pt x="16154" y="8328"/>
                          <a:pt x="14249" y="2439"/>
                          <a:pt x="9844" y="840"/>
                        </a:cubicBezTo>
                        <a:cubicBezTo>
                          <a:pt x="5700" y="0"/>
                          <a:pt x="1635" y="0"/>
                          <a:pt x="0" y="2087"/>
                        </a:cubicBezTo>
                        <a:cubicBezTo>
                          <a:pt x="0" y="2224"/>
                          <a:pt x="4983" y="4150"/>
                          <a:pt x="4926" y="4305"/>
                        </a:cubicBezTo>
                        <a:close/>
                        <a:moveTo>
                          <a:pt x="14255" y="7639"/>
                        </a:moveTo>
                        <a:cubicBezTo>
                          <a:pt x="12840" y="3583"/>
                          <a:pt x="10131" y="2153"/>
                          <a:pt x="10131" y="2153"/>
                        </a:cubicBezTo>
                        <a:cubicBezTo>
                          <a:pt x="13513" y="3380"/>
                          <a:pt x="14975" y="7900"/>
                          <a:pt x="14975" y="7900"/>
                        </a:cubicBezTo>
                        <a:cubicBezTo>
                          <a:pt x="14975" y="7900"/>
                          <a:pt x="10942" y="10426"/>
                          <a:pt x="7561" y="9198"/>
                        </a:cubicBezTo>
                        <a:cubicBezTo>
                          <a:pt x="7561" y="9198"/>
                          <a:pt x="10554" y="9848"/>
                          <a:pt x="14255" y="7639"/>
                        </a:cubicBezTo>
                        <a:close/>
                        <a:moveTo>
                          <a:pt x="12478" y="6994"/>
                        </a:moveTo>
                        <a:cubicBezTo>
                          <a:pt x="11528" y="4270"/>
                          <a:pt x="9709" y="3310"/>
                          <a:pt x="9709" y="3310"/>
                        </a:cubicBezTo>
                        <a:cubicBezTo>
                          <a:pt x="11979" y="4134"/>
                          <a:pt x="12961" y="7169"/>
                          <a:pt x="12961" y="7169"/>
                        </a:cubicBezTo>
                        <a:cubicBezTo>
                          <a:pt x="12961" y="7169"/>
                          <a:pt x="10253" y="8865"/>
                          <a:pt x="7983" y="8040"/>
                        </a:cubicBezTo>
                        <a:cubicBezTo>
                          <a:pt x="7983" y="8040"/>
                          <a:pt x="9993" y="8477"/>
                          <a:pt x="12478" y="699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9" name="任意多边形: 形状 248"/>
                  <p:cNvSpPr/>
                  <p:nvPr/>
                </p:nvSpPr>
                <p:spPr>
                  <a:xfrm>
                    <a:off x="960700" y="958442"/>
                    <a:ext cx="10484" cy="16113"/>
                  </a:xfrm>
                  <a:custGeom>
                    <a:avLst/>
                    <a:gdLst/>
                    <a:ahLst/>
                    <a:cxnLst/>
                    <a:rect l="0" t="0" r="0" b="0"/>
                    <a:pathLst>
                      <a:path w="10484" h="16113">
                        <a:moveTo>
                          <a:pt x="6169" y="4914"/>
                        </a:moveTo>
                        <a:cubicBezTo>
                          <a:pt x="5997" y="4851"/>
                          <a:pt x="7600" y="0"/>
                          <a:pt x="7425" y="0"/>
                        </a:cubicBezTo>
                        <a:cubicBezTo>
                          <a:pt x="4960" y="0"/>
                          <a:pt x="1937" y="2375"/>
                          <a:pt x="0" y="6478"/>
                        </a:cubicBezTo>
                        <a:cubicBezTo>
                          <a:pt x="-1164" y="10872"/>
                          <a:pt x="2135" y="16113"/>
                          <a:pt x="2135" y="16113"/>
                        </a:cubicBezTo>
                        <a:cubicBezTo>
                          <a:pt x="2135" y="16113"/>
                          <a:pt x="8039" y="14213"/>
                          <a:pt x="9642" y="9819"/>
                        </a:cubicBezTo>
                        <a:cubicBezTo>
                          <a:pt x="11150" y="5686"/>
                          <a:pt x="10572" y="1631"/>
                          <a:pt x="8391" y="0"/>
                        </a:cubicBezTo>
                        <a:cubicBezTo>
                          <a:pt x="8255" y="0"/>
                          <a:pt x="6323" y="4970"/>
                          <a:pt x="6169" y="4914"/>
                        </a:cubicBezTo>
                        <a:close/>
                        <a:moveTo>
                          <a:pt x="2826" y="14219"/>
                        </a:moveTo>
                        <a:cubicBezTo>
                          <a:pt x="6892" y="12808"/>
                          <a:pt x="8326" y="10106"/>
                          <a:pt x="8326" y="10106"/>
                        </a:cubicBezTo>
                        <a:cubicBezTo>
                          <a:pt x="7095" y="13479"/>
                          <a:pt x="2564" y="14937"/>
                          <a:pt x="2564" y="14937"/>
                        </a:cubicBezTo>
                        <a:cubicBezTo>
                          <a:pt x="2564" y="14937"/>
                          <a:pt x="0" y="10914"/>
                          <a:pt x="1263" y="7541"/>
                        </a:cubicBezTo>
                        <a:cubicBezTo>
                          <a:pt x="1263" y="7541"/>
                          <a:pt x="0" y="10527"/>
                          <a:pt x="2826" y="14219"/>
                        </a:cubicBezTo>
                        <a:close/>
                        <a:moveTo>
                          <a:pt x="3473" y="12446"/>
                        </a:moveTo>
                        <a:cubicBezTo>
                          <a:pt x="6203" y="11498"/>
                          <a:pt x="7166" y="9684"/>
                          <a:pt x="7166" y="9684"/>
                        </a:cubicBezTo>
                        <a:cubicBezTo>
                          <a:pt x="6339" y="11949"/>
                          <a:pt x="3297" y="12928"/>
                          <a:pt x="3297" y="12928"/>
                        </a:cubicBezTo>
                        <a:cubicBezTo>
                          <a:pt x="3297" y="12928"/>
                          <a:pt x="1597" y="10227"/>
                          <a:pt x="2423" y="7963"/>
                        </a:cubicBezTo>
                        <a:cubicBezTo>
                          <a:pt x="2423" y="7963"/>
                          <a:pt x="1986" y="9967"/>
                          <a:pt x="3473" y="1244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0" name="任意多边形: 形状 249"/>
                  <p:cNvSpPr/>
                  <p:nvPr/>
                </p:nvSpPr>
                <p:spPr>
                  <a:xfrm>
                    <a:off x="968180" y="955752"/>
                    <a:ext cx="2223" cy="2217"/>
                  </a:xfrm>
                  <a:custGeom>
                    <a:avLst/>
                    <a:gdLst/>
                    <a:ahLst/>
                    <a:cxnLst/>
                    <a:rect l="0" t="0" r="0" b="0"/>
                    <a:pathLst>
                      <a:path w="2223" h="2217">
                        <a:moveTo>
                          <a:pt x="0" y="730"/>
                        </a:moveTo>
                        <a:cubicBezTo>
                          <a:pt x="277" y="154"/>
                          <a:pt x="915" y="-142"/>
                          <a:pt x="1492" y="0"/>
                        </a:cubicBezTo>
                        <a:cubicBezTo>
                          <a:pt x="2068" y="277"/>
                          <a:pt x="2366" y="913"/>
                          <a:pt x="2156" y="1488"/>
                        </a:cubicBezTo>
                        <a:cubicBezTo>
                          <a:pt x="1946" y="2063"/>
                          <a:pt x="1308" y="2360"/>
                          <a:pt x="731" y="2150"/>
                        </a:cubicBezTo>
                        <a:cubicBezTo>
                          <a:pt x="155" y="1941"/>
                          <a:pt x="-143" y="1305"/>
                          <a:pt x="0" y="73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1" name="任意多边形: 形状 250"/>
                  <p:cNvSpPr/>
                  <p:nvPr/>
                </p:nvSpPr>
                <p:spPr>
                  <a:xfrm>
                    <a:off x="967606" y="939059"/>
                    <a:ext cx="10484" cy="16106"/>
                  </a:xfrm>
                  <a:custGeom>
                    <a:avLst/>
                    <a:gdLst/>
                    <a:ahLst/>
                    <a:cxnLst/>
                    <a:rect l="0" t="0" r="0" b="0"/>
                    <a:pathLst>
                      <a:path w="10484" h="16106">
                        <a:moveTo>
                          <a:pt x="4015" y="11272"/>
                        </a:moveTo>
                        <a:cubicBezTo>
                          <a:pt x="3843" y="11210"/>
                          <a:pt x="1994" y="15896"/>
                          <a:pt x="1835" y="15814"/>
                        </a:cubicBezTo>
                        <a:cubicBezTo>
                          <a:pt x="-304" y="14531"/>
                          <a:pt x="-863" y="10504"/>
                          <a:pt x="634" y="6401"/>
                        </a:cubicBezTo>
                        <a:cubicBezTo>
                          <a:pt x="2238" y="2007"/>
                          <a:pt x="8142" y="107"/>
                          <a:pt x="8142" y="107"/>
                        </a:cubicBezTo>
                        <a:cubicBezTo>
                          <a:pt x="8142" y="107"/>
                          <a:pt x="11440" y="5348"/>
                          <a:pt x="9837" y="9742"/>
                        </a:cubicBezTo>
                        <a:cubicBezTo>
                          <a:pt x="8329" y="13875"/>
                          <a:pt x="5272" y="16611"/>
                          <a:pt x="2801" y="16165"/>
                        </a:cubicBezTo>
                        <a:cubicBezTo>
                          <a:pt x="2636" y="16148"/>
                          <a:pt x="4169" y="11328"/>
                          <a:pt x="4015" y="11272"/>
                        </a:cubicBezTo>
                        <a:close/>
                        <a:moveTo>
                          <a:pt x="7451" y="2001"/>
                        </a:moveTo>
                        <a:cubicBezTo>
                          <a:pt x="9656" y="5689"/>
                          <a:pt x="9013" y="8679"/>
                          <a:pt x="9013" y="8679"/>
                        </a:cubicBezTo>
                        <a:cubicBezTo>
                          <a:pt x="10244" y="5306"/>
                          <a:pt x="7712" y="1283"/>
                          <a:pt x="7712" y="1283"/>
                        </a:cubicBezTo>
                        <a:cubicBezTo>
                          <a:pt x="7712" y="1283"/>
                          <a:pt x="3181" y="2741"/>
                          <a:pt x="1950" y="6114"/>
                        </a:cubicBezTo>
                        <a:cubicBezTo>
                          <a:pt x="1950" y="6114"/>
                          <a:pt x="3375" y="3409"/>
                          <a:pt x="7451" y="2001"/>
                        </a:cubicBezTo>
                        <a:close/>
                        <a:moveTo>
                          <a:pt x="6804" y="3774"/>
                        </a:moveTo>
                        <a:cubicBezTo>
                          <a:pt x="8284" y="6250"/>
                          <a:pt x="7853" y="8257"/>
                          <a:pt x="7853" y="8257"/>
                        </a:cubicBezTo>
                        <a:cubicBezTo>
                          <a:pt x="8679" y="5993"/>
                          <a:pt x="6979" y="3292"/>
                          <a:pt x="6979" y="3292"/>
                        </a:cubicBezTo>
                        <a:cubicBezTo>
                          <a:pt x="6979" y="3292"/>
                          <a:pt x="3937" y="4271"/>
                          <a:pt x="3111" y="6536"/>
                        </a:cubicBezTo>
                        <a:cubicBezTo>
                          <a:pt x="3111" y="6536"/>
                          <a:pt x="4067" y="4719"/>
                          <a:pt x="6804" y="377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5" name="组合 174"/>
                <p:cNvGrpSpPr/>
                <p:nvPr/>
              </p:nvGrpSpPr>
              <p:grpSpPr>
                <a:xfrm>
                  <a:off x="855568" y="970208"/>
                  <a:ext cx="115942" cy="115769"/>
                  <a:chOff x="855568" y="970208"/>
                  <a:chExt cx="115942" cy="115769"/>
                </a:xfrm>
                <a:grpFill/>
              </p:grpSpPr>
              <p:sp>
                <p:nvSpPr>
                  <p:cNvPr id="242" name="任意多边形: 形状 241"/>
                  <p:cNvSpPr/>
                  <p:nvPr/>
                </p:nvSpPr>
                <p:spPr>
                  <a:xfrm>
                    <a:off x="854054" y="1030046"/>
                    <a:ext cx="55161" cy="49501"/>
                  </a:xfrm>
                  <a:custGeom>
                    <a:avLst/>
                    <a:gdLst/>
                    <a:ahLst/>
                    <a:cxnLst/>
                    <a:rect l="0" t="0" r="0" b="0"/>
                    <a:pathLst>
                      <a:path w="55161" h="49501">
                        <a:moveTo>
                          <a:pt x="38320" y="16019"/>
                        </a:moveTo>
                        <a:cubicBezTo>
                          <a:pt x="38791" y="16580"/>
                          <a:pt x="54643" y="3997"/>
                          <a:pt x="55030" y="4601"/>
                        </a:cubicBezTo>
                        <a:cubicBezTo>
                          <a:pt x="59880" y="13340"/>
                          <a:pt x="53724" y="28449"/>
                          <a:pt x="40271" y="39709"/>
                        </a:cubicBezTo>
                        <a:cubicBezTo>
                          <a:pt x="25861" y="51770"/>
                          <a:pt x="1526" y="46557"/>
                          <a:pt x="1526" y="46557"/>
                        </a:cubicBezTo>
                        <a:cubicBezTo>
                          <a:pt x="1526" y="46557"/>
                          <a:pt x="605" y="21748"/>
                          <a:pt x="15015" y="9687"/>
                        </a:cubicBezTo>
                        <a:cubicBezTo>
                          <a:pt x="28566" y="-1654"/>
                          <a:pt x="44687" y="-5045"/>
                          <a:pt x="52379" y="1449"/>
                        </a:cubicBezTo>
                        <a:cubicBezTo>
                          <a:pt x="52916" y="1837"/>
                          <a:pt x="37896" y="15515"/>
                          <a:pt x="38320" y="16019"/>
                        </a:cubicBezTo>
                        <a:close/>
                        <a:moveTo>
                          <a:pt x="7736" y="41360"/>
                        </a:moveTo>
                        <a:cubicBezTo>
                          <a:pt x="7491" y="24131"/>
                          <a:pt x="15736" y="15030"/>
                          <a:pt x="15736" y="15030"/>
                        </a:cubicBezTo>
                        <a:cubicBezTo>
                          <a:pt x="4676" y="24287"/>
                          <a:pt x="5382" y="43329"/>
                          <a:pt x="5382" y="43329"/>
                        </a:cubicBezTo>
                        <a:cubicBezTo>
                          <a:pt x="5382" y="43329"/>
                          <a:pt x="24060" y="47330"/>
                          <a:pt x="35120" y="38073"/>
                        </a:cubicBezTo>
                        <a:cubicBezTo>
                          <a:pt x="35120" y="38073"/>
                          <a:pt x="24729" y="44622"/>
                          <a:pt x="7736" y="41360"/>
                        </a:cubicBezTo>
                        <a:close/>
                        <a:moveTo>
                          <a:pt x="13550" y="36494"/>
                        </a:moveTo>
                        <a:cubicBezTo>
                          <a:pt x="13385" y="24926"/>
                          <a:pt x="18921" y="18817"/>
                          <a:pt x="18921" y="18817"/>
                        </a:cubicBezTo>
                        <a:cubicBezTo>
                          <a:pt x="11495" y="25031"/>
                          <a:pt x="11970" y="37816"/>
                          <a:pt x="11970" y="37816"/>
                        </a:cubicBezTo>
                        <a:cubicBezTo>
                          <a:pt x="11970" y="37816"/>
                          <a:pt x="24510" y="40502"/>
                          <a:pt x="31935" y="34287"/>
                        </a:cubicBezTo>
                        <a:cubicBezTo>
                          <a:pt x="31935" y="34287"/>
                          <a:pt x="24959" y="38684"/>
                          <a:pt x="13550" y="3649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3" name="任意多边形: 形状 242"/>
                  <p:cNvSpPr/>
                  <p:nvPr/>
                </p:nvSpPr>
                <p:spPr>
                  <a:xfrm>
                    <a:off x="916362" y="978462"/>
                    <a:ext cx="55147" cy="49508"/>
                  </a:xfrm>
                  <a:custGeom>
                    <a:avLst/>
                    <a:gdLst/>
                    <a:ahLst/>
                    <a:cxnLst/>
                    <a:rect l="0" t="0" r="0" b="0"/>
                    <a:pathLst>
                      <a:path w="55147" h="49508">
                        <a:moveTo>
                          <a:pt x="18596" y="31961"/>
                        </a:moveTo>
                        <a:cubicBezTo>
                          <a:pt x="19067" y="32521"/>
                          <a:pt x="3891" y="45907"/>
                          <a:pt x="4420" y="46392"/>
                        </a:cubicBezTo>
                        <a:cubicBezTo>
                          <a:pt x="12206" y="52674"/>
                          <a:pt x="28193" y="49251"/>
                          <a:pt x="41646" y="37991"/>
                        </a:cubicBezTo>
                        <a:cubicBezTo>
                          <a:pt x="56056" y="25930"/>
                          <a:pt x="55147" y="1120"/>
                          <a:pt x="55147" y="1120"/>
                        </a:cubicBezTo>
                        <a:cubicBezTo>
                          <a:pt x="55147" y="1120"/>
                          <a:pt x="30800" y="-4092"/>
                          <a:pt x="16391" y="7968"/>
                        </a:cubicBezTo>
                        <a:cubicBezTo>
                          <a:pt x="2840" y="19310"/>
                          <a:pt x="-3307" y="34557"/>
                          <a:pt x="1769" y="43241"/>
                        </a:cubicBezTo>
                        <a:cubicBezTo>
                          <a:pt x="2058" y="43836"/>
                          <a:pt x="18171" y="31457"/>
                          <a:pt x="18596" y="31961"/>
                        </a:cubicBezTo>
                        <a:close/>
                        <a:moveTo>
                          <a:pt x="48925" y="6318"/>
                        </a:moveTo>
                        <a:cubicBezTo>
                          <a:pt x="31957" y="3086"/>
                          <a:pt x="21541" y="9604"/>
                          <a:pt x="21541" y="9604"/>
                        </a:cubicBezTo>
                        <a:cubicBezTo>
                          <a:pt x="32601" y="0"/>
                          <a:pt x="51279" y="4348"/>
                          <a:pt x="51279" y="4348"/>
                        </a:cubicBezTo>
                        <a:cubicBezTo>
                          <a:pt x="51279" y="4348"/>
                          <a:pt x="51986" y="23391"/>
                          <a:pt x="40926" y="32647"/>
                        </a:cubicBezTo>
                        <a:cubicBezTo>
                          <a:pt x="40926" y="32647"/>
                          <a:pt x="49196" y="23577"/>
                          <a:pt x="48925" y="6318"/>
                        </a:cubicBezTo>
                        <a:close/>
                        <a:moveTo>
                          <a:pt x="43111" y="11184"/>
                        </a:moveTo>
                        <a:cubicBezTo>
                          <a:pt x="31719" y="9014"/>
                          <a:pt x="24726" y="13391"/>
                          <a:pt x="24726" y="13391"/>
                        </a:cubicBezTo>
                        <a:cubicBezTo>
                          <a:pt x="32151" y="7176"/>
                          <a:pt x="44691" y="9862"/>
                          <a:pt x="44691" y="9862"/>
                        </a:cubicBezTo>
                        <a:cubicBezTo>
                          <a:pt x="44691" y="9862"/>
                          <a:pt x="45166" y="22646"/>
                          <a:pt x="37741" y="28861"/>
                        </a:cubicBezTo>
                        <a:cubicBezTo>
                          <a:pt x="37741" y="28861"/>
                          <a:pt x="43293" y="22772"/>
                          <a:pt x="43111" y="1118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4" name="任意多边形: 形状 243"/>
                  <p:cNvSpPr/>
                  <p:nvPr/>
                </p:nvSpPr>
                <p:spPr>
                  <a:xfrm>
                    <a:off x="913713" y="1030971"/>
                    <a:ext cx="49634" cy="55007"/>
                  </a:xfrm>
                  <a:custGeom>
                    <a:avLst/>
                    <a:gdLst/>
                    <a:ahLst/>
                    <a:cxnLst/>
                    <a:rect l="0" t="0" r="0" b="0"/>
                    <a:pathLst>
                      <a:path w="49634" h="55007">
                        <a:moveTo>
                          <a:pt x="17592" y="18548"/>
                        </a:moveTo>
                        <a:cubicBezTo>
                          <a:pt x="17031" y="19018"/>
                          <a:pt x="3610" y="3881"/>
                          <a:pt x="3124" y="4409"/>
                        </a:cubicBezTo>
                        <a:cubicBezTo>
                          <a:pt x="-3174" y="12175"/>
                          <a:pt x="0" y="28121"/>
                          <a:pt x="11547" y="41541"/>
                        </a:cubicBezTo>
                        <a:cubicBezTo>
                          <a:pt x="23638" y="55914"/>
                          <a:pt x="48511" y="55007"/>
                          <a:pt x="48511" y="55007"/>
                        </a:cubicBezTo>
                        <a:cubicBezTo>
                          <a:pt x="48511" y="55007"/>
                          <a:pt x="53737" y="30722"/>
                          <a:pt x="41645" y="16349"/>
                        </a:cubicBezTo>
                        <a:cubicBezTo>
                          <a:pt x="30275" y="2833"/>
                          <a:pt x="14989" y="-3299"/>
                          <a:pt x="6283" y="1765"/>
                        </a:cubicBezTo>
                        <a:cubicBezTo>
                          <a:pt x="5687" y="2053"/>
                          <a:pt x="18098" y="18125"/>
                          <a:pt x="17592" y="18548"/>
                        </a:cubicBezTo>
                        <a:close/>
                        <a:moveTo>
                          <a:pt x="43300" y="48801"/>
                        </a:moveTo>
                        <a:cubicBezTo>
                          <a:pt x="46541" y="31876"/>
                          <a:pt x="40005" y="21486"/>
                          <a:pt x="40005" y="21486"/>
                        </a:cubicBezTo>
                        <a:cubicBezTo>
                          <a:pt x="49286" y="32518"/>
                          <a:pt x="45275" y="51148"/>
                          <a:pt x="45275" y="51148"/>
                        </a:cubicBezTo>
                        <a:cubicBezTo>
                          <a:pt x="45275" y="51148"/>
                          <a:pt x="26184" y="51853"/>
                          <a:pt x="16904" y="40821"/>
                        </a:cubicBezTo>
                        <a:cubicBezTo>
                          <a:pt x="16904" y="40821"/>
                          <a:pt x="25997" y="49070"/>
                          <a:pt x="43300" y="48801"/>
                        </a:cubicBezTo>
                        <a:close/>
                        <a:moveTo>
                          <a:pt x="38421" y="43002"/>
                        </a:moveTo>
                        <a:cubicBezTo>
                          <a:pt x="40597" y="31639"/>
                          <a:pt x="36210" y="24663"/>
                          <a:pt x="36210" y="24663"/>
                        </a:cubicBezTo>
                        <a:cubicBezTo>
                          <a:pt x="42440" y="32070"/>
                          <a:pt x="39747" y="44578"/>
                          <a:pt x="39747" y="44578"/>
                        </a:cubicBezTo>
                        <a:cubicBezTo>
                          <a:pt x="39747" y="44578"/>
                          <a:pt x="26930" y="45051"/>
                          <a:pt x="20699" y="37644"/>
                        </a:cubicBezTo>
                        <a:cubicBezTo>
                          <a:pt x="20699" y="37644"/>
                          <a:pt x="26805" y="43183"/>
                          <a:pt x="38421" y="4300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5" name="任意多边形: 形状 244"/>
                  <p:cNvSpPr/>
                  <p:nvPr/>
                </p:nvSpPr>
                <p:spPr>
                  <a:xfrm>
                    <a:off x="909080" y="1023646"/>
                    <a:ext cx="8917" cy="8894"/>
                  </a:xfrm>
                  <a:custGeom>
                    <a:avLst/>
                    <a:gdLst/>
                    <a:ahLst/>
                    <a:cxnLst/>
                    <a:rect l="0" t="0" r="0" b="0"/>
                    <a:pathLst>
                      <a:path w="8917" h="8894">
                        <a:moveTo>
                          <a:pt x="1043" y="7305"/>
                        </a:moveTo>
                        <a:cubicBezTo>
                          <a:pt x="-540" y="5424"/>
                          <a:pt x="-294" y="2619"/>
                          <a:pt x="1593" y="1040"/>
                        </a:cubicBezTo>
                        <a:cubicBezTo>
                          <a:pt x="3479" y="-538"/>
                          <a:pt x="6291" y="-293"/>
                          <a:pt x="7873" y="1589"/>
                        </a:cubicBezTo>
                        <a:cubicBezTo>
                          <a:pt x="9456" y="3470"/>
                          <a:pt x="9210" y="6275"/>
                          <a:pt x="7324" y="7853"/>
                        </a:cubicBezTo>
                        <a:cubicBezTo>
                          <a:pt x="5438" y="9432"/>
                          <a:pt x="2626" y="9187"/>
                          <a:pt x="1043" y="730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6" name="任意多边形: 形状 245"/>
                  <p:cNvSpPr/>
                  <p:nvPr/>
                </p:nvSpPr>
                <p:spPr>
                  <a:xfrm>
                    <a:off x="861903" y="968698"/>
                    <a:ext cx="49627" cy="55021"/>
                  </a:xfrm>
                  <a:custGeom>
                    <a:avLst/>
                    <a:gdLst/>
                    <a:ahLst/>
                    <a:cxnLst/>
                    <a:rect l="0" t="0" r="0" b="0"/>
                    <a:pathLst>
                      <a:path w="49627" h="55021">
                        <a:moveTo>
                          <a:pt x="33567" y="38222"/>
                        </a:moveTo>
                        <a:cubicBezTo>
                          <a:pt x="33005" y="38692"/>
                          <a:pt x="45620" y="54504"/>
                          <a:pt x="45014" y="54890"/>
                        </a:cubicBezTo>
                        <a:cubicBezTo>
                          <a:pt x="36253" y="59728"/>
                          <a:pt x="21105" y="53587"/>
                          <a:pt x="9816" y="40168"/>
                        </a:cubicBezTo>
                        <a:cubicBezTo>
                          <a:pt x="-2275" y="25795"/>
                          <a:pt x="2951" y="1522"/>
                          <a:pt x="2951" y="1522"/>
                        </a:cubicBezTo>
                        <a:cubicBezTo>
                          <a:pt x="2951" y="1522"/>
                          <a:pt x="27824" y="603"/>
                          <a:pt x="39915" y="14976"/>
                        </a:cubicBezTo>
                        <a:cubicBezTo>
                          <a:pt x="51286" y="28493"/>
                          <a:pt x="54685" y="44573"/>
                          <a:pt x="48174" y="52245"/>
                        </a:cubicBezTo>
                        <a:cubicBezTo>
                          <a:pt x="47785" y="52781"/>
                          <a:pt x="34072" y="37799"/>
                          <a:pt x="33567" y="38222"/>
                        </a:cubicBezTo>
                        <a:close/>
                        <a:moveTo>
                          <a:pt x="8162" y="7716"/>
                        </a:moveTo>
                        <a:cubicBezTo>
                          <a:pt x="25435" y="7472"/>
                          <a:pt x="34558" y="15696"/>
                          <a:pt x="34558" y="15696"/>
                        </a:cubicBezTo>
                        <a:cubicBezTo>
                          <a:pt x="25278" y="4664"/>
                          <a:pt x="6187" y="5369"/>
                          <a:pt x="6187" y="5369"/>
                        </a:cubicBezTo>
                        <a:cubicBezTo>
                          <a:pt x="6187" y="5369"/>
                          <a:pt x="2176" y="23999"/>
                          <a:pt x="11456" y="35031"/>
                        </a:cubicBezTo>
                        <a:cubicBezTo>
                          <a:pt x="11456" y="35031"/>
                          <a:pt x="4891" y="24666"/>
                          <a:pt x="8162" y="7716"/>
                        </a:cubicBezTo>
                        <a:close/>
                        <a:moveTo>
                          <a:pt x="13040" y="13515"/>
                        </a:moveTo>
                        <a:cubicBezTo>
                          <a:pt x="24637" y="13351"/>
                          <a:pt x="30762" y="18873"/>
                          <a:pt x="30762" y="18873"/>
                        </a:cubicBezTo>
                        <a:cubicBezTo>
                          <a:pt x="24532" y="11466"/>
                          <a:pt x="11714" y="11939"/>
                          <a:pt x="11714" y="11939"/>
                        </a:cubicBezTo>
                        <a:cubicBezTo>
                          <a:pt x="11714" y="11939"/>
                          <a:pt x="9022" y="24447"/>
                          <a:pt x="15252" y="31854"/>
                        </a:cubicBezTo>
                        <a:cubicBezTo>
                          <a:pt x="15252" y="31854"/>
                          <a:pt x="10844" y="24895"/>
                          <a:pt x="13040" y="13515"/>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6" name="组合 175"/>
                <p:cNvGrpSpPr/>
                <p:nvPr/>
              </p:nvGrpSpPr>
              <p:grpSpPr>
                <a:xfrm>
                  <a:off x="978913" y="963962"/>
                  <a:ext cx="69640" cy="69536"/>
                  <a:chOff x="978913" y="963962"/>
                  <a:chExt cx="69640" cy="69536"/>
                </a:xfrm>
                <a:grpFill/>
              </p:grpSpPr>
              <p:sp>
                <p:nvSpPr>
                  <p:cNvPr id="237" name="任意多边形: 形状 236"/>
                  <p:cNvSpPr/>
                  <p:nvPr/>
                </p:nvSpPr>
                <p:spPr>
                  <a:xfrm>
                    <a:off x="978703" y="981497"/>
                    <a:ext cx="31727" cy="20548"/>
                  </a:xfrm>
                  <a:custGeom>
                    <a:avLst/>
                    <a:gdLst/>
                    <a:ahLst/>
                    <a:cxnLst/>
                    <a:rect l="0" t="0" r="0" b="0"/>
                    <a:pathLst>
                      <a:path w="31727" h="20548">
                        <a:moveTo>
                          <a:pt x="22206" y="12680"/>
                        </a:moveTo>
                        <a:cubicBezTo>
                          <a:pt x="22083" y="13016"/>
                          <a:pt x="31315" y="16641"/>
                          <a:pt x="31153" y="16953"/>
                        </a:cubicBezTo>
                        <a:cubicBezTo>
                          <a:pt x="28625" y="21145"/>
                          <a:pt x="20692" y="22240"/>
                          <a:pt x="12610" y="19306"/>
                        </a:cubicBezTo>
                        <a:cubicBezTo>
                          <a:pt x="3953" y="16163"/>
                          <a:pt x="211" y="4592"/>
                          <a:pt x="211" y="4592"/>
                        </a:cubicBezTo>
                        <a:cubicBezTo>
                          <a:pt x="211" y="4592"/>
                          <a:pt x="10535" y="-1873"/>
                          <a:pt x="19191" y="1270"/>
                        </a:cubicBezTo>
                        <a:cubicBezTo>
                          <a:pt x="27332" y="4225"/>
                          <a:pt x="32722" y="10215"/>
                          <a:pt x="31844" y="15059"/>
                        </a:cubicBezTo>
                        <a:cubicBezTo>
                          <a:pt x="31810" y="15382"/>
                          <a:pt x="22316" y="12377"/>
                          <a:pt x="22206" y="12680"/>
                        </a:cubicBezTo>
                        <a:close/>
                        <a:moveTo>
                          <a:pt x="3941" y="5946"/>
                        </a:moveTo>
                        <a:cubicBezTo>
                          <a:pt x="11207" y="1623"/>
                          <a:pt x="17096" y="2883"/>
                          <a:pt x="17096" y="2883"/>
                        </a:cubicBezTo>
                        <a:cubicBezTo>
                          <a:pt x="10452" y="471"/>
                          <a:pt x="2528" y="5433"/>
                          <a:pt x="2528" y="5433"/>
                        </a:cubicBezTo>
                        <a:cubicBezTo>
                          <a:pt x="2528" y="5433"/>
                          <a:pt x="5400" y="14314"/>
                          <a:pt x="12044" y="16726"/>
                        </a:cubicBezTo>
                        <a:cubicBezTo>
                          <a:pt x="12044" y="16726"/>
                          <a:pt x="6715" y="13934"/>
                          <a:pt x="3941" y="5946"/>
                        </a:cubicBezTo>
                        <a:close/>
                        <a:moveTo>
                          <a:pt x="7434" y="7214"/>
                        </a:moveTo>
                        <a:cubicBezTo>
                          <a:pt x="12313" y="4312"/>
                          <a:pt x="16266" y="5158"/>
                          <a:pt x="16266" y="5158"/>
                        </a:cubicBezTo>
                        <a:cubicBezTo>
                          <a:pt x="11805" y="3538"/>
                          <a:pt x="6485" y="6869"/>
                          <a:pt x="6485" y="6869"/>
                        </a:cubicBezTo>
                        <a:cubicBezTo>
                          <a:pt x="6485" y="6869"/>
                          <a:pt x="8414" y="12832"/>
                          <a:pt x="12874" y="14452"/>
                        </a:cubicBezTo>
                        <a:cubicBezTo>
                          <a:pt x="12874" y="14452"/>
                          <a:pt x="9297" y="12577"/>
                          <a:pt x="7434" y="721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8" name="任意多边形: 形状 237"/>
                  <p:cNvSpPr/>
                  <p:nvPr/>
                </p:nvSpPr>
                <p:spPr>
                  <a:xfrm>
                    <a:off x="1016812" y="995007"/>
                    <a:ext cx="31741" cy="20548"/>
                  </a:xfrm>
                  <a:custGeom>
                    <a:avLst/>
                    <a:gdLst/>
                    <a:ahLst/>
                    <a:cxnLst/>
                    <a:rect l="0" t="0" r="0" b="0"/>
                    <a:pathLst>
                      <a:path w="31741" h="20548">
                        <a:moveTo>
                          <a:pt x="9680" y="8458"/>
                        </a:moveTo>
                        <a:cubicBezTo>
                          <a:pt x="9557" y="8795"/>
                          <a:pt x="0" y="5652"/>
                          <a:pt x="0" y="5995"/>
                        </a:cubicBezTo>
                        <a:cubicBezTo>
                          <a:pt x="0" y="10827"/>
                          <a:pt x="4678" y="16752"/>
                          <a:pt x="12760" y="19686"/>
                        </a:cubicBezTo>
                        <a:cubicBezTo>
                          <a:pt x="21417" y="22829"/>
                          <a:pt x="31741" y="16364"/>
                          <a:pt x="31741" y="16364"/>
                        </a:cubicBezTo>
                        <a:cubicBezTo>
                          <a:pt x="31741" y="16364"/>
                          <a:pt x="27999" y="4793"/>
                          <a:pt x="19342" y="1650"/>
                        </a:cubicBezTo>
                        <a:cubicBezTo>
                          <a:pt x="11201" y="-1305"/>
                          <a:pt x="3212" y="0"/>
                          <a:pt x="763" y="4102"/>
                        </a:cubicBezTo>
                        <a:cubicBezTo>
                          <a:pt x="0" y="4370"/>
                          <a:pt x="9790" y="8155"/>
                          <a:pt x="9680" y="8458"/>
                        </a:cubicBezTo>
                        <a:close/>
                        <a:moveTo>
                          <a:pt x="28010" y="15010"/>
                        </a:moveTo>
                        <a:cubicBezTo>
                          <a:pt x="25230" y="7040"/>
                          <a:pt x="19907" y="4230"/>
                          <a:pt x="19907" y="4230"/>
                        </a:cubicBezTo>
                        <a:cubicBezTo>
                          <a:pt x="26552" y="6642"/>
                          <a:pt x="29424" y="15523"/>
                          <a:pt x="29424" y="15523"/>
                        </a:cubicBezTo>
                        <a:cubicBezTo>
                          <a:pt x="29424" y="15523"/>
                          <a:pt x="21500" y="20485"/>
                          <a:pt x="14856" y="18073"/>
                        </a:cubicBezTo>
                        <a:cubicBezTo>
                          <a:pt x="14856" y="18073"/>
                          <a:pt x="20738" y="19351"/>
                          <a:pt x="28010" y="15010"/>
                        </a:cubicBezTo>
                        <a:close/>
                        <a:moveTo>
                          <a:pt x="24518" y="13742"/>
                        </a:moveTo>
                        <a:cubicBezTo>
                          <a:pt x="22651" y="8391"/>
                          <a:pt x="19077" y="6504"/>
                          <a:pt x="19077" y="6504"/>
                        </a:cubicBezTo>
                        <a:cubicBezTo>
                          <a:pt x="23538" y="8124"/>
                          <a:pt x="25467" y="14087"/>
                          <a:pt x="25467" y="14087"/>
                        </a:cubicBezTo>
                        <a:cubicBezTo>
                          <a:pt x="25467" y="14087"/>
                          <a:pt x="20147" y="17418"/>
                          <a:pt x="15686" y="15798"/>
                        </a:cubicBezTo>
                        <a:cubicBezTo>
                          <a:pt x="15686" y="15798"/>
                          <a:pt x="19635" y="16656"/>
                          <a:pt x="24518" y="1374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9" name="任意多边形: 形状 238"/>
                  <p:cNvSpPr/>
                  <p:nvPr/>
                </p:nvSpPr>
                <p:spPr>
                  <a:xfrm>
                    <a:off x="996852" y="1001838"/>
                    <a:ext cx="20601" cy="31660"/>
                  </a:xfrm>
                  <a:custGeom>
                    <a:avLst/>
                    <a:gdLst/>
                    <a:ahLst/>
                    <a:cxnLst/>
                    <a:rect l="0" t="0" r="0" b="0"/>
                    <a:pathLst>
                      <a:path w="20601" h="31660">
                        <a:moveTo>
                          <a:pt x="12121" y="9655"/>
                        </a:moveTo>
                        <a:cubicBezTo>
                          <a:pt x="11784" y="9533"/>
                          <a:pt x="14934" y="0"/>
                          <a:pt x="14590" y="0"/>
                        </a:cubicBezTo>
                        <a:cubicBezTo>
                          <a:pt x="9746" y="0"/>
                          <a:pt x="3806" y="4666"/>
                          <a:pt x="864" y="12728"/>
                        </a:cubicBezTo>
                        <a:cubicBezTo>
                          <a:pt x="-2287" y="21363"/>
                          <a:pt x="4194" y="31660"/>
                          <a:pt x="4194" y="31660"/>
                        </a:cubicBezTo>
                        <a:cubicBezTo>
                          <a:pt x="4194" y="31660"/>
                          <a:pt x="15795" y="27927"/>
                          <a:pt x="18946" y="19293"/>
                        </a:cubicBezTo>
                        <a:cubicBezTo>
                          <a:pt x="21909" y="11172"/>
                          <a:pt x="20773" y="3204"/>
                          <a:pt x="16488" y="761"/>
                        </a:cubicBezTo>
                        <a:cubicBezTo>
                          <a:pt x="16220" y="0"/>
                          <a:pt x="12425" y="9765"/>
                          <a:pt x="12121" y="9655"/>
                        </a:cubicBezTo>
                        <a:close/>
                        <a:moveTo>
                          <a:pt x="5552" y="27939"/>
                        </a:moveTo>
                        <a:cubicBezTo>
                          <a:pt x="13543" y="25166"/>
                          <a:pt x="16360" y="19857"/>
                          <a:pt x="16360" y="19857"/>
                        </a:cubicBezTo>
                        <a:cubicBezTo>
                          <a:pt x="13942" y="26484"/>
                          <a:pt x="5038" y="29349"/>
                          <a:pt x="5038" y="29349"/>
                        </a:cubicBezTo>
                        <a:cubicBezTo>
                          <a:pt x="5038" y="29349"/>
                          <a:pt x="0" y="21445"/>
                          <a:pt x="2481" y="14818"/>
                        </a:cubicBezTo>
                        <a:cubicBezTo>
                          <a:pt x="2481" y="14818"/>
                          <a:pt x="1201" y="20685"/>
                          <a:pt x="5552" y="27939"/>
                        </a:cubicBezTo>
                        <a:close/>
                        <a:moveTo>
                          <a:pt x="6824" y="24455"/>
                        </a:moveTo>
                        <a:cubicBezTo>
                          <a:pt x="12188" y="22593"/>
                          <a:pt x="14080" y="19029"/>
                          <a:pt x="14080" y="19029"/>
                        </a:cubicBezTo>
                        <a:cubicBezTo>
                          <a:pt x="12456" y="23478"/>
                          <a:pt x="6478" y="25402"/>
                          <a:pt x="6478" y="25402"/>
                        </a:cubicBezTo>
                        <a:cubicBezTo>
                          <a:pt x="6478" y="25402"/>
                          <a:pt x="3138" y="20095"/>
                          <a:pt x="4762" y="15646"/>
                        </a:cubicBezTo>
                        <a:cubicBezTo>
                          <a:pt x="4762" y="15646"/>
                          <a:pt x="3902" y="19585"/>
                          <a:pt x="6824" y="2445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0" name="任意多边形: 形状 239"/>
                  <p:cNvSpPr/>
                  <p:nvPr/>
                </p:nvSpPr>
                <p:spPr>
                  <a:xfrm>
                    <a:off x="1011549" y="996552"/>
                    <a:ext cx="4368" cy="4357"/>
                  </a:xfrm>
                  <a:custGeom>
                    <a:avLst/>
                    <a:gdLst/>
                    <a:ahLst/>
                    <a:cxnLst/>
                    <a:rect l="0" t="0" r="0" b="0"/>
                    <a:pathLst>
                      <a:path w="4368" h="4357">
                        <a:moveTo>
                          <a:pt x="132" y="1434"/>
                        </a:moveTo>
                        <a:cubicBezTo>
                          <a:pt x="545" y="303"/>
                          <a:pt x="1798" y="-279"/>
                          <a:pt x="2931" y="132"/>
                        </a:cubicBezTo>
                        <a:cubicBezTo>
                          <a:pt x="4064" y="543"/>
                          <a:pt x="4648" y="1793"/>
                          <a:pt x="4236" y="2923"/>
                        </a:cubicBezTo>
                        <a:cubicBezTo>
                          <a:pt x="3823" y="4054"/>
                          <a:pt x="2570" y="4636"/>
                          <a:pt x="1437" y="4225"/>
                        </a:cubicBezTo>
                        <a:cubicBezTo>
                          <a:pt x="304" y="3814"/>
                          <a:pt x="-280" y="2564"/>
                          <a:pt x="132" y="143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1" name="任意多边形: 形状 240"/>
                  <p:cNvSpPr/>
                  <p:nvPr/>
                </p:nvSpPr>
                <p:spPr>
                  <a:xfrm>
                    <a:off x="1010422" y="963752"/>
                    <a:ext cx="20601" cy="31646"/>
                  </a:xfrm>
                  <a:custGeom>
                    <a:avLst/>
                    <a:gdLst/>
                    <a:ahLst/>
                    <a:cxnLst/>
                    <a:rect l="0" t="0" r="0" b="0"/>
                    <a:pathLst>
                      <a:path w="20601" h="31646">
                        <a:moveTo>
                          <a:pt x="7889" y="22149"/>
                        </a:moveTo>
                        <a:cubicBezTo>
                          <a:pt x="7552" y="22027"/>
                          <a:pt x="3917" y="31235"/>
                          <a:pt x="3605" y="31074"/>
                        </a:cubicBezTo>
                        <a:cubicBezTo>
                          <a:pt x="-598" y="28552"/>
                          <a:pt x="-1696" y="20640"/>
                          <a:pt x="1246" y="12578"/>
                        </a:cubicBezTo>
                        <a:cubicBezTo>
                          <a:pt x="4397" y="3943"/>
                          <a:pt x="15998" y="210"/>
                          <a:pt x="15998" y="210"/>
                        </a:cubicBezTo>
                        <a:cubicBezTo>
                          <a:pt x="15998" y="210"/>
                          <a:pt x="22479" y="10508"/>
                          <a:pt x="19328" y="19142"/>
                        </a:cubicBezTo>
                        <a:cubicBezTo>
                          <a:pt x="16365" y="27263"/>
                          <a:pt x="10360" y="32639"/>
                          <a:pt x="5503" y="31763"/>
                        </a:cubicBezTo>
                        <a:cubicBezTo>
                          <a:pt x="5180" y="31730"/>
                          <a:pt x="8193" y="22259"/>
                          <a:pt x="7889" y="22149"/>
                        </a:cubicBezTo>
                        <a:close/>
                        <a:moveTo>
                          <a:pt x="14640" y="3931"/>
                        </a:moveTo>
                        <a:cubicBezTo>
                          <a:pt x="18973" y="11179"/>
                          <a:pt x="17711" y="17052"/>
                          <a:pt x="17711" y="17052"/>
                        </a:cubicBezTo>
                        <a:cubicBezTo>
                          <a:pt x="20129" y="10425"/>
                          <a:pt x="15154" y="2521"/>
                          <a:pt x="15154" y="2521"/>
                        </a:cubicBezTo>
                        <a:cubicBezTo>
                          <a:pt x="15154" y="2521"/>
                          <a:pt x="6250" y="5386"/>
                          <a:pt x="3832" y="12014"/>
                        </a:cubicBezTo>
                        <a:cubicBezTo>
                          <a:pt x="3832" y="12014"/>
                          <a:pt x="6631" y="6698"/>
                          <a:pt x="14640" y="3931"/>
                        </a:cubicBezTo>
                        <a:close/>
                        <a:moveTo>
                          <a:pt x="13368" y="7415"/>
                        </a:moveTo>
                        <a:cubicBezTo>
                          <a:pt x="16278" y="12281"/>
                          <a:pt x="15430" y="16225"/>
                          <a:pt x="15430" y="16225"/>
                        </a:cubicBezTo>
                        <a:cubicBezTo>
                          <a:pt x="17054" y="11775"/>
                          <a:pt x="13714" y="6468"/>
                          <a:pt x="13714" y="6468"/>
                        </a:cubicBezTo>
                        <a:cubicBezTo>
                          <a:pt x="13714" y="6468"/>
                          <a:pt x="7736" y="8392"/>
                          <a:pt x="6112" y="12842"/>
                        </a:cubicBezTo>
                        <a:cubicBezTo>
                          <a:pt x="6112" y="12842"/>
                          <a:pt x="7992" y="9273"/>
                          <a:pt x="13368" y="7415"/>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7" name="组合 176"/>
                <p:cNvGrpSpPr/>
                <p:nvPr/>
              </p:nvGrpSpPr>
              <p:grpSpPr>
                <a:xfrm>
                  <a:off x="983026" y="1024245"/>
                  <a:ext cx="85536" cy="85408"/>
                  <a:chOff x="983026" y="1024245"/>
                  <a:chExt cx="85536" cy="85408"/>
                </a:xfrm>
                <a:grpFill/>
              </p:grpSpPr>
              <p:sp>
                <p:nvSpPr>
                  <p:cNvPr id="232" name="任意多边形: 形状 231"/>
                  <p:cNvSpPr/>
                  <p:nvPr/>
                </p:nvSpPr>
                <p:spPr>
                  <a:xfrm>
                    <a:off x="982768" y="1045783"/>
                    <a:ext cx="38969" cy="25239"/>
                  </a:xfrm>
                  <a:custGeom>
                    <a:avLst/>
                    <a:gdLst/>
                    <a:ahLst/>
                    <a:cxnLst/>
                    <a:rect l="0" t="0" r="0" b="0"/>
                    <a:pathLst>
                      <a:path w="38969" h="25239">
                        <a:moveTo>
                          <a:pt x="27274" y="15574"/>
                        </a:moveTo>
                        <a:cubicBezTo>
                          <a:pt x="27124" y="15987"/>
                          <a:pt x="38463" y="20440"/>
                          <a:pt x="38264" y="20822"/>
                        </a:cubicBezTo>
                        <a:cubicBezTo>
                          <a:pt x="35159" y="25971"/>
                          <a:pt x="25416" y="27317"/>
                          <a:pt x="15488" y="23713"/>
                        </a:cubicBezTo>
                        <a:cubicBezTo>
                          <a:pt x="4855" y="19852"/>
                          <a:pt x="259" y="5640"/>
                          <a:pt x="259" y="5640"/>
                        </a:cubicBezTo>
                        <a:cubicBezTo>
                          <a:pt x="259" y="5640"/>
                          <a:pt x="12939" y="-2301"/>
                          <a:pt x="23572" y="1560"/>
                        </a:cubicBezTo>
                        <a:cubicBezTo>
                          <a:pt x="33571" y="5190"/>
                          <a:pt x="40191" y="12547"/>
                          <a:pt x="39113" y="18497"/>
                        </a:cubicBezTo>
                        <a:cubicBezTo>
                          <a:pt x="39072" y="18893"/>
                          <a:pt x="27410" y="15202"/>
                          <a:pt x="27274" y="15574"/>
                        </a:cubicBezTo>
                        <a:close/>
                        <a:moveTo>
                          <a:pt x="4841" y="7303"/>
                        </a:moveTo>
                        <a:cubicBezTo>
                          <a:pt x="13766" y="1994"/>
                          <a:pt x="20998" y="3541"/>
                          <a:pt x="20998" y="3541"/>
                        </a:cubicBezTo>
                        <a:cubicBezTo>
                          <a:pt x="12837" y="578"/>
                          <a:pt x="3104" y="6673"/>
                          <a:pt x="3104" y="6673"/>
                        </a:cubicBezTo>
                        <a:cubicBezTo>
                          <a:pt x="3104" y="6673"/>
                          <a:pt x="6633" y="17582"/>
                          <a:pt x="14794" y="20544"/>
                        </a:cubicBezTo>
                        <a:cubicBezTo>
                          <a:pt x="14794" y="20544"/>
                          <a:pt x="8248" y="17115"/>
                          <a:pt x="4841" y="7303"/>
                        </a:cubicBezTo>
                        <a:close/>
                        <a:moveTo>
                          <a:pt x="9131" y="8861"/>
                        </a:moveTo>
                        <a:cubicBezTo>
                          <a:pt x="15123" y="5296"/>
                          <a:pt x="19979" y="6335"/>
                          <a:pt x="19979" y="6335"/>
                        </a:cubicBezTo>
                        <a:cubicBezTo>
                          <a:pt x="14500" y="4346"/>
                          <a:pt x="7965" y="8438"/>
                          <a:pt x="7965" y="8438"/>
                        </a:cubicBezTo>
                        <a:cubicBezTo>
                          <a:pt x="7965" y="8438"/>
                          <a:pt x="10334" y="15761"/>
                          <a:pt x="15813" y="17751"/>
                        </a:cubicBezTo>
                        <a:cubicBezTo>
                          <a:pt x="15813" y="17751"/>
                          <a:pt x="11419" y="15448"/>
                          <a:pt x="9131" y="886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3" name="任意多边形: 形状 232"/>
                  <p:cNvSpPr/>
                  <p:nvPr/>
                </p:nvSpPr>
                <p:spPr>
                  <a:xfrm>
                    <a:off x="1029576" y="1062376"/>
                    <a:ext cx="38987" cy="25239"/>
                  </a:xfrm>
                  <a:custGeom>
                    <a:avLst/>
                    <a:gdLst/>
                    <a:ahLst/>
                    <a:cxnLst/>
                    <a:rect l="0" t="0" r="0" b="0"/>
                    <a:pathLst>
                      <a:path w="38987" h="25239">
                        <a:moveTo>
                          <a:pt x="11890" y="10389"/>
                        </a:moveTo>
                        <a:cubicBezTo>
                          <a:pt x="11739" y="10802"/>
                          <a:pt x="0" y="6943"/>
                          <a:pt x="0" y="7363"/>
                        </a:cubicBezTo>
                        <a:cubicBezTo>
                          <a:pt x="-850" y="13298"/>
                          <a:pt x="5746" y="20576"/>
                          <a:pt x="15673" y="24180"/>
                        </a:cubicBezTo>
                        <a:cubicBezTo>
                          <a:pt x="26306" y="28040"/>
                          <a:pt x="38987" y="20100"/>
                          <a:pt x="38987" y="20100"/>
                        </a:cubicBezTo>
                        <a:cubicBezTo>
                          <a:pt x="38987" y="20100"/>
                          <a:pt x="34390" y="5887"/>
                          <a:pt x="23757" y="2027"/>
                        </a:cubicBezTo>
                        <a:cubicBezTo>
                          <a:pt x="13758" y="-1603"/>
                          <a:pt x="3945" y="0"/>
                          <a:pt x="937" y="5038"/>
                        </a:cubicBezTo>
                        <a:cubicBezTo>
                          <a:pt x="0" y="5367"/>
                          <a:pt x="12025" y="10017"/>
                          <a:pt x="11890" y="10389"/>
                        </a:cubicBezTo>
                        <a:close/>
                        <a:moveTo>
                          <a:pt x="34404" y="18436"/>
                        </a:moveTo>
                        <a:cubicBezTo>
                          <a:pt x="30989" y="8647"/>
                          <a:pt x="24452" y="5195"/>
                          <a:pt x="24452" y="5195"/>
                        </a:cubicBezTo>
                        <a:cubicBezTo>
                          <a:pt x="32613" y="8158"/>
                          <a:pt x="36141" y="19067"/>
                          <a:pt x="36141" y="19067"/>
                        </a:cubicBezTo>
                        <a:cubicBezTo>
                          <a:pt x="36141" y="19067"/>
                          <a:pt x="26408" y="25161"/>
                          <a:pt x="18247" y="22198"/>
                        </a:cubicBezTo>
                        <a:cubicBezTo>
                          <a:pt x="18247" y="22198"/>
                          <a:pt x="25472" y="23768"/>
                          <a:pt x="34404" y="18436"/>
                        </a:cubicBezTo>
                        <a:close/>
                        <a:moveTo>
                          <a:pt x="30114" y="16879"/>
                        </a:moveTo>
                        <a:cubicBezTo>
                          <a:pt x="27821" y="10306"/>
                          <a:pt x="23432" y="7989"/>
                          <a:pt x="23432" y="7989"/>
                        </a:cubicBezTo>
                        <a:cubicBezTo>
                          <a:pt x="28911" y="9978"/>
                          <a:pt x="31280" y="17302"/>
                          <a:pt x="31280" y="17302"/>
                        </a:cubicBezTo>
                        <a:cubicBezTo>
                          <a:pt x="31280" y="17302"/>
                          <a:pt x="24746" y="21394"/>
                          <a:pt x="19267" y="19405"/>
                        </a:cubicBezTo>
                        <a:cubicBezTo>
                          <a:pt x="19267" y="19405"/>
                          <a:pt x="24117" y="20458"/>
                          <a:pt x="30114" y="1687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4" name="任意多边形: 形状 233"/>
                  <p:cNvSpPr/>
                  <p:nvPr/>
                </p:nvSpPr>
                <p:spPr>
                  <a:xfrm>
                    <a:off x="1005060" y="1070766"/>
                    <a:ext cx="25303" cy="38887"/>
                  </a:xfrm>
                  <a:custGeom>
                    <a:avLst/>
                    <a:gdLst/>
                    <a:ahLst/>
                    <a:cxnLst/>
                    <a:rect l="0" t="0" r="0" b="0"/>
                    <a:pathLst>
                      <a:path w="25303" h="38887">
                        <a:moveTo>
                          <a:pt x="14888" y="11859"/>
                        </a:moveTo>
                        <a:cubicBezTo>
                          <a:pt x="14473" y="11709"/>
                          <a:pt x="18343" y="0"/>
                          <a:pt x="17921" y="0"/>
                        </a:cubicBezTo>
                        <a:cubicBezTo>
                          <a:pt x="11971" y="-848"/>
                          <a:pt x="4674" y="5731"/>
                          <a:pt x="1061" y="15633"/>
                        </a:cubicBezTo>
                        <a:cubicBezTo>
                          <a:pt x="-2809" y="26239"/>
                          <a:pt x="5152" y="38887"/>
                          <a:pt x="5152" y="38887"/>
                        </a:cubicBezTo>
                        <a:cubicBezTo>
                          <a:pt x="5152" y="38887"/>
                          <a:pt x="19401" y="34302"/>
                          <a:pt x="23271" y="23696"/>
                        </a:cubicBezTo>
                        <a:cubicBezTo>
                          <a:pt x="26910" y="13723"/>
                          <a:pt x="25515" y="3935"/>
                          <a:pt x="20252" y="935"/>
                        </a:cubicBezTo>
                        <a:cubicBezTo>
                          <a:pt x="19922" y="0"/>
                          <a:pt x="15261" y="11994"/>
                          <a:pt x="14888" y="11859"/>
                        </a:cubicBezTo>
                        <a:close/>
                        <a:moveTo>
                          <a:pt x="6820" y="34317"/>
                        </a:moveTo>
                        <a:cubicBezTo>
                          <a:pt x="16634" y="30910"/>
                          <a:pt x="20095" y="24389"/>
                          <a:pt x="20095" y="24389"/>
                        </a:cubicBezTo>
                        <a:cubicBezTo>
                          <a:pt x="17124" y="32529"/>
                          <a:pt x="6188" y="36049"/>
                          <a:pt x="6188" y="36049"/>
                        </a:cubicBezTo>
                        <a:cubicBezTo>
                          <a:pt x="6188" y="36049"/>
                          <a:pt x="0" y="26341"/>
                          <a:pt x="3048" y="18200"/>
                        </a:cubicBezTo>
                        <a:cubicBezTo>
                          <a:pt x="3048" y="18200"/>
                          <a:pt x="1475" y="25407"/>
                          <a:pt x="6820" y="34317"/>
                        </a:cubicBezTo>
                        <a:close/>
                        <a:moveTo>
                          <a:pt x="8381" y="30037"/>
                        </a:moveTo>
                        <a:cubicBezTo>
                          <a:pt x="14970" y="27750"/>
                          <a:pt x="17294" y="23372"/>
                          <a:pt x="17294" y="23372"/>
                        </a:cubicBezTo>
                        <a:cubicBezTo>
                          <a:pt x="15299" y="28838"/>
                          <a:pt x="7957" y="31200"/>
                          <a:pt x="7957" y="31200"/>
                        </a:cubicBezTo>
                        <a:cubicBezTo>
                          <a:pt x="7957" y="31200"/>
                          <a:pt x="3855" y="24683"/>
                          <a:pt x="5849" y="19217"/>
                        </a:cubicBezTo>
                        <a:cubicBezTo>
                          <a:pt x="5849" y="19217"/>
                          <a:pt x="4793" y="24055"/>
                          <a:pt x="8381" y="3003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5" name="任意多边形: 形状 234"/>
                  <p:cNvSpPr/>
                  <p:nvPr/>
                </p:nvSpPr>
                <p:spPr>
                  <a:xfrm>
                    <a:off x="1023112" y="1064273"/>
                    <a:ext cx="5365" cy="5351"/>
                  </a:xfrm>
                  <a:custGeom>
                    <a:avLst/>
                    <a:gdLst/>
                    <a:ahLst/>
                    <a:cxnLst/>
                    <a:rect l="0" t="0" r="0" b="0"/>
                    <a:pathLst>
                      <a:path w="5365" h="5351">
                        <a:moveTo>
                          <a:pt x="162" y="1761"/>
                        </a:moveTo>
                        <a:cubicBezTo>
                          <a:pt x="669" y="373"/>
                          <a:pt x="2208" y="-343"/>
                          <a:pt x="3600" y="162"/>
                        </a:cubicBezTo>
                        <a:cubicBezTo>
                          <a:pt x="4991" y="667"/>
                          <a:pt x="5709" y="2202"/>
                          <a:pt x="5203" y="3591"/>
                        </a:cubicBezTo>
                        <a:cubicBezTo>
                          <a:pt x="4696" y="4979"/>
                          <a:pt x="3157" y="5695"/>
                          <a:pt x="1765" y="5189"/>
                        </a:cubicBezTo>
                        <a:cubicBezTo>
                          <a:pt x="374" y="4684"/>
                          <a:pt x="-344" y="3149"/>
                          <a:pt x="162" y="176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6" name="任意多边形: 形状 235"/>
                  <p:cNvSpPr/>
                  <p:nvPr/>
                </p:nvSpPr>
                <p:spPr>
                  <a:xfrm>
                    <a:off x="1021728" y="1023987"/>
                    <a:ext cx="25304" cy="38870"/>
                  </a:xfrm>
                  <a:custGeom>
                    <a:avLst/>
                    <a:gdLst/>
                    <a:ahLst/>
                    <a:cxnLst/>
                    <a:rect l="0" t="0" r="0" b="0"/>
                    <a:pathLst>
                      <a:path w="25304" h="38870">
                        <a:moveTo>
                          <a:pt x="9690" y="27205"/>
                        </a:moveTo>
                        <a:cubicBezTo>
                          <a:pt x="9275" y="27054"/>
                          <a:pt x="4812" y="38365"/>
                          <a:pt x="4428" y="38166"/>
                        </a:cubicBezTo>
                        <a:cubicBezTo>
                          <a:pt x="-734" y="35069"/>
                          <a:pt x="-2083" y="25351"/>
                          <a:pt x="1530" y="15449"/>
                        </a:cubicBezTo>
                        <a:cubicBezTo>
                          <a:pt x="5400" y="4843"/>
                          <a:pt x="19649" y="258"/>
                          <a:pt x="19649" y="258"/>
                        </a:cubicBezTo>
                        <a:cubicBezTo>
                          <a:pt x="19649" y="258"/>
                          <a:pt x="27610" y="12906"/>
                          <a:pt x="23740" y="23512"/>
                        </a:cubicBezTo>
                        <a:cubicBezTo>
                          <a:pt x="20101" y="33486"/>
                          <a:pt x="12725" y="40089"/>
                          <a:pt x="6759" y="39013"/>
                        </a:cubicBezTo>
                        <a:cubicBezTo>
                          <a:pt x="6362" y="38972"/>
                          <a:pt x="10063" y="27340"/>
                          <a:pt x="9690" y="27205"/>
                        </a:cubicBezTo>
                        <a:close/>
                        <a:moveTo>
                          <a:pt x="17982" y="4829"/>
                        </a:moveTo>
                        <a:cubicBezTo>
                          <a:pt x="23304" y="13731"/>
                          <a:pt x="21753" y="20945"/>
                          <a:pt x="21753" y="20945"/>
                        </a:cubicBezTo>
                        <a:cubicBezTo>
                          <a:pt x="24724" y="12804"/>
                          <a:pt x="18614" y="3097"/>
                          <a:pt x="18614" y="3097"/>
                        </a:cubicBezTo>
                        <a:cubicBezTo>
                          <a:pt x="18614" y="3097"/>
                          <a:pt x="7677" y="6616"/>
                          <a:pt x="4706" y="14756"/>
                        </a:cubicBezTo>
                        <a:cubicBezTo>
                          <a:pt x="4706" y="14756"/>
                          <a:pt x="8145" y="8227"/>
                          <a:pt x="17982" y="4829"/>
                        </a:cubicBezTo>
                        <a:close/>
                        <a:moveTo>
                          <a:pt x="16420" y="9108"/>
                        </a:moveTo>
                        <a:cubicBezTo>
                          <a:pt x="19994" y="15084"/>
                          <a:pt x="18952" y="19928"/>
                          <a:pt x="18952" y="19928"/>
                        </a:cubicBezTo>
                        <a:cubicBezTo>
                          <a:pt x="20947" y="14463"/>
                          <a:pt x="16844" y="7945"/>
                          <a:pt x="16844" y="7945"/>
                        </a:cubicBezTo>
                        <a:cubicBezTo>
                          <a:pt x="16844" y="7945"/>
                          <a:pt x="9502" y="10308"/>
                          <a:pt x="7507" y="15773"/>
                        </a:cubicBezTo>
                        <a:cubicBezTo>
                          <a:pt x="7507" y="15773"/>
                          <a:pt x="9816" y="11390"/>
                          <a:pt x="16420" y="9108"/>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8" name="组合 177"/>
                <p:cNvGrpSpPr/>
                <p:nvPr/>
              </p:nvGrpSpPr>
              <p:grpSpPr>
                <a:xfrm>
                  <a:off x="950188" y="1088714"/>
                  <a:ext cx="62950" cy="62857"/>
                  <a:chOff x="950188" y="1088714"/>
                  <a:chExt cx="62950" cy="62857"/>
                </a:xfrm>
                <a:grpFill/>
              </p:grpSpPr>
              <p:sp>
                <p:nvSpPr>
                  <p:cNvPr id="227" name="任意多边形: 形状 226"/>
                  <p:cNvSpPr/>
                  <p:nvPr/>
                </p:nvSpPr>
                <p:spPr>
                  <a:xfrm>
                    <a:off x="950188" y="1108690"/>
                    <a:ext cx="28374" cy="16817"/>
                  </a:xfrm>
                  <a:custGeom>
                    <a:avLst/>
                    <a:gdLst/>
                    <a:ahLst/>
                    <a:cxnLst/>
                    <a:rect l="0" t="0" r="0" b="0"/>
                    <a:pathLst>
                      <a:path w="28374" h="16817">
                        <a:moveTo>
                          <a:pt x="19922" y="9502"/>
                        </a:moveTo>
                        <a:cubicBezTo>
                          <a:pt x="19868" y="9805"/>
                          <a:pt x="28234" y="11501"/>
                          <a:pt x="28143" y="11789"/>
                        </a:cubicBezTo>
                        <a:cubicBezTo>
                          <a:pt x="26629" y="15718"/>
                          <a:pt x="20071" y="17829"/>
                          <a:pt x="12783" y="16547"/>
                        </a:cubicBezTo>
                        <a:cubicBezTo>
                          <a:pt x="4976" y="15174"/>
                          <a:pt x="0" y="5926"/>
                          <a:pt x="0" y="5926"/>
                        </a:cubicBezTo>
                        <a:cubicBezTo>
                          <a:pt x="0" y="5926"/>
                          <a:pt x="7852" y="-1091"/>
                          <a:pt x="15658" y="282"/>
                        </a:cubicBezTo>
                        <a:cubicBezTo>
                          <a:pt x="22999" y="1573"/>
                          <a:pt x="28464" y="5846"/>
                          <a:pt x="28445" y="10082"/>
                        </a:cubicBezTo>
                        <a:cubicBezTo>
                          <a:pt x="28465" y="10360"/>
                          <a:pt x="19970" y="9229"/>
                          <a:pt x="19922" y="9502"/>
                        </a:cubicBezTo>
                        <a:close/>
                        <a:moveTo>
                          <a:pt x="3436" y="6518"/>
                        </a:moveTo>
                        <a:cubicBezTo>
                          <a:pt x="8946" y="1772"/>
                          <a:pt x="14124" y="1962"/>
                          <a:pt x="14124" y="1962"/>
                        </a:cubicBezTo>
                        <a:cubicBezTo>
                          <a:pt x="8132" y="908"/>
                          <a:pt x="2161" y="6294"/>
                          <a:pt x="2161" y="6294"/>
                        </a:cubicBezTo>
                        <a:cubicBezTo>
                          <a:pt x="2161" y="6294"/>
                          <a:pt x="5926" y="13392"/>
                          <a:pt x="11917" y="14445"/>
                        </a:cubicBezTo>
                        <a:cubicBezTo>
                          <a:pt x="11917" y="14445"/>
                          <a:pt x="6983" y="12873"/>
                          <a:pt x="3436" y="6518"/>
                        </a:cubicBezTo>
                        <a:close/>
                        <a:moveTo>
                          <a:pt x="6586" y="7072"/>
                        </a:moveTo>
                        <a:cubicBezTo>
                          <a:pt x="10285" y="3885"/>
                          <a:pt x="13762" y="4013"/>
                          <a:pt x="13762" y="4013"/>
                        </a:cubicBezTo>
                        <a:cubicBezTo>
                          <a:pt x="9739" y="3305"/>
                          <a:pt x="5730" y="6921"/>
                          <a:pt x="5730" y="6921"/>
                        </a:cubicBezTo>
                        <a:cubicBezTo>
                          <a:pt x="5730" y="6921"/>
                          <a:pt x="8257" y="11687"/>
                          <a:pt x="12280" y="12394"/>
                        </a:cubicBezTo>
                        <a:cubicBezTo>
                          <a:pt x="12280" y="12394"/>
                          <a:pt x="8967" y="11339"/>
                          <a:pt x="6586" y="707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8" name="任意多边形: 形状 227"/>
                  <p:cNvSpPr/>
                  <p:nvPr/>
                </p:nvSpPr>
                <p:spPr>
                  <a:xfrm>
                    <a:off x="984669" y="1114666"/>
                    <a:ext cx="28469" cy="16817"/>
                  </a:xfrm>
                  <a:custGeom>
                    <a:avLst/>
                    <a:gdLst/>
                    <a:ahLst/>
                    <a:cxnLst/>
                    <a:rect l="0" t="0" r="0" b="0"/>
                    <a:pathLst>
                      <a:path w="28469" h="16817">
                        <a:moveTo>
                          <a:pt x="8511" y="7584"/>
                        </a:moveTo>
                        <a:cubicBezTo>
                          <a:pt x="8457" y="7887"/>
                          <a:pt x="0" y="6627"/>
                          <a:pt x="0" y="6928"/>
                        </a:cubicBezTo>
                        <a:cubicBezTo>
                          <a:pt x="0" y="11137"/>
                          <a:pt x="5515" y="15357"/>
                          <a:pt x="12803" y="16639"/>
                        </a:cubicBezTo>
                        <a:cubicBezTo>
                          <a:pt x="20610" y="18012"/>
                          <a:pt x="28469" y="10995"/>
                          <a:pt x="28469" y="10995"/>
                        </a:cubicBezTo>
                        <a:cubicBezTo>
                          <a:pt x="28469" y="10995"/>
                          <a:pt x="23485" y="1748"/>
                          <a:pt x="15678" y="0"/>
                        </a:cubicBezTo>
                        <a:cubicBezTo>
                          <a:pt x="8337" y="-917"/>
                          <a:pt x="1737" y="1234"/>
                          <a:pt x="0" y="5221"/>
                        </a:cubicBezTo>
                        <a:cubicBezTo>
                          <a:pt x="0" y="5475"/>
                          <a:pt x="8559" y="7310"/>
                          <a:pt x="8511" y="7584"/>
                        </a:cubicBezTo>
                        <a:close/>
                        <a:moveTo>
                          <a:pt x="25025" y="10404"/>
                        </a:moveTo>
                        <a:cubicBezTo>
                          <a:pt x="21475" y="4064"/>
                          <a:pt x="16544" y="2476"/>
                          <a:pt x="16544" y="2476"/>
                        </a:cubicBezTo>
                        <a:cubicBezTo>
                          <a:pt x="22536" y="3530"/>
                          <a:pt x="26300" y="10628"/>
                          <a:pt x="26300" y="10628"/>
                        </a:cubicBezTo>
                        <a:cubicBezTo>
                          <a:pt x="26300" y="10628"/>
                          <a:pt x="20329" y="16014"/>
                          <a:pt x="14337" y="14960"/>
                        </a:cubicBezTo>
                        <a:cubicBezTo>
                          <a:pt x="14337" y="14960"/>
                          <a:pt x="19513" y="15166"/>
                          <a:pt x="25025" y="10404"/>
                        </a:cubicBezTo>
                        <a:close/>
                        <a:moveTo>
                          <a:pt x="21875" y="9850"/>
                        </a:moveTo>
                        <a:cubicBezTo>
                          <a:pt x="19492" y="5594"/>
                          <a:pt x="16181" y="4527"/>
                          <a:pt x="16181" y="4527"/>
                        </a:cubicBezTo>
                        <a:cubicBezTo>
                          <a:pt x="20204" y="5235"/>
                          <a:pt x="22731" y="10000"/>
                          <a:pt x="22731" y="10000"/>
                        </a:cubicBezTo>
                        <a:cubicBezTo>
                          <a:pt x="22731" y="10000"/>
                          <a:pt x="18722" y="13616"/>
                          <a:pt x="14700" y="12909"/>
                        </a:cubicBezTo>
                        <a:cubicBezTo>
                          <a:pt x="14700" y="12909"/>
                          <a:pt x="18174" y="13047"/>
                          <a:pt x="21875" y="985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9" name="任意多边形: 形状 228"/>
                  <p:cNvSpPr/>
                  <p:nvPr/>
                </p:nvSpPr>
                <p:spPr>
                  <a:xfrm>
                    <a:off x="970280" y="1123174"/>
                    <a:ext cx="16860" cy="28396"/>
                  </a:xfrm>
                  <a:custGeom>
                    <a:avLst/>
                    <a:gdLst/>
                    <a:ahLst/>
                    <a:cxnLst/>
                    <a:rect l="0" t="0" r="0" b="0"/>
                    <a:pathLst>
                      <a:path w="16860" h="28396">
                        <a:moveTo>
                          <a:pt x="9257" y="8489"/>
                        </a:moveTo>
                        <a:cubicBezTo>
                          <a:pt x="8953" y="8435"/>
                          <a:pt x="10217" y="0"/>
                          <a:pt x="9914" y="0"/>
                        </a:cubicBezTo>
                        <a:cubicBezTo>
                          <a:pt x="5695" y="0"/>
                          <a:pt x="1464" y="5501"/>
                          <a:pt x="0" y="12770"/>
                        </a:cubicBezTo>
                        <a:cubicBezTo>
                          <a:pt x="-1198" y="20557"/>
                          <a:pt x="5837" y="28396"/>
                          <a:pt x="5837" y="28396"/>
                        </a:cubicBezTo>
                        <a:cubicBezTo>
                          <a:pt x="5837" y="28396"/>
                          <a:pt x="15108" y="23425"/>
                          <a:pt x="16485" y="15638"/>
                        </a:cubicBezTo>
                        <a:cubicBezTo>
                          <a:pt x="17779" y="8316"/>
                          <a:pt x="15623" y="1733"/>
                          <a:pt x="11626" y="0"/>
                        </a:cubicBezTo>
                        <a:cubicBezTo>
                          <a:pt x="11371" y="0"/>
                          <a:pt x="9531" y="8537"/>
                          <a:pt x="9257" y="8489"/>
                        </a:cubicBezTo>
                        <a:close/>
                        <a:moveTo>
                          <a:pt x="6430" y="24962"/>
                        </a:moveTo>
                        <a:cubicBezTo>
                          <a:pt x="12785" y="21420"/>
                          <a:pt x="14378" y="16502"/>
                          <a:pt x="14378" y="16502"/>
                        </a:cubicBezTo>
                        <a:cubicBezTo>
                          <a:pt x="13321" y="22478"/>
                          <a:pt x="6205" y="26233"/>
                          <a:pt x="6205" y="26233"/>
                        </a:cubicBezTo>
                        <a:cubicBezTo>
                          <a:pt x="6205" y="26233"/>
                          <a:pt x="806" y="20277"/>
                          <a:pt x="1862" y="14300"/>
                        </a:cubicBezTo>
                        <a:cubicBezTo>
                          <a:pt x="1862" y="14300"/>
                          <a:pt x="1656" y="19463"/>
                          <a:pt x="6430" y="24962"/>
                        </a:cubicBezTo>
                        <a:close/>
                        <a:moveTo>
                          <a:pt x="6985" y="21820"/>
                        </a:moveTo>
                        <a:cubicBezTo>
                          <a:pt x="11252" y="19442"/>
                          <a:pt x="12321" y="16140"/>
                          <a:pt x="12321" y="16140"/>
                        </a:cubicBezTo>
                        <a:cubicBezTo>
                          <a:pt x="11612" y="20153"/>
                          <a:pt x="6834" y="22674"/>
                          <a:pt x="6834" y="22674"/>
                        </a:cubicBezTo>
                        <a:cubicBezTo>
                          <a:pt x="6834" y="22674"/>
                          <a:pt x="3209" y="18675"/>
                          <a:pt x="3919" y="14662"/>
                        </a:cubicBezTo>
                        <a:cubicBezTo>
                          <a:pt x="3919" y="14662"/>
                          <a:pt x="3780" y="18128"/>
                          <a:pt x="6985" y="2182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0" name="任意多边形: 形状 229"/>
                  <p:cNvSpPr/>
                  <p:nvPr/>
                </p:nvSpPr>
                <p:spPr>
                  <a:xfrm>
                    <a:off x="979784" y="1118268"/>
                    <a:ext cx="3758" cy="3749"/>
                  </a:xfrm>
                  <a:custGeom>
                    <a:avLst/>
                    <a:gdLst/>
                    <a:ahLst/>
                    <a:cxnLst/>
                    <a:rect l="0" t="0" r="0" b="0"/>
                    <a:pathLst>
                      <a:path w="3758" h="3749">
                        <a:moveTo>
                          <a:pt x="0" y="1549"/>
                        </a:moveTo>
                        <a:cubicBezTo>
                          <a:pt x="209" y="530"/>
                          <a:pt x="1183" y="-151"/>
                          <a:pt x="2205" y="0"/>
                        </a:cubicBezTo>
                        <a:cubicBezTo>
                          <a:pt x="3227" y="208"/>
                          <a:pt x="3909" y="1180"/>
                          <a:pt x="3729" y="2200"/>
                        </a:cubicBezTo>
                        <a:cubicBezTo>
                          <a:pt x="3549" y="3219"/>
                          <a:pt x="2575" y="3899"/>
                          <a:pt x="1553" y="3720"/>
                        </a:cubicBezTo>
                        <a:cubicBezTo>
                          <a:pt x="531" y="3540"/>
                          <a:pt x="-151" y="2568"/>
                          <a:pt x="0" y="154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1" name="任意多边形: 形状 230"/>
                  <p:cNvSpPr/>
                  <p:nvPr/>
                </p:nvSpPr>
                <p:spPr>
                  <a:xfrm>
                    <a:off x="976282" y="1088714"/>
                    <a:ext cx="16860" cy="28302"/>
                  </a:xfrm>
                  <a:custGeom>
                    <a:avLst/>
                    <a:gdLst/>
                    <a:ahLst/>
                    <a:cxnLst/>
                    <a:rect l="0" t="0" r="0" b="0"/>
                    <a:pathLst>
                      <a:path w="16860" h="28302">
                        <a:moveTo>
                          <a:pt x="7334" y="19871"/>
                        </a:moveTo>
                        <a:cubicBezTo>
                          <a:pt x="7030" y="19817"/>
                          <a:pt x="5330" y="28162"/>
                          <a:pt x="5041" y="28072"/>
                        </a:cubicBezTo>
                        <a:cubicBezTo>
                          <a:pt x="1102" y="26561"/>
                          <a:pt x="-1014" y="20020"/>
                          <a:pt x="271" y="12750"/>
                        </a:cubicBezTo>
                        <a:cubicBezTo>
                          <a:pt x="1648" y="4964"/>
                          <a:pt x="10919" y="0"/>
                          <a:pt x="10919" y="0"/>
                        </a:cubicBezTo>
                        <a:cubicBezTo>
                          <a:pt x="10919" y="0"/>
                          <a:pt x="17954" y="7832"/>
                          <a:pt x="16577" y="15618"/>
                        </a:cubicBezTo>
                        <a:cubicBezTo>
                          <a:pt x="15283" y="22941"/>
                          <a:pt x="10999" y="28391"/>
                          <a:pt x="6753" y="28373"/>
                        </a:cubicBezTo>
                        <a:cubicBezTo>
                          <a:pt x="6474" y="28393"/>
                          <a:pt x="7608" y="19919"/>
                          <a:pt x="7334" y="19871"/>
                        </a:cubicBezTo>
                        <a:close/>
                        <a:moveTo>
                          <a:pt x="10326" y="3427"/>
                        </a:moveTo>
                        <a:cubicBezTo>
                          <a:pt x="15084" y="8923"/>
                          <a:pt x="14893" y="14088"/>
                          <a:pt x="14893" y="14088"/>
                        </a:cubicBezTo>
                        <a:cubicBezTo>
                          <a:pt x="15950" y="8112"/>
                          <a:pt x="10551" y="2155"/>
                          <a:pt x="10551" y="2155"/>
                        </a:cubicBezTo>
                        <a:cubicBezTo>
                          <a:pt x="10551" y="2155"/>
                          <a:pt x="3435" y="5911"/>
                          <a:pt x="2378" y="11887"/>
                        </a:cubicBezTo>
                        <a:cubicBezTo>
                          <a:pt x="2378" y="11887"/>
                          <a:pt x="3954" y="6965"/>
                          <a:pt x="10326" y="3427"/>
                        </a:cubicBezTo>
                        <a:close/>
                        <a:moveTo>
                          <a:pt x="9770" y="6569"/>
                        </a:moveTo>
                        <a:cubicBezTo>
                          <a:pt x="12965" y="10259"/>
                          <a:pt x="12837" y="13727"/>
                          <a:pt x="12837" y="13727"/>
                        </a:cubicBezTo>
                        <a:cubicBezTo>
                          <a:pt x="13546" y="9714"/>
                          <a:pt x="9921" y="5715"/>
                          <a:pt x="9921" y="5715"/>
                        </a:cubicBezTo>
                        <a:cubicBezTo>
                          <a:pt x="9921" y="5715"/>
                          <a:pt x="5144" y="8236"/>
                          <a:pt x="4434" y="12249"/>
                        </a:cubicBezTo>
                        <a:cubicBezTo>
                          <a:pt x="4434" y="12249"/>
                          <a:pt x="5493" y="8944"/>
                          <a:pt x="9770" y="6569"/>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9" name="组合 178"/>
                <p:cNvGrpSpPr/>
                <p:nvPr/>
              </p:nvGrpSpPr>
              <p:grpSpPr>
                <a:xfrm>
                  <a:off x="1003604" y="1120201"/>
                  <a:ext cx="80925" cy="80634"/>
                  <a:chOff x="1003604" y="1120201"/>
                  <a:chExt cx="80925" cy="80634"/>
                </a:xfrm>
                <a:grpFill/>
              </p:grpSpPr>
              <p:sp>
                <p:nvSpPr>
                  <p:cNvPr id="222" name="任意多边形: 形状 221"/>
                  <p:cNvSpPr/>
                  <p:nvPr/>
                </p:nvSpPr>
                <p:spPr>
                  <a:xfrm>
                    <a:off x="1024012" y="1119948"/>
                    <a:ext cx="23913" cy="36752"/>
                  </a:xfrm>
                  <a:custGeom>
                    <a:avLst/>
                    <a:gdLst/>
                    <a:ahLst/>
                    <a:cxnLst/>
                    <a:rect l="0" t="0" r="0" b="0"/>
                    <a:pathLst>
                      <a:path w="23913" h="36752">
                        <a:moveTo>
                          <a:pt x="14545" y="25796"/>
                        </a:moveTo>
                        <a:cubicBezTo>
                          <a:pt x="14153" y="25939"/>
                          <a:pt x="17810" y="36832"/>
                          <a:pt x="17411" y="36921"/>
                        </a:cubicBezTo>
                        <a:cubicBezTo>
                          <a:pt x="11788" y="37806"/>
                          <a:pt x="4892" y="31588"/>
                          <a:pt x="1477" y="22230"/>
                        </a:cubicBezTo>
                        <a:cubicBezTo>
                          <a:pt x="-2180" y="12206"/>
                          <a:pt x="5343" y="252"/>
                          <a:pt x="5343" y="252"/>
                        </a:cubicBezTo>
                        <a:cubicBezTo>
                          <a:pt x="5343" y="252"/>
                          <a:pt x="18810" y="4586"/>
                          <a:pt x="22468" y="14609"/>
                        </a:cubicBezTo>
                        <a:cubicBezTo>
                          <a:pt x="25907" y="24035"/>
                          <a:pt x="24589" y="33285"/>
                          <a:pt x="19615" y="36121"/>
                        </a:cubicBezTo>
                        <a:cubicBezTo>
                          <a:pt x="19302" y="36332"/>
                          <a:pt x="14897" y="25668"/>
                          <a:pt x="14545" y="25796"/>
                        </a:cubicBezTo>
                        <a:close/>
                        <a:moveTo>
                          <a:pt x="6920" y="4572"/>
                        </a:moveTo>
                        <a:cubicBezTo>
                          <a:pt x="16195" y="7792"/>
                          <a:pt x="19466" y="13954"/>
                          <a:pt x="19466" y="13954"/>
                        </a:cubicBezTo>
                        <a:cubicBezTo>
                          <a:pt x="16658" y="6261"/>
                          <a:pt x="6322" y="2935"/>
                          <a:pt x="6322" y="2935"/>
                        </a:cubicBezTo>
                        <a:cubicBezTo>
                          <a:pt x="6322" y="2935"/>
                          <a:pt x="548" y="12110"/>
                          <a:pt x="3355" y="19803"/>
                        </a:cubicBezTo>
                        <a:cubicBezTo>
                          <a:pt x="3355" y="19803"/>
                          <a:pt x="1868" y="12993"/>
                          <a:pt x="6920" y="4572"/>
                        </a:cubicBezTo>
                        <a:close/>
                        <a:moveTo>
                          <a:pt x="8395" y="8616"/>
                        </a:moveTo>
                        <a:cubicBezTo>
                          <a:pt x="14623" y="10778"/>
                          <a:pt x="16819" y="14915"/>
                          <a:pt x="16819" y="14915"/>
                        </a:cubicBezTo>
                        <a:cubicBezTo>
                          <a:pt x="14934" y="9750"/>
                          <a:pt x="7994" y="7517"/>
                          <a:pt x="7994" y="7517"/>
                        </a:cubicBezTo>
                        <a:cubicBezTo>
                          <a:pt x="7994" y="7517"/>
                          <a:pt x="4117" y="13677"/>
                          <a:pt x="6002" y="18842"/>
                        </a:cubicBezTo>
                        <a:cubicBezTo>
                          <a:pt x="6002" y="18842"/>
                          <a:pt x="5004" y="14270"/>
                          <a:pt x="8395" y="861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3" name="任意多边形: 形状 222"/>
                  <p:cNvSpPr/>
                  <p:nvPr/>
                </p:nvSpPr>
                <p:spPr>
                  <a:xfrm>
                    <a:off x="1039733" y="1164099"/>
                    <a:ext cx="23914" cy="36735"/>
                  </a:xfrm>
                  <a:custGeom>
                    <a:avLst/>
                    <a:gdLst/>
                    <a:ahLst/>
                    <a:cxnLst/>
                    <a:rect l="0" t="0" r="0" b="0"/>
                    <a:pathLst>
                      <a:path w="23914" h="36735">
                        <a:moveTo>
                          <a:pt x="9632" y="11268"/>
                        </a:moveTo>
                        <a:cubicBezTo>
                          <a:pt x="9241" y="11410"/>
                          <a:pt x="5022" y="0"/>
                          <a:pt x="4660" y="908"/>
                        </a:cubicBezTo>
                        <a:cubicBezTo>
                          <a:pt x="0" y="3836"/>
                          <a:pt x="-1494" y="13020"/>
                          <a:pt x="1921" y="22378"/>
                        </a:cubicBezTo>
                        <a:cubicBezTo>
                          <a:pt x="5578" y="32402"/>
                          <a:pt x="19045" y="36735"/>
                          <a:pt x="19045" y="36735"/>
                        </a:cubicBezTo>
                        <a:cubicBezTo>
                          <a:pt x="19045" y="36735"/>
                          <a:pt x="26569" y="24781"/>
                          <a:pt x="22911" y="14758"/>
                        </a:cubicBezTo>
                        <a:cubicBezTo>
                          <a:pt x="19472" y="5332"/>
                          <a:pt x="12501" y="-908"/>
                          <a:pt x="6863" y="0"/>
                        </a:cubicBezTo>
                        <a:cubicBezTo>
                          <a:pt x="6488" y="0"/>
                          <a:pt x="9985" y="11140"/>
                          <a:pt x="9632" y="11268"/>
                        </a:cubicBezTo>
                        <a:close/>
                        <a:moveTo>
                          <a:pt x="17469" y="32415"/>
                        </a:moveTo>
                        <a:cubicBezTo>
                          <a:pt x="22499" y="24002"/>
                          <a:pt x="21033" y="17184"/>
                          <a:pt x="21033" y="17184"/>
                        </a:cubicBezTo>
                        <a:cubicBezTo>
                          <a:pt x="23841" y="24878"/>
                          <a:pt x="18066" y="34052"/>
                          <a:pt x="18066" y="34052"/>
                        </a:cubicBezTo>
                        <a:cubicBezTo>
                          <a:pt x="18066" y="34052"/>
                          <a:pt x="7730" y="30726"/>
                          <a:pt x="4923" y="23033"/>
                        </a:cubicBezTo>
                        <a:cubicBezTo>
                          <a:pt x="4923" y="23033"/>
                          <a:pt x="8173" y="29204"/>
                          <a:pt x="17469" y="32415"/>
                        </a:cubicBezTo>
                        <a:close/>
                        <a:moveTo>
                          <a:pt x="15993" y="28371"/>
                        </a:moveTo>
                        <a:cubicBezTo>
                          <a:pt x="19371" y="22723"/>
                          <a:pt x="18386" y="18145"/>
                          <a:pt x="18386" y="18145"/>
                        </a:cubicBezTo>
                        <a:cubicBezTo>
                          <a:pt x="20271" y="23310"/>
                          <a:pt x="16394" y="29470"/>
                          <a:pt x="16394" y="29470"/>
                        </a:cubicBezTo>
                        <a:cubicBezTo>
                          <a:pt x="16394" y="29470"/>
                          <a:pt x="9455" y="27237"/>
                          <a:pt x="7570" y="22072"/>
                        </a:cubicBezTo>
                        <a:cubicBezTo>
                          <a:pt x="7570" y="22072"/>
                          <a:pt x="9752" y="26215"/>
                          <a:pt x="15993" y="2837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4" name="任意多边形: 形状 223"/>
                  <p:cNvSpPr/>
                  <p:nvPr/>
                </p:nvSpPr>
                <p:spPr>
                  <a:xfrm>
                    <a:off x="1003604" y="1156210"/>
                    <a:ext cx="36829" cy="23853"/>
                  </a:xfrm>
                  <a:custGeom>
                    <a:avLst/>
                    <a:gdLst/>
                    <a:ahLst/>
                    <a:cxnLst/>
                    <a:rect l="0" t="0" r="0" b="0"/>
                    <a:pathLst>
                      <a:path w="36829" h="23853">
                        <a:moveTo>
                          <a:pt x="25532" y="9608"/>
                        </a:moveTo>
                        <a:cubicBezTo>
                          <a:pt x="25390" y="9217"/>
                          <a:pt x="36106" y="5009"/>
                          <a:pt x="35918" y="4648"/>
                        </a:cubicBezTo>
                        <a:cubicBezTo>
                          <a:pt x="32983" y="0"/>
                          <a:pt x="23775" y="-1490"/>
                          <a:pt x="14393" y="1916"/>
                        </a:cubicBezTo>
                        <a:cubicBezTo>
                          <a:pt x="4344" y="5564"/>
                          <a:pt x="0" y="18997"/>
                          <a:pt x="0" y="18997"/>
                        </a:cubicBezTo>
                        <a:cubicBezTo>
                          <a:pt x="0" y="18997"/>
                          <a:pt x="11984" y="26501"/>
                          <a:pt x="22033" y="22853"/>
                        </a:cubicBezTo>
                        <a:cubicBezTo>
                          <a:pt x="31483" y="19422"/>
                          <a:pt x="37740" y="12469"/>
                          <a:pt x="36720" y="6845"/>
                        </a:cubicBezTo>
                        <a:cubicBezTo>
                          <a:pt x="36682" y="6471"/>
                          <a:pt x="25661" y="9959"/>
                          <a:pt x="25532" y="9608"/>
                        </a:cubicBezTo>
                        <a:close/>
                        <a:moveTo>
                          <a:pt x="4331" y="17424"/>
                        </a:moveTo>
                        <a:cubicBezTo>
                          <a:pt x="12765" y="22442"/>
                          <a:pt x="19601" y="20980"/>
                          <a:pt x="19601" y="20980"/>
                        </a:cubicBezTo>
                        <a:cubicBezTo>
                          <a:pt x="11888" y="23780"/>
                          <a:pt x="2690" y="18020"/>
                          <a:pt x="2690" y="18020"/>
                        </a:cubicBezTo>
                        <a:cubicBezTo>
                          <a:pt x="2690" y="18020"/>
                          <a:pt x="6024" y="7710"/>
                          <a:pt x="13737" y="4910"/>
                        </a:cubicBezTo>
                        <a:cubicBezTo>
                          <a:pt x="13737" y="4910"/>
                          <a:pt x="7551" y="8152"/>
                          <a:pt x="4331" y="17424"/>
                        </a:cubicBezTo>
                        <a:close/>
                        <a:moveTo>
                          <a:pt x="8385" y="15952"/>
                        </a:moveTo>
                        <a:cubicBezTo>
                          <a:pt x="14048" y="19321"/>
                          <a:pt x="18637" y="18339"/>
                          <a:pt x="18637" y="18339"/>
                        </a:cubicBezTo>
                        <a:cubicBezTo>
                          <a:pt x="13459" y="20219"/>
                          <a:pt x="7283" y="16352"/>
                          <a:pt x="7283" y="16352"/>
                        </a:cubicBezTo>
                        <a:cubicBezTo>
                          <a:pt x="7283" y="16352"/>
                          <a:pt x="9522" y="9431"/>
                          <a:pt x="14700" y="7551"/>
                        </a:cubicBezTo>
                        <a:cubicBezTo>
                          <a:pt x="14700" y="7551"/>
                          <a:pt x="10547" y="9727"/>
                          <a:pt x="8385" y="1595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5" name="任意多边形: 形状 224"/>
                  <p:cNvSpPr/>
                  <p:nvPr/>
                </p:nvSpPr>
                <p:spPr>
                  <a:xfrm>
                    <a:off x="1041531" y="1157989"/>
                    <a:ext cx="5070" cy="5058"/>
                  </a:xfrm>
                  <a:custGeom>
                    <a:avLst/>
                    <a:gdLst/>
                    <a:ahLst/>
                    <a:cxnLst/>
                    <a:rect l="0" t="0" r="0" b="0"/>
                    <a:pathLst>
                      <a:path w="5070" h="5058">
                        <a:moveTo>
                          <a:pt x="1668" y="153"/>
                        </a:moveTo>
                        <a:cubicBezTo>
                          <a:pt x="2984" y="-324"/>
                          <a:pt x="4438" y="352"/>
                          <a:pt x="4917" y="1664"/>
                        </a:cubicBezTo>
                        <a:cubicBezTo>
                          <a:pt x="5396" y="2976"/>
                          <a:pt x="4717" y="4427"/>
                          <a:pt x="3402" y="4904"/>
                        </a:cubicBezTo>
                        <a:cubicBezTo>
                          <a:pt x="2087" y="5382"/>
                          <a:pt x="632" y="4705"/>
                          <a:pt x="154" y="3393"/>
                        </a:cubicBezTo>
                        <a:cubicBezTo>
                          <a:pt x="-325" y="2081"/>
                          <a:pt x="353" y="631"/>
                          <a:pt x="1668" y="15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6" name="任意多边形: 形状 225"/>
                  <p:cNvSpPr/>
                  <p:nvPr/>
                </p:nvSpPr>
                <p:spPr>
                  <a:xfrm>
                    <a:off x="1047936" y="1140498"/>
                    <a:ext cx="36846" cy="23853"/>
                  </a:xfrm>
                  <a:custGeom>
                    <a:avLst/>
                    <a:gdLst/>
                    <a:ahLst/>
                    <a:cxnLst/>
                    <a:rect l="0" t="0" r="0" b="0"/>
                    <a:pathLst>
                      <a:path w="36846" h="23853">
                        <a:moveTo>
                          <a:pt x="10984" y="14508"/>
                        </a:moveTo>
                        <a:cubicBezTo>
                          <a:pt x="10841" y="14117"/>
                          <a:pt x="0" y="17765"/>
                          <a:pt x="-169" y="17367"/>
                        </a:cubicBezTo>
                        <a:cubicBezTo>
                          <a:pt x="-1056" y="11758"/>
                          <a:pt x="5178" y="4880"/>
                          <a:pt x="14560" y="1474"/>
                        </a:cubicBezTo>
                        <a:cubicBezTo>
                          <a:pt x="24609" y="-2175"/>
                          <a:pt x="36593" y="5330"/>
                          <a:pt x="36593" y="5330"/>
                        </a:cubicBezTo>
                        <a:cubicBezTo>
                          <a:pt x="36593" y="5330"/>
                          <a:pt x="32249" y="18762"/>
                          <a:pt x="22200" y="22411"/>
                        </a:cubicBezTo>
                        <a:cubicBezTo>
                          <a:pt x="12750" y="25841"/>
                          <a:pt x="3476" y="24526"/>
                          <a:pt x="633" y="19565"/>
                        </a:cubicBezTo>
                        <a:cubicBezTo>
                          <a:pt x="421" y="19253"/>
                          <a:pt x="11112" y="14859"/>
                          <a:pt x="10984" y="14508"/>
                        </a:cubicBezTo>
                        <a:close/>
                        <a:moveTo>
                          <a:pt x="32262" y="6902"/>
                        </a:moveTo>
                        <a:cubicBezTo>
                          <a:pt x="29035" y="16154"/>
                          <a:pt x="22856" y="19416"/>
                          <a:pt x="22856" y="19416"/>
                        </a:cubicBezTo>
                        <a:cubicBezTo>
                          <a:pt x="30569" y="16616"/>
                          <a:pt x="33903" y="6306"/>
                          <a:pt x="33903" y="6306"/>
                        </a:cubicBezTo>
                        <a:cubicBezTo>
                          <a:pt x="33903" y="6306"/>
                          <a:pt x="24705" y="546"/>
                          <a:pt x="16992" y="3347"/>
                        </a:cubicBezTo>
                        <a:cubicBezTo>
                          <a:pt x="16992" y="3347"/>
                          <a:pt x="23820" y="1863"/>
                          <a:pt x="32262" y="6902"/>
                        </a:cubicBezTo>
                        <a:close/>
                        <a:moveTo>
                          <a:pt x="28208" y="8374"/>
                        </a:moveTo>
                        <a:cubicBezTo>
                          <a:pt x="26041" y="14586"/>
                          <a:pt x="21893" y="16776"/>
                          <a:pt x="21893" y="16776"/>
                        </a:cubicBezTo>
                        <a:cubicBezTo>
                          <a:pt x="27071" y="14896"/>
                          <a:pt x="29310" y="7974"/>
                          <a:pt x="29310" y="7974"/>
                        </a:cubicBezTo>
                        <a:cubicBezTo>
                          <a:pt x="29310" y="7974"/>
                          <a:pt x="23134" y="4107"/>
                          <a:pt x="17956" y="5987"/>
                        </a:cubicBezTo>
                        <a:cubicBezTo>
                          <a:pt x="17956" y="5987"/>
                          <a:pt x="22540" y="4991"/>
                          <a:pt x="28208" y="837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0" name="组合 179"/>
                <p:cNvGrpSpPr/>
                <p:nvPr/>
              </p:nvGrpSpPr>
              <p:grpSpPr>
                <a:xfrm>
                  <a:off x="1059494" y="1049403"/>
                  <a:ext cx="156473" cy="155909"/>
                  <a:chOff x="1059494" y="1049403"/>
                  <a:chExt cx="156473" cy="155909"/>
                </a:xfrm>
                <a:grpFill/>
              </p:grpSpPr>
              <p:sp>
                <p:nvSpPr>
                  <p:cNvPr id="217" name="任意多边形: 形状 216"/>
                  <p:cNvSpPr/>
                  <p:nvPr/>
                </p:nvSpPr>
                <p:spPr>
                  <a:xfrm>
                    <a:off x="1098952" y="1134754"/>
                    <a:ext cx="46239" cy="71030"/>
                  </a:xfrm>
                  <a:custGeom>
                    <a:avLst/>
                    <a:gdLst/>
                    <a:ahLst/>
                    <a:cxnLst/>
                    <a:rect l="0" t="0" r="0" b="0"/>
                    <a:pathLst>
                      <a:path w="46239" h="71030">
                        <a:moveTo>
                          <a:pt x="28532" y="21316"/>
                        </a:moveTo>
                        <a:cubicBezTo>
                          <a:pt x="29289" y="21591"/>
                          <a:pt x="37447" y="922"/>
                          <a:pt x="38148" y="1285"/>
                        </a:cubicBezTo>
                        <a:cubicBezTo>
                          <a:pt x="47580" y="6945"/>
                          <a:pt x="50045" y="24704"/>
                          <a:pt x="43443" y="42799"/>
                        </a:cubicBezTo>
                        <a:cubicBezTo>
                          <a:pt x="36371" y="62180"/>
                          <a:pt x="10332" y="70559"/>
                          <a:pt x="10332" y="70559"/>
                        </a:cubicBezTo>
                        <a:cubicBezTo>
                          <a:pt x="10332" y="70559"/>
                          <a:pt x="-4215" y="47445"/>
                          <a:pt x="2857" y="28064"/>
                        </a:cubicBezTo>
                        <a:cubicBezTo>
                          <a:pt x="9508" y="9839"/>
                          <a:pt x="22986" y="-2228"/>
                          <a:pt x="33887" y="-262"/>
                        </a:cubicBezTo>
                        <a:cubicBezTo>
                          <a:pt x="34613" y="-188"/>
                          <a:pt x="27851" y="21068"/>
                          <a:pt x="28532" y="21316"/>
                        </a:cubicBezTo>
                        <a:close/>
                        <a:moveTo>
                          <a:pt x="13380" y="62206"/>
                        </a:moveTo>
                        <a:cubicBezTo>
                          <a:pt x="3653" y="45939"/>
                          <a:pt x="6488" y="32756"/>
                          <a:pt x="6488" y="32756"/>
                        </a:cubicBezTo>
                        <a:cubicBezTo>
                          <a:pt x="1060" y="47631"/>
                          <a:pt x="12225" y="65371"/>
                          <a:pt x="12225" y="65371"/>
                        </a:cubicBezTo>
                        <a:cubicBezTo>
                          <a:pt x="12225" y="65371"/>
                          <a:pt x="32210" y="58940"/>
                          <a:pt x="37639" y="44065"/>
                        </a:cubicBezTo>
                        <a:cubicBezTo>
                          <a:pt x="37639" y="44065"/>
                          <a:pt x="31355" y="55996"/>
                          <a:pt x="13380" y="62206"/>
                        </a:cubicBezTo>
                        <a:close/>
                        <a:moveTo>
                          <a:pt x="16233" y="54386"/>
                        </a:moveTo>
                        <a:cubicBezTo>
                          <a:pt x="9703" y="43465"/>
                          <a:pt x="11606" y="34614"/>
                          <a:pt x="11606" y="34614"/>
                        </a:cubicBezTo>
                        <a:cubicBezTo>
                          <a:pt x="7962" y="44601"/>
                          <a:pt x="15458" y="56511"/>
                          <a:pt x="15458" y="56511"/>
                        </a:cubicBezTo>
                        <a:cubicBezTo>
                          <a:pt x="15458" y="56511"/>
                          <a:pt x="28876" y="52194"/>
                          <a:pt x="32520" y="42206"/>
                        </a:cubicBezTo>
                        <a:cubicBezTo>
                          <a:pt x="32520" y="42206"/>
                          <a:pt x="28301" y="50217"/>
                          <a:pt x="16233" y="5438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8" name="任意多边形: 形状 217"/>
                  <p:cNvSpPr/>
                  <p:nvPr/>
                </p:nvSpPr>
                <p:spPr>
                  <a:xfrm>
                    <a:off x="1129352" y="1049403"/>
                    <a:ext cx="46238" cy="71063"/>
                  </a:xfrm>
                  <a:custGeom>
                    <a:avLst/>
                    <a:gdLst/>
                    <a:ahLst/>
                    <a:cxnLst/>
                    <a:rect l="0" t="0" r="0" b="0"/>
                    <a:pathLst>
                      <a:path w="46238" h="71063">
                        <a:moveTo>
                          <a:pt x="19033" y="49391"/>
                        </a:moveTo>
                        <a:cubicBezTo>
                          <a:pt x="19790" y="49666"/>
                          <a:pt x="12719" y="70729"/>
                          <a:pt x="13490" y="70901"/>
                        </a:cubicBezTo>
                        <a:cubicBezTo>
                          <a:pt x="24363" y="72613"/>
                          <a:pt x="37696" y="60589"/>
                          <a:pt x="44299" y="42494"/>
                        </a:cubicBezTo>
                        <a:cubicBezTo>
                          <a:pt x="51371" y="23113"/>
                          <a:pt x="36824" y="0"/>
                          <a:pt x="36824" y="0"/>
                        </a:cubicBezTo>
                        <a:cubicBezTo>
                          <a:pt x="36824" y="0"/>
                          <a:pt x="10785" y="8379"/>
                          <a:pt x="3713" y="27760"/>
                        </a:cubicBezTo>
                        <a:cubicBezTo>
                          <a:pt x="-2937" y="45986"/>
                          <a:pt x="0" y="63871"/>
                          <a:pt x="9230" y="69354"/>
                        </a:cubicBezTo>
                        <a:cubicBezTo>
                          <a:pt x="9833" y="69762"/>
                          <a:pt x="18351" y="49144"/>
                          <a:pt x="19033" y="49391"/>
                        </a:cubicBezTo>
                        <a:close/>
                        <a:moveTo>
                          <a:pt x="33776" y="8353"/>
                        </a:moveTo>
                        <a:cubicBezTo>
                          <a:pt x="15842" y="14578"/>
                          <a:pt x="9518" y="26494"/>
                          <a:pt x="9518" y="26494"/>
                        </a:cubicBezTo>
                        <a:cubicBezTo>
                          <a:pt x="14946" y="11619"/>
                          <a:pt x="34931" y="5187"/>
                          <a:pt x="34931" y="5187"/>
                        </a:cubicBezTo>
                        <a:cubicBezTo>
                          <a:pt x="34931" y="5187"/>
                          <a:pt x="46097" y="22928"/>
                          <a:pt x="40669" y="37803"/>
                        </a:cubicBezTo>
                        <a:cubicBezTo>
                          <a:pt x="40669" y="37803"/>
                          <a:pt x="43544" y="24635"/>
                          <a:pt x="33776" y="8353"/>
                        </a:cubicBezTo>
                        <a:close/>
                        <a:moveTo>
                          <a:pt x="30923" y="16172"/>
                        </a:moveTo>
                        <a:cubicBezTo>
                          <a:pt x="18882" y="20352"/>
                          <a:pt x="14636" y="28352"/>
                          <a:pt x="14636" y="28352"/>
                        </a:cubicBezTo>
                        <a:cubicBezTo>
                          <a:pt x="18280" y="18365"/>
                          <a:pt x="31698" y="14047"/>
                          <a:pt x="31698" y="14047"/>
                        </a:cubicBezTo>
                        <a:cubicBezTo>
                          <a:pt x="31698" y="14047"/>
                          <a:pt x="39195" y="25958"/>
                          <a:pt x="35550" y="35945"/>
                        </a:cubicBezTo>
                        <a:cubicBezTo>
                          <a:pt x="35550" y="35945"/>
                          <a:pt x="37481" y="27104"/>
                          <a:pt x="30923" y="1617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9" name="任意多边形: 形状 218"/>
                  <p:cNvSpPr/>
                  <p:nvPr/>
                </p:nvSpPr>
                <p:spPr>
                  <a:xfrm>
                    <a:off x="1144722" y="1119031"/>
                    <a:ext cx="71244" cy="46121"/>
                  </a:xfrm>
                  <a:custGeom>
                    <a:avLst/>
                    <a:gdLst/>
                    <a:ahLst/>
                    <a:cxnLst/>
                    <a:rect l="0" t="0" r="0" b="0"/>
                    <a:pathLst>
                      <a:path w="71244" h="46121">
                        <a:moveTo>
                          <a:pt x="21727" y="18984"/>
                        </a:moveTo>
                        <a:cubicBezTo>
                          <a:pt x="21451" y="19740"/>
                          <a:pt x="0" y="12687"/>
                          <a:pt x="0" y="13456"/>
                        </a:cubicBezTo>
                        <a:cubicBezTo>
                          <a:pt x="-1554" y="24302"/>
                          <a:pt x="10500" y="37601"/>
                          <a:pt x="28641" y="44186"/>
                        </a:cubicBezTo>
                        <a:cubicBezTo>
                          <a:pt x="48071" y="51240"/>
                          <a:pt x="71244" y="36730"/>
                          <a:pt x="71244" y="36730"/>
                        </a:cubicBezTo>
                        <a:cubicBezTo>
                          <a:pt x="71244" y="36730"/>
                          <a:pt x="62843" y="10758"/>
                          <a:pt x="43413" y="3704"/>
                        </a:cubicBezTo>
                        <a:cubicBezTo>
                          <a:pt x="25141" y="-2930"/>
                          <a:pt x="7210" y="0"/>
                          <a:pt x="1713" y="9206"/>
                        </a:cubicBezTo>
                        <a:cubicBezTo>
                          <a:pt x="1304" y="9808"/>
                          <a:pt x="21975" y="18304"/>
                          <a:pt x="21727" y="18984"/>
                        </a:cubicBezTo>
                        <a:close/>
                        <a:moveTo>
                          <a:pt x="62870" y="33690"/>
                        </a:moveTo>
                        <a:cubicBezTo>
                          <a:pt x="56629" y="15801"/>
                          <a:pt x="44682" y="9493"/>
                          <a:pt x="44682" y="9493"/>
                        </a:cubicBezTo>
                        <a:cubicBezTo>
                          <a:pt x="59596" y="14908"/>
                          <a:pt x="66043" y="34842"/>
                          <a:pt x="66043" y="34842"/>
                        </a:cubicBezTo>
                        <a:cubicBezTo>
                          <a:pt x="66043" y="34842"/>
                          <a:pt x="48258" y="45979"/>
                          <a:pt x="33344" y="40565"/>
                        </a:cubicBezTo>
                        <a:cubicBezTo>
                          <a:pt x="33344" y="40565"/>
                          <a:pt x="46546" y="43433"/>
                          <a:pt x="62870" y="33690"/>
                        </a:cubicBezTo>
                        <a:close/>
                        <a:moveTo>
                          <a:pt x="55030" y="30844"/>
                        </a:moveTo>
                        <a:cubicBezTo>
                          <a:pt x="50840" y="18834"/>
                          <a:pt x="42819" y="14599"/>
                          <a:pt x="42819" y="14599"/>
                        </a:cubicBezTo>
                        <a:cubicBezTo>
                          <a:pt x="52832" y="18234"/>
                          <a:pt x="57161" y="31618"/>
                          <a:pt x="57161" y="31618"/>
                        </a:cubicBezTo>
                        <a:cubicBezTo>
                          <a:pt x="57161" y="31618"/>
                          <a:pt x="45220" y="39095"/>
                          <a:pt x="35207" y="35460"/>
                        </a:cubicBezTo>
                        <a:cubicBezTo>
                          <a:pt x="35207" y="35460"/>
                          <a:pt x="44071" y="37385"/>
                          <a:pt x="55030" y="3084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0" name="任意多边形: 形状 219"/>
                  <p:cNvSpPr/>
                  <p:nvPr/>
                </p:nvSpPr>
                <p:spPr>
                  <a:xfrm>
                    <a:off x="1132828" y="1122468"/>
                    <a:ext cx="9804" cy="9779"/>
                  </a:xfrm>
                  <a:custGeom>
                    <a:avLst/>
                    <a:gdLst/>
                    <a:ahLst/>
                    <a:cxnLst/>
                    <a:rect l="0" t="0" r="0" b="0"/>
                    <a:pathLst>
                      <a:path w="9804" h="9779">
                        <a:moveTo>
                          <a:pt x="3226" y="9483"/>
                        </a:moveTo>
                        <a:cubicBezTo>
                          <a:pt x="683" y="8560"/>
                          <a:pt x="-629" y="5755"/>
                          <a:pt x="297" y="3218"/>
                        </a:cubicBezTo>
                        <a:cubicBezTo>
                          <a:pt x="1223" y="681"/>
                          <a:pt x="4035" y="-627"/>
                          <a:pt x="6578" y="296"/>
                        </a:cubicBezTo>
                        <a:cubicBezTo>
                          <a:pt x="9121" y="1219"/>
                          <a:pt x="10433" y="4024"/>
                          <a:pt x="9507" y="6561"/>
                        </a:cubicBezTo>
                        <a:cubicBezTo>
                          <a:pt x="8581" y="9098"/>
                          <a:pt x="5769" y="10406"/>
                          <a:pt x="3226" y="948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1" name="任意多边形: 形状 220"/>
                  <p:cNvSpPr/>
                  <p:nvPr/>
                </p:nvSpPr>
                <p:spPr>
                  <a:xfrm>
                    <a:off x="1059021" y="1088649"/>
                    <a:ext cx="71211" cy="46122"/>
                  </a:xfrm>
                  <a:custGeom>
                    <a:avLst/>
                    <a:gdLst/>
                    <a:ahLst/>
                    <a:cxnLst/>
                    <a:rect l="0" t="0" r="0" b="0"/>
                    <a:pathLst>
                      <a:path w="71211" h="46122">
                        <a:moveTo>
                          <a:pt x="49841" y="28460"/>
                        </a:moveTo>
                        <a:cubicBezTo>
                          <a:pt x="49565" y="29215"/>
                          <a:pt x="70286" y="37351"/>
                          <a:pt x="69923" y="38051"/>
                        </a:cubicBezTo>
                        <a:cubicBezTo>
                          <a:pt x="64248" y="47459"/>
                          <a:pt x="46444" y="49918"/>
                          <a:pt x="28303" y="43333"/>
                        </a:cubicBezTo>
                        <a:cubicBezTo>
                          <a:pt x="8873" y="36279"/>
                          <a:pt x="472" y="10306"/>
                          <a:pt x="472" y="10306"/>
                        </a:cubicBezTo>
                        <a:cubicBezTo>
                          <a:pt x="472" y="10306"/>
                          <a:pt x="23645" y="-4204"/>
                          <a:pt x="43075" y="2850"/>
                        </a:cubicBezTo>
                        <a:cubicBezTo>
                          <a:pt x="61348" y="9483"/>
                          <a:pt x="73445" y="22928"/>
                          <a:pt x="71474" y="33801"/>
                        </a:cubicBezTo>
                        <a:cubicBezTo>
                          <a:pt x="71399" y="34525"/>
                          <a:pt x="50089" y="27780"/>
                          <a:pt x="49841" y="28460"/>
                        </a:cubicBezTo>
                        <a:close/>
                        <a:moveTo>
                          <a:pt x="8846" y="13346"/>
                        </a:moveTo>
                        <a:cubicBezTo>
                          <a:pt x="25155" y="3644"/>
                          <a:pt x="38372" y="6471"/>
                          <a:pt x="38372" y="6471"/>
                        </a:cubicBezTo>
                        <a:cubicBezTo>
                          <a:pt x="23459" y="1057"/>
                          <a:pt x="5673" y="12194"/>
                          <a:pt x="5673" y="12194"/>
                        </a:cubicBezTo>
                        <a:cubicBezTo>
                          <a:pt x="5673" y="12194"/>
                          <a:pt x="12120" y="32129"/>
                          <a:pt x="27034" y="37543"/>
                        </a:cubicBezTo>
                        <a:cubicBezTo>
                          <a:pt x="27034" y="37543"/>
                          <a:pt x="15073" y="31275"/>
                          <a:pt x="8846" y="13346"/>
                        </a:cubicBezTo>
                        <a:close/>
                        <a:moveTo>
                          <a:pt x="16686" y="16192"/>
                        </a:moveTo>
                        <a:cubicBezTo>
                          <a:pt x="27636" y="9678"/>
                          <a:pt x="36509" y="11576"/>
                          <a:pt x="36509" y="11576"/>
                        </a:cubicBezTo>
                        <a:cubicBezTo>
                          <a:pt x="26496" y="7941"/>
                          <a:pt x="14556" y="15419"/>
                          <a:pt x="14556" y="15419"/>
                        </a:cubicBezTo>
                        <a:cubicBezTo>
                          <a:pt x="14556" y="15419"/>
                          <a:pt x="18884" y="28803"/>
                          <a:pt x="28897" y="32438"/>
                        </a:cubicBezTo>
                        <a:cubicBezTo>
                          <a:pt x="28897" y="32438"/>
                          <a:pt x="20866" y="28230"/>
                          <a:pt x="16686" y="16192"/>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1" name="组合 180"/>
                <p:cNvGrpSpPr/>
                <p:nvPr/>
              </p:nvGrpSpPr>
              <p:grpSpPr>
                <a:xfrm>
                  <a:off x="1081224" y="1034852"/>
                  <a:ext cx="42248" cy="42185"/>
                  <a:chOff x="1081224" y="1034852"/>
                  <a:chExt cx="42248" cy="42185"/>
                </a:xfrm>
                <a:grpFill/>
              </p:grpSpPr>
              <p:sp>
                <p:nvSpPr>
                  <p:cNvPr id="212" name="任意多边形: 形状 211"/>
                  <p:cNvSpPr/>
                  <p:nvPr/>
                </p:nvSpPr>
                <p:spPr>
                  <a:xfrm>
                    <a:off x="1081096" y="1045491"/>
                    <a:ext cx="19247" cy="12466"/>
                  </a:xfrm>
                  <a:custGeom>
                    <a:avLst/>
                    <a:gdLst/>
                    <a:ahLst/>
                    <a:cxnLst/>
                    <a:rect l="0" t="0" r="0" b="0"/>
                    <a:pathLst>
                      <a:path w="19247" h="12466">
                        <a:moveTo>
                          <a:pt x="13471" y="7692"/>
                        </a:moveTo>
                        <a:cubicBezTo>
                          <a:pt x="13397" y="7896"/>
                          <a:pt x="18997" y="10096"/>
                          <a:pt x="18899" y="10285"/>
                        </a:cubicBezTo>
                        <a:cubicBezTo>
                          <a:pt x="17365" y="12828"/>
                          <a:pt x="12553" y="13492"/>
                          <a:pt x="7650" y="11712"/>
                        </a:cubicBezTo>
                        <a:cubicBezTo>
                          <a:pt x="2398" y="9806"/>
                          <a:pt x="128" y="2786"/>
                          <a:pt x="128" y="2786"/>
                        </a:cubicBezTo>
                        <a:cubicBezTo>
                          <a:pt x="128" y="2786"/>
                          <a:pt x="6391" y="-1136"/>
                          <a:pt x="11643" y="770"/>
                        </a:cubicBezTo>
                        <a:cubicBezTo>
                          <a:pt x="16581" y="2563"/>
                          <a:pt x="19851" y="6197"/>
                          <a:pt x="19318" y="9136"/>
                        </a:cubicBezTo>
                        <a:cubicBezTo>
                          <a:pt x="19298" y="9332"/>
                          <a:pt x="13538" y="7509"/>
                          <a:pt x="13471" y="7692"/>
                        </a:cubicBezTo>
                        <a:close/>
                        <a:moveTo>
                          <a:pt x="2391" y="3607"/>
                        </a:moveTo>
                        <a:cubicBezTo>
                          <a:pt x="6799" y="985"/>
                          <a:pt x="10371" y="1749"/>
                          <a:pt x="10371" y="1749"/>
                        </a:cubicBezTo>
                        <a:cubicBezTo>
                          <a:pt x="6341" y="286"/>
                          <a:pt x="1533" y="3296"/>
                          <a:pt x="1533" y="3296"/>
                        </a:cubicBezTo>
                        <a:cubicBezTo>
                          <a:pt x="1533" y="3296"/>
                          <a:pt x="3276" y="8684"/>
                          <a:pt x="7307" y="10147"/>
                        </a:cubicBezTo>
                        <a:cubicBezTo>
                          <a:pt x="7307" y="10147"/>
                          <a:pt x="4074" y="8453"/>
                          <a:pt x="2391" y="3607"/>
                        </a:cubicBezTo>
                        <a:close/>
                        <a:moveTo>
                          <a:pt x="4510" y="4377"/>
                        </a:moveTo>
                        <a:cubicBezTo>
                          <a:pt x="7470" y="2616"/>
                          <a:pt x="9868" y="3129"/>
                          <a:pt x="9868" y="3129"/>
                        </a:cubicBezTo>
                        <a:cubicBezTo>
                          <a:pt x="7162" y="2146"/>
                          <a:pt x="3934" y="4167"/>
                          <a:pt x="3934" y="4167"/>
                        </a:cubicBezTo>
                        <a:cubicBezTo>
                          <a:pt x="3934" y="4167"/>
                          <a:pt x="5104" y="7785"/>
                          <a:pt x="7810" y="8768"/>
                        </a:cubicBezTo>
                        <a:cubicBezTo>
                          <a:pt x="7810" y="8768"/>
                          <a:pt x="5640" y="7630"/>
                          <a:pt x="4510" y="437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3" name="任意多边形: 形状 212"/>
                  <p:cNvSpPr/>
                  <p:nvPr/>
                </p:nvSpPr>
                <p:spPr>
                  <a:xfrm>
                    <a:off x="1104215" y="1053686"/>
                    <a:ext cx="19256" cy="12466"/>
                  </a:xfrm>
                  <a:custGeom>
                    <a:avLst/>
                    <a:gdLst/>
                    <a:ahLst/>
                    <a:cxnLst/>
                    <a:rect l="0" t="0" r="0" b="0"/>
                    <a:pathLst>
                      <a:path w="19256" h="12466">
                        <a:moveTo>
                          <a:pt x="5872" y="5131"/>
                        </a:moveTo>
                        <a:cubicBezTo>
                          <a:pt x="5798" y="5335"/>
                          <a:pt x="0" y="3429"/>
                          <a:pt x="0" y="3637"/>
                        </a:cubicBezTo>
                        <a:cubicBezTo>
                          <a:pt x="0" y="6568"/>
                          <a:pt x="2838" y="10163"/>
                          <a:pt x="7741" y="11943"/>
                        </a:cubicBezTo>
                        <a:cubicBezTo>
                          <a:pt x="12993" y="13850"/>
                          <a:pt x="19256" y="9928"/>
                          <a:pt x="19256" y="9928"/>
                        </a:cubicBezTo>
                        <a:cubicBezTo>
                          <a:pt x="19256" y="9928"/>
                          <a:pt x="16986" y="2908"/>
                          <a:pt x="11734" y="1001"/>
                        </a:cubicBezTo>
                        <a:cubicBezTo>
                          <a:pt x="6795" y="-792"/>
                          <a:pt x="1949" y="0"/>
                          <a:pt x="0" y="2488"/>
                        </a:cubicBezTo>
                        <a:cubicBezTo>
                          <a:pt x="0" y="2651"/>
                          <a:pt x="5939" y="4948"/>
                          <a:pt x="5872" y="5131"/>
                        </a:cubicBezTo>
                        <a:close/>
                        <a:moveTo>
                          <a:pt x="16993" y="9106"/>
                        </a:moveTo>
                        <a:cubicBezTo>
                          <a:pt x="15306" y="4271"/>
                          <a:pt x="12077" y="2566"/>
                          <a:pt x="12077" y="2566"/>
                        </a:cubicBezTo>
                        <a:cubicBezTo>
                          <a:pt x="16108" y="4029"/>
                          <a:pt x="17851" y="9417"/>
                          <a:pt x="17851" y="9417"/>
                        </a:cubicBezTo>
                        <a:cubicBezTo>
                          <a:pt x="17851" y="9417"/>
                          <a:pt x="13043" y="12428"/>
                          <a:pt x="9012" y="10964"/>
                        </a:cubicBezTo>
                        <a:cubicBezTo>
                          <a:pt x="9012" y="10964"/>
                          <a:pt x="12581" y="11739"/>
                          <a:pt x="16993" y="9106"/>
                        </a:cubicBezTo>
                        <a:close/>
                        <a:moveTo>
                          <a:pt x="14874" y="8337"/>
                        </a:moveTo>
                        <a:cubicBezTo>
                          <a:pt x="13741" y="5091"/>
                          <a:pt x="11573" y="3946"/>
                          <a:pt x="11573" y="3946"/>
                        </a:cubicBezTo>
                        <a:cubicBezTo>
                          <a:pt x="14280" y="4928"/>
                          <a:pt x="15450" y="8546"/>
                          <a:pt x="15450" y="8546"/>
                        </a:cubicBezTo>
                        <a:cubicBezTo>
                          <a:pt x="15450" y="8546"/>
                          <a:pt x="12222" y="10567"/>
                          <a:pt x="9516" y="9584"/>
                        </a:cubicBezTo>
                        <a:cubicBezTo>
                          <a:pt x="9516" y="9584"/>
                          <a:pt x="11912" y="10105"/>
                          <a:pt x="14874" y="833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4" name="任意多边形: 形状 213"/>
                  <p:cNvSpPr/>
                  <p:nvPr/>
                </p:nvSpPr>
                <p:spPr>
                  <a:xfrm>
                    <a:off x="1092107" y="1057831"/>
                    <a:ext cx="12498" cy="19207"/>
                  </a:xfrm>
                  <a:custGeom>
                    <a:avLst/>
                    <a:gdLst/>
                    <a:ahLst/>
                    <a:cxnLst/>
                    <a:rect l="0" t="0" r="0" b="0"/>
                    <a:pathLst>
                      <a:path w="12498" h="19207">
                        <a:moveTo>
                          <a:pt x="7353" y="5858"/>
                        </a:moveTo>
                        <a:cubicBezTo>
                          <a:pt x="7149" y="5783"/>
                          <a:pt x="9060" y="0"/>
                          <a:pt x="8851" y="0"/>
                        </a:cubicBezTo>
                        <a:cubicBezTo>
                          <a:pt x="5913" y="0"/>
                          <a:pt x="2309" y="2831"/>
                          <a:pt x="0" y="7722"/>
                        </a:cubicBezTo>
                        <a:cubicBezTo>
                          <a:pt x="-1387" y="12960"/>
                          <a:pt x="2545" y="19207"/>
                          <a:pt x="2545" y="19207"/>
                        </a:cubicBezTo>
                        <a:cubicBezTo>
                          <a:pt x="2545" y="19207"/>
                          <a:pt x="9582" y="16943"/>
                          <a:pt x="11494" y="11704"/>
                        </a:cubicBezTo>
                        <a:cubicBezTo>
                          <a:pt x="13292" y="6778"/>
                          <a:pt x="12602" y="1944"/>
                          <a:pt x="10003" y="0"/>
                        </a:cubicBezTo>
                        <a:cubicBezTo>
                          <a:pt x="9840" y="0"/>
                          <a:pt x="7538" y="5924"/>
                          <a:pt x="7353" y="5858"/>
                        </a:cubicBezTo>
                        <a:close/>
                        <a:moveTo>
                          <a:pt x="3368" y="16950"/>
                        </a:moveTo>
                        <a:cubicBezTo>
                          <a:pt x="8216" y="15267"/>
                          <a:pt x="9925" y="12046"/>
                          <a:pt x="9925" y="12046"/>
                        </a:cubicBezTo>
                        <a:cubicBezTo>
                          <a:pt x="8458" y="16067"/>
                          <a:pt x="3056" y="17805"/>
                          <a:pt x="3056" y="17805"/>
                        </a:cubicBezTo>
                        <a:cubicBezTo>
                          <a:pt x="3056" y="17805"/>
                          <a:pt x="0" y="13010"/>
                          <a:pt x="1505" y="8990"/>
                        </a:cubicBezTo>
                        <a:cubicBezTo>
                          <a:pt x="1505" y="8990"/>
                          <a:pt x="0" y="12549"/>
                          <a:pt x="3368" y="16950"/>
                        </a:cubicBezTo>
                        <a:close/>
                        <a:moveTo>
                          <a:pt x="4140" y="14836"/>
                        </a:moveTo>
                        <a:cubicBezTo>
                          <a:pt x="7394" y="13707"/>
                          <a:pt x="8542" y="11544"/>
                          <a:pt x="8542" y="11544"/>
                        </a:cubicBezTo>
                        <a:cubicBezTo>
                          <a:pt x="7557" y="14244"/>
                          <a:pt x="3930" y="15411"/>
                          <a:pt x="3930" y="15411"/>
                        </a:cubicBezTo>
                        <a:cubicBezTo>
                          <a:pt x="3930" y="15411"/>
                          <a:pt x="1904" y="12191"/>
                          <a:pt x="2889" y="9492"/>
                        </a:cubicBezTo>
                        <a:cubicBezTo>
                          <a:pt x="2889" y="9492"/>
                          <a:pt x="2367" y="11882"/>
                          <a:pt x="4140" y="1483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5" name="任意多边形: 形状 214"/>
                  <p:cNvSpPr/>
                  <p:nvPr/>
                </p:nvSpPr>
                <p:spPr>
                  <a:xfrm>
                    <a:off x="1101023" y="1054624"/>
                    <a:ext cx="2650" cy="2643"/>
                  </a:xfrm>
                  <a:custGeom>
                    <a:avLst/>
                    <a:gdLst/>
                    <a:ahLst/>
                    <a:cxnLst/>
                    <a:rect l="0" t="0" r="0" b="0"/>
                    <a:pathLst>
                      <a:path w="2650" h="2643">
                        <a:moveTo>
                          <a:pt x="0" y="870"/>
                        </a:moveTo>
                        <a:cubicBezTo>
                          <a:pt x="330" y="184"/>
                          <a:pt x="1091" y="-170"/>
                          <a:pt x="1778" y="0"/>
                        </a:cubicBezTo>
                        <a:cubicBezTo>
                          <a:pt x="2465" y="330"/>
                          <a:pt x="2820" y="1088"/>
                          <a:pt x="2570" y="1773"/>
                        </a:cubicBezTo>
                        <a:cubicBezTo>
                          <a:pt x="2319" y="2459"/>
                          <a:pt x="1559" y="2813"/>
                          <a:pt x="872" y="2563"/>
                        </a:cubicBezTo>
                        <a:cubicBezTo>
                          <a:pt x="184" y="2314"/>
                          <a:pt x="-170" y="1555"/>
                          <a:pt x="0" y="87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6" name="任意多边形: 形状 215"/>
                  <p:cNvSpPr/>
                  <p:nvPr/>
                </p:nvSpPr>
                <p:spPr>
                  <a:xfrm>
                    <a:off x="1100339" y="1034725"/>
                    <a:ext cx="12498" cy="19199"/>
                  </a:xfrm>
                  <a:custGeom>
                    <a:avLst/>
                    <a:gdLst/>
                    <a:ahLst/>
                    <a:cxnLst/>
                    <a:rect l="0" t="0" r="0" b="0"/>
                    <a:pathLst>
                      <a:path w="12498" h="19199">
                        <a:moveTo>
                          <a:pt x="4786" y="13437"/>
                        </a:moveTo>
                        <a:cubicBezTo>
                          <a:pt x="4581" y="13363"/>
                          <a:pt x="2377" y="18949"/>
                          <a:pt x="2187" y="18851"/>
                        </a:cubicBezTo>
                        <a:cubicBezTo>
                          <a:pt x="-363" y="17321"/>
                          <a:pt x="-1029" y="12521"/>
                          <a:pt x="756" y="7631"/>
                        </a:cubicBezTo>
                        <a:cubicBezTo>
                          <a:pt x="2667" y="2392"/>
                          <a:pt x="9705" y="127"/>
                          <a:pt x="9705" y="127"/>
                        </a:cubicBezTo>
                        <a:cubicBezTo>
                          <a:pt x="9705" y="127"/>
                          <a:pt x="13637" y="6375"/>
                          <a:pt x="11726" y="11613"/>
                        </a:cubicBezTo>
                        <a:cubicBezTo>
                          <a:pt x="9928" y="16539"/>
                          <a:pt x="6285" y="19801"/>
                          <a:pt x="3338" y="19269"/>
                        </a:cubicBezTo>
                        <a:cubicBezTo>
                          <a:pt x="3142" y="19249"/>
                          <a:pt x="4970" y="13504"/>
                          <a:pt x="4786" y="13437"/>
                        </a:cubicBezTo>
                        <a:close/>
                        <a:moveTo>
                          <a:pt x="8881" y="2385"/>
                        </a:moveTo>
                        <a:cubicBezTo>
                          <a:pt x="11511" y="6782"/>
                          <a:pt x="10744" y="10345"/>
                          <a:pt x="10744" y="10345"/>
                        </a:cubicBezTo>
                        <a:cubicBezTo>
                          <a:pt x="12212" y="6324"/>
                          <a:pt x="9194" y="1529"/>
                          <a:pt x="9194" y="1529"/>
                        </a:cubicBezTo>
                        <a:cubicBezTo>
                          <a:pt x="9194" y="1529"/>
                          <a:pt x="3792" y="3268"/>
                          <a:pt x="2325" y="7288"/>
                        </a:cubicBezTo>
                        <a:cubicBezTo>
                          <a:pt x="2325" y="7288"/>
                          <a:pt x="4023" y="4064"/>
                          <a:pt x="8881" y="2385"/>
                        </a:cubicBezTo>
                        <a:close/>
                        <a:moveTo>
                          <a:pt x="8110" y="4499"/>
                        </a:moveTo>
                        <a:cubicBezTo>
                          <a:pt x="9875" y="7451"/>
                          <a:pt x="9361" y="9843"/>
                          <a:pt x="9361" y="9843"/>
                        </a:cubicBezTo>
                        <a:cubicBezTo>
                          <a:pt x="10346" y="7143"/>
                          <a:pt x="8320" y="3924"/>
                          <a:pt x="8320" y="3924"/>
                        </a:cubicBezTo>
                        <a:cubicBezTo>
                          <a:pt x="8320" y="3924"/>
                          <a:pt x="4693" y="5091"/>
                          <a:pt x="3708" y="7791"/>
                        </a:cubicBezTo>
                        <a:cubicBezTo>
                          <a:pt x="3708" y="7791"/>
                          <a:pt x="4848" y="5626"/>
                          <a:pt x="8110" y="4499"/>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2" name="组合 181"/>
                <p:cNvGrpSpPr/>
                <p:nvPr/>
              </p:nvGrpSpPr>
              <p:grpSpPr>
                <a:xfrm>
                  <a:off x="1116570" y="961217"/>
                  <a:ext cx="88303" cy="88172"/>
                  <a:chOff x="1116570" y="961217"/>
                  <a:chExt cx="88303" cy="88172"/>
                </a:xfrm>
                <a:grpFill/>
              </p:grpSpPr>
              <p:sp>
                <p:nvSpPr>
                  <p:cNvPr id="207" name="任意多边形: 形状 206"/>
                  <p:cNvSpPr/>
                  <p:nvPr/>
                </p:nvSpPr>
                <p:spPr>
                  <a:xfrm>
                    <a:off x="1164901" y="983452"/>
                    <a:ext cx="40248" cy="26055"/>
                  </a:xfrm>
                  <a:custGeom>
                    <a:avLst/>
                    <a:gdLst/>
                    <a:ahLst/>
                    <a:cxnLst/>
                    <a:rect l="0" t="0" r="0" b="0"/>
                    <a:pathLst>
                      <a:path w="40248" h="26055">
                        <a:moveTo>
                          <a:pt x="11998" y="15847"/>
                        </a:moveTo>
                        <a:cubicBezTo>
                          <a:pt x="11842" y="15421"/>
                          <a:pt x="-87" y="19405"/>
                          <a:pt x="-185" y="18971"/>
                        </a:cubicBezTo>
                        <a:cubicBezTo>
                          <a:pt x="-1154" y="12843"/>
                          <a:pt x="5656" y="5330"/>
                          <a:pt x="15904" y="1610"/>
                        </a:cubicBezTo>
                        <a:cubicBezTo>
                          <a:pt x="26881" y="-2375"/>
                          <a:pt x="39972" y="5822"/>
                          <a:pt x="39972" y="5822"/>
                        </a:cubicBezTo>
                        <a:cubicBezTo>
                          <a:pt x="39972" y="5822"/>
                          <a:pt x="35226" y="20495"/>
                          <a:pt x="24249" y="24480"/>
                        </a:cubicBezTo>
                        <a:cubicBezTo>
                          <a:pt x="13927" y="28227"/>
                          <a:pt x="3797" y="26791"/>
                          <a:pt x="691" y="21371"/>
                        </a:cubicBezTo>
                        <a:cubicBezTo>
                          <a:pt x="460" y="21031"/>
                          <a:pt x="12138" y="16231"/>
                          <a:pt x="11998" y="15847"/>
                        </a:cubicBezTo>
                        <a:close/>
                        <a:moveTo>
                          <a:pt x="35241" y="7539"/>
                        </a:moveTo>
                        <a:cubicBezTo>
                          <a:pt x="31715" y="17645"/>
                          <a:pt x="24966" y="21209"/>
                          <a:pt x="24966" y="21209"/>
                        </a:cubicBezTo>
                        <a:cubicBezTo>
                          <a:pt x="33391" y="18150"/>
                          <a:pt x="37034" y="6889"/>
                          <a:pt x="37034" y="6889"/>
                        </a:cubicBezTo>
                        <a:cubicBezTo>
                          <a:pt x="37034" y="6889"/>
                          <a:pt x="26986" y="597"/>
                          <a:pt x="18561" y="3656"/>
                        </a:cubicBezTo>
                        <a:cubicBezTo>
                          <a:pt x="18561" y="3656"/>
                          <a:pt x="26019" y="2035"/>
                          <a:pt x="35241" y="7539"/>
                        </a:cubicBezTo>
                        <a:close/>
                        <a:moveTo>
                          <a:pt x="30812" y="9147"/>
                        </a:moveTo>
                        <a:cubicBezTo>
                          <a:pt x="28445" y="15932"/>
                          <a:pt x="23914" y="18325"/>
                          <a:pt x="23914" y="18325"/>
                        </a:cubicBezTo>
                        <a:cubicBezTo>
                          <a:pt x="29570" y="16271"/>
                          <a:pt x="32016" y="8710"/>
                          <a:pt x="32016" y="8710"/>
                        </a:cubicBezTo>
                        <a:cubicBezTo>
                          <a:pt x="32016" y="8710"/>
                          <a:pt x="25270" y="4486"/>
                          <a:pt x="19614" y="6540"/>
                        </a:cubicBezTo>
                        <a:cubicBezTo>
                          <a:pt x="19614" y="6540"/>
                          <a:pt x="24621" y="5452"/>
                          <a:pt x="30812" y="914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8" name="任意多边形: 形状 207"/>
                  <p:cNvSpPr/>
                  <p:nvPr/>
                </p:nvSpPr>
                <p:spPr>
                  <a:xfrm>
                    <a:off x="1116570" y="1000581"/>
                    <a:ext cx="40229" cy="26056"/>
                  </a:xfrm>
                  <a:custGeom>
                    <a:avLst/>
                    <a:gdLst/>
                    <a:ahLst/>
                    <a:cxnLst/>
                    <a:rect l="0" t="0" r="0" b="0"/>
                    <a:pathLst>
                      <a:path w="40229" h="26056">
                        <a:moveTo>
                          <a:pt x="27890" y="10495"/>
                        </a:moveTo>
                        <a:cubicBezTo>
                          <a:pt x="27734" y="10068"/>
                          <a:pt x="39440" y="5472"/>
                          <a:pt x="39235" y="5077"/>
                        </a:cubicBezTo>
                        <a:cubicBezTo>
                          <a:pt x="36029" y="0"/>
                          <a:pt x="25971" y="-1628"/>
                          <a:pt x="15722" y="2093"/>
                        </a:cubicBezTo>
                        <a:cubicBezTo>
                          <a:pt x="4746" y="6078"/>
                          <a:pt x="0" y="20751"/>
                          <a:pt x="0" y="20751"/>
                        </a:cubicBezTo>
                        <a:cubicBezTo>
                          <a:pt x="0" y="20751"/>
                          <a:pt x="13091" y="28948"/>
                          <a:pt x="24068" y="24963"/>
                        </a:cubicBezTo>
                        <a:cubicBezTo>
                          <a:pt x="34390" y="21215"/>
                          <a:pt x="41224" y="13620"/>
                          <a:pt x="40111" y="7477"/>
                        </a:cubicBezTo>
                        <a:cubicBezTo>
                          <a:pt x="40068" y="7069"/>
                          <a:pt x="28030" y="10879"/>
                          <a:pt x="27890" y="10495"/>
                        </a:cubicBezTo>
                        <a:close/>
                        <a:moveTo>
                          <a:pt x="4731" y="19033"/>
                        </a:moveTo>
                        <a:cubicBezTo>
                          <a:pt x="13944" y="24514"/>
                          <a:pt x="21411" y="22917"/>
                          <a:pt x="21411" y="22917"/>
                        </a:cubicBezTo>
                        <a:cubicBezTo>
                          <a:pt x="12986" y="25976"/>
                          <a:pt x="2938" y="19684"/>
                          <a:pt x="2938" y="19684"/>
                        </a:cubicBezTo>
                        <a:cubicBezTo>
                          <a:pt x="2938" y="19684"/>
                          <a:pt x="6580" y="8422"/>
                          <a:pt x="15005" y="5364"/>
                        </a:cubicBezTo>
                        <a:cubicBezTo>
                          <a:pt x="15005" y="5364"/>
                          <a:pt x="8248" y="8904"/>
                          <a:pt x="4731" y="19033"/>
                        </a:cubicBezTo>
                        <a:close/>
                        <a:moveTo>
                          <a:pt x="9160" y="17425"/>
                        </a:moveTo>
                        <a:cubicBezTo>
                          <a:pt x="15345" y="21105"/>
                          <a:pt x="20358" y="20033"/>
                          <a:pt x="20358" y="20033"/>
                        </a:cubicBezTo>
                        <a:cubicBezTo>
                          <a:pt x="14702" y="22086"/>
                          <a:pt x="7956" y="17862"/>
                          <a:pt x="7956" y="17862"/>
                        </a:cubicBezTo>
                        <a:cubicBezTo>
                          <a:pt x="7956" y="17862"/>
                          <a:pt x="10401" y="10301"/>
                          <a:pt x="16058" y="8248"/>
                        </a:cubicBezTo>
                        <a:cubicBezTo>
                          <a:pt x="16058" y="8248"/>
                          <a:pt x="11521" y="10625"/>
                          <a:pt x="9160" y="1742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9" name="任意多边形: 形状 208"/>
                  <p:cNvSpPr/>
                  <p:nvPr/>
                </p:nvSpPr>
                <p:spPr>
                  <a:xfrm>
                    <a:off x="1139316" y="961217"/>
                    <a:ext cx="26122" cy="40127"/>
                  </a:xfrm>
                  <a:custGeom>
                    <a:avLst/>
                    <a:gdLst/>
                    <a:ahLst/>
                    <a:cxnLst/>
                    <a:rect l="0" t="0" r="0" b="0"/>
                    <a:pathLst>
                      <a:path w="26122" h="40127">
                        <a:moveTo>
                          <a:pt x="15600" y="27819"/>
                        </a:moveTo>
                        <a:cubicBezTo>
                          <a:pt x="16028" y="27664"/>
                          <a:pt x="20636" y="39340"/>
                          <a:pt x="21032" y="39135"/>
                        </a:cubicBezTo>
                        <a:cubicBezTo>
                          <a:pt x="26361" y="35937"/>
                          <a:pt x="27754" y="25905"/>
                          <a:pt x="24024" y="15683"/>
                        </a:cubicBezTo>
                        <a:cubicBezTo>
                          <a:pt x="20028" y="4734"/>
                          <a:pt x="5318" y="0"/>
                          <a:pt x="5318" y="0"/>
                        </a:cubicBezTo>
                        <a:cubicBezTo>
                          <a:pt x="5318" y="0"/>
                          <a:pt x="-2900" y="13058"/>
                          <a:pt x="1095" y="24006"/>
                        </a:cubicBezTo>
                        <a:cubicBezTo>
                          <a:pt x="4853" y="34303"/>
                          <a:pt x="12467" y="41119"/>
                          <a:pt x="18625" y="40009"/>
                        </a:cubicBezTo>
                        <a:cubicBezTo>
                          <a:pt x="19035" y="39967"/>
                          <a:pt x="15215" y="27959"/>
                          <a:pt x="15600" y="27819"/>
                        </a:cubicBezTo>
                        <a:close/>
                        <a:moveTo>
                          <a:pt x="7040" y="4719"/>
                        </a:moveTo>
                        <a:cubicBezTo>
                          <a:pt x="1545" y="13909"/>
                          <a:pt x="3146" y="21356"/>
                          <a:pt x="3146" y="21356"/>
                        </a:cubicBezTo>
                        <a:cubicBezTo>
                          <a:pt x="0" y="12953"/>
                          <a:pt x="6388" y="2930"/>
                          <a:pt x="6388" y="2930"/>
                        </a:cubicBezTo>
                        <a:cubicBezTo>
                          <a:pt x="6388" y="2930"/>
                          <a:pt x="17678" y="6564"/>
                          <a:pt x="20745" y="14967"/>
                        </a:cubicBezTo>
                        <a:cubicBezTo>
                          <a:pt x="20745" y="14967"/>
                          <a:pt x="17195" y="8227"/>
                          <a:pt x="7040" y="4719"/>
                        </a:cubicBezTo>
                        <a:close/>
                        <a:moveTo>
                          <a:pt x="8652" y="9136"/>
                        </a:moveTo>
                        <a:cubicBezTo>
                          <a:pt x="4963" y="15306"/>
                          <a:pt x="6038" y="20307"/>
                          <a:pt x="6038" y="20307"/>
                        </a:cubicBezTo>
                        <a:cubicBezTo>
                          <a:pt x="3979" y="14664"/>
                          <a:pt x="8214" y="7936"/>
                          <a:pt x="8214" y="7936"/>
                        </a:cubicBezTo>
                        <a:cubicBezTo>
                          <a:pt x="8214" y="7936"/>
                          <a:pt x="15794" y="10375"/>
                          <a:pt x="17853" y="16017"/>
                        </a:cubicBezTo>
                        <a:cubicBezTo>
                          <a:pt x="17853" y="16017"/>
                          <a:pt x="15470" y="11492"/>
                          <a:pt x="8652" y="913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0" name="任意多边形: 形状 209"/>
                  <p:cNvSpPr/>
                  <p:nvPr/>
                </p:nvSpPr>
                <p:spPr>
                  <a:xfrm>
                    <a:off x="1157952" y="1002541"/>
                    <a:ext cx="5539" cy="5524"/>
                  </a:xfrm>
                  <a:custGeom>
                    <a:avLst/>
                    <a:gdLst/>
                    <a:ahLst/>
                    <a:cxnLst/>
                    <a:rect l="0" t="0" r="0" b="0"/>
                    <a:pathLst>
                      <a:path w="5539" h="5524">
                        <a:moveTo>
                          <a:pt x="5371" y="1818"/>
                        </a:moveTo>
                        <a:cubicBezTo>
                          <a:pt x="5894" y="3251"/>
                          <a:pt x="5153" y="4836"/>
                          <a:pt x="3716" y="5357"/>
                        </a:cubicBezTo>
                        <a:cubicBezTo>
                          <a:pt x="2279" y="5879"/>
                          <a:pt x="691" y="5140"/>
                          <a:pt x="168" y="3707"/>
                        </a:cubicBezTo>
                        <a:cubicBezTo>
                          <a:pt x="-355" y="2274"/>
                          <a:pt x="386" y="689"/>
                          <a:pt x="1822" y="167"/>
                        </a:cubicBezTo>
                        <a:cubicBezTo>
                          <a:pt x="3259" y="-354"/>
                          <a:pt x="4848" y="385"/>
                          <a:pt x="5371" y="1818"/>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1" name="任意多边形: 形状 210"/>
                  <p:cNvSpPr/>
                  <p:nvPr/>
                </p:nvSpPr>
                <p:spPr>
                  <a:xfrm>
                    <a:off x="1156523" y="1009519"/>
                    <a:ext cx="26122" cy="40146"/>
                  </a:xfrm>
                  <a:custGeom>
                    <a:avLst/>
                    <a:gdLst/>
                    <a:ahLst/>
                    <a:cxnLst/>
                    <a:rect l="0" t="0" r="0" b="0"/>
                    <a:pathLst>
                      <a:path w="26122" h="40146">
                        <a:moveTo>
                          <a:pt x="10234" y="11968"/>
                        </a:moveTo>
                        <a:cubicBezTo>
                          <a:pt x="10662" y="11812"/>
                          <a:pt x="6667" y="-87"/>
                          <a:pt x="7103" y="-184"/>
                        </a:cubicBezTo>
                        <a:cubicBezTo>
                          <a:pt x="13245" y="-1151"/>
                          <a:pt x="20778" y="5641"/>
                          <a:pt x="24508" y="15864"/>
                        </a:cubicBezTo>
                        <a:cubicBezTo>
                          <a:pt x="28503" y="26813"/>
                          <a:pt x="20285" y="39870"/>
                          <a:pt x="20285" y="39870"/>
                        </a:cubicBezTo>
                        <a:cubicBezTo>
                          <a:pt x="20285" y="39870"/>
                          <a:pt x="5575" y="35137"/>
                          <a:pt x="1579" y="24188"/>
                        </a:cubicBezTo>
                        <a:cubicBezTo>
                          <a:pt x="-2178" y="13891"/>
                          <a:pt x="-737" y="3787"/>
                          <a:pt x="4696" y="690"/>
                        </a:cubicBezTo>
                        <a:cubicBezTo>
                          <a:pt x="5037" y="459"/>
                          <a:pt x="9849" y="12107"/>
                          <a:pt x="10234" y="11968"/>
                        </a:cubicBezTo>
                        <a:close/>
                        <a:moveTo>
                          <a:pt x="18563" y="35152"/>
                        </a:moveTo>
                        <a:cubicBezTo>
                          <a:pt x="8431" y="31635"/>
                          <a:pt x="4858" y="24903"/>
                          <a:pt x="4858" y="24903"/>
                        </a:cubicBezTo>
                        <a:cubicBezTo>
                          <a:pt x="7925" y="33307"/>
                          <a:pt x="19215" y="36940"/>
                          <a:pt x="19215" y="36940"/>
                        </a:cubicBezTo>
                        <a:cubicBezTo>
                          <a:pt x="19215" y="36940"/>
                          <a:pt x="25523" y="26918"/>
                          <a:pt x="22457" y="18514"/>
                        </a:cubicBezTo>
                        <a:cubicBezTo>
                          <a:pt x="22457" y="18514"/>
                          <a:pt x="24081" y="25953"/>
                          <a:pt x="18563" y="35152"/>
                        </a:cubicBezTo>
                        <a:close/>
                        <a:moveTo>
                          <a:pt x="16951" y="30734"/>
                        </a:moveTo>
                        <a:cubicBezTo>
                          <a:pt x="10149" y="28373"/>
                          <a:pt x="7750" y="23853"/>
                          <a:pt x="7750" y="23853"/>
                        </a:cubicBezTo>
                        <a:cubicBezTo>
                          <a:pt x="9809" y="29495"/>
                          <a:pt x="17389" y="31934"/>
                          <a:pt x="17389" y="31934"/>
                        </a:cubicBezTo>
                        <a:cubicBezTo>
                          <a:pt x="17389" y="31934"/>
                          <a:pt x="21624" y="25206"/>
                          <a:pt x="19565" y="19564"/>
                        </a:cubicBezTo>
                        <a:cubicBezTo>
                          <a:pt x="19565" y="19564"/>
                          <a:pt x="20656" y="24558"/>
                          <a:pt x="16951" y="3073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3" name="组合 182"/>
                <p:cNvGrpSpPr/>
                <p:nvPr/>
              </p:nvGrpSpPr>
              <p:grpSpPr>
                <a:xfrm>
                  <a:off x="1175983" y="933573"/>
                  <a:ext cx="47152" cy="47082"/>
                  <a:chOff x="1175983" y="933573"/>
                  <a:chExt cx="47152" cy="47082"/>
                </a:xfrm>
                <a:grpFill/>
              </p:grpSpPr>
              <p:sp>
                <p:nvSpPr>
                  <p:cNvPr id="202" name="任意多边形: 形状 201"/>
                  <p:cNvSpPr/>
                  <p:nvPr/>
                </p:nvSpPr>
                <p:spPr>
                  <a:xfrm>
                    <a:off x="1175887" y="954005"/>
                    <a:ext cx="21387" cy="13154"/>
                  </a:xfrm>
                  <a:custGeom>
                    <a:avLst/>
                    <a:gdLst/>
                    <a:ahLst/>
                    <a:cxnLst/>
                    <a:rect l="0" t="0" r="0" b="0"/>
                    <a:pathLst>
                      <a:path w="21387" h="13154">
                        <a:moveTo>
                          <a:pt x="15027" y="5485"/>
                        </a:moveTo>
                        <a:cubicBezTo>
                          <a:pt x="15088" y="5713"/>
                          <a:pt x="21442" y="4190"/>
                          <a:pt x="21473" y="4419"/>
                        </a:cubicBezTo>
                        <a:cubicBezTo>
                          <a:pt x="21696" y="7633"/>
                          <a:pt x="17831" y="11214"/>
                          <a:pt x="12359" y="12676"/>
                        </a:cubicBezTo>
                        <a:cubicBezTo>
                          <a:pt x="6498" y="14243"/>
                          <a:pt x="95" y="9410"/>
                          <a:pt x="95" y="9410"/>
                        </a:cubicBezTo>
                        <a:cubicBezTo>
                          <a:pt x="95" y="9410"/>
                          <a:pt x="3217" y="2031"/>
                          <a:pt x="9078" y="464"/>
                        </a:cubicBezTo>
                        <a:cubicBezTo>
                          <a:pt x="14590" y="-1009"/>
                          <a:pt x="19767" y="192"/>
                          <a:pt x="21128" y="3137"/>
                        </a:cubicBezTo>
                        <a:cubicBezTo>
                          <a:pt x="21233" y="3323"/>
                          <a:pt x="14971" y="5280"/>
                          <a:pt x="15027" y="5485"/>
                        </a:cubicBezTo>
                        <a:close/>
                        <a:moveTo>
                          <a:pt x="2621" y="8735"/>
                        </a:moveTo>
                        <a:cubicBezTo>
                          <a:pt x="4904" y="3664"/>
                          <a:pt x="8559" y="2125"/>
                          <a:pt x="8559" y="2125"/>
                        </a:cubicBezTo>
                        <a:cubicBezTo>
                          <a:pt x="4060" y="3327"/>
                          <a:pt x="1664" y="8990"/>
                          <a:pt x="1664" y="8990"/>
                        </a:cubicBezTo>
                        <a:cubicBezTo>
                          <a:pt x="1664" y="8990"/>
                          <a:pt x="6578" y="12700"/>
                          <a:pt x="11077" y="11498"/>
                        </a:cubicBezTo>
                        <a:cubicBezTo>
                          <a:pt x="11077" y="11498"/>
                          <a:pt x="7144" y="11999"/>
                          <a:pt x="2621" y="8735"/>
                        </a:cubicBezTo>
                        <a:close/>
                        <a:moveTo>
                          <a:pt x="4986" y="8102"/>
                        </a:moveTo>
                        <a:cubicBezTo>
                          <a:pt x="6519" y="4698"/>
                          <a:pt x="8973" y="3665"/>
                          <a:pt x="8973" y="3665"/>
                        </a:cubicBezTo>
                        <a:cubicBezTo>
                          <a:pt x="5952" y="4472"/>
                          <a:pt x="4343" y="8274"/>
                          <a:pt x="4343" y="8274"/>
                        </a:cubicBezTo>
                        <a:cubicBezTo>
                          <a:pt x="4343" y="8274"/>
                          <a:pt x="7643" y="10765"/>
                          <a:pt x="10663" y="9958"/>
                        </a:cubicBezTo>
                        <a:cubicBezTo>
                          <a:pt x="10663" y="9958"/>
                          <a:pt x="8022" y="10294"/>
                          <a:pt x="4986" y="810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3" name="任意多边形: 形状 202"/>
                  <p:cNvSpPr/>
                  <p:nvPr/>
                </p:nvSpPr>
                <p:spPr>
                  <a:xfrm>
                    <a:off x="1201759" y="947234"/>
                    <a:ext cx="21376" cy="13154"/>
                  </a:xfrm>
                  <a:custGeom>
                    <a:avLst/>
                    <a:gdLst/>
                    <a:ahLst/>
                    <a:cxnLst/>
                    <a:rect l="0" t="0" r="0" b="0"/>
                    <a:pathLst>
                      <a:path w="21376" h="13154">
                        <a:moveTo>
                          <a:pt x="6477" y="7627"/>
                        </a:moveTo>
                        <a:cubicBezTo>
                          <a:pt x="6538" y="7855"/>
                          <a:pt x="0" y="9705"/>
                          <a:pt x="0" y="9918"/>
                        </a:cubicBezTo>
                        <a:cubicBezTo>
                          <a:pt x="1778" y="12814"/>
                          <a:pt x="6920" y="13987"/>
                          <a:pt x="12392" y="12524"/>
                        </a:cubicBezTo>
                        <a:cubicBezTo>
                          <a:pt x="18254" y="10958"/>
                          <a:pt x="21376" y="3579"/>
                          <a:pt x="21376" y="3579"/>
                        </a:cubicBezTo>
                        <a:cubicBezTo>
                          <a:pt x="21376" y="3579"/>
                          <a:pt x="14973" y="-1254"/>
                          <a:pt x="9112" y="0"/>
                        </a:cubicBezTo>
                        <a:cubicBezTo>
                          <a:pt x="3600" y="1786"/>
                          <a:pt x="0" y="5408"/>
                          <a:pt x="0" y="8637"/>
                        </a:cubicBezTo>
                        <a:cubicBezTo>
                          <a:pt x="0" y="8850"/>
                          <a:pt x="6422" y="7422"/>
                          <a:pt x="6477" y="7627"/>
                        </a:cubicBezTo>
                        <a:close/>
                        <a:moveTo>
                          <a:pt x="18850" y="4254"/>
                        </a:moveTo>
                        <a:cubicBezTo>
                          <a:pt x="14330" y="1002"/>
                          <a:pt x="10394" y="1491"/>
                          <a:pt x="10394" y="1491"/>
                        </a:cubicBezTo>
                        <a:cubicBezTo>
                          <a:pt x="14893" y="0"/>
                          <a:pt x="19807" y="3998"/>
                          <a:pt x="19807" y="3998"/>
                        </a:cubicBezTo>
                        <a:cubicBezTo>
                          <a:pt x="19807" y="3998"/>
                          <a:pt x="17411" y="9662"/>
                          <a:pt x="12912" y="10864"/>
                        </a:cubicBezTo>
                        <a:cubicBezTo>
                          <a:pt x="12912" y="10864"/>
                          <a:pt x="16570" y="9337"/>
                          <a:pt x="18850" y="4254"/>
                        </a:cubicBezTo>
                        <a:close/>
                        <a:moveTo>
                          <a:pt x="16485" y="4886"/>
                        </a:moveTo>
                        <a:cubicBezTo>
                          <a:pt x="13451" y="2703"/>
                          <a:pt x="10808" y="3031"/>
                          <a:pt x="10808" y="3031"/>
                        </a:cubicBezTo>
                        <a:cubicBezTo>
                          <a:pt x="13828" y="2224"/>
                          <a:pt x="17127" y="4715"/>
                          <a:pt x="17127" y="4715"/>
                        </a:cubicBezTo>
                        <a:cubicBezTo>
                          <a:pt x="17127" y="4715"/>
                          <a:pt x="15519" y="8517"/>
                          <a:pt x="12498" y="9324"/>
                        </a:cubicBezTo>
                        <a:cubicBezTo>
                          <a:pt x="12498" y="9324"/>
                          <a:pt x="14954" y="8299"/>
                          <a:pt x="16485" y="488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4" name="任意多边形: 形状 203"/>
                  <p:cNvSpPr/>
                  <p:nvPr/>
                </p:nvSpPr>
                <p:spPr>
                  <a:xfrm>
                    <a:off x="1196283" y="959333"/>
                    <a:ext cx="13188" cy="21321"/>
                  </a:xfrm>
                  <a:custGeom>
                    <a:avLst/>
                    <a:gdLst/>
                    <a:ahLst/>
                    <a:cxnLst/>
                    <a:rect l="0" t="0" r="0" b="0"/>
                    <a:pathLst>
                      <a:path w="13188" h="21321">
                        <a:moveTo>
                          <a:pt x="5541" y="6461"/>
                        </a:moveTo>
                        <a:cubicBezTo>
                          <a:pt x="5313" y="6522"/>
                          <a:pt x="3458" y="0"/>
                          <a:pt x="3244" y="0"/>
                        </a:cubicBezTo>
                        <a:cubicBezTo>
                          <a:pt x="0" y="1774"/>
                          <a:pt x="-835" y="6902"/>
                          <a:pt x="0" y="12361"/>
                        </a:cubicBezTo>
                        <a:cubicBezTo>
                          <a:pt x="2202" y="18207"/>
                          <a:pt x="9600" y="21321"/>
                          <a:pt x="9600" y="21321"/>
                        </a:cubicBezTo>
                        <a:cubicBezTo>
                          <a:pt x="9600" y="21321"/>
                          <a:pt x="14445" y="14935"/>
                          <a:pt x="12875" y="9089"/>
                        </a:cubicBezTo>
                        <a:cubicBezTo>
                          <a:pt x="11398" y="3591"/>
                          <a:pt x="7767" y="0"/>
                          <a:pt x="4529" y="0"/>
                        </a:cubicBezTo>
                        <a:cubicBezTo>
                          <a:pt x="4315" y="0"/>
                          <a:pt x="5747" y="6406"/>
                          <a:pt x="5541" y="6461"/>
                        </a:cubicBezTo>
                        <a:close/>
                        <a:moveTo>
                          <a:pt x="8923" y="18802"/>
                        </a:moveTo>
                        <a:cubicBezTo>
                          <a:pt x="12183" y="14294"/>
                          <a:pt x="11693" y="10368"/>
                          <a:pt x="11693" y="10368"/>
                        </a:cubicBezTo>
                        <a:cubicBezTo>
                          <a:pt x="12898" y="14855"/>
                          <a:pt x="9179" y="19757"/>
                          <a:pt x="9179" y="19757"/>
                        </a:cubicBezTo>
                        <a:cubicBezTo>
                          <a:pt x="9179" y="19757"/>
                          <a:pt x="3501" y="17367"/>
                          <a:pt x="2296" y="12879"/>
                        </a:cubicBezTo>
                        <a:cubicBezTo>
                          <a:pt x="2296" y="12879"/>
                          <a:pt x="3827" y="16527"/>
                          <a:pt x="8923" y="18802"/>
                        </a:cubicBezTo>
                        <a:close/>
                        <a:moveTo>
                          <a:pt x="8289" y="16443"/>
                        </a:moveTo>
                        <a:cubicBezTo>
                          <a:pt x="10478" y="13416"/>
                          <a:pt x="10149" y="10780"/>
                          <a:pt x="10149" y="10780"/>
                        </a:cubicBezTo>
                        <a:cubicBezTo>
                          <a:pt x="10958" y="13793"/>
                          <a:pt x="8461" y="17084"/>
                          <a:pt x="8461" y="17084"/>
                        </a:cubicBezTo>
                        <a:cubicBezTo>
                          <a:pt x="8461" y="17084"/>
                          <a:pt x="4649" y="15479"/>
                          <a:pt x="3840" y="12467"/>
                        </a:cubicBezTo>
                        <a:cubicBezTo>
                          <a:pt x="3840" y="12467"/>
                          <a:pt x="4868" y="14916"/>
                          <a:pt x="8289" y="1644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5" name="任意多边形: 形状 204"/>
                  <p:cNvSpPr/>
                  <p:nvPr/>
                </p:nvSpPr>
                <p:spPr>
                  <a:xfrm>
                    <a:off x="1198120" y="955679"/>
                    <a:ext cx="2877" cy="2870"/>
                  </a:xfrm>
                  <a:custGeom>
                    <a:avLst/>
                    <a:gdLst/>
                    <a:ahLst/>
                    <a:cxnLst/>
                    <a:rect l="0" t="0" r="0" b="0"/>
                    <a:pathLst>
                      <a:path w="2877" h="2870">
                        <a:moveTo>
                          <a:pt x="0" y="1806"/>
                        </a:moveTo>
                        <a:cubicBezTo>
                          <a:pt x="-156" y="1041"/>
                          <a:pt x="299" y="254"/>
                          <a:pt x="1066" y="0"/>
                        </a:cubicBezTo>
                        <a:cubicBezTo>
                          <a:pt x="1834" y="-156"/>
                          <a:pt x="2622" y="298"/>
                          <a:pt x="2828" y="1064"/>
                        </a:cubicBezTo>
                        <a:cubicBezTo>
                          <a:pt x="3033" y="1829"/>
                          <a:pt x="2578" y="2615"/>
                          <a:pt x="1811" y="2821"/>
                        </a:cubicBezTo>
                        <a:cubicBezTo>
                          <a:pt x="1044" y="3026"/>
                          <a:pt x="255" y="2571"/>
                          <a:pt x="0" y="180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6" name="任意多边形: 形状 205"/>
                  <p:cNvSpPr/>
                  <p:nvPr/>
                </p:nvSpPr>
                <p:spPr>
                  <a:xfrm>
                    <a:off x="1189481" y="933478"/>
                    <a:ext cx="13188" cy="21333"/>
                  </a:xfrm>
                  <a:custGeom>
                    <a:avLst/>
                    <a:gdLst/>
                    <a:ahLst/>
                    <a:cxnLst/>
                    <a:rect l="0" t="0" r="0" b="0"/>
                    <a:pathLst>
                      <a:path w="13188" h="21333">
                        <a:moveTo>
                          <a:pt x="7689" y="14988"/>
                        </a:moveTo>
                        <a:cubicBezTo>
                          <a:pt x="7460" y="15049"/>
                          <a:pt x="8987" y="21388"/>
                          <a:pt x="8758" y="21418"/>
                        </a:cubicBezTo>
                        <a:cubicBezTo>
                          <a:pt x="5535" y="21641"/>
                          <a:pt x="1945" y="17786"/>
                          <a:pt x="479" y="12328"/>
                        </a:cubicBezTo>
                        <a:cubicBezTo>
                          <a:pt x="-1092" y="6481"/>
                          <a:pt x="3754" y="95"/>
                          <a:pt x="3754" y="95"/>
                        </a:cubicBezTo>
                        <a:cubicBezTo>
                          <a:pt x="3754" y="95"/>
                          <a:pt x="11152" y="3209"/>
                          <a:pt x="12722" y="9055"/>
                        </a:cubicBezTo>
                        <a:cubicBezTo>
                          <a:pt x="14199" y="14553"/>
                          <a:pt x="12995" y="19717"/>
                          <a:pt x="10043" y="21075"/>
                        </a:cubicBezTo>
                        <a:cubicBezTo>
                          <a:pt x="9856" y="21179"/>
                          <a:pt x="7895" y="14933"/>
                          <a:pt x="7689" y="14988"/>
                        </a:cubicBezTo>
                        <a:close/>
                        <a:moveTo>
                          <a:pt x="4431" y="2615"/>
                        </a:moveTo>
                        <a:cubicBezTo>
                          <a:pt x="9515" y="4892"/>
                          <a:pt x="11058" y="8537"/>
                          <a:pt x="11058" y="8537"/>
                        </a:cubicBezTo>
                        <a:cubicBezTo>
                          <a:pt x="9852" y="4050"/>
                          <a:pt x="4174" y="1660"/>
                          <a:pt x="4174" y="1660"/>
                        </a:cubicBezTo>
                        <a:cubicBezTo>
                          <a:pt x="4174" y="1660"/>
                          <a:pt x="455" y="6561"/>
                          <a:pt x="1661" y="11049"/>
                        </a:cubicBezTo>
                        <a:cubicBezTo>
                          <a:pt x="1661" y="11049"/>
                          <a:pt x="1158" y="7125"/>
                          <a:pt x="4431" y="2615"/>
                        </a:cubicBezTo>
                        <a:close/>
                        <a:moveTo>
                          <a:pt x="5065" y="4974"/>
                        </a:moveTo>
                        <a:cubicBezTo>
                          <a:pt x="8478" y="6503"/>
                          <a:pt x="9514" y="8950"/>
                          <a:pt x="9514" y="8950"/>
                        </a:cubicBezTo>
                        <a:cubicBezTo>
                          <a:pt x="8704" y="5937"/>
                          <a:pt x="4892" y="4332"/>
                          <a:pt x="4892" y="4332"/>
                        </a:cubicBezTo>
                        <a:cubicBezTo>
                          <a:pt x="4892" y="4332"/>
                          <a:pt x="2395" y="7623"/>
                          <a:pt x="3205" y="10636"/>
                        </a:cubicBezTo>
                        <a:cubicBezTo>
                          <a:pt x="3205" y="10636"/>
                          <a:pt x="2867" y="8002"/>
                          <a:pt x="5065" y="497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4" name="组合 183"/>
                <p:cNvGrpSpPr/>
                <p:nvPr/>
              </p:nvGrpSpPr>
              <p:grpSpPr>
                <a:xfrm>
                  <a:off x="1188797" y="922562"/>
                  <a:ext cx="158638" cy="158403"/>
                  <a:chOff x="1188797" y="922562"/>
                  <a:chExt cx="158638" cy="158403"/>
                </a:xfrm>
                <a:grpFill/>
              </p:grpSpPr>
              <p:sp>
                <p:nvSpPr>
                  <p:cNvPr id="197" name="任意多边形: 形状 196"/>
                  <p:cNvSpPr/>
                  <p:nvPr/>
                </p:nvSpPr>
                <p:spPr>
                  <a:xfrm>
                    <a:off x="1275625" y="962508"/>
                    <a:ext cx="72306" cy="46809"/>
                  </a:xfrm>
                  <a:custGeom>
                    <a:avLst/>
                    <a:gdLst/>
                    <a:ahLst/>
                    <a:cxnLst/>
                    <a:rect l="0" t="0" r="0" b="0"/>
                    <a:pathLst>
                      <a:path w="72306" h="46809">
                        <a:moveTo>
                          <a:pt x="21555" y="28470"/>
                        </a:moveTo>
                        <a:cubicBezTo>
                          <a:pt x="21275" y="27703"/>
                          <a:pt x="-157" y="34861"/>
                          <a:pt x="-331" y="34081"/>
                        </a:cubicBezTo>
                        <a:cubicBezTo>
                          <a:pt x="-2073" y="23073"/>
                          <a:pt x="10161" y="9576"/>
                          <a:pt x="28572" y="2892"/>
                        </a:cubicBezTo>
                        <a:cubicBezTo>
                          <a:pt x="48292" y="-4267"/>
                          <a:pt x="71810" y="10459"/>
                          <a:pt x="71810" y="10459"/>
                        </a:cubicBezTo>
                        <a:cubicBezTo>
                          <a:pt x="71810" y="10459"/>
                          <a:pt x="63285" y="36819"/>
                          <a:pt x="43564" y="43978"/>
                        </a:cubicBezTo>
                        <a:cubicBezTo>
                          <a:pt x="25020" y="50711"/>
                          <a:pt x="6821" y="48130"/>
                          <a:pt x="1242" y="38394"/>
                        </a:cubicBezTo>
                        <a:cubicBezTo>
                          <a:pt x="827" y="37783"/>
                          <a:pt x="21806" y="29160"/>
                          <a:pt x="21555" y="28470"/>
                        </a:cubicBezTo>
                        <a:close/>
                        <a:moveTo>
                          <a:pt x="63311" y="13545"/>
                        </a:moveTo>
                        <a:cubicBezTo>
                          <a:pt x="56977" y="31700"/>
                          <a:pt x="44852" y="38102"/>
                          <a:pt x="44852" y="38102"/>
                        </a:cubicBezTo>
                        <a:cubicBezTo>
                          <a:pt x="59988" y="32607"/>
                          <a:pt x="66532" y="12375"/>
                          <a:pt x="66532" y="12375"/>
                        </a:cubicBezTo>
                        <a:cubicBezTo>
                          <a:pt x="66532" y="12375"/>
                          <a:pt x="48481" y="1072"/>
                          <a:pt x="33345" y="6567"/>
                        </a:cubicBezTo>
                        <a:cubicBezTo>
                          <a:pt x="33345" y="6567"/>
                          <a:pt x="46744" y="3657"/>
                          <a:pt x="63311" y="13545"/>
                        </a:cubicBezTo>
                        <a:close/>
                        <a:moveTo>
                          <a:pt x="55355" y="16433"/>
                        </a:moveTo>
                        <a:cubicBezTo>
                          <a:pt x="51102" y="28623"/>
                          <a:pt x="42962" y="32921"/>
                          <a:pt x="42962" y="32921"/>
                        </a:cubicBezTo>
                        <a:cubicBezTo>
                          <a:pt x="53124" y="29232"/>
                          <a:pt x="57517" y="15648"/>
                          <a:pt x="57517" y="15648"/>
                        </a:cubicBezTo>
                        <a:cubicBezTo>
                          <a:pt x="57517" y="15648"/>
                          <a:pt x="45398" y="8059"/>
                          <a:pt x="35236" y="11749"/>
                        </a:cubicBezTo>
                        <a:cubicBezTo>
                          <a:pt x="35236" y="11749"/>
                          <a:pt x="44232" y="9795"/>
                          <a:pt x="55355" y="1643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8" name="任意多边形: 形状 197"/>
                  <p:cNvSpPr/>
                  <p:nvPr/>
                </p:nvSpPr>
                <p:spPr>
                  <a:xfrm>
                    <a:off x="1188797" y="993280"/>
                    <a:ext cx="72273" cy="46809"/>
                  </a:xfrm>
                  <a:custGeom>
                    <a:avLst/>
                    <a:gdLst/>
                    <a:ahLst/>
                    <a:cxnLst/>
                    <a:rect l="0" t="0" r="0" b="0"/>
                    <a:pathLst>
                      <a:path w="72273" h="46809">
                        <a:moveTo>
                          <a:pt x="50104" y="18855"/>
                        </a:moveTo>
                        <a:cubicBezTo>
                          <a:pt x="49825" y="18088"/>
                          <a:pt x="70855" y="9830"/>
                          <a:pt x="70486" y="9121"/>
                        </a:cubicBezTo>
                        <a:cubicBezTo>
                          <a:pt x="64727" y="0"/>
                          <a:pt x="46657" y="-2924"/>
                          <a:pt x="28246" y="3760"/>
                        </a:cubicBezTo>
                        <a:cubicBezTo>
                          <a:pt x="8526" y="10919"/>
                          <a:pt x="0" y="37279"/>
                          <a:pt x="0" y="37279"/>
                        </a:cubicBezTo>
                        <a:cubicBezTo>
                          <a:pt x="0" y="37279"/>
                          <a:pt x="23518" y="52006"/>
                          <a:pt x="43238" y="44846"/>
                        </a:cubicBezTo>
                        <a:cubicBezTo>
                          <a:pt x="61783" y="38114"/>
                          <a:pt x="74060" y="24469"/>
                          <a:pt x="72060" y="13433"/>
                        </a:cubicBezTo>
                        <a:cubicBezTo>
                          <a:pt x="71984" y="12699"/>
                          <a:pt x="50356" y="19545"/>
                          <a:pt x="50104" y="18855"/>
                        </a:cubicBezTo>
                        <a:close/>
                        <a:moveTo>
                          <a:pt x="8499" y="34194"/>
                        </a:moveTo>
                        <a:cubicBezTo>
                          <a:pt x="25051" y="44040"/>
                          <a:pt x="38465" y="41171"/>
                          <a:pt x="38465" y="41171"/>
                        </a:cubicBezTo>
                        <a:cubicBezTo>
                          <a:pt x="23329" y="46666"/>
                          <a:pt x="5278" y="35363"/>
                          <a:pt x="5278" y="35363"/>
                        </a:cubicBezTo>
                        <a:cubicBezTo>
                          <a:pt x="5278" y="35363"/>
                          <a:pt x="11822" y="15131"/>
                          <a:pt x="26957" y="9636"/>
                        </a:cubicBezTo>
                        <a:cubicBezTo>
                          <a:pt x="26957" y="9636"/>
                          <a:pt x="14818" y="15997"/>
                          <a:pt x="8499" y="34194"/>
                        </a:cubicBezTo>
                        <a:close/>
                        <a:moveTo>
                          <a:pt x="16455" y="31305"/>
                        </a:moveTo>
                        <a:cubicBezTo>
                          <a:pt x="27568" y="37916"/>
                          <a:pt x="36574" y="35989"/>
                          <a:pt x="36574" y="35989"/>
                        </a:cubicBezTo>
                        <a:cubicBezTo>
                          <a:pt x="26412" y="39679"/>
                          <a:pt x="14293" y="32090"/>
                          <a:pt x="14293" y="32090"/>
                        </a:cubicBezTo>
                        <a:cubicBezTo>
                          <a:pt x="14293" y="32090"/>
                          <a:pt x="18686" y="18507"/>
                          <a:pt x="28848" y="14817"/>
                        </a:cubicBezTo>
                        <a:cubicBezTo>
                          <a:pt x="28848" y="14817"/>
                          <a:pt x="20698" y="19088"/>
                          <a:pt x="16455" y="3130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9" name="任意多边形: 形状 198"/>
                  <p:cNvSpPr/>
                  <p:nvPr/>
                </p:nvSpPr>
                <p:spPr>
                  <a:xfrm>
                    <a:off x="1229661" y="922562"/>
                    <a:ext cx="46928" cy="72089"/>
                  </a:xfrm>
                  <a:custGeom>
                    <a:avLst/>
                    <a:gdLst/>
                    <a:ahLst/>
                    <a:cxnLst/>
                    <a:rect l="0" t="0" r="0" b="0"/>
                    <a:pathLst>
                      <a:path w="46928" h="72089">
                        <a:moveTo>
                          <a:pt x="28026" y="49977"/>
                        </a:moveTo>
                        <a:cubicBezTo>
                          <a:pt x="28794" y="49698"/>
                          <a:pt x="37073" y="70675"/>
                          <a:pt x="37785" y="70307"/>
                        </a:cubicBezTo>
                        <a:cubicBezTo>
                          <a:pt x="47358" y="64562"/>
                          <a:pt x="49860" y="46538"/>
                          <a:pt x="43159" y="28174"/>
                        </a:cubicBezTo>
                        <a:cubicBezTo>
                          <a:pt x="35981" y="8504"/>
                          <a:pt x="9554" y="0"/>
                          <a:pt x="9554" y="0"/>
                        </a:cubicBezTo>
                        <a:cubicBezTo>
                          <a:pt x="9554" y="0"/>
                          <a:pt x="-5209" y="23458"/>
                          <a:pt x="1968" y="43128"/>
                        </a:cubicBezTo>
                        <a:cubicBezTo>
                          <a:pt x="8718" y="61626"/>
                          <a:pt x="22397" y="73872"/>
                          <a:pt x="33461" y="71877"/>
                        </a:cubicBezTo>
                        <a:cubicBezTo>
                          <a:pt x="34197" y="71801"/>
                          <a:pt x="27334" y="50228"/>
                          <a:pt x="28026" y="49977"/>
                        </a:cubicBezTo>
                        <a:close/>
                        <a:moveTo>
                          <a:pt x="12648" y="8477"/>
                        </a:moveTo>
                        <a:cubicBezTo>
                          <a:pt x="2776" y="24987"/>
                          <a:pt x="5653" y="38367"/>
                          <a:pt x="5653" y="38367"/>
                        </a:cubicBezTo>
                        <a:cubicBezTo>
                          <a:pt x="0" y="23270"/>
                          <a:pt x="11476" y="5265"/>
                          <a:pt x="11476" y="5265"/>
                        </a:cubicBezTo>
                        <a:cubicBezTo>
                          <a:pt x="11476" y="5265"/>
                          <a:pt x="31759" y="11792"/>
                          <a:pt x="37268" y="26889"/>
                        </a:cubicBezTo>
                        <a:cubicBezTo>
                          <a:pt x="37268" y="26889"/>
                          <a:pt x="30891" y="14780"/>
                          <a:pt x="12648" y="8477"/>
                        </a:cubicBezTo>
                        <a:close/>
                        <a:moveTo>
                          <a:pt x="15544" y="16414"/>
                        </a:moveTo>
                        <a:cubicBezTo>
                          <a:pt x="8916" y="27498"/>
                          <a:pt x="10847" y="36481"/>
                          <a:pt x="10847" y="36481"/>
                        </a:cubicBezTo>
                        <a:cubicBezTo>
                          <a:pt x="7149" y="26345"/>
                          <a:pt x="14757" y="14257"/>
                          <a:pt x="14757" y="14257"/>
                        </a:cubicBezTo>
                        <a:cubicBezTo>
                          <a:pt x="14757" y="14257"/>
                          <a:pt x="28375" y="18639"/>
                          <a:pt x="32073" y="28775"/>
                        </a:cubicBezTo>
                        <a:cubicBezTo>
                          <a:pt x="32073" y="28775"/>
                          <a:pt x="27792" y="20645"/>
                          <a:pt x="15544" y="1641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0" name="任意多边形: 形状 199"/>
                  <p:cNvSpPr/>
                  <p:nvPr/>
                </p:nvSpPr>
                <p:spPr>
                  <a:xfrm>
                    <a:off x="1263141" y="996801"/>
                    <a:ext cx="9950" cy="9925"/>
                  </a:xfrm>
                  <a:custGeom>
                    <a:avLst/>
                    <a:gdLst/>
                    <a:ahLst/>
                    <a:cxnLst/>
                    <a:rect l="0" t="0" r="0" b="0"/>
                    <a:pathLst>
                      <a:path w="9950" h="9925">
                        <a:moveTo>
                          <a:pt x="9649" y="3266"/>
                        </a:moveTo>
                        <a:cubicBezTo>
                          <a:pt x="10588" y="5840"/>
                          <a:pt x="9257" y="8687"/>
                          <a:pt x="6676" y="9624"/>
                        </a:cubicBezTo>
                        <a:cubicBezTo>
                          <a:pt x="4095" y="10561"/>
                          <a:pt x="1241" y="9234"/>
                          <a:pt x="301" y="6659"/>
                        </a:cubicBezTo>
                        <a:cubicBezTo>
                          <a:pt x="-638" y="4085"/>
                          <a:pt x="693" y="1238"/>
                          <a:pt x="3274" y="301"/>
                        </a:cubicBezTo>
                        <a:cubicBezTo>
                          <a:pt x="5855" y="-637"/>
                          <a:pt x="8709" y="691"/>
                          <a:pt x="9649" y="326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1" name="任意多边形: 形状 200"/>
                  <p:cNvSpPr/>
                  <p:nvPr/>
                </p:nvSpPr>
                <p:spPr>
                  <a:xfrm>
                    <a:off x="1260574" y="1009337"/>
                    <a:ext cx="46928" cy="72123"/>
                  </a:xfrm>
                  <a:custGeom>
                    <a:avLst/>
                    <a:gdLst/>
                    <a:ahLst/>
                    <a:cxnLst/>
                    <a:rect l="0" t="0" r="0" b="0"/>
                    <a:pathLst>
                      <a:path w="46928" h="72123">
                        <a:moveTo>
                          <a:pt x="18385" y="21500"/>
                        </a:moveTo>
                        <a:cubicBezTo>
                          <a:pt x="19154" y="21221"/>
                          <a:pt x="11978" y="-156"/>
                          <a:pt x="12760" y="-331"/>
                        </a:cubicBezTo>
                        <a:cubicBezTo>
                          <a:pt x="23796" y="-2068"/>
                          <a:pt x="37327" y="10135"/>
                          <a:pt x="44029" y="28499"/>
                        </a:cubicBezTo>
                        <a:cubicBezTo>
                          <a:pt x="51206" y="48170"/>
                          <a:pt x="36442" y="71628"/>
                          <a:pt x="36442" y="71628"/>
                        </a:cubicBezTo>
                        <a:cubicBezTo>
                          <a:pt x="36442" y="71628"/>
                          <a:pt x="10015" y="63124"/>
                          <a:pt x="2837" y="43454"/>
                        </a:cubicBezTo>
                        <a:cubicBezTo>
                          <a:pt x="-3912" y="24956"/>
                          <a:pt x="-1325" y="6804"/>
                          <a:pt x="8436" y="1239"/>
                        </a:cubicBezTo>
                        <a:cubicBezTo>
                          <a:pt x="9049" y="825"/>
                          <a:pt x="17694" y="21751"/>
                          <a:pt x="18385" y="21500"/>
                        </a:cubicBezTo>
                        <a:close/>
                        <a:moveTo>
                          <a:pt x="33349" y="63151"/>
                        </a:moveTo>
                        <a:cubicBezTo>
                          <a:pt x="15147" y="56833"/>
                          <a:pt x="8728" y="44739"/>
                          <a:pt x="8728" y="44739"/>
                        </a:cubicBezTo>
                        <a:cubicBezTo>
                          <a:pt x="14237" y="59836"/>
                          <a:pt x="34521" y="66363"/>
                          <a:pt x="34521" y="66363"/>
                        </a:cubicBezTo>
                        <a:cubicBezTo>
                          <a:pt x="34521" y="66363"/>
                          <a:pt x="45853" y="48358"/>
                          <a:pt x="40344" y="33261"/>
                        </a:cubicBezTo>
                        <a:cubicBezTo>
                          <a:pt x="40344" y="33261"/>
                          <a:pt x="43262" y="46626"/>
                          <a:pt x="33349" y="63151"/>
                        </a:cubicBezTo>
                        <a:close/>
                        <a:moveTo>
                          <a:pt x="30453" y="55214"/>
                        </a:moveTo>
                        <a:cubicBezTo>
                          <a:pt x="18232" y="50972"/>
                          <a:pt x="13923" y="42853"/>
                          <a:pt x="13923" y="42853"/>
                        </a:cubicBezTo>
                        <a:cubicBezTo>
                          <a:pt x="17622" y="52989"/>
                          <a:pt x="31240" y="57371"/>
                          <a:pt x="31240" y="57371"/>
                        </a:cubicBezTo>
                        <a:cubicBezTo>
                          <a:pt x="31240" y="57371"/>
                          <a:pt x="38848" y="45283"/>
                          <a:pt x="35149" y="35147"/>
                        </a:cubicBezTo>
                        <a:cubicBezTo>
                          <a:pt x="35149" y="35147"/>
                          <a:pt x="37108" y="44120"/>
                          <a:pt x="30453" y="5521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5" name="组合 184"/>
                <p:cNvGrpSpPr/>
                <p:nvPr/>
              </p:nvGrpSpPr>
              <p:grpSpPr>
                <a:xfrm>
                  <a:off x="1208023" y="1063395"/>
                  <a:ext cx="88396" cy="88078"/>
                  <a:chOff x="1208023" y="1063395"/>
                  <a:chExt cx="88396" cy="88078"/>
                </a:xfrm>
                <a:grpFill/>
              </p:grpSpPr>
              <p:sp>
                <p:nvSpPr>
                  <p:cNvPr id="192" name="任意多边形: 形状 191"/>
                  <p:cNvSpPr/>
                  <p:nvPr/>
                </p:nvSpPr>
                <p:spPr>
                  <a:xfrm>
                    <a:off x="1230315" y="1063120"/>
                    <a:ext cx="26121" cy="40146"/>
                  </a:xfrm>
                  <a:custGeom>
                    <a:avLst/>
                    <a:gdLst/>
                    <a:ahLst/>
                    <a:cxnLst/>
                    <a:rect l="0" t="0" r="0" b="0"/>
                    <a:pathLst>
                      <a:path w="26121" h="40146">
                        <a:moveTo>
                          <a:pt x="15888" y="28178"/>
                        </a:moveTo>
                        <a:cubicBezTo>
                          <a:pt x="15460" y="28333"/>
                          <a:pt x="19454" y="40233"/>
                          <a:pt x="19019" y="40329"/>
                        </a:cubicBezTo>
                        <a:cubicBezTo>
                          <a:pt x="12876" y="41296"/>
                          <a:pt x="5344" y="34504"/>
                          <a:pt x="1614" y="24282"/>
                        </a:cubicBezTo>
                        <a:cubicBezTo>
                          <a:pt x="-2381" y="13333"/>
                          <a:pt x="5837" y="275"/>
                          <a:pt x="5837" y="275"/>
                        </a:cubicBezTo>
                        <a:cubicBezTo>
                          <a:pt x="5837" y="275"/>
                          <a:pt x="20547" y="5009"/>
                          <a:pt x="24542" y="15958"/>
                        </a:cubicBezTo>
                        <a:cubicBezTo>
                          <a:pt x="28299" y="26254"/>
                          <a:pt x="26859" y="36358"/>
                          <a:pt x="21426" y="39456"/>
                        </a:cubicBezTo>
                        <a:cubicBezTo>
                          <a:pt x="21085" y="39686"/>
                          <a:pt x="16273" y="28038"/>
                          <a:pt x="15888" y="28178"/>
                        </a:cubicBezTo>
                        <a:close/>
                        <a:moveTo>
                          <a:pt x="7559" y="4994"/>
                        </a:moveTo>
                        <a:cubicBezTo>
                          <a:pt x="17690" y="8511"/>
                          <a:pt x="21263" y="15243"/>
                          <a:pt x="21263" y="15243"/>
                        </a:cubicBezTo>
                        <a:cubicBezTo>
                          <a:pt x="18196" y="6839"/>
                          <a:pt x="6906" y="3206"/>
                          <a:pt x="6906" y="3206"/>
                        </a:cubicBezTo>
                        <a:cubicBezTo>
                          <a:pt x="6906" y="3206"/>
                          <a:pt x="598" y="13228"/>
                          <a:pt x="3665" y="21632"/>
                        </a:cubicBezTo>
                        <a:cubicBezTo>
                          <a:pt x="3665" y="21632"/>
                          <a:pt x="2041" y="14192"/>
                          <a:pt x="7559" y="4994"/>
                        </a:cubicBezTo>
                        <a:close/>
                        <a:moveTo>
                          <a:pt x="9171" y="9412"/>
                        </a:moveTo>
                        <a:cubicBezTo>
                          <a:pt x="15973" y="11773"/>
                          <a:pt x="18371" y="16292"/>
                          <a:pt x="18371" y="16292"/>
                        </a:cubicBezTo>
                        <a:cubicBezTo>
                          <a:pt x="16313" y="10650"/>
                          <a:pt x="8732" y="8211"/>
                          <a:pt x="8732" y="8211"/>
                        </a:cubicBezTo>
                        <a:cubicBezTo>
                          <a:pt x="8732" y="8211"/>
                          <a:pt x="4498" y="14940"/>
                          <a:pt x="6556" y="20582"/>
                        </a:cubicBezTo>
                        <a:cubicBezTo>
                          <a:pt x="6556" y="20582"/>
                          <a:pt x="5466" y="15587"/>
                          <a:pt x="9171" y="941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3" name="任意多边形: 形状 192"/>
                  <p:cNvSpPr/>
                  <p:nvPr/>
                </p:nvSpPr>
                <p:spPr>
                  <a:xfrm>
                    <a:off x="1247487" y="1111347"/>
                    <a:ext cx="26122" cy="40127"/>
                  </a:xfrm>
                  <a:custGeom>
                    <a:avLst/>
                    <a:gdLst/>
                    <a:ahLst/>
                    <a:cxnLst/>
                    <a:rect l="0" t="0" r="0" b="0"/>
                    <a:pathLst>
                      <a:path w="26122" h="40127">
                        <a:moveTo>
                          <a:pt x="10522" y="12308"/>
                        </a:moveTo>
                        <a:cubicBezTo>
                          <a:pt x="10094" y="12463"/>
                          <a:pt x="5486" y="787"/>
                          <a:pt x="5090" y="992"/>
                        </a:cubicBezTo>
                        <a:cubicBezTo>
                          <a:pt x="0" y="4190"/>
                          <a:pt x="-1632" y="14222"/>
                          <a:pt x="2098" y="24444"/>
                        </a:cubicBezTo>
                        <a:cubicBezTo>
                          <a:pt x="6093" y="35393"/>
                          <a:pt x="20803" y="40127"/>
                          <a:pt x="20803" y="40127"/>
                        </a:cubicBezTo>
                        <a:cubicBezTo>
                          <a:pt x="20803" y="40127"/>
                          <a:pt x="29022" y="27070"/>
                          <a:pt x="25026" y="16121"/>
                        </a:cubicBezTo>
                        <a:cubicBezTo>
                          <a:pt x="21269" y="5824"/>
                          <a:pt x="13655" y="-992"/>
                          <a:pt x="7496" y="0"/>
                        </a:cubicBezTo>
                        <a:cubicBezTo>
                          <a:pt x="7087" y="0"/>
                          <a:pt x="10907" y="12168"/>
                          <a:pt x="10522" y="12308"/>
                        </a:cubicBezTo>
                        <a:close/>
                        <a:moveTo>
                          <a:pt x="19082" y="35408"/>
                        </a:moveTo>
                        <a:cubicBezTo>
                          <a:pt x="24577" y="26218"/>
                          <a:pt x="22975" y="18771"/>
                          <a:pt x="22975" y="18771"/>
                        </a:cubicBezTo>
                        <a:cubicBezTo>
                          <a:pt x="26042" y="27174"/>
                          <a:pt x="19734" y="37197"/>
                          <a:pt x="19734" y="37197"/>
                        </a:cubicBezTo>
                        <a:cubicBezTo>
                          <a:pt x="19734" y="37197"/>
                          <a:pt x="8444" y="33563"/>
                          <a:pt x="5377" y="25160"/>
                        </a:cubicBezTo>
                        <a:cubicBezTo>
                          <a:pt x="5377" y="25160"/>
                          <a:pt x="8927" y="31900"/>
                          <a:pt x="19082" y="35408"/>
                        </a:cubicBezTo>
                        <a:close/>
                        <a:moveTo>
                          <a:pt x="17470" y="30991"/>
                        </a:moveTo>
                        <a:cubicBezTo>
                          <a:pt x="21159" y="24821"/>
                          <a:pt x="20084" y="19821"/>
                          <a:pt x="20084" y="19821"/>
                        </a:cubicBezTo>
                        <a:cubicBezTo>
                          <a:pt x="22143" y="25463"/>
                          <a:pt x="17908" y="32191"/>
                          <a:pt x="17908" y="32191"/>
                        </a:cubicBezTo>
                        <a:cubicBezTo>
                          <a:pt x="17908" y="32191"/>
                          <a:pt x="10328" y="29752"/>
                          <a:pt x="8269" y="24110"/>
                        </a:cubicBezTo>
                        <a:cubicBezTo>
                          <a:pt x="8269" y="24110"/>
                          <a:pt x="10652" y="28635"/>
                          <a:pt x="17470" y="3099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4" name="任意多边形: 形状 193"/>
                  <p:cNvSpPr/>
                  <p:nvPr/>
                </p:nvSpPr>
                <p:spPr>
                  <a:xfrm>
                    <a:off x="1208023" y="1102730"/>
                    <a:ext cx="40229" cy="26055"/>
                  </a:xfrm>
                  <a:custGeom>
                    <a:avLst/>
                    <a:gdLst/>
                    <a:ahLst/>
                    <a:cxnLst/>
                    <a:rect l="0" t="0" r="0" b="0"/>
                    <a:pathLst>
                      <a:path w="40229" h="26055">
                        <a:moveTo>
                          <a:pt x="27890" y="10495"/>
                        </a:moveTo>
                        <a:cubicBezTo>
                          <a:pt x="27734" y="10068"/>
                          <a:pt x="39440" y="5472"/>
                          <a:pt x="39235" y="5077"/>
                        </a:cubicBezTo>
                        <a:cubicBezTo>
                          <a:pt x="36029" y="0"/>
                          <a:pt x="25971" y="-1628"/>
                          <a:pt x="15722" y="2093"/>
                        </a:cubicBezTo>
                        <a:cubicBezTo>
                          <a:pt x="4746" y="6078"/>
                          <a:pt x="0" y="20751"/>
                          <a:pt x="0" y="20751"/>
                        </a:cubicBezTo>
                        <a:cubicBezTo>
                          <a:pt x="0" y="20751"/>
                          <a:pt x="13091" y="28948"/>
                          <a:pt x="24068" y="24963"/>
                        </a:cubicBezTo>
                        <a:cubicBezTo>
                          <a:pt x="34390" y="21215"/>
                          <a:pt x="41224" y="13620"/>
                          <a:pt x="40111" y="7477"/>
                        </a:cubicBezTo>
                        <a:cubicBezTo>
                          <a:pt x="40068" y="7069"/>
                          <a:pt x="28030" y="10879"/>
                          <a:pt x="27890" y="10495"/>
                        </a:cubicBezTo>
                        <a:close/>
                        <a:moveTo>
                          <a:pt x="4731" y="19033"/>
                        </a:moveTo>
                        <a:cubicBezTo>
                          <a:pt x="13944" y="24514"/>
                          <a:pt x="21411" y="22917"/>
                          <a:pt x="21411" y="22917"/>
                        </a:cubicBezTo>
                        <a:cubicBezTo>
                          <a:pt x="12986" y="25976"/>
                          <a:pt x="2938" y="19684"/>
                          <a:pt x="2938" y="19684"/>
                        </a:cubicBezTo>
                        <a:cubicBezTo>
                          <a:pt x="2938" y="19684"/>
                          <a:pt x="6580" y="8422"/>
                          <a:pt x="15005" y="5364"/>
                        </a:cubicBezTo>
                        <a:cubicBezTo>
                          <a:pt x="15005" y="5364"/>
                          <a:pt x="8248" y="8904"/>
                          <a:pt x="4731" y="19033"/>
                        </a:cubicBezTo>
                        <a:close/>
                        <a:moveTo>
                          <a:pt x="9160" y="17425"/>
                        </a:moveTo>
                        <a:cubicBezTo>
                          <a:pt x="15345" y="21105"/>
                          <a:pt x="20358" y="20033"/>
                          <a:pt x="20358" y="20033"/>
                        </a:cubicBezTo>
                        <a:cubicBezTo>
                          <a:pt x="14702" y="22086"/>
                          <a:pt x="7956" y="17862"/>
                          <a:pt x="7956" y="17862"/>
                        </a:cubicBezTo>
                        <a:cubicBezTo>
                          <a:pt x="7956" y="17862"/>
                          <a:pt x="10401" y="10301"/>
                          <a:pt x="16058" y="8248"/>
                        </a:cubicBezTo>
                        <a:cubicBezTo>
                          <a:pt x="16058" y="8248"/>
                          <a:pt x="11521" y="10625"/>
                          <a:pt x="9160" y="1742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5" name="任意多边形: 形状 194"/>
                  <p:cNvSpPr/>
                  <p:nvPr/>
                </p:nvSpPr>
                <p:spPr>
                  <a:xfrm>
                    <a:off x="1249452" y="1104672"/>
                    <a:ext cx="5539" cy="5524"/>
                  </a:xfrm>
                  <a:custGeom>
                    <a:avLst/>
                    <a:gdLst/>
                    <a:ahLst/>
                    <a:cxnLst/>
                    <a:rect l="0" t="0" r="0" b="0"/>
                    <a:pathLst>
                      <a:path w="5539" h="5524">
                        <a:moveTo>
                          <a:pt x="1822" y="167"/>
                        </a:moveTo>
                        <a:cubicBezTo>
                          <a:pt x="3259" y="-354"/>
                          <a:pt x="4848" y="385"/>
                          <a:pt x="5371" y="1818"/>
                        </a:cubicBezTo>
                        <a:cubicBezTo>
                          <a:pt x="5894" y="3251"/>
                          <a:pt x="5153" y="4836"/>
                          <a:pt x="3716" y="5357"/>
                        </a:cubicBezTo>
                        <a:cubicBezTo>
                          <a:pt x="2279" y="5879"/>
                          <a:pt x="691" y="5140"/>
                          <a:pt x="168" y="3707"/>
                        </a:cubicBezTo>
                        <a:cubicBezTo>
                          <a:pt x="-355" y="2274"/>
                          <a:pt x="386" y="689"/>
                          <a:pt x="1822" y="16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6" name="任意多边形: 形状 195"/>
                  <p:cNvSpPr/>
                  <p:nvPr/>
                </p:nvSpPr>
                <p:spPr>
                  <a:xfrm>
                    <a:off x="1256448" y="1085566"/>
                    <a:ext cx="40248" cy="26055"/>
                  </a:xfrm>
                  <a:custGeom>
                    <a:avLst/>
                    <a:gdLst/>
                    <a:ahLst/>
                    <a:cxnLst/>
                    <a:rect l="0" t="0" r="0" b="0"/>
                    <a:pathLst>
                      <a:path w="40248" h="26055">
                        <a:moveTo>
                          <a:pt x="11998" y="15847"/>
                        </a:moveTo>
                        <a:cubicBezTo>
                          <a:pt x="11842" y="15421"/>
                          <a:pt x="-87" y="19405"/>
                          <a:pt x="-185" y="18971"/>
                        </a:cubicBezTo>
                        <a:cubicBezTo>
                          <a:pt x="-1154" y="12843"/>
                          <a:pt x="5656" y="5330"/>
                          <a:pt x="15904" y="1610"/>
                        </a:cubicBezTo>
                        <a:cubicBezTo>
                          <a:pt x="26881" y="-2375"/>
                          <a:pt x="39972" y="5822"/>
                          <a:pt x="39972" y="5822"/>
                        </a:cubicBezTo>
                        <a:cubicBezTo>
                          <a:pt x="39972" y="5822"/>
                          <a:pt x="35226" y="20495"/>
                          <a:pt x="24249" y="24480"/>
                        </a:cubicBezTo>
                        <a:cubicBezTo>
                          <a:pt x="13927" y="28227"/>
                          <a:pt x="3797" y="26791"/>
                          <a:pt x="691" y="21371"/>
                        </a:cubicBezTo>
                        <a:cubicBezTo>
                          <a:pt x="460" y="21031"/>
                          <a:pt x="12138" y="16231"/>
                          <a:pt x="11998" y="15847"/>
                        </a:cubicBezTo>
                        <a:close/>
                        <a:moveTo>
                          <a:pt x="35241" y="7539"/>
                        </a:moveTo>
                        <a:cubicBezTo>
                          <a:pt x="31715" y="17645"/>
                          <a:pt x="24966" y="21209"/>
                          <a:pt x="24966" y="21209"/>
                        </a:cubicBezTo>
                        <a:cubicBezTo>
                          <a:pt x="33391" y="18150"/>
                          <a:pt x="37034" y="6889"/>
                          <a:pt x="37034" y="6889"/>
                        </a:cubicBezTo>
                        <a:cubicBezTo>
                          <a:pt x="37034" y="6889"/>
                          <a:pt x="26986" y="597"/>
                          <a:pt x="18561" y="3656"/>
                        </a:cubicBezTo>
                        <a:cubicBezTo>
                          <a:pt x="18561" y="3656"/>
                          <a:pt x="26019" y="2035"/>
                          <a:pt x="35241" y="7539"/>
                        </a:cubicBezTo>
                        <a:close/>
                        <a:moveTo>
                          <a:pt x="30812" y="9147"/>
                        </a:moveTo>
                        <a:cubicBezTo>
                          <a:pt x="28445" y="15932"/>
                          <a:pt x="23914" y="18325"/>
                          <a:pt x="23914" y="18325"/>
                        </a:cubicBezTo>
                        <a:cubicBezTo>
                          <a:pt x="29570" y="16271"/>
                          <a:pt x="32016" y="8710"/>
                          <a:pt x="32016" y="8710"/>
                        </a:cubicBezTo>
                        <a:cubicBezTo>
                          <a:pt x="32016" y="8710"/>
                          <a:pt x="25270" y="4486"/>
                          <a:pt x="19614" y="6540"/>
                        </a:cubicBezTo>
                        <a:cubicBezTo>
                          <a:pt x="19614" y="6540"/>
                          <a:pt x="24621" y="5452"/>
                          <a:pt x="30812" y="9147"/>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6" name="组合 185"/>
                <p:cNvGrpSpPr/>
                <p:nvPr/>
              </p:nvGrpSpPr>
              <p:grpSpPr>
                <a:xfrm>
                  <a:off x="1315751" y="1004552"/>
                  <a:ext cx="47152" cy="47082"/>
                  <a:chOff x="1315751" y="1004552"/>
                  <a:chExt cx="47152" cy="47082"/>
                </a:xfrm>
                <a:grpFill/>
              </p:grpSpPr>
              <p:sp>
                <p:nvSpPr>
                  <p:cNvPr id="187" name="任意多边形: 形状 186"/>
                  <p:cNvSpPr/>
                  <p:nvPr/>
                </p:nvSpPr>
                <p:spPr>
                  <a:xfrm>
                    <a:off x="1315655" y="1024984"/>
                    <a:ext cx="21387" cy="13154"/>
                  </a:xfrm>
                  <a:custGeom>
                    <a:avLst/>
                    <a:gdLst/>
                    <a:ahLst/>
                    <a:cxnLst/>
                    <a:rect l="0" t="0" r="0" b="0"/>
                    <a:pathLst>
                      <a:path w="21387" h="13154">
                        <a:moveTo>
                          <a:pt x="15027" y="5485"/>
                        </a:moveTo>
                        <a:cubicBezTo>
                          <a:pt x="15088" y="5713"/>
                          <a:pt x="21442" y="4190"/>
                          <a:pt x="21473" y="4419"/>
                        </a:cubicBezTo>
                        <a:cubicBezTo>
                          <a:pt x="21696" y="7633"/>
                          <a:pt x="17831" y="11214"/>
                          <a:pt x="12359" y="12676"/>
                        </a:cubicBezTo>
                        <a:cubicBezTo>
                          <a:pt x="6498" y="14243"/>
                          <a:pt x="95" y="9410"/>
                          <a:pt x="95" y="9410"/>
                        </a:cubicBezTo>
                        <a:cubicBezTo>
                          <a:pt x="95" y="9410"/>
                          <a:pt x="3217" y="2031"/>
                          <a:pt x="9078" y="464"/>
                        </a:cubicBezTo>
                        <a:cubicBezTo>
                          <a:pt x="14590" y="-1009"/>
                          <a:pt x="19767" y="192"/>
                          <a:pt x="21128" y="3137"/>
                        </a:cubicBezTo>
                        <a:cubicBezTo>
                          <a:pt x="21233" y="3323"/>
                          <a:pt x="14971" y="5280"/>
                          <a:pt x="15027" y="5485"/>
                        </a:cubicBezTo>
                        <a:close/>
                        <a:moveTo>
                          <a:pt x="2621" y="8735"/>
                        </a:moveTo>
                        <a:cubicBezTo>
                          <a:pt x="4904" y="3664"/>
                          <a:pt x="8559" y="2125"/>
                          <a:pt x="8559" y="2125"/>
                        </a:cubicBezTo>
                        <a:cubicBezTo>
                          <a:pt x="4060" y="3327"/>
                          <a:pt x="1664" y="8990"/>
                          <a:pt x="1664" y="8990"/>
                        </a:cubicBezTo>
                        <a:cubicBezTo>
                          <a:pt x="1664" y="8990"/>
                          <a:pt x="6578" y="12700"/>
                          <a:pt x="11077" y="11498"/>
                        </a:cubicBezTo>
                        <a:cubicBezTo>
                          <a:pt x="11077" y="11498"/>
                          <a:pt x="7144" y="11999"/>
                          <a:pt x="2621" y="8735"/>
                        </a:cubicBezTo>
                        <a:close/>
                        <a:moveTo>
                          <a:pt x="4986" y="8102"/>
                        </a:moveTo>
                        <a:cubicBezTo>
                          <a:pt x="6519" y="4698"/>
                          <a:pt x="8973" y="3665"/>
                          <a:pt x="8973" y="3665"/>
                        </a:cubicBezTo>
                        <a:cubicBezTo>
                          <a:pt x="5952" y="4472"/>
                          <a:pt x="4343" y="8274"/>
                          <a:pt x="4343" y="8274"/>
                        </a:cubicBezTo>
                        <a:cubicBezTo>
                          <a:pt x="4343" y="8274"/>
                          <a:pt x="7643" y="10765"/>
                          <a:pt x="10663" y="9958"/>
                        </a:cubicBezTo>
                        <a:cubicBezTo>
                          <a:pt x="10663" y="9958"/>
                          <a:pt x="8022" y="10294"/>
                          <a:pt x="4986" y="810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88" name="任意多边形: 形状 187"/>
                  <p:cNvSpPr/>
                  <p:nvPr/>
                </p:nvSpPr>
                <p:spPr>
                  <a:xfrm>
                    <a:off x="1341527" y="1018212"/>
                    <a:ext cx="21376" cy="13154"/>
                  </a:xfrm>
                  <a:custGeom>
                    <a:avLst/>
                    <a:gdLst/>
                    <a:ahLst/>
                    <a:cxnLst/>
                    <a:rect l="0" t="0" r="0" b="0"/>
                    <a:pathLst>
                      <a:path w="21376" h="13154">
                        <a:moveTo>
                          <a:pt x="6477" y="7627"/>
                        </a:moveTo>
                        <a:cubicBezTo>
                          <a:pt x="6538" y="7855"/>
                          <a:pt x="0" y="9705"/>
                          <a:pt x="0" y="9918"/>
                        </a:cubicBezTo>
                        <a:cubicBezTo>
                          <a:pt x="1778" y="12814"/>
                          <a:pt x="6920" y="13987"/>
                          <a:pt x="12392" y="12524"/>
                        </a:cubicBezTo>
                        <a:cubicBezTo>
                          <a:pt x="18254" y="10958"/>
                          <a:pt x="21376" y="3579"/>
                          <a:pt x="21376" y="3579"/>
                        </a:cubicBezTo>
                        <a:cubicBezTo>
                          <a:pt x="21376" y="3579"/>
                          <a:pt x="14973" y="-1254"/>
                          <a:pt x="9112" y="0"/>
                        </a:cubicBezTo>
                        <a:cubicBezTo>
                          <a:pt x="3600" y="1786"/>
                          <a:pt x="0" y="5408"/>
                          <a:pt x="0" y="8637"/>
                        </a:cubicBezTo>
                        <a:cubicBezTo>
                          <a:pt x="0" y="8850"/>
                          <a:pt x="6422" y="7422"/>
                          <a:pt x="6477" y="7627"/>
                        </a:cubicBezTo>
                        <a:close/>
                        <a:moveTo>
                          <a:pt x="18850" y="4254"/>
                        </a:moveTo>
                        <a:cubicBezTo>
                          <a:pt x="14330" y="1002"/>
                          <a:pt x="10394" y="1491"/>
                          <a:pt x="10394" y="1491"/>
                        </a:cubicBezTo>
                        <a:cubicBezTo>
                          <a:pt x="14893" y="0"/>
                          <a:pt x="19807" y="3998"/>
                          <a:pt x="19807" y="3998"/>
                        </a:cubicBezTo>
                        <a:cubicBezTo>
                          <a:pt x="19807" y="3998"/>
                          <a:pt x="17411" y="9662"/>
                          <a:pt x="12912" y="10864"/>
                        </a:cubicBezTo>
                        <a:cubicBezTo>
                          <a:pt x="12912" y="10864"/>
                          <a:pt x="16570" y="9337"/>
                          <a:pt x="18850" y="4254"/>
                        </a:cubicBezTo>
                        <a:close/>
                        <a:moveTo>
                          <a:pt x="16485" y="4886"/>
                        </a:moveTo>
                        <a:cubicBezTo>
                          <a:pt x="13451" y="2703"/>
                          <a:pt x="10808" y="3031"/>
                          <a:pt x="10808" y="3031"/>
                        </a:cubicBezTo>
                        <a:cubicBezTo>
                          <a:pt x="13828" y="2224"/>
                          <a:pt x="17127" y="4715"/>
                          <a:pt x="17127" y="4715"/>
                        </a:cubicBezTo>
                        <a:cubicBezTo>
                          <a:pt x="17127" y="4715"/>
                          <a:pt x="15519" y="8517"/>
                          <a:pt x="12498" y="9324"/>
                        </a:cubicBezTo>
                        <a:cubicBezTo>
                          <a:pt x="12498" y="9324"/>
                          <a:pt x="14954" y="8299"/>
                          <a:pt x="16485" y="488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89" name="任意多边形: 形状 188"/>
                  <p:cNvSpPr/>
                  <p:nvPr/>
                </p:nvSpPr>
                <p:spPr>
                  <a:xfrm>
                    <a:off x="1336051" y="1030312"/>
                    <a:ext cx="13188" cy="21321"/>
                  </a:xfrm>
                  <a:custGeom>
                    <a:avLst/>
                    <a:gdLst/>
                    <a:ahLst/>
                    <a:cxnLst/>
                    <a:rect l="0" t="0" r="0" b="0"/>
                    <a:pathLst>
                      <a:path w="13188" h="21321">
                        <a:moveTo>
                          <a:pt x="5541" y="6461"/>
                        </a:moveTo>
                        <a:cubicBezTo>
                          <a:pt x="5313" y="6522"/>
                          <a:pt x="3458" y="0"/>
                          <a:pt x="3244" y="0"/>
                        </a:cubicBezTo>
                        <a:cubicBezTo>
                          <a:pt x="0" y="1774"/>
                          <a:pt x="-835" y="6902"/>
                          <a:pt x="0" y="12361"/>
                        </a:cubicBezTo>
                        <a:cubicBezTo>
                          <a:pt x="2202" y="18207"/>
                          <a:pt x="9600" y="21321"/>
                          <a:pt x="9600" y="21321"/>
                        </a:cubicBezTo>
                        <a:cubicBezTo>
                          <a:pt x="9600" y="21321"/>
                          <a:pt x="14445" y="14935"/>
                          <a:pt x="12875" y="9089"/>
                        </a:cubicBezTo>
                        <a:cubicBezTo>
                          <a:pt x="11398" y="3591"/>
                          <a:pt x="7767" y="0"/>
                          <a:pt x="4529" y="0"/>
                        </a:cubicBezTo>
                        <a:cubicBezTo>
                          <a:pt x="4315" y="0"/>
                          <a:pt x="5747" y="6406"/>
                          <a:pt x="5541" y="6461"/>
                        </a:cubicBezTo>
                        <a:close/>
                        <a:moveTo>
                          <a:pt x="8923" y="18802"/>
                        </a:moveTo>
                        <a:cubicBezTo>
                          <a:pt x="12183" y="14294"/>
                          <a:pt x="11693" y="10368"/>
                          <a:pt x="11693" y="10368"/>
                        </a:cubicBezTo>
                        <a:cubicBezTo>
                          <a:pt x="12898" y="14855"/>
                          <a:pt x="9179" y="19757"/>
                          <a:pt x="9179" y="19757"/>
                        </a:cubicBezTo>
                        <a:cubicBezTo>
                          <a:pt x="9179" y="19757"/>
                          <a:pt x="3501" y="17367"/>
                          <a:pt x="2296" y="12879"/>
                        </a:cubicBezTo>
                        <a:cubicBezTo>
                          <a:pt x="2296" y="12879"/>
                          <a:pt x="3827" y="16527"/>
                          <a:pt x="8923" y="18802"/>
                        </a:cubicBezTo>
                        <a:close/>
                        <a:moveTo>
                          <a:pt x="8289" y="16443"/>
                        </a:moveTo>
                        <a:cubicBezTo>
                          <a:pt x="10478" y="13416"/>
                          <a:pt x="10149" y="10780"/>
                          <a:pt x="10149" y="10780"/>
                        </a:cubicBezTo>
                        <a:cubicBezTo>
                          <a:pt x="10958" y="13793"/>
                          <a:pt x="8461" y="17084"/>
                          <a:pt x="8461" y="17084"/>
                        </a:cubicBezTo>
                        <a:cubicBezTo>
                          <a:pt x="8461" y="17084"/>
                          <a:pt x="4649" y="15479"/>
                          <a:pt x="3840" y="12467"/>
                        </a:cubicBezTo>
                        <a:cubicBezTo>
                          <a:pt x="3840" y="12467"/>
                          <a:pt x="4868" y="14916"/>
                          <a:pt x="8289" y="1644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0" name="任意多边形: 形状 189"/>
                  <p:cNvSpPr/>
                  <p:nvPr/>
                </p:nvSpPr>
                <p:spPr>
                  <a:xfrm>
                    <a:off x="1337888" y="1026658"/>
                    <a:ext cx="2877" cy="2870"/>
                  </a:xfrm>
                  <a:custGeom>
                    <a:avLst/>
                    <a:gdLst/>
                    <a:ahLst/>
                    <a:cxnLst/>
                    <a:rect l="0" t="0" r="0" b="0"/>
                    <a:pathLst>
                      <a:path w="2877" h="2870">
                        <a:moveTo>
                          <a:pt x="0" y="1806"/>
                        </a:moveTo>
                        <a:cubicBezTo>
                          <a:pt x="-156" y="1041"/>
                          <a:pt x="299" y="254"/>
                          <a:pt x="1066" y="0"/>
                        </a:cubicBezTo>
                        <a:cubicBezTo>
                          <a:pt x="1834" y="-156"/>
                          <a:pt x="2622" y="298"/>
                          <a:pt x="2828" y="1064"/>
                        </a:cubicBezTo>
                        <a:cubicBezTo>
                          <a:pt x="3033" y="1829"/>
                          <a:pt x="2578" y="2615"/>
                          <a:pt x="1811" y="2821"/>
                        </a:cubicBezTo>
                        <a:cubicBezTo>
                          <a:pt x="1044" y="3026"/>
                          <a:pt x="255" y="2571"/>
                          <a:pt x="0" y="180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1" name="任意多边形: 形状 190"/>
                  <p:cNvSpPr/>
                  <p:nvPr/>
                </p:nvSpPr>
                <p:spPr>
                  <a:xfrm>
                    <a:off x="1329248" y="1004457"/>
                    <a:ext cx="13188" cy="21333"/>
                  </a:xfrm>
                  <a:custGeom>
                    <a:avLst/>
                    <a:gdLst/>
                    <a:ahLst/>
                    <a:cxnLst/>
                    <a:rect l="0" t="0" r="0" b="0"/>
                    <a:pathLst>
                      <a:path w="13188" h="21333">
                        <a:moveTo>
                          <a:pt x="7689" y="14988"/>
                        </a:moveTo>
                        <a:cubicBezTo>
                          <a:pt x="7460" y="15049"/>
                          <a:pt x="8987" y="21388"/>
                          <a:pt x="8758" y="21418"/>
                        </a:cubicBezTo>
                        <a:cubicBezTo>
                          <a:pt x="5535" y="21641"/>
                          <a:pt x="1945" y="17786"/>
                          <a:pt x="479" y="12328"/>
                        </a:cubicBezTo>
                        <a:cubicBezTo>
                          <a:pt x="-1092" y="6481"/>
                          <a:pt x="3754" y="95"/>
                          <a:pt x="3754" y="95"/>
                        </a:cubicBezTo>
                        <a:cubicBezTo>
                          <a:pt x="3754" y="95"/>
                          <a:pt x="11152" y="3209"/>
                          <a:pt x="12722" y="9055"/>
                        </a:cubicBezTo>
                        <a:cubicBezTo>
                          <a:pt x="14199" y="14553"/>
                          <a:pt x="12995" y="19717"/>
                          <a:pt x="10043" y="21075"/>
                        </a:cubicBezTo>
                        <a:cubicBezTo>
                          <a:pt x="9856" y="21179"/>
                          <a:pt x="7895" y="14933"/>
                          <a:pt x="7689" y="14988"/>
                        </a:cubicBezTo>
                        <a:close/>
                        <a:moveTo>
                          <a:pt x="4431" y="2615"/>
                        </a:moveTo>
                        <a:cubicBezTo>
                          <a:pt x="9515" y="4892"/>
                          <a:pt x="11058" y="8537"/>
                          <a:pt x="11058" y="8537"/>
                        </a:cubicBezTo>
                        <a:cubicBezTo>
                          <a:pt x="9852" y="4050"/>
                          <a:pt x="4174" y="1660"/>
                          <a:pt x="4174" y="1660"/>
                        </a:cubicBezTo>
                        <a:cubicBezTo>
                          <a:pt x="4174" y="1660"/>
                          <a:pt x="455" y="6561"/>
                          <a:pt x="1661" y="11049"/>
                        </a:cubicBezTo>
                        <a:cubicBezTo>
                          <a:pt x="1661" y="11049"/>
                          <a:pt x="1158" y="7125"/>
                          <a:pt x="4431" y="2615"/>
                        </a:cubicBezTo>
                        <a:close/>
                        <a:moveTo>
                          <a:pt x="5065" y="4974"/>
                        </a:moveTo>
                        <a:cubicBezTo>
                          <a:pt x="8478" y="6503"/>
                          <a:pt x="9514" y="8950"/>
                          <a:pt x="9514" y="8950"/>
                        </a:cubicBezTo>
                        <a:cubicBezTo>
                          <a:pt x="8704" y="5937"/>
                          <a:pt x="4892" y="4332"/>
                          <a:pt x="4892" y="4332"/>
                        </a:cubicBezTo>
                        <a:cubicBezTo>
                          <a:pt x="4892" y="4332"/>
                          <a:pt x="2395" y="7623"/>
                          <a:pt x="3205" y="10636"/>
                        </a:cubicBezTo>
                        <a:cubicBezTo>
                          <a:pt x="3205" y="10636"/>
                          <a:pt x="2867" y="8002"/>
                          <a:pt x="5065" y="497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grpSp>
      </p:grpSp>
      <p:sp>
        <p:nvSpPr>
          <p:cNvPr id="5" name="文本框 3"/>
          <p:cNvSpPr txBox="1"/>
          <p:nvPr/>
        </p:nvSpPr>
        <p:spPr>
          <a:xfrm>
            <a:off x="1407160" y="5523230"/>
            <a:ext cx="9322435" cy="645160"/>
          </a:xfrm>
          <a:prstGeom prst="rect">
            <a:avLst/>
          </a:prstGeom>
          <a:noFill/>
        </p:spPr>
        <p:txBody>
          <a:bodyPr wrap="square" rtlCol="0" anchor="t">
            <a:spAutoFit/>
          </a:bodyPr>
          <a:p>
            <a:pPr lvl="0" algn="l"/>
            <a:r>
              <a:rPr lang="zh-CN" altLang="en-US" sz="3600" b="1">
                <a:latin typeface="楷体" panose="02010609060101010101" charset="-122"/>
                <a:ea typeface="楷体" panose="02010609060101010101" charset="-122"/>
                <a:sym typeface="+mn-ea"/>
              </a:rPr>
              <a:t>李正发帖的行为是否侵害了顾某的名誉权？</a:t>
            </a:r>
            <a:endParaRPr lang="zh-CN" altLang="en-US" sz="3600" b="1">
              <a:latin typeface="楷体" panose="02010609060101010101" charset="-122"/>
              <a:ea typeface="楷体" panose="0201060906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flipH="1">
            <a:off x="-11112" y="354013"/>
            <a:ext cx="36513" cy="360363"/>
          </a:xfrm>
          <a:prstGeom prst="rect">
            <a:avLst/>
          </a:prstGeom>
          <a:solidFill>
            <a:srgbClr val="3223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cs typeface="+mn-ea"/>
              <a:sym typeface="+mn-lt"/>
            </a:endParaRPr>
          </a:p>
        </p:txBody>
      </p:sp>
      <p:sp>
        <p:nvSpPr>
          <p:cNvPr id="16" name="Freeform 6"/>
          <p:cNvSpPr>
            <a:spLocks noChangeAspect="1" noEditPoints="1"/>
          </p:cNvSpPr>
          <p:nvPr/>
        </p:nvSpPr>
        <p:spPr bwMode="auto">
          <a:xfrm>
            <a:off x="4064000" y="3922713"/>
            <a:ext cx="260350" cy="279400"/>
          </a:xfrm>
          <a:custGeom>
            <a:avLst/>
            <a:gdLst>
              <a:gd name="T0" fmla="*/ 67 w 376"/>
              <a:gd name="T1" fmla="*/ 3 h 401"/>
              <a:gd name="T2" fmla="*/ 62 w 376"/>
              <a:gd name="T3" fmla="*/ 3 h 401"/>
              <a:gd name="T4" fmla="*/ 0 w 376"/>
              <a:gd name="T5" fmla="*/ 159 h 401"/>
              <a:gd name="T6" fmla="*/ 65 w 376"/>
              <a:gd name="T7" fmla="*/ 223 h 401"/>
              <a:gd name="T8" fmla="*/ 129 w 376"/>
              <a:gd name="T9" fmla="*/ 159 h 401"/>
              <a:gd name="T10" fmla="*/ 67 w 376"/>
              <a:gd name="T11" fmla="*/ 3 h 401"/>
              <a:gd name="T12" fmla="*/ 313 w 376"/>
              <a:gd name="T13" fmla="*/ 3 h 401"/>
              <a:gd name="T14" fmla="*/ 309 w 376"/>
              <a:gd name="T15" fmla="*/ 3 h 401"/>
              <a:gd name="T16" fmla="*/ 246 w 376"/>
              <a:gd name="T17" fmla="*/ 159 h 401"/>
              <a:gd name="T18" fmla="*/ 311 w 376"/>
              <a:gd name="T19" fmla="*/ 223 h 401"/>
              <a:gd name="T20" fmla="*/ 376 w 376"/>
              <a:gd name="T21" fmla="*/ 159 h 401"/>
              <a:gd name="T22" fmla="*/ 313 w 376"/>
              <a:gd name="T23" fmla="*/ 3 h 401"/>
              <a:gd name="T24" fmla="*/ 185 w 376"/>
              <a:gd name="T25" fmla="*/ 180 h 401"/>
              <a:gd name="T26" fmla="*/ 123 w 376"/>
              <a:gd name="T27" fmla="*/ 337 h 401"/>
              <a:gd name="T28" fmla="*/ 188 w 376"/>
              <a:gd name="T29" fmla="*/ 401 h 401"/>
              <a:gd name="T30" fmla="*/ 253 w 376"/>
              <a:gd name="T31" fmla="*/ 337 h 401"/>
              <a:gd name="T32" fmla="*/ 190 w 376"/>
              <a:gd name="T33" fmla="*/ 180 h 401"/>
              <a:gd name="T34" fmla="*/ 185 w 376"/>
              <a:gd name="T35" fmla="*/ 18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6" h="401">
                <a:moveTo>
                  <a:pt x="67" y="3"/>
                </a:moveTo>
                <a:cubicBezTo>
                  <a:pt x="67" y="0"/>
                  <a:pt x="62" y="0"/>
                  <a:pt x="62" y="3"/>
                </a:cubicBezTo>
                <a:cubicBezTo>
                  <a:pt x="52" y="85"/>
                  <a:pt x="0" y="102"/>
                  <a:pt x="0" y="159"/>
                </a:cubicBezTo>
                <a:cubicBezTo>
                  <a:pt x="0" y="195"/>
                  <a:pt x="29" y="223"/>
                  <a:pt x="65" y="223"/>
                </a:cubicBezTo>
                <a:cubicBezTo>
                  <a:pt x="100" y="223"/>
                  <a:pt x="129" y="195"/>
                  <a:pt x="129" y="159"/>
                </a:cubicBezTo>
                <a:cubicBezTo>
                  <a:pt x="129" y="102"/>
                  <a:pt x="77" y="85"/>
                  <a:pt x="67" y="3"/>
                </a:cubicBezTo>
                <a:close/>
                <a:moveTo>
                  <a:pt x="313" y="3"/>
                </a:moveTo>
                <a:cubicBezTo>
                  <a:pt x="313" y="0"/>
                  <a:pt x="309" y="0"/>
                  <a:pt x="309" y="3"/>
                </a:cubicBezTo>
                <a:cubicBezTo>
                  <a:pt x="298" y="85"/>
                  <a:pt x="246" y="102"/>
                  <a:pt x="246" y="159"/>
                </a:cubicBezTo>
                <a:cubicBezTo>
                  <a:pt x="246" y="195"/>
                  <a:pt x="276" y="223"/>
                  <a:pt x="311" y="223"/>
                </a:cubicBezTo>
                <a:cubicBezTo>
                  <a:pt x="346" y="223"/>
                  <a:pt x="376" y="195"/>
                  <a:pt x="376" y="159"/>
                </a:cubicBezTo>
                <a:cubicBezTo>
                  <a:pt x="376" y="102"/>
                  <a:pt x="324" y="85"/>
                  <a:pt x="313" y="3"/>
                </a:cubicBezTo>
                <a:close/>
                <a:moveTo>
                  <a:pt x="185" y="180"/>
                </a:moveTo>
                <a:cubicBezTo>
                  <a:pt x="175" y="263"/>
                  <a:pt x="123" y="280"/>
                  <a:pt x="123" y="337"/>
                </a:cubicBezTo>
                <a:cubicBezTo>
                  <a:pt x="123" y="372"/>
                  <a:pt x="153" y="401"/>
                  <a:pt x="188" y="401"/>
                </a:cubicBezTo>
                <a:cubicBezTo>
                  <a:pt x="223" y="401"/>
                  <a:pt x="253" y="372"/>
                  <a:pt x="253" y="337"/>
                </a:cubicBezTo>
                <a:cubicBezTo>
                  <a:pt x="253" y="280"/>
                  <a:pt x="200" y="263"/>
                  <a:pt x="190" y="180"/>
                </a:cubicBezTo>
                <a:cubicBezTo>
                  <a:pt x="190" y="178"/>
                  <a:pt x="186" y="178"/>
                  <a:pt x="185" y="180"/>
                </a:cubicBezTo>
                <a:close/>
              </a:path>
            </a:pathLst>
          </a:custGeom>
          <a:solidFill>
            <a:schemeClr val="bg1"/>
          </a:solidFill>
          <a:ln>
            <a:noFill/>
          </a:ln>
        </p:spPr>
        <p:txBody>
          <a:bodyPr vert="horz" wrap="square" lIns="105467" tIns="52732" rIns="105467" bIns="52732" numCol="1" anchor="t" anchorCtr="0" compatLnSpc="1"/>
          <a:lstStyle/>
          <a:p>
            <a:pPr fontAlgn="auto">
              <a:lnSpc>
                <a:spcPct val="130000"/>
              </a:lnSpc>
            </a:pPr>
            <a:endParaRPr lang="en-US" sz="2075" strike="noStrike" noProof="1" dirty="0">
              <a:cs typeface="+mn-ea"/>
              <a:sym typeface="+mn-lt"/>
            </a:endParaRPr>
          </a:p>
        </p:txBody>
      </p:sp>
      <p:sp>
        <p:nvSpPr>
          <p:cNvPr id="3" name="Freeform 11"/>
          <p:cNvSpPr>
            <a:spLocks noChangeAspect="1" noEditPoints="1"/>
          </p:cNvSpPr>
          <p:nvPr/>
        </p:nvSpPr>
        <p:spPr bwMode="auto">
          <a:xfrm>
            <a:off x="5016500" y="3897313"/>
            <a:ext cx="336550" cy="338138"/>
          </a:xfrm>
          <a:custGeom>
            <a:avLst/>
            <a:gdLst>
              <a:gd name="T0" fmla="*/ 360 w 400"/>
              <a:gd name="T1" fmla="*/ 184 h 400"/>
              <a:gd name="T2" fmla="*/ 360 w 400"/>
              <a:gd name="T3" fmla="*/ 216 h 400"/>
              <a:gd name="T4" fmla="*/ 400 w 400"/>
              <a:gd name="T5" fmla="*/ 200 h 400"/>
              <a:gd name="T6" fmla="*/ 200 w 400"/>
              <a:gd name="T7" fmla="*/ 90 h 400"/>
              <a:gd name="T8" fmla="*/ 200 w 400"/>
              <a:gd name="T9" fmla="*/ 310 h 400"/>
              <a:gd name="T10" fmla="*/ 200 w 400"/>
              <a:gd name="T11" fmla="*/ 90 h 400"/>
              <a:gd name="T12" fmla="*/ 120 w 400"/>
              <a:gd name="T13" fmla="*/ 200 h 400"/>
              <a:gd name="T14" fmla="*/ 280 w 400"/>
              <a:gd name="T15" fmla="*/ 200 h 400"/>
              <a:gd name="T16" fmla="*/ 59 w 400"/>
              <a:gd name="T17" fmla="*/ 200 h 400"/>
              <a:gd name="T18" fmla="*/ 20 w 400"/>
              <a:gd name="T19" fmla="*/ 184 h 400"/>
              <a:gd name="T20" fmla="*/ 20 w 400"/>
              <a:gd name="T21" fmla="*/ 216 h 400"/>
              <a:gd name="T22" fmla="*/ 59 w 400"/>
              <a:gd name="T23" fmla="*/ 200 h 400"/>
              <a:gd name="T24" fmla="*/ 216 w 400"/>
              <a:gd name="T25" fmla="*/ 40 h 400"/>
              <a:gd name="T26" fmla="*/ 200 w 400"/>
              <a:gd name="T27" fmla="*/ 0 h 400"/>
              <a:gd name="T28" fmla="*/ 184 w 400"/>
              <a:gd name="T29" fmla="*/ 40 h 400"/>
              <a:gd name="T30" fmla="*/ 200 w 400"/>
              <a:gd name="T31" fmla="*/ 340 h 400"/>
              <a:gd name="T32" fmla="*/ 184 w 400"/>
              <a:gd name="T33" fmla="*/ 380 h 400"/>
              <a:gd name="T34" fmla="*/ 216 w 400"/>
              <a:gd name="T35" fmla="*/ 380 h 400"/>
              <a:gd name="T36" fmla="*/ 200 w 400"/>
              <a:gd name="T37" fmla="*/ 340 h 400"/>
              <a:gd name="T38" fmla="*/ 350 w 400"/>
              <a:gd name="T39" fmla="*/ 50 h 400"/>
              <a:gd name="T40" fmla="*/ 310 w 400"/>
              <a:gd name="T41" fmla="*/ 67 h 400"/>
              <a:gd name="T42" fmla="*/ 333 w 400"/>
              <a:gd name="T43" fmla="*/ 89 h 400"/>
              <a:gd name="T44" fmla="*/ 66 w 400"/>
              <a:gd name="T45" fmla="*/ 311 h 400"/>
              <a:gd name="T46" fmla="*/ 50 w 400"/>
              <a:gd name="T47" fmla="*/ 350 h 400"/>
              <a:gd name="T48" fmla="*/ 89 w 400"/>
              <a:gd name="T49" fmla="*/ 333 h 400"/>
              <a:gd name="T50" fmla="*/ 66 w 400"/>
              <a:gd name="T51" fmla="*/ 311 h 400"/>
              <a:gd name="T52" fmla="*/ 50 w 400"/>
              <a:gd name="T53" fmla="*/ 50 h 400"/>
              <a:gd name="T54" fmla="*/ 66 w 400"/>
              <a:gd name="T55" fmla="*/ 89 h 400"/>
              <a:gd name="T56" fmla="*/ 89 w 400"/>
              <a:gd name="T57" fmla="*/ 67 h 400"/>
              <a:gd name="T58" fmla="*/ 310 w 400"/>
              <a:gd name="T59" fmla="*/ 333 h 400"/>
              <a:gd name="T60" fmla="*/ 350 w 400"/>
              <a:gd name="T61" fmla="*/ 350 h 400"/>
              <a:gd name="T62" fmla="*/ 333 w 400"/>
              <a:gd name="T63" fmla="*/ 311 h 400"/>
              <a:gd name="T64" fmla="*/ 310 w 400"/>
              <a:gd name="T65" fmla="*/ 33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0" h="400">
                <a:moveTo>
                  <a:pt x="380" y="184"/>
                </a:moveTo>
                <a:cubicBezTo>
                  <a:pt x="376" y="184"/>
                  <a:pt x="364" y="184"/>
                  <a:pt x="360" y="184"/>
                </a:cubicBezTo>
                <a:cubicBezTo>
                  <a:pt x="349" y="184"/>
                  <a:pt x="340" y="191"/>
                  <a:pt x="340" y="200"/>
                </a:cubicBezTo>
                <a:cubicBezTo>
                  <a:pt x="340" y="209"/>
                  <a:pt x="349" y="216"/>
                  <a:pt x="360" y="216"/>
                </a:cubicBezTo>
                <a:cubicBezTo>
                  <a:pt x="364" y="216"/>
                  <a:pt x="376" y="216"/>
                  <a:pt x="380" y="216"/>
                </a:cubicBezTo>
                <a:cubicBezTo>
                  <a:pt x="391" y="216"/>
                  <a:pt x="400" y="209"/>
                  <a:pt x="400" y="200"/>
                </a:cubicBezTo>
                <a:cubicBezTo>
                  <a:pt x="400" y="191"/>
                  <a:pt x="391" y="184"/>
                  <a:pt x="380" y="184"/>
                </a:cubicBezTo>
                <a:close/>
                <a:moveTo>
                  <a:pt x="200" y="90"/>
                </a:moveTo>
                <a:cubicBezTo>
                  <a:pt x="139" y="90"/>
                  <a:pt x="90" y="139"/>
                  <a:pt x="90" y="200"/>
                </a:cubicBezTo>
                <a:cubicBezTo>
                  <a:pt x="90" y="261"/>
                  <a:pt x="139" y="310"/>
                  <a:pt x="200" y="310"/>
                </a:cubicBezTo>
                <a:cubicBezTo>
                  <a:pt x="261" y="310"/>
                  <a:pt x="310" y="261"/>
                  <a:pt x="310" y="200"/>
                </a:cubicBezTo>
                <a:cubicBezTo>
                  <a:pt x="310" y="139"/>
                  <a:pt x="261" y="90"/>
                  <a:pt x="200" y="90"/>
                </a:cubicBezTo>
                <a:close/>
                <a:moveTo>
                  <a:pt x="200" y="280"/>
                </a:moveTo>
                <a:cubicBezTo>
                  <a:pt x="156" y="280"/>
                  <a:pt x="120" y="244"/>
                  <a:pt x="120" y="200"/>
                </a:cubicBezTo>
                <a:cubicBezTo>
                  <a:pt x="120" y="156"/>
                  <a:pt x="156" y="120"/>
                  <a:pt x="200" y="120"/>
                </a:cubicBezTo>
                <a:cubicBezTo>
                  <a:pt x="244" y="120"/>
                  <a:pt x="280" y="156"/>
                  <a:pt x="280" y="200"/>
                </a:cubicBezTo>
                <a:cubicBezTo>
                  <a:pt x="280" y="244"/>
                  <a:pt x="244" y="280"/>
                  <a:pt x="200" y="280"/>
                </a:cubicBezTo>
                <a:close/>
                <a:moveTo>
                  <a:pt x="59" y="200"/>
                </a:moveTo>
                <a:cubicBezTo>
                  <a:pt x="59" y="191"/>
                  <a:pt x="51" y="184"/>
                  <a:pt x="40" y="184"/>
                </a:cubicBezTo>
                <a:cubicBezTo>
                  <a:pt x="36" y="184"/>
                  <a:pt x="23" y="184"/>
                  <a:pt x="20" y="184"/>
                </a:cubicBezTo>
                <a:cubicBezTo>
                  <a:pt x="9" y="184"/>
                  <a:pt x="0" y="191"/>
                  <a:pt x="0" y="200"/>
                </a:cubicBezTo>
                <a:cubicBezTo>
                  <a:pt x="0" y="209"/>
                  <a:pt x="9" y="216"/>
                  <a:pt x="20" y="216"/>
                </a:cubicBezTo>
                <a:cubicBezTo>
                  <a:pt x="23" y="216"/>
                  <a:pt x="36" y="216"/>
                  <a:pt x="40" y="216"/>
                </a:cubicBezTo>
                <a:cubicBezTo>
                  <a:pt x="51" y="216"/>
                  <a:pt x="59" y="209"/>
                  <a:pt x="59" y="200"/>
                </a:cubicBezTo>
                <a:close/>
                <a:moveTo>
                  <a:pt x="200" y="60"/>
                </a:moveTo>
                <a:cubicBezTo>
                  <a:pt x="209" y="60"/>
                  <a:pt x="216" y="51"/>
                  <a:pt x="216" y="40"/>
                </a:cubicBezTo>
                <a:cubicBezTo>
                  <a:pt x="216" y="36"/>
                  <a:pt x="216" y="24"/>
                  <a:pt x="216" y="20"/>
                </a:cubicBezTo>
                <a:cubicBezTo>
                  <a:pt x="216" y="9"/>
                  <a:pt x="209" y="0"/>
                  <a:pt x="200" y="0"/>
                </a:cubicBezTo>
                <a:cubicBezTo>
                  <a:pt x="191" y="0"/>
                  <a:pt x="184" y="9"/>
                  <a:pt x="184" y="20"/>
                </a:cubicBezTo>
                <a:cubicBezTo>
                  <a:pt x="184" y="24"/>
                  <a:pt x="184" y="36"/>
                  <a:pt x="184" y="40"/>
                </a:cubicBezTo>
                <a:cubicBezTo>
                  <a:pt x="184" y="51"/>
                  <a:pt x="191" y="60"/>
                  <a:pt x="200" y="60"/>
                </a:cubicBezTo>
                <a:close/>
                <a:moveTo>
                  <a:pt x="200" y="340"/>
                </a:moveTo>
                <a:cubicBezTo>
                  <a:pt x="191" y="340"/>
                  <a:pt x="184" y="349"/>
                  <a:pt x="184" y="360"/>
                </a:cubicBezTo>
                <a:cubicBezTo>
                  <a:pt x="184" y="364"/>
                  <a:pt x="184" y="376"/>
                  <a:pt x="184" y="380"/>
                </a:cubicBezTo>
                <a:cubicBezTo>
                  <a:pt x="184" y="391"/>
                  <a:pt x="191" y="400"/>
                  <a:pt x="200" y="400"/>
                </a:cubicBezTo>
                <a:cubicBezTo>
                  <a:pt x="209" y="400"/>
                  <a:pt x="216" y="391"/>
                  <a:pt x="216" y="380"/>
                </a:cubicBezTo>
                <a:cubicBezTo>
                  <a:pt x="216" y="376"/>
                  <a:pt x="216" y="364"/>
                  <a:pt x="216" y="360"/>
                </a:cubicBezTo>
                <a:cubicBezTo>
                  <a:pt x="216" y="349"/>
                  <a:pt x="209" y="340"/>
                  <a:pt x="200" y="340"/>
                </a:cubicBezTo>
                <a:close/>
                <a:moveTo>
                  <a:pt x="347" y="75"/>
                </a:moveTo>
                <a:cubicBezTo>
                  <a:pt x="355" y="67"/>
                  <a:pt x="356" y="56"/>
                  <a:pt x="350" y="50"/>
                </a:cubicBezTo>
                <a:cubicBezTo>
                  <a:pt x="344" y="44"/>
                  <a:pt x="332" y="45"/>
                  <a:pt x="324" y="53"/>
                </a:cubicBezTo>
                <a:cubicBezTo>
                  <a:pt x="322" y="55"/>
                  <a:pt x="313" y="64"/>
                  <a:pt x="310" y="67"/>
                </a:cubicBezTo>
                <a:cubicBezTo>
                  <a:pt x="303" y="74"/>
                  <a:pt x="301" y="86"/>
                  <a:pt x="308" y="92"/>
                </a:cubicBezTo>
                <a:cubicBezTo>
                  <a:pt x="314" y="98"/>
                  <a:pt x="325" y="97"/>
                  <a:pt x="333" y="89"/>
                </a:cubicBezTo>
                <a:cubicBezTo>
                  <a:pt x="335" y="87"/>
                  <a:pt x="345" y="77"/>
                  <a:pt x="347" y="75"/>
                </a:cubicBezTo>
                <a:close/>
                <a:moveTo>
                  <a:pt x="66" y="311"/>
                </a:moveTo>
                <a:cubicBezTo>
                  <a:pt x="64" y="313"/>
                  <a:pt x="55" y="322"/>
                  <a:pt x="52" y="325"/>
                </a:cubicBezTo>
                <a:cubicBezTo>
                  <a:pt x="45" y="332"/>
                  <a:pt x="43" y="344"/>
                  <a:pt x="50" y="350"/>
                </a:cubicBezTo>
                <a:cubicBezTo>
                  <a:pt x="56" y="356"/>
                  <a:pt x="67" y="355"/>
                  <a:pt x="75" y="347"/>
                </a:cubicBezTo>
                <a:cubicBezTo>
                  <a:pt x="77" y="345"/>
                  <a:pt x="87" y="335"/>
                  <a:pt x="89" y="333"/>
                </a:cubicBezTo>
                <a:cubicBezTo>
                  <a:pt x="97" y="325"/>
                  <a:pt x="98" y="314"/>
                  <a:pt x="92" y="308"/>
                </a:cubicBezTo>
                <a:cubicBezTo>
                  <a:pt x="86" y="302"/>
                  <a:pt x="74" y="303"/>
                  <a:pt x="66" y="311"/>
                </a:cubicBezTo>
                <a:close/>
                <a:moveTo>
                  <a:pt x="75" y="53"/>
                </a:moveTo>
                <a:cubicBezTo>
                  <a:pt x="67" y="45"/>
                  <a:pt x="56" y="44"/>
                  <a:pt x="50" y="50"/>
                </a:cubicBezTo>
                <a:cubicBezTo>
                  <a:pt x="43" y="56"/>
                  <a:pt x="45" y="67"/>
                  <a:pt x="52" y="75"/>
                </a:cubicBezTo>
                <a:cubicBezTo>
                  <a:pt x="55" y="77"/>
                  <a:pt x="64" y="87"/>
                  <a:pt x="66" y="89"/>
                </a:cubicBezTo>
                <a:cubicBezTo>
                  <a:pt x="74" y="97"/>
                  <a:pt x="86" y="98"/>
                  <a:pt x="92" y="92"/>
                </a:cubicBezTo>
                <a:cubicBezTo>
                  <a:pt x="98" y="86"/>
                  <a:pt x="97" y="74"/>
                  <a:pt x="89" y="67"/>
                </a:cubicBezTo>
                <a:cubicBezTo>
                  <a:pt x="87" y="64"/>
                  <a:pt x="77" y="55"/>
                  <a:pt x="75" y="53"/>
                </a:cubicBezTo>
                <a:close/>
                <a:moveTo>
                  <a:pt x="310" y="333"/>
                </a:moveTo>
                <a:cubicBezTo>
                  <a:pt x="313" y="335"/>
                  <a:pt x="322" y="345"/>
                  <a:pt x="324" y="347"/>
                </a:cubicBezTo>
                <a:cubicBezTo>
                  <a:pt x="332" y="355"/>
                  <a:pt x="344" y="356"/>
                  <a:pt x="350" y="350"/>
                </a:cubicBezTo>
                <a:cubicBezTo>
                  <a:pt x="356" y="344"/>
                  <a:pt x="355" y="332"/>
                  <a:pt x="347" y="325"/>
                </a:cubicBezTo>
                <a:cubicBezTo>
                  <a:pt x="345" y="322"/>
                  <a:pt x="335" y="313"/>
                  <a:pt x="333" y="311"/>
                </a:cubicBezTo>
                <a:cubicBezTo>
                  <a:pt x="325" y="303"/>
                  <a:pt x="314" y="302"/>
                  <a:pt x="308" y="308"/>
                </a:cubicBezTo>
                <a:cubicBezTo>
                  <a:pt x="301" y="314"/>
                  <a:pt x="303" y="325"/>
                  <a:pt x="310" y="333"/>
                </a:cubicBezTo>
                <a:close/>
              </a:path>
            </a:pathLst>
          </a:custGeom>
          <a:solidFill>
            <a:schemeClr val="bg1"/>
          </a:solidFill>
          <a:ln>
            <a:noFill/>
          </a:ln>
        </p:spPr>
        <p:txBody>
          <a:bodyPr vert="horz" wrap="square" lIns="105467" tIns="52732" rIns="105467" bIns="52732" numCol="1" anchor="t" anchorCtr="0" compatLnSpc="1"/>
          <a:lstStyle/>
          <a:p>
            <a:pPr fontAlgn="auto">
              <a:lnSpc>
                <a:spcPct val="130000"/>
              </a:lnSpc>
            </a:pPr>
            <a:endParaRPr lang="en-US" sz="2075" strike="noStrike" noProof="1" dirty="0">
              <a:cs typeface="+mn-ea"/>
              <a:sym typeface="+mn-lt"/>
            </a:endParaRPr>
          </a:p>
        </p:txBody>
      </p:sp>
      <p:sp>
        <p:nvSpPr>
          <p:cNvPr id="9223" name="Text Placeholder 7"/>
          <p:cNvSpPr txBox="1"/>
          <p:nvPr/>
        </p:nvSpPr>
        <p:spPr>
          <a:xfrm>
            <a:off x="417195" y="332105"/>
            <a:ext cx="11291570" cy="3172460"/>
          </a:xfrm>
          <a:prstGeom prst="rect">
            <a:avLst/>
          </a:prstGeom>
          <a:noFill/>
          <a:ln w="73025" cap="sq" cmpd="thickThin">
            <a:solidFill>
              <a:schemeClr val="accent1">
                <a:alpha val="84000"/>
              </a:schemeClr>
            </a:solidFill>
            <a:prstDash val="lgDash"/>
            <a:miter lim="800000"/>
          </a:ln>
          <a:effectLst>
            <a:glow rad="63500">
              <a:srgbClr val="B785DD">
                <a:alpha val="20000"/>
              </a:srgbClr>
            </a:glow>
            <a:innerShdw blurRad="63500" dist="50800" dir="13500000">
              <a:prstClr val="black">
                <a:alpha val="50000"/>
              </a:prstClr>
            </a:innerShdw>
          </a:effectLst>
        </p:spPr>
        <p:txBody>
          <a:bodyPr lIns="252095" tIns="103866" rIns="0" bIns="103866" anchor="ctr">
            <a:noAutofit/>
          </a:bodyPr>
          <a:p>
            <a:pPr lvl="0" algn="l" eaLnBrk="0" hangingPunct="0"/>
            <a:r>
              <a:rPr lang="zh-CN" altLang="en-US" sz="2800" b="1" dirty="0">
                <a:solidFill>
                  <a:srgbClr val="151432"/>
                </a:solidFill>
                <a:latin typeface="新宋体" panose="02010609030101010101" charset="-122"/>
                <a:ea typeface="新宋体" panose="02010609030101010101" charset="-122"/>
                <a:sym typeface="Arial" panose="020B0604020202020204" pitchFamily="34" charset="0"/>
              </a:rPr>
              <a:t>发帖后，引起了网络上极大的反响。第二天，顾某来找李正，要求李正删帖，理由是李正损害了他的名誉权。李正坚持自己的观点，顾某强行闯入李正家中，打开李正的电脑，想登陆李正的账号自行删帖，无奈不知李正的账号和密码，于是对李正进行辱骂，并夺过李正的手机强行查看李正的短信、微信、邮件等消息，以免李正通过市长信箱等方式举报。为了让李正删帖，顾某强行住在李正家中，对他进行非法拘禁。李正苦不堪言。</a:t>
            </a:r>
            <a:endParaRPr lang="zh-CN" altLang="en-US" sz="2800" b="1" dirty="0">
              <a:solidFill>
                <a:srgbClr val="151432"/>
              </a:solidFill>
              <a:latin typeface="新宋体" panose="02010609030101010101" charset="-122"/>
              <a:ea typeface="新宋体" panose="02010609030101010101" charset="-122"/>
              <a:sym typeface="Arial" panose="020B0604020202020204" pitchFamily="34" charset="0"/>
            </a:endParaRPr>
          </a:p>
        </p:txBody>
      </p:sp>
      <p:grpSp>
        <p:nvGrpSpPr>
          <p:cNvPr id="9245" name="组合 149"/>
          <p:cNvGrpSpPr/>
          <p:nvPr/>
        </p:nvGrpSpPr>
        <p:grpSpPr>
          <a:xfrm>
            <a:off x="25400" y="4748213"/>
            <a:ext cx="1809750" cy="2136775"/>
            <a:chOff x="3614107" y="498448"/>
            <a:chExt cx="4963787" cy="5861104"/>
          </a:xfrm>
        </p:grpSpPr>
        <p:grpSp>
          <p:nvGrpSpPr>
            <p:cNvPr id="9246" name="组合 150"/>
            <p:cNvGrpSpPr/>
            <p:nvPr/>
          </p:nvGrpSpPr>
          <p:grpSpPr>
            <a:xfrm>
              <a:off x="5669185" y="498448"/>
              <a:ext cx="2908709" cy="5612176"/>
              <a:chOff x="5669185" y="498448"/>
              <a:chExt cx="2908709" cy="5612176"/>
            </a:xfrm>
          </p:grpSpPr>
          <p:sp>
            <p:nvSpPr>
              <p:cNvPr id="341" name="任意多边形: 形状 340"/>
              <p:cNvSpPr/>
              <p:nvPr/>
            </p:nvSpPr>
            <p:spPr>
              <a:xfrm rot="346490">
                <a:off x="6578633" y="3292909"/>
                <a:ext cx="392494" cy="2817715"/>
              </a:xfrm>
              <a:custGeom>
                <a:avLst/>
                <a:gdLst/>
                <a:ahLst/>
                <a:cxnLst/>
                <a:rect l="0" t="0" r="0" b="0"/>
                <a:pathLst>
                  <a:path w="93798" h="673377">
                    <a:moveTo>
                      <a:pt x="62835" y="16606"/>
                    </a:moveTo>
                    <a:cubicBezTo>
                      <a:pt x="110411" y="397713"/>
                      <a:pt x="0" y="673377"/>
                      <a:pt x="0" y="673377"/>
                    </a:cubicBezTo>
                    <a:lnTo>
                      <a:pt x="20873" y="673377"/>
                    </a:lnTo>
                    <a:cubicBezTo>
                      <a:pt x="20873" y="673377"/>
                      <a:pt x="125540" y="408810"/>
                      <a:pt x="84087" y="0"/>
                    </a:cubicBezTo>
                    <a:lnTo>
                      <a:pt x="62835" y="16606"/>
                    </a:lnTo>
                    <a:close/>
                  </a:path>
                </a:pathLst>
              </a:custGeom>
              <a:solidFill>
                <a:srgbClr val="AF96EE">
                  <a:alpha val="10000"/>
                </a:srgbClr>
              </a:solidFill>
              <a:effectLst/>
            </p:spPr>
            <p:style>
              <a:lnRef idx="0">
                <a:schemeClr val="accent5"/>
              </a:lnRef>
              <a:fillRef idx="3">
                <a:schemeClr val="accent5"/>
              </a:fillRef>
              <a:effectRef idx="3">
                <a:schemeClr val="accent5"/>
              </a:effectRef>
              <a:fontRef idx="minor">
                <a:schemeClr val="lt1"/>
              </a:fontRef>
            </p:style>
          </p:sp>
          <p:grpSp>
            <p:nvGrpSpPr>
              <p:cNvPr id="342" name="组合 341"/>
              <p:cNvGrpSpPr/>
              <p:nvPr/>
            </p:nvGrpSpPr>
            <p:grpSpPr>
              <a:xfrm>
                <a:off x="5669185" y="498448"/>
                <a:ext cx="2908709" cy="2986404"/>
                <a:chOff x="2140242" y="1403998"/>
                <a:chExt cx="2400865" cy="2464994"/>
              </a:xfrm>
              <a:solidFill>
                <a:srgbClr val="AF96EE">
                  <a:alpha val="10000"/>
                </a:srgbClr>
              </a:solidFill>
            </p:grpSpPr>
            <p:sp>
              <p:nvSpPr>
                <p:cNvPr id="343" name="任意多边形: 形状 342"/>
                <p:cNvSpPr/>
                <p:nvPr/>
              </p:nvSpPr>
              <p:spPr>
                <a:xfrm rot="510912" flipH="1">
                  <a:off x="3846212" y="1861252"/>
                  <a:ext cx="42179" cy="42540"/>
                </a:xfrm>
                <a:custGeom>
                  <a:avLst/>
                  <a:gdLst/>
                  <a:ahLst/>
                  <a:cxnLst/>
                  <a:rect l="0" t="0" r="0" b="0"/>
                  <a:pathLst>
                    <a:path w="10891" h="10984">
                      <a:moveTo>
                        <a:pt x="3145" y="516"/>
                      </a:moveTo>
                      <a:cubicBezTo>
                        <a:pt x="5870" y="-766"/>
                        <a:pt x="9109" y="423"/>
                        <a:pt x="10379" y="3172"/>
                      </a:cubicBezTo>
                      <a:cubicBezTo>
                        <a:pt x="11650" y="5920"/>
                        <a:pt x="10471" y="9187"/>
                        <a:pt x="7746" y="10468"/>
                      </a:cubicBezTo>
                      <a:cubicBezTo>
                        <a:pt x="5021" y="11750"/>
                        <a:pt x="1782" y="10561"/>
                        <a:pt x="511" y="7812"/>
                      </a:cubicBezTo>
                      <a:cubicBezTo>
                        <a:pt x="-759" y="5064"/>
                        <a:pt x="420" y="1797"/>
                        <a:pt x="3145" y="516"/>
                      </a:cubicBezTo>
                      <a:close/>
                    </a:path>
                  </a:pathLst>
                </a:custGeom>
                <a:grpFill/>
                <a:ln w="7600" cap="flat">
                  <a:noFill/>
                  <a:bevel/>
                </a:ln>
              </p:spPr>
            </p:sp>
            <p:grpSp>
              <p:nvGrpSpPr>
                <p:cNvPr id="344" name="组合 343"/>
                <p:cNvGrpSpPr/>
                <p:nvPr/>
              </p:nvGrpSpPr>
              <p:grpSpPr>
                <a:xfrm rot="510912" flipH="1">
                  <a:off x="3542656" y="1555450"/>
                  <a:ext cx="649291" cy="654144"/>
                  <a:chOff x="1942485" y="716037"/>
                  <a:chExt cx="167651" cy="168904"/>
                </a:xfrm>
                <a:grpFill/>
              </p:grpSpPr>
              <p:sp>
                <p:nvSpPr>
                  <p:cNvPr id="525" name="任意多边形: 形状 524"/>
                  <p:cNvSpPr/>
                  <p:nvPr/>
                </p:nvSpPr>
                <p:spPr>
                  <a:xfrm>
                    <a:off x="1978233" y="715249"/>
                    <a:ext cx="53166" cy="77505"/>
                  </a:xfrm>
                  <a:custGeom>
                    <a:avLst/>
                    <a:gdLst/>
                    <a:ahLst/>
                    <a:cxnLst/>
                    <a:rect l="0" t="0" r="0" b="0"/>
                    <a:pathLst>
                      <a:path w="53166" h="77505">
                        <a:moveTo>
                          <a:pt x="33514" y="54318"/>
                        </a:moveTo>
                        <a:cubicBezTo>
                          <a:pt x="32702" y="54700"/>
                          <a:pt x="42572" y="77505"/>
                          <a:pt x="41736" y="77846"/>
                        </a:cubicBezTo>
                        <a:cubicBezTo>
                          <a:pt x="29868" y="80823"/>
                          <a:pt x="13946" y="68671"/>
                          <a:pt x="4882" y="49068"/>
                        </a:cubicBezTo>
                        <a:cubicBezTo>
                          <a:pt x="-4826" y="28072"/>
                          <a:pt x="9030" y="788"/>
                          <a:pt x="9030" y="788"/>
                        </a:cubicBezTo>
                        <a:cubicBezTo>
                          <a:pt x="9030" y="788"/>
                          <a:pt x="38660" y="7621"/>
                          <a:pt x="48367" y="28618"/>
                        </a:cubicBezTo>
                        <a:cubicBezTo>
                          <a:pt x="57496" y="48362"/>
                          <a:pt x="56411" y="68625"/>
                          <a:pt x="46300" y="75699"/>
                        </a:cubicBezTo>
                        <a:cubicBezTo>
                          <a:pt x="45672" y="76215"/>
                          <a:pt x="34244" y="53975"/>
                          <a:pt x="33514" y="54318"/>
                        </a:cubicBezTo>
                        <a:close/>
                        <a:moveTo>
                          <a:pt x="13214" y="9837"/>
                        </a:moveTo>
                        <a:cubicBezTo>
                          <a:pt x="33665" y="15051"/>
                          <a:pt x="41821" y="27768"/>
                          <a:pt x="41821" y="27768"/>
                        </a:cubicBezTo>
                        <a:cubicBezTo>
                          <a:pt x="34370" y="11652"/>
                          <a:pt x="11628" y="6408"/>
                          <a:pt x="11628" y="6408"/>
                        </a:cubicBezTo>
                        <a:cubicBezTo>
                          <a:pt x="11628" y="6408"/>
                          <a:pt x="994" y="27349"/>
                          <a:pt x="8445" y="43464"/>
                        </a:cubicBezTo>
                        <a:cubicBezTo>
                          <a:pt x="8445" y="43464"/>
                          <a:pt x="3985" y="29010"/>
                          <a:pt x="13214" y="9837"/>
                        </a:cubicBezTo>
                        <a:close/>
                        <a:moveTo>
                          <a:pt x="17131" y="18308"/>
                        </a:moveTo>
                        <a:cubicBezTo>
                          <a:pt x="30862" y="21809"/>
                          <a:pt x="36337" y="30347"/>
                          <a:pt x="36337" y="30347"/>
                        </a:cubicBezTo>
                        <a:cubicBezTo>
                          <a:pt x="31334" y="19527"/>
                          <a:pt x="16066" y="16006"/>
                          <a:pt x="16066" y="16006"/>
                        </a:cubicBezTo>
                        <a:cubicBezTo>
                          <a:pt x="16066" y="16006"/>
                          <a:pt x="8926" y="30066"/>
                          <a:pt x="13929" y="40885"/>
                        </a:cubicBezTo>
                        <a:cubicBezTo>
                          <a:pt x="13929" y="40885"/>
                          <a:pt x="10934" y="31181"/>
                          <a:pt x="17131" y="18308"/>
                        </a:cubicBezTo>
                        <a:close/>
                      </a:path>
                    </a:pathLst>
                  </a:custGeom>
                  <a:grpFill/>
                  <a:ln w="7600" cap="flat">
                    <a:noFill/>
                    <a:bevel/>
                  </a:ln>
                </p:spPr>
              </p:sp>
              <p:sp>
                <p:nvSpPr>
                  <p:cNvPr id="526" name="任意多边形: 形状 525"/>
                  <p:cNvSpPr/>
                  <p:nvPr/>
                </p:nvSpPr>
                <p:spPr>
                  <a:xfrm>
                    <a:off x="2019788" y="807640"/>
                    <a:ext cx="53168" cy="77302"/>
                  </a:xfrm>
                  <a:custGeom>
                    <a:avLst/>
                    <a:gdLst/>
                    <a:ahLst/>
                    <a:cxnLst/>
                    <a:rect l="0" t="0" r="0" b="0"/>
                    <a:pathLst>
                      <a:path w="53168" h="77302">
                        <a:moveTo>
                          <a:pt x="20648" y="23977"/>
                        </a:moveTo>
                        <a:cubicBezTo>
                          <a:pt x="19837" y="24359"/>
                          <a:pt x="8803" y="2028"/>
                          <a:pt x="8062" y="2502"/>
                        </a:cubicBezTo>
                        <a:cubicBezTo>
                          <a:pt x="-1827" y="9757"/>
                          <a:pt x="-2832" y="29869"/>
                          <a:pt x="6232" y="49472"/>
                        </a:cubicBezTo>
                        <a:cubicBezTo>
                          <a:pt x="15940" y="70469"/>
                          <a:pt x="45569" y="77302"/>
                          <a:pt x="45569" y="77302"/>
                        </a:cubicBezTo>
                        <a:cubicBezTo>
                          <a:pt x="45569" y="77302"/>
                          <a:pt x="59425" y="50018"/>
                          <a:pt x="49717" y="29022"/>
                        </a:cubicBezTo>
                        <a:cubicBezTo>
                          <a:pt x="40588" y="9277"/>
                          <a:pt x="24500" y="-2909"/>
                          <a:pt x="12627" y="0"/>
                        </a:cubicBezTo>
                        <a:cubicBezTo>
                          <a:pt x="11832" y="0"/>
                          <a:pt x="21378" y="23634"/>
                          <a:pt x="20648" y="23977"/>
                        </a:cubicBezTo>
                        <a:close/>
                        <a:moveTo>
                          <a:pt x="41386" y="68253"/>
                        </a:moveTo>
                        <a:cubicBezTo>
                          <a:pt x="50571" y="49100"/>
                          <a:pt x="46155" y="34626"/>
                          <a:pt x="46155" y="34626"/>
                        </a:cubicBezTo>
                        <a:cubicBezTo>
                          <a:pt x="53606" y="50741"/>
                          <a:pt x="42971" y="71682"/>
                          <a:pt x="42971" y="71682"/>
                        </a:cubicBezTo>
                        <a:cubicBezTo>
                          <a:pt x="42971" y="71682"/>
                          <a:pt x="20229" y="66437"/>
                          <a:pt x="12778" y="50322"/>
                        </a:cubicBezTo>
                        <a:cubicBezTo>
                          <a:pt x="12778" y="50322"/>
                          <a:pt x="20890" y="63059"/>
                          <a:pt x="41386" y="68253"/>
                        </a:cubicBezTo>
                        <a:close/>
                        <a:moveTo>
                          <a:pt x="37469" y="59782"/>
                        </a:moveTo>
                        <a:cubicBezTo>
                          <a:pt x="43636" y="46923"/>
                          <a:pt x="40670" y="37205"/>
                          <a:pt x="40670" y="37205"/>
                        </a:cubicBezTo>
                        <a:cubicBezTo>
                          <a:pt x="45673" y="48024"/>
                          <a:pt x="38533" y="62084"/>
                          <a:pt x="38533" y="62084"/>
                        </a:cubicBezTo>
                        <a:cubicBezTo>
                          <a:pt x="38533" y="62084"/>
                          <a:pt x="23265" y="58563"/>
                          <a:pt x="18262" y="47743"/>
                        </a:cubicBezTo>
                        <a:cubicBezTo>
                          <a:pt x="18262" y="47743"/>
                          <a:pt x="23709" y="56294"/>
                          <a:pt x="37469" y="59782"/>
                        </a:cubicBezTo>
                        <a:close/>
                      </a:path>
                    </a:pathLst>
                  </a:custGeom>
                  <a:grpFill/>
                  <a:ln w="7600" cap="flat">
                    <a:noFill/>
                    <a:bevel/>
                  </a:ln>
                </p:spPr>
              </p:sp>
              <p:sp>
                <p:nvSpPr>
                  <p:cNvPr id="527" name="任意多边形: 形状 526"/>
                  <p:cNvSpPr/>
                  <p:nvPr/>
                </p:nvSpPr>
                <p:spPr>
                  <a:xfrm>
                    <a:off x="1942485" y="793953"/>
                    <a:ext cx="76818" cy="53622"/>
                  </a:xfrm>
                  <a:custGeom>
                    <a:avLst/>
                    <a:gdLst/>
                    <a:ahLst/>
                    <a:cxnLst/>
                    <a:rect l="0" t="0" r="0" b="0"/>
                    <a:pathLst>
                      <a:path w="76818" h="53622">
                        <a:moveTo>
                          <a:pt x="52873" y="20824"/>
                        </a:moveTo>
                        <a:cubicBezTo>
                          <a:pt x="52494" y="20006"/>
                          <a:pt x="74636" y="8878"/>
                          <a:pt x="74166" y="8131"/>
                        </a:cubicBezTo>
                        <a:cubicBezTo>
                          <a:pt x="66973" y="-1843"/>
                          <a:pt x="47030" y="-2856"/>
                          <a:pt x="27594" y="6285"/>
                        </a:cubicBezTo>
                        <a:cubicBezTo>
                          <a:pt x="6775" y="16076"/>
                          <a:pt x="0" y="45959"/>
                          <a:pt x="0" y="45959"/>
                        </a:cubicBezTo>
                        <a:cubicBezTo>
                          <a:pt x="0" y="45959"/>
                          <a:pt x="27053" y="59933"/>
                          <a:pt x="47871" y="50142"/>
                        </a:cubicBezTo>
                        <a:cubicBezTo>
                          <a:pt x="67449" y="40935"/>
                          <a:pt x="79531" y="24709"/>
                          <a:pt x="76295" y="12735"/>
                        </a:cubicBezTo>
                        <a:cubicBezTo>
                          <a:pt x="76141" y="11933"/>
                          <a:pt x="53213" y="21561"/>
                          <a:pt x="52873" y="20824"/>
                        </a:cubicBezTo>
                        <a:close/>
                        <a:moveTo>
                          <a:pt x="8972" y="41739"/>
                        </a:moveTo>
                        <a:cubicBezTo>
                          <a:pt x="27963" y="51003"/>
                          <a:pt x="42315" y="46549"/>
                          <a:pt x="42315" y="46549"/>
                        </a:cubicBezTo>
                        <a:cubicBezTo>
                          <a:pt x="26336" y="54064"/>
                          <a:pt x="5572" y="43338"/>
                          <a:pt x="5572" y="43338"/>
                        </a:cubicBezTo>
                        <a:cubicBezTo>
                          <a:pt x="5572" y="43338"/>
                          <a:pt x="10772" y="20402"/>
                          <a:pt x="26751" y="12887"/>
                        </a:cubicBezTo>
                        <a:cubicBezTo>
                          <a:pt x="26751" y="12887"/>
                          <a:pt x="14122" y="21069"/>
                          <a:pt x="8972" y="41739"/>
                        </a:cubicBezTo>
                        <a:close/>
                        <a:moveTo>
                          <a:pt x="17372" y="37789"/>
                        </a:moveTo>
                        <a:cubicBezTo>
                          <a:pt x="30122" y="44009"/>
                          <a:pt x="39757" y="41018"/>
                          <a:pt x="39757" y="41018"/>
                        </a:cubicBezTo>
                        <a:cubicBezTo>
                          <a:pt x="29030" y="46063"/>
                          <a:pt x="15089" y="38862"/>
                          <a:pt x="15089" y="38862"/>
                        </a:cubicBezTo>
                        <a:cubicBezTo>
                          <a:pt x="15089" y="38862"/>
                          <a:pt x="18580" y="23464"/>
                          <a:pt x="29308" y="18418"/>
                        </a:cubicBezTo>
                        <a:cubicBezTo>
                          <a:pt x="29308" y="18418"/>
                          <a:pt x="20829" y="23911"/>
                          <a:pt x="17372" y="37789"/>
                        </a:cubicBezTo>
                        <a:close/>
                      </a:path>
                    </a:pathLst>
                  </a:custGeom>
                  <a:grpFill/>
                  <a:ln w="7600" cap="flat">
                    <a:noFill/>
                    <a:bevel/>
                  </a:ln>
                </p:spPr>
              </p:sp>
              <p:sp>
                <p:nvSpPr>
                  <p:cNvPr id="528" name="任意多边形: 形状 527"/>
                  <p:cNvSpPr/>
                  <p:nvPr/>
                </p:nvSpPr>
                <p:spPr>
                  <a:xfrm>
                    <a:off x="2034069" y="751960"/>
                    <a:ext cx="76848" cy="53620"/>
                  </a:xfrm>
                  <a:custGeom>
                    <a:avLst/>
                    <a:gdLst/>
                    <a:ahLst/>
                    <a:cxnLst/>
                    <a:rect l="0" t="0" r="0" b="0"/>
                    <a:pathLst>
                      <a:path w="76848" h="53620">
                        <a:moveTo>
                          <a:pt x="22990" y="33800"/>
                        </a:moveTo>
                        <a:cubicBezTo>
                          <a:pt x="22612" y="32982"/>
                          <a:pt x="0" y="42935"/>
                          <a:pt x="-338" y="42092"/>
                        </a:cubicBezTo>
                        <a:cubicBezTo>
                          <a:pt x="-3290" y="30123"/>
                          <a:pt x="8759" y="14065"/>
                          <a:pt x="28196" y="4924"/>
                        </a:cubicBezTo>
                        <a:cubicBezTo>
                          <a:pt x="49014" y="-4867"/>
                          <a:pt x="76067" y="9107"/>
                          <a:pt x="76067" y="9107"/>
                        </a:cubicBezTo>
                        <a:cubicBezTo>
                          <a:pt x="76067" y="9107"/>
                          <a:pt x="69292" y="38990"/>
                          <a:pt x="48473" y="48781"/>
                        </a:cubicBezTo>
                        <a:cubicBezTo>
                          <a:pt x="28896" y="57988"/>
                          <a:pt x="8805" y="56893"/>
                          <a:pt x="1790" y="46696"/>
                        </a:cubicBezTo>
                        <a:cubicBezTo>
                          <a:pt x="1279" y="46062"/>
                          <a:pt x="23331" y="34536"/>
                          <a:pt x="22990" y="33800"/>
                        </a:cubicBezTo>
                        <a:close/>
                        <a:moveTo>
                          <a:pt x="67095" y="13327"/>
                        </a:moveTo>
                        <a:cubicBezTo>
                          <a:pt x="61925" y="33953"/>
                          <a:pt x="49316" y="42178"/>
                          <a:pt x="49316" y="42178"/>
                        </a:cubicBezTo>
                        <a:cubicBezTo>
                          <a:pt x="65295" y="34664"/>
                          <a:pt x="70495" y="11728"/>
                          <a:pt x="70495" y="11728"/>
                        </a:cubicBezTo>
                        <a:cubicBezTo>
                          <a:pt x="70495" y="11728"/>
                          <a:pt x="49731" y="1002"/>
                          <a:pt x="33752" y="8517"/>
                        </a:cubicBezTo>
                        <a:cubicBezTo>
                          <a:pt x="33752" y="8517"/>
                          <a:pt x="48084" y="4019"/>
                          <a:pt x="67095" y="13327"/>
                        </a:cubicBezTo>
                        <a:close/>
                        <a:moveTo>
                          <a:pt x="58695" y="17277"/>
                        </a:moveTo>
                        <a:cubicBezTo>
                          <a:pt x="55224" y="31125"/>
                          <a:pt x="46759" y="36648"/>
                          <a:pt x="46759" y="36648"/>
                        </a:cubicBezTo>
                        <a:cubicBezTo>
                          <a:pt x="57487" y="31602"/>
                          <a:pt x="60978" y="16203"/>
                          <a:pt x="60978" y="16203"/>
                        </a:cubicBezTo>
                        <a:cubicBezTo>
                          <a:pt x="60978" y="16203"/>
                          <a:pt x="47037" y="9003"/>
                          <a:pt x="36310" y="14048"/>
                        </a:cubicBezTo>
                        <a:cubicBezTo>
                          <a:pt x="36310" y="14048"/>
                          <a:pt x="45932" y="11028"/>
                          <a:pt x="58695" y="17277"/>
                        </a:cubicBezTo>
                        <a:close/>
                      </a:path>
                    </a:pathLst>
                  </a:custGeom>
                  <a:grpFill/>
                  <a:ln w="7600" cap="flat">
                    <a:noFill/>
                    <a:bevel/>
                  </a:ln>
                </p:spPr>
              </p:sp>
            </p:grpSp>
            <p:grpSp>
              <p:nvGrpSpPr>
                <p:cNvPr id="345" name="组合 344"/>
                <p:cNvGrpSpPr/>
                <p:nvPr/>
              </p:nvGrpSpPr>
              <p:grpSpPr>
                <a:xfrm rot="510912" flipH="1">
                  <a:off x="3138402" y="1403998"/>
                  <a:ext cx="440714" cy="444947"/>
                  <a:chOff x="2109064" y="697103"/>
                  <a:chExt cx="113795" cy="114888"/>
                </a:xfrm>
                <a:grpFill/>
              </p:grpSpPr>
              <p:sp>
                <p:nvSpPr>
                  <p:cNvPr id="520" name="任意多边形: 形状 519"/>
                  <p:cNvSpPr/>
                  <p:nvPr/>
                </p:nvSpPr>
                <p:spPr>
                  <a:xfrm>
                    <a:off x="2171396" y="744537"/>
                    <a:ext cx="51463" cy="30738"/>
                  </a:xfrm>
                  <a:custGeom>
                    <a:avLst/>
                    <a:gdLst/>
                    <a:ahLst/>
                    <a:cxnLst/>
                    <a:rect l="0" t="0" r="0" b="0"/>
                    <a:pathLst>
                      <a:path w="51463" h="30738">
                        <a:moveTo>
                          <a:pt x="15384" y="13861"/>
                        </a:moveTo>
                        <a:cubicBezTo>
                          <a:pt x="15287" y="14416"/>
                          <a:pt x="0" y="12112"/>
                          <a:pt x="0" y="12663"/>
                        </a:cubicBezTo>
                        <a:cubicBezTo>
                          <a:pt x="0" y="20356"/>
                          <a:pt x="9969" y="28070"/>
                          <a:pt x="23144" y="30413"/>
                        </a:cubicBezTo>
                        <a:cubicBezTo>
                          <a:pt x="37255" y="32922"/>
                          <a:pt x="51463" y="20097"/>
                          <a:pt x="51463" y="20097"/>
                        </a:cubicBezTo>
                        <a:cubicBezTo>
                          <a:pt x="51463" y="20097"/>
                          <a:pt x="42453" y="3194"/>
                          <a:pt x="28341" y="0"/>
                        </a:cubicBezTo>
                        <a:cubicBezTo>
                          <a:pt x="15071" y="-1675"/>
                          <a:pt x="3140" y="2256"/>
                          <a:pt x="0" y="9543"/>
                        </a:cubicBezTo>
                        <a:cubicBezTo>
                          <a:pt x="0" y="10008"/>
                          <a:pt x="15472" y="13362"/>
                          <a:pt x="15384" y="13861"/>
                        </a:cubicBezTo>
                        <a:close/>
                        <a:moveTo>
                          <a:pt x="45238" y="19016"/>
                        </a:moveTo>
                        <a:cubicBezTo>
                          <a:pt x="38820" y="7429"/>
                          <a:pt x="29906" y="4526"/>
                          <a:pt x="29906" y="4526"/>
                        </a:cubicBezTo>
                        <a:cubicBezTo>
                          <a:pt x="40737" y="6452"/>
                          <a:pt x="47542" y="19426"/>
                          <a:pt x="47542" y="19426"/>
                        </a:cubicBezTo>
                        <a:cubicBezTo>
                          <a:pt x="47542" y="19426"/>
                          <a:pt x="36748" y="29269"/>
                          <a:pt x="25917" y="27343"/>
                        </a:cubicBezTo>
                        <a:cubicBezTo>
                          <a:pt x="25917" y="27343"/>
                          <a:pt x="35273" y="27720"/>
                          <a:pt x="45238" y="19016"/>
                        </a:cubicBezTo>
                        <a:close/>
                        <a:moveTo>
                          <a:pt x="39544" y="18003"/>
                        </a:moveTo>
                        <a:cubicBezTo>
                          <a:pt x="35235" y="10224"/>
                          <a:pt x="29250" y="8275"/>
                          <a:pt x="29250" y="8275"/>
                        </a:cubicBezTo>
                        <a:cubicBezTo>
                          <a:pt x="36522" y="9568"/>
                          <a:pt x="41091" y="18278"/>
                          <a:pt x="41091" y="18278"/>
                        </a:cubicBezTo>
                        <a:cubicBezTo>
                          <a:pt x="41091" y="18278"/>
                          <a:pt x="33844" y="24887"/>
                          <a:pt x="26572" y="23594"/>
                        </a:cubicBezTo>
                        <a:cubicBezTo>
                          <a:pt x="26572" y="23594"/>
                          <a:pt x="32854" y="23847"/>
                          <a:pt x="39544" y="18003"/>
                        </a:cubicBezTo>
                        <a:close/>
                      </a:path>
                    </a:pathLst>
                  </a:custGeom>
                  <a:grpFill/>
                  <a:ln w="7600" cap="flat">
                    <a:noFill/>
                    <a:bevel/>
                  </a:ln>
                </p:spPr>
              </p:sp>
              <p:sp>
                <p:nvSpPr>
                  <p:cNvPr id="521" name="任意多边形: 形状 520"/>
                  <p:cNvSpPr/>
                  <p:nvPr/>
                </p:nvSpPr>
                <p:spPr>
                  <a:xfrm>
                    <a:off x="2145384" y="760089"/>
                    <a:ext cx="30478" cy="51902"/>
                  </a:xfrm>
                  <a:custGeom>
                    <a:avLst/>
                    <a:gdLst/>
                    <a:ahLst/>
                    <a:cxnLst/>
                    <a:rect l="0" t="0" r="0" b="0"/>
                    <a:pathLst>
                      <a:path w="30478" h="51902">
                        <a:moveTo>
                          <a:pt x="16734" y="15516"/>
                        </a:moveTo>
                        <a:cubicBezTo>
                          <a:pt x="16184" y="15418"/>
                          <a:pt x="18469" y="0"/>
                          <a:pt x="17922" y="0"/>
                        </a:cubicBezTo>
                        <a:cubicBezTo>
                          <a:pt x="10295" y="0"/>
                          <a:pt x="2646" y="10054"/>
                          <a:pt x="0" y="23341"/>
                        </a:cubicBezTo>
                        <a:cubicBezTo>
                          <a:pt x="-2166" y="37574"/>
                          <a:pt x="10551" y="51902"/>
                          <a:pt x="10551" y="51902"/>
                        </a:cubicBezTo>
                        <a:cubicBezTo>
                          <a:pt x="10551" y="51902"/>
                          <a:pt x="27311" y="42816"/>
                          <a:pt x="29799" y="28583"/>
                        </a:cubicBezTo>
                        <a:cubicBezTo>
                          <a:pt x="32139" y="15199"/>
                          <a:pt x="28241" y="3167"/>
                          <a:pt x="21016" y="0"/>
                        </a:cubicBezTo>
                        <a:cubicBezTo>
                          <a:pt x="20555" y="0"/>
                          <a:pt x="17229" y="15604"/>
                          <a:pt x="16734" y="15516"/>
                        </a:cubicBezTo>
                        <a:close/>
                        <a:moveTo>
                          <a:pt x="11623" y="45624"/>
                        </a:moveTo>
                        <a:cubicBezTo>
                          <a:pt x="23112" y="39152"/>
                          <a:pt x="25990" y="30161"/>
                          <a:pt x="25990" y="30161"/>
                        </a:cubicBezTo>
                        <a:cubicBezTo>
                          <a:pt x="24081" y="41085"/>
                          <a:pt x="11217" y="47948"/>
                          <a:pt x="11217" y="47948"/>
                        </a:cubicBezTo>
                        <a:cubicBezTo>
                          <a:pt x="11217" y="47948"/>
                          <a:pt x="1457" y="37062"/>
                          <a:pt x="3366" y="26138"/>
                        </a:cubicBezTo>
                        <a:cubicBezTo>
                          <a:pt x="3366" y="26138"/>
                          <a:pt x="2993" y="35574"/>
                          <a:pt x="11623" y="45624"/>
                        </a:cubicBezTo>
                        <a:close/>
                        <a:moveTo>
                          <a:pt x="12627" y="39882"/>
                        </a:moveTo>
                        <a:cubicBezTo>
                          <a:pt x="20341" y="35536"/>
                          <a:pt x="22273" y="29500"/>
                          <a:pt x="22273" y="29500"/>
                        </a:cubicBezTo>
                        <a:cubicBezTo>
                          <a:pt x="20991" y="36834"/>
                          <a:pt x="12354" y="41442"/>
                          <a:pt x="12354" y="41442"/>
                        </a:cubicBezTo>
                        <a:cubicBezTo>
                          <a:pt x="12354" y="41442"/>
                          <a:pt x="5802" y="34133"/>
                          <a:pt x="7084" y="26799"/>
                        </a:cubicBezTo>
                        <a:cubicBezTo>
                          <a:pt x="7084" y="26799"/>
                          <a:pt x="6833" y="33134"/>
                          <a:pt x="12627" y="39882"/>
                        </a:cubicBezTo>
                        <a:close/>
                      </a:path>
                    </a:pathLst>
                  </a:custGeom>
                  <a:grpFill/>
                  <a:ln w="7600" cap="flat">
                    <a:noFill/>
                    <a:bevel/>
                  </a:ln>
                </p:spPr>
              </p:sp>
              <p:sp>
                <p:nvSpPr>
                  <p:cNvPr id="522" name="任意多边形: 形状 521"/>
                  <p:cNvSpPr/>
                  <p:nvPr/>
                </p:nvSpPr>
                <p:spPr>
                  <a:xfrm>
                    <a:off x="2155830" y="744416"/>
                    <a:ext cx="20262" cy="20262"/>
                  </a:xfrm>
                  <a:custGeom>
                    <a:avLst/>
                    <a:gdLst/>
                    <a:ahLst/>
                    <a:cxnLst/>
                    <a:rect l="0" t="0" r="0" b="0"/>
                    <a:pathLst>
                      <a:path w="20262" h="20262">
                        <a:moveTo>
                          <a:pt x="0" y="8372"/>
                        </a:moveTo>
                        <a:cubicBezTo>
                          <a:pt x="1127" y="2863"/>
                          <a:pt x="6381" y="-816"/>
                          <a:pt x="11890" y="0"/>
                        </a:cubicBezTo>
                        <a:cubicBezTo>
                          <a:pt x="17399" y="1127"/>
                          <a:pt x="21078" y="6381"/>
                          <a:pt x="20107" y="11890"/>
                        </a:cubicBezTo>
                        <a:cubicBezTo>
                          <a:pt x="19135" y="17399"/>
                          <a:pt x="13881" y="21078"/>
                          <a:pt x="8372" y="20107"/>
                        </a:cubicBezTo>
                        <a:cubicBezTo>
                          <a:pt x="2863" y="19135"/>
                          <a:pt x="-816" y="13881"/>
                          <a:pt x="0" y="8372"/>
                        </a:cubicBezTo>
                        <a:close/>
                      </a:path>
                    </a:pathLst>
                  </a:custGeom>
                  <a:grpFill/>
                  <a:ln w="7600" cap="flat">
                    <a:noFill/>
                    <a:bevel/>
                  </a:ln>
                </p:spPr>
              </p:sp>
              <p:sp>
                <p:nvSpPr>
                  <p:cNvPr id="523" name="任意多边形: 形状 522"/>
                  <p:cNvSpPr/>
                  <p:nvPr/>
                </p:nvSpPr>
                <p:spPr>
                  <a:xfrm>
                    <a:off x="2156235" y="697103"/>
                    <a:ext cx="30478" cy="51729"/>
                  </a:xfrm>
                  <a:custGeom>
                    <a:avLst/>
                    <a:gdLst/>
                    <a:ahLst/>
                    <a:cxnLst/>
                    <a:rect l="0" t="0" r="0" b="0"/>
                    <a:pathLst>
                      <a:path w="30478" h="51729">
                        <a:moveTo>
                          <a:pt x="13258" y="36320"/>
                        </a:moveTo>
                        <a:cubicBezTo>
                          <a:pt x="12708" y="36222"/>
                          <a:pt x="9635" y="51474"/>
                          <a:pt x="9113" y="51309"/>
                        </a:cubicBezTo>
                        <a:cubicBezTo>
                          <a:pt x="1992" y="48548"/>
                          <a:pt x="-1833" y="36593"/>
                          <a:pt x="490" y="23305"/>
                        </a:cubicBezTo>
                        <a:cubicBezTo>
                          <a:pt x="2978" y="9073"/>
                          <a:pt x="19738" y="0"/>
                          <a:pt x="19738" y="0"/>
                        </a:cubicBezTo>
                        <a:cubicBezTo>
                          <a:pt x="19738" y="0"/>
                          <a:pt x="32455" y="14314"/>
                          <a:pt x="29967" y="28547"/>
                        </a:cubicBezTo>
                        <a:cubicBezTo>
                          <a:pt x="27627" y="41931"/>
                          <a:pt x="19883" y="51893"/>
                          <a:pt x="12207" y="51859"/>
                        </a:cubicBezTo>
                        <a:cubicBezTo>
                          <a:pt x="11703" y="51896"/>
                          <a:pt x="13753" y="36408"/>
                          <a:pt x="13258" y="36320"/>
                        </a:cubicBezTo>
                        <a:close/>
                        <a:moveTo>
                          <a:pt x="18666" y="6264"/>
                        </a:moveTo>
                        <a:cubicBezTo>
                          <a:pt x="27267" y="16309"/>
                          <a:pt x="26923" y="25750"/>
                          <a:pt x="26923" y="25750"/>
                        </a:cubicBezTo>
                        <a:cubicBezTo>
                          <a:pt x="28833" y="14826"/>
                          <a:pt x="19072" y="3940"/>
                          <a:pt x="19072" y="3940"/>
                        </a:cubicBezTo>
                        <a:cubicBezTo>
                          <a:pt x="19072" y="3940"/>
                          <a:pt x="6209" y="10803"/>
                          <a:pt x="4299" y="21727"/>
                        </a:cubicBezTo>
                        <a:cubicBezTo>
                          <a:pt x="4299" y="21727"/>
                          <a:pt x="7148" y="12731"/>
                          <a:pt x="18666" y="6264"/>
                        </a:cubicBezTo>
                        <a:close/>
                        <a:moveTo>
                          <a:pt x="17662" y="12007"/>
                        </a:moveTo>
                        <a:cubicBezTo>
                          <a:pt x="23437" y="18750"/>
                          <a:pt x="23206" y="25089"/>
                          <a:pt x="23206" y="25089"/>
                        </a:cubicBezTo>
                        <a:cubicBezTo>
                          <a:pt x="24488" y="17755"/>
                          <a:pt x="17935" y="10446"/>
                          <a:pt x="17935" y="10446"/>
                        </a:cubicBezTo>
                        <a:cubicBezTo>
                          <a:pt x="17935" y="10446"/>
                          <a:pt x="9298" y="15054"/>
                          <a:pt x="8016" y="22388"/>
                        </a:cubicBezTo>
                        <a:cubicBezTo>
                          <a:pt x="8016" y="22388"/>
                          <a:pt x="9929" y="16348"/>
                          <a:pt x="17662" y="12007"/>
                        </a:cubicBezTo>
                        <a:close/>
                      </a:path>
                    </a:pathLst>
                  </a:custGeom>
                  <a:grpFill/>
                  <a:ln w="7600" cap="flat">
                    <a:noFill/>
                    <a:bevel/>
                  </a:ln>
                </p:spPr>
              </p:sp>
              <p:sp>
                <p:nvSpPr>
                  <p:cNvPr id="524" name="任意多边形: 形状 523"/>
                  <p:cNvSpPr/>
                  <p:nvPr/>
                </p:nvSpPr>
                <p:spPr>
                  <a:xfrm>
                    <a:off x="2109064" y="733615"/>
                    <a:ext cx="51291" cy="30738"/>
                  </a:xfrm>
                  <a:custGeom>
                    <a:avLst/>
                    <a:gdLst/>
                    <a:ahLst/>
                    <a:cxnLst/>
                    <a:rect l="0" t="0" r="0" b="0"/>
                    <a:pathLst>
                      <a:path w="51291" h="30738">
                        <a:moveTo>
                          <a:pt x="36012" y="17367"/>
                        </a:moveTo>
                        <a:cubicBezTo>
                          <a:pt x="35915" y="17922"/>
                          <a:pt x="51038" y="21021"/>
                          <a:pt x="50875" y="21548"/>
                        </a:cubicBezTo>
                        <a:cubicBezTo>
                          <a:pt x="48137" y="28729"/>
                          <a:pt x="36283" y="32587"/>
                          <a:pt x="23108" y="30244"/>
                        </a:cubicBezTo>
                        <a:cubicBezTo>
                          <a:pt x="8996" y="27735"/>
                          <a:pt x="0" y="10832"/>
                          <a:pt x="0" y="10832"/>
                        </a:cubicBezTo>
                        <a:cubicBezTo>
                          <a:pt x="0" y="10832"/>
                          <a:pt x="14193" y="-1994"/>
                          <a:pt x="28305" y="516"/>
                        </a:cubicBezTo>
                        <a:cubicBezTo>
                          <a:pt x="41576" y="2876"/>
                          <a:pt x="51454" y="10685"/>
                          <a:pt x="51420" y="18428"/>
                        </a:cubicBezTo>
                        <a:cubicBezTo>
                          <a:pt x="51457" y="18936"/>
                          <a:pt x="36099" y="16868"/>
                          <a:pt x="36012" y="17367"/>
                        </a:cubicBezTo>
                        <a:close/>
                        <a:moveTo>
                          <a:pt x="6211" y="11913"/>
                        </a:moveTo>
                        <a:cubicBezTo>
                          <a:pt x="16171" y="3239"/>
                          <a:pt x="25532" y="3586"/>
                          <a:pt x="25532" y="3586"/>
                        </a:cubicBezTo>
                        <a:cubicBezTo>
                          <a:pt x="14701" y="1660"/>
                          <a:pt x="3906" y="11503"/>
                          <a:pt x="3906" y="11503"/>
                        </a:cubicBezTo>
                        <a:cubicBezTo>
                          <a:pt x="3906" y="11503"/>
                          <a:pt x="10712" y="24477"/>
                          <a:pt x="21543" y="26403"/>
                        </a:cubicBezTo>
                        <a:cubicBezTo>
                          <a:pt x="21543" y="26403"/>
                          <a:pt x="12623" y="23530"/>
                          <a:pt x="6211" y="11913"/>
                        </a:cubicBezTo>
                        <a:close/>
                        <a:moveTo>
                          <a:pt x="11905" y="12926"/>
                        </a:moveTo>
                        <a:cubicBezTo>
                          <a:pt x="18592" y="7102"/>
                          <a:pt x="24877" y="7335"/>
                          <a:pt x="24877" y="7335"/>
                        </a:cubicBezTo>
                        <a:cubicBezTo>
                          <a:pt x="17605" y="6042"/>
                          <a:pt x="10358" y="12651"/>
                          <a:pt x="10358" y="12651"/>
                        </a:cubicBezTo>
                        <a:cubicBezTo>
                          <a:pt x="10358" y="12651"/>
                          <a:pt x="14926" y="21361"/>
                          <a:pt x="22198" y="22654"/>
                        </a:cubicBezTo>
                        <a:cubicBezTo>
                          <a:pt x="22198" y="22654"/>
                          <a:pt x="16210" y="20725"/>
                          <a:pt x="11905" y="12926"/>
                        </a:cubicBezTo>
                        <a:close/>
                      </a:path>
                    </a:pathLst>
                  </a:custGeom>
                  <a:grpFill/>
                  <a:ln w="7600" cap="flat">
                    <a:noFill/>
                    <a:bevel/>
                  </a:ln>
                </p:spPr>
              </p:sp>
            </p:grpSp>
            <p:grpSp>
              <p:nvGrpSpPr>
                <p:cNvPr id="346" name="组合 345"/>
                <p:cNvGrpSpPr/>
                <p:nvPr/>
              </p:nvGrpSpPr>
              <p:grpSpPr>
                <a:xfrm rot="510912" flipH="1">
                  <a:off x="2965104" y="1497131"/>
                  <a:ext cx="163683" cy="165259"/>
                  <a:chOff x="2226240" y="733205"/>
                  <a:chExt cx="42264" cy="42671"/>
                </a:xfrm>
                <a:grpFill/>
              </p:grpSpPr>
              <p:sp>
                <p:nvSpPr>
                  <p:cNvPr id="515" name="任意多边形: 形状 514"/>
                  <p:cNvSpPr/>
                  <p:nvPr/>
                </p:nvSpPr>
                <p:spPr>
                  <a:xfrm>
                    <a:off x="2225959" y="740401"/>
                    <a:ext cx="19561" cy="14732"/>
                  </a:xfrm>
                  <a:custGeom>
                    <a:avLst/>
                    <a:gdLst/>
                    <a:ahLst/>
                    <a:cxnLst/>
                    <a:rect l="0" t="0" r="0" b="0"/>
                    <a:pathLst>
                      <a:path w="19561" h="14732">
                        <a:moveTo>
                          <a:pt x="13618" y="9674"/>
                        </a:moveTo>
                        <a:cubicBezTo>
                          <a:pt x="13500" y="9881"/>
                          <a:pt x="19071" y="13323"/>
                          <a:pt x="18931" y="13508"/>
                        </a:cubicBezTo>
                        <a:cubicBezTo>
                          <a:pt x="16811" y="15965"/>
                          <a:pt x="11541" y="15769"/>
                          <a:pt x="6635" y="12913"/>
                        </a:cubicBezTo>
                        <a:cubicBezTo>
                          <a:pt x="1382" y="9854"/>
                          <a:pt x="281" y="1834"/>
                          <a:pt x="281" y="1834"/>
                        </a:cubicBezTo>
                        <a:cubicBezTo>
                          <a:pt x="281" y="1834"/>
                          <a:pt x="7717" y="-1214"/>
                          <a:pt x="12971" y="1845"/>
                        </a:cubicBezTo>
                        <a:cubicBezTo>
                          <a:pt x="17912" y="4722"/>
                          <a:pt x="20721" y="9271"/>
                          <a:pt x="19596" y="12347"/>
                        </a:cubicBezTo>
                        <a:cubicBezTo>
                          <a:pt x="19537" y="12554"/>
                          <a:pt x="13725" y="9489"/>
                          <a:pt x="13618" y="9674"/>
                        </a:cubicBezTo>
                        <a:close/>
                        <a:moveTo>
                          <a:pt x="2545" y="3153"/>
                        </a:moveTo>
                        <a:cubicBezTo>
                          <a:pt x="7753" y="1156"/>
                          <a:pt x="11427" y="2661"/>
                          <a:pt x="11427" y="2661"/>
                        </a:cubicBezTo>
                        <a:cubicBezTo>
                          <a:pt x="7395" y="313"/>
                          <a:pt x="1687" y="2653"/>
                          <a:pt x="1687" y="2653"/>
                        </a:cubicBezTo>
                        <a:cubicBezTo>
                          <a:pt x="1687" y="2653"/>
                          <a:pt x="2532" y="8808"/>
                          <a:pt x="6564" y="11156"/>
                        </a:cubicBezTo>
                        <a:cubicBezTo>
                          <a:pt x="6564" y="11156"/>
                          <a:pt x="3428" y="8711"/>
                          <a:pt x="2545" y="3153"/>
                        </a:cubicBezTo>
                        <a:close/>
                        <a:moveTo>
                          <a:pt x="4665" y="4387"/>
                        </a:moveTo>
                        <a:cubicBezTo>
                          <a:pt x="8161" y="3047"/>
                          <a:pt x="10628" y="4057"/>
                          <a:pt x="10628" y="4057"/>
                        </a:cubicBezTo>
                        <a:cubicBezTo>
                          <a:pt x="7921" y="2481"/>
                          <a:pt x="4089" y="4052"/>
                          <a:pt x="4089" y="4052"/>
                        </a:cubicBezTo>
                        <a:cubicBezTo>
                          <a:pt x="4089" y="4052"/>
                          <a:pt x="4656" y="8184"/>
                          <a:pt x="7363" y="9760"/>
                        </a:cubicBezTo>
                        <a:cubicBezTo>
                          <a:pt x="7363" y="9760"/>
                          <a:pt x="5258" y="8118"/>
                          <a:pt x="4665" y="4387"/>
                        </a:cubicBezTo>
                        <a:close/>
                      </a:path>
                    </a:pathLst>
                  </a:custGeom>
                  <a:grpFill/>
                  <a:ln w="7600" cap="flat">
                    <a:noFill/>
                    <a:bevel/>
                  </a:ln>
                </p:spPr>
              </p:sp>
              <p:sp>
                <p:nvSpPr>
                  <p:cNvPr id="516" name="任意多边形: 形状 515"/>
                  <p:cNvSpPr/>
                  <p:nvPr/>
                </p:nvSpPr>
                <p:spPr>
                  <a:xfrm>
                    <a:off x="2248936" y="753466"/>
                    <a:ext cx="19568" cy="14731"/>
                  </a:xfrm>
                  <a:custGeom>
                    <a:avLst/>
                    <a:gdLst/>
                    <a:ahLst/>
                    <a:cxnLst/>
                    <a:rect l="0" t="0" r="0" b="0"/>
                    <a:pathLst>
                      <a:path w="19568" h="14731">
                        <a:moveTo>
                          <a:pt x="6168" y="5650"/>
                        </a:moveTo>
                        <a:cubicBezTo>
                          <a:pt x="6049" y="5857"/>
                          <a:pt x="0" y="2711"/>
                          <a:pt x="0" y="2927"/>
                        </a:cubicBezTo>
                        <a:cubicBezTo>
                          <a:pt x="-831" y="6007"/>
                          <a:pt x="1973" y="10512"/>
                          <a:pt x="6878" y="13368"/>
                        </a:cubicBezTo>
                        <a:cubicBezTo>
                          <a:pt x="12132" y="16427"/>
                          <a:pt x="19568" y="13379"/>
                          <a:pt x="19568" y="13379"/>
                        </a:cubicBezTo>
                        <a:cubicBezTo>
                          <a:pt x="19568" y="13379"/>
                          <a:pt x="18468" y="5359"/>
                          <a:pt x="13214" y="2300"/>
                        </a:cubicBezTo>
                        <a:cubicBezTo>
                          <a:pt x="8273" y="0"/>
                          <a:pt x="2963" y="0"/>
                          <a:pt x="884" y="1765"/>
                        </a:cubicBezTo>
                        <a:cubicBezTo>
                          <a:pt x="0" y="1920"/>
                          <a:pt x="6274" y="5464"/>
                          <a:pt x="6168" y="5650"/>
                        </a:cubicBezTo>
                        <a:close/>
                        <a:moveTo>
                          <a:pt x="17304" y="12060"/>
                        </a:moveTo>
                        <a:cubicBezTo>
                          <a:pt x="16415" y="6514"/>
                          <a:pt x="13285" y="4057"/>
                          <a:pt x="13285" y="4057"/>
                        </a:cubicBezTo>
                        <a:cubicBezTo>
                          <a:pt x="17318" y="6405"/>
                          <a:pt x="18162" y="12560"/>
                          <a:pt x="18162" y="12560"/>
                        </a:cubicBezTo>
                        <a:cubicBezTo>
                          <a:pt x="18162" y="12560"/>
                          <a:pt x="12454" y="14900"/>
                          <a:pt x="8422" y="12552"/>
                        </a:cubicBezTo>
                        <a:cubicBezTo>
                          <a:pt x="8422" y="12552"/>
                          <a:pt x="12090" y="14068"/>
                          <a:pt x="17304" y="12060"/>
                        </a:cubicBezTo>
                        <a:close/>
                        <a:moveTo>
                          <a:pt x="15184" y="10826"/>
                        </a:moveTo>
                        <a:cubicBezTo>
                          <a:pt x="14587" y="7102"/>
                          <a:pt x="12486" y="5453"/>
                          <a:pt x="12486" y="5453"/>
                        </a:cubicBezTo>
                        <a:cubicBezTo>
                          <a:pt x="15193" y="7029"/>
                          <a:pt x="15760" y="11162"/>
                          <a:pt x="15760" y="11162"/>
                        </a:cubicBezTo>
                        <a:cubicBezTo>
                          <a:pt x="15760" y="11162"/>
                          <a:pt x="11928" y="12733"/>
                          <a:pt x="9221" y="11156"/>
                        </a:cubicBezTo>
                        <a:cubicBezTo>
                          <a:pt x="9221" y="11156"/>
                          <a:pt x="11684" y="12174"/>
                          <a:pt x="15184" y="10826"/>
                        </a:cubicBezTo>
                        <a:close/>
                      </a:path>
                    </a:pathLst>
                  </a:custGeom>
                  <a:grpFill/>
                  <a:ln w="7600" cap="flat">
                    <a:noFill/>
                    <a:bevel/>
                  </a:ln>
                </p:spPr>
              </p:sp>
              <p:sp>
                <p:nvSpPr>
                  <p:cNvPr id="517" name="任意多边形: 形状 516"/>
                  <p:cNvSpPr/>
                  <p:nvPr/>
                </p:nvSpPr>
                <p:spPr>
                  <a:xfrm>
                    <a:off x="2233818" y="756140"/>
                    <a:ext cx="14606" cy="19736"/>
                  </a:xfrm>
                  <a:custGeom>
                    <a:avLst/>
                    <a:gdLst/>
                    <a:ahLst/>
                    <a:cxnLst/>
                    <a:rect l="0" t="0" r="0" b="0"/>
                    <a:pathLst>
                      <a:path w="14606" h="19736">
                        <a:moveTo>
                          <a:pt x="9004" y="6220"/>
                        </a:moveTo>
                        <a:cubicBezTo>
                          <a:pt x="8799" y="6101"/>
                          <a:pt x="11918" y="0"/>
                          <a:pt x="11704" y="0"/>
                        </a:cubicBezTo>
                        <a:cubicBezTo>
                          <a:pt x="8649" y="-838"/>
                          <a:pt x="4183" y="1990"/>
                          <a:pt x="1351" y="6937"/>
                        </a:cubicBezTo>
                        <a:cubicBezTo>
                          <a:pt x="-1682" y="12236"/>
                          <a:pt x="1340" y="19736"/>
                          <a:pt x="1340" y="19736"/>
                        </a:cubicBezTo>
                        <a:cubicBezTo>
                          <a:pt x="1340" y="19736"/>
                          <a:pt x="9292" y="18626"/>
                          <a:pt x="12325" y="13327"/>
                        </a:cubicBezTo>
                        <a:cubicBezTo>
                          <a:pt x="15178" y="8344"/>
                          <a:pt x="15354" y="2988"/>
                          <a:pt x="12856" y="892"/>
                        </a:cubicBezTo>
                        <a:cubicBezTo>
                          <a:pt x="12702" y="0"/>
                          <a:pt x="9188" y="6328"/>
                          <a:pt x="9004" y="6220"/>
                        </a:cubicBezTo>
                        <a:close/>
                        <a:moveTo>
                          <a:pt x="2647" y="17452"/>
                        </a:moveTo>
                        <a:cubicBezTo>
                          <a:pt x="8147" y="16555"/>
                          <a:pt x="10583" y="13399"/>
                          <a:pt x="10583" y="13399"/>
                        </a:cubicBezTo>
                        <a:cubicBezTo>
                          <a:pt x="8255" y="17465"/>
                          <a:pt x="2152" y="18317"/>
                          <a:pt x="2152" y="18317"/>
                        </a:cubicBezTo>
                        <a:cubicBezTo>
                          <a:pt x="2152" y="18317"/>
                          <a:pt x="0" y="12561"/>
                          <a:pt x="2160" y="8494"/>
                        </a:cubicBezTo>
                        <a:cubicBezTo>
                          <a:pt x="2160" y="8494"/>
                          <a:pt x="0" y="12193"/>
                          <a:pt x="2647" y="17452"/>
                        </a:cubicBezTo>
                        <a:close/>
                        <a:moveTo>
                          <a:pt x="3871" y="15314"/>
                        </a:moveTo>
                        <a:cubicBezTo>
                          <a:pt x="7564" y="14712"/>
                          <a:pt x="9199" y="12593"/>
                          <a:pt x="9199" y="12593"/>
                        </a:cubicBezTo>
                        <a:cubicBezTo>
                          <a:pt x="7636" y="15323"/>
                          <a:pt x="3539" y="15895"/>
                          <a:pt x="3539" y="15895"/>
                        </a:cubicBezTo>
                        <a:cubicBezTo>
                          <a:pt x="3539" y="15895"/>
                          <a:pt x="1981" y="12030"/>
                          <a:pt x="3544" y="9300"/>
                        </a:cubicBezTo>
                        <a:cubicBezTo>
                          <a:pt x="3544" y="9300"/>
                          <a:pt x="2535" y="11784"/>
                          <a:pt x="3871" y="15314"/>
                        </a:cubicBezTo>
                        <a:close/>
                      </a:path>
                    </a:pathLst>
                  </a:custGeom>
                  <a:grpFill/>
                  <a:ln w="7600" cap="flat">
                    <a:noFill/>
                    <a:bevel/>
                  </a:ln>
                </p:spPr>
              </p:sp>
              <p:sp>
                <p:nvSpPr>
                  <p:cNvPr id="518" name="任意多边形: 形状 517"/>
                  <p:cNvSpPr/>
                  <p:nvPr/>
                </p:nvSpPr>
                <p:spPr>
                  <a:xfrm>
                    <a:off x="2243083" y="750251"/>
                    <a:ext cx="8578" cy="8578"/>
                  </a:xfrm>
                  <a:custGeom>
                    <a:avLst/>
                    <a:gdLst/>
                    <a:ahLst/>
                    <a:cxnLst/>
                    <a:rect l="0" t="0" r="0" b="0"/>
                    <a:pathLst>
                      <a:path w="8578" h="8578">
                        <a:moveTo>
                          <a:pt x="0" y="2145"/>
                        </a:moveTo>
                        <a:cubicBezTo>
                          <a:pt x="1759" y="0"/>
                          <a:pt x="4382" y="0"/>
                          <a:pt x="6433" y="0"/>
                        </a:cubicBezTo>
                        <a:cubicBezTo>
                          <a:pt x="8485" y="1759"/>
                          <a:pt x="9187" y="4382"/>
                          <a:pt x="8003" y="6433"/>
                        </a:cubicBezTo>
                        <a:cubicBezTo>
                          <a:pt x="6819" y="8485"/>
                          <a:pt x="4196" y="9187"/>
                          <a:pt x="2145" y="8003"/>
                        </a:cubicBezTo>
                        <a:cubicBezTo>
                          <a:pt x="0" y="6819"/>
                          <a:pt x="0" y="4196"/>
                          <a:pt x="0" y="2145"/>
                        </a:cubicBezTo>
                        <a:close/>
                      </a:path>
                    </a:pathLst>
                  </a:custGeom>
                  <a:grpFill/>
                  <a:ln w="7600" cap="flat">
                    <a:noFill/>
                    <a:bevel/>
                  </a:ln>
                </p:spPr>
              </p:sp>
              <p:sp>
                <p:nvSpPr>
                  <p:cNvPr id="519" name="任意多边形: 形状 518"/>
                  <p:cNvSpPr/>
                  <p:nvPr/>
                </p:nvSpPr>
                <p:spPr>
                  <a:xfrm>
                    <a:off x="2246798" y="732921"/>
                    <a:ext cx="14607" cy="19729"/>
                  </a:xfrm>
                  <a:custGeom>
                    <a:avLst/>
                    <a:gdLst/>
                    <a:ahLst/>
                    <a:cxnLst/>
                    <a:rect l="0" t="0" r="0" b="0"/>
                    <a:pathLst>
                      <a:path w="14607" h="19729">
                        <a:moveTo>
                          <a:pt x="5014" y="13734"/>
                        </a:moveTo>
                        <a:cubicBezTo>
                          <a:pt x="4810" y="13615"/>
                          <a:pt x="1397" y="19234"/>
                          <a:pt x="1213" y="19092"/>
                        </a:cubicBezTo>
                        <a:cubicBezTo>
                          <a:pt x="-1223" y="16954"/>
                          <a:pt x="-1029" y="11639"/>
                          <a:pt x="1803" y="6692"/>
                        </a:cubicBezTo>
                        <a:cubicBezTo>
                          <a:pt x="4837" y="1393"/>
                          <a:pt x="12788" y="283"/>
                          <a:pt x="12788" y="283"/>
                        </a:cubicBezTo>
                        <a:cubicBezTo>
                          <a:pt x="12788" y="283"/>
                          <a:pt x="15811" y="7783"/>
                          <a:pt x="12777" y="13082"/>
                        </a:cubicBezTo>
                        <a:cubicBezTo>
                          <a:pt x="9925" y="18065"/>
                          <a:pt x="5414" y="20898"/>
                          <a:pt x="2365" y="19763"/>
                        </a:cubicBezTo>
                        <a:cubicBezTo>
                          <a:pt x="2159" y="19704"/>
                          <a:pt x="5199" y="13842"/>
                          <a:pt x="5014" y="13734"/>
                        </a:cubicBezTo>
                        <a:close/>
                        <a:moveTo>
                          <a:pt x="11481" y="2567"/>
                        </a:moveTo>
                        <a:cubicBezTo>
                          <a:pt x="13460" y="7819"/>
                          <a:pt x="11968" y="11525"/>
                          <a:pt x="11968" y="11525"/>
                        </a:cubicBezTo>
                        <a:cubicBezTo>
                          <a:pt x="14296" y="7458"/>
                          <a:pt x="11976" y="1702"/>
                          <a:pt x="11976" y="1702"/>
                        </a:cubicBezTo>
                        <a:cubicBezTo>
                          <a:pt x="11976" y="1702"/>
                          <a:pt x="5873" y="2554"/>
                          <a:pt x="3545" y="6621"/>
                        </a:cubicBezTo>
                        <a:cubicBezTo>
                          <a:pt x="3545" y="6621"/>
                          <a:pt x="5970" y="3458"/>
                          <a:pt x="11481" y="2567"/>
                        </a:cubicBezTo>
                        <a:close/>
                        <a:moveTo>
                          <a:pt x="10257" y="4705"/>
                        </a:moveTo>
                        <a:cubicBezTo>
                          <a:pt x="11586" y="8231"/>
                          <a:pt x="10584" y="10719"/>
                          <a:pt x="10584" y="10719"/>
                        </a:cubicBezTo>
                        <a:cubicBezTo>
                          <a:pt x="12147" y="7989"/>
                          <a:pt x="10590" y="4124"/>
                          <a:pt x="10590" y="4124"/>
                        </a:cubicBezTo>
                        <a:cubicBezTo>
                          <a:pt x="10590" y="4124"/>
                          <a:pt x="6492" y="4696"/>
                          <a:pt x="4929" y="7426"/>
                        </a:cubicBezTo>
                        <a:cubicBezTo>
                          <a:pt x="4929" y="7426"/>
                          <a:pt x="6557" y="5303"/>
                          <a:pt x="10257" y="4705"/>
                        </a:cubicBezTo>
                        <a:close/>
                      </a:path>
                    </a:pathLst>
                  </a:custGeom>
                  <a:grpFill/>
                  <a:ln w="7600" cap="flat">
                    <a:noFill/>
                    <a:bevel/>
                  </a:ln>
                </p:spPr>
              </p:sp>
            </p:grpSp>
            <p:grpSp>
              <p:nvGrpSpPr>
                <p:cNvPr id="347" name="组合 346"/>
                <p:cNvGrpSpPr/>
                <p:nvPr/>
              </p:nvGrpSpPr>
              <p:grpSpPr>
                <a:xfrm rot="510912" flipH="1">
                  <a:off x="2557815" y="1501427"/>
                  <a:ext cx="687497" cy="692632"/>
                  <a:chOff x="2185493" y="739110"/>
                  <a:chExt cx="177516" cy="178842"/>
                </a:xfrm>
                <a:grpFill/>
              </p:grpSpPr>
              <p:sp>
                <p:nvSpPr>
                  <p:cNvPr id="510" name="任意多边形: 形状 509"/>
                  <p:cNvSpPr/>
                  <p:nvPr/>
                </p:nvSpPr>
                <p:spPr>
                  <a:xfrm>
                    <a:off x="2265786" y="738570"/>
                    <a:ext cx="52457" cy="81478"/>
                  </a:xfrm>
                  <a:custGeom>
                    <a:avLst/>
                    <a:gdLst/>
                    <a:ahLst/>
                    <a:cxnLst/>
                    <a:rect l="0" t="0" r="0" b="0"/>
                    <a:pathLst>
                      <a:path w="52457" h="81478">
                        <a:moveTo>
                          <a:pt x="20088" y="57027"/>
                        </a:moveTo>
                        <a:cubicBezTo>
                          <a:pt x="19229" y="56711"/>
                          <a:pt x="9975" y="80420"/>
                          <a:pt x="9180" y="80004"/>
                        </a:cubicBezTo>
                        <a:cubicBezTo>
                          <a:pt x="-1522" y="73511"/>
                          <a:pt x="-4318" y="53140"/>
                          <a:pt x="3172" y="32384"/>
                        </a:cubicBezTo>
                        <a:cubicBezTo>
                          <a:pt x="11195" y="10152"/>
                          <a:pt x="40736" y="541"/>
                          <a:pt x="40736" y="541"/>
                        </a:cubicBezTo>
                        <a:cubicBezTo>
                          <a:pt x="40736" y="541"/>
                          <a:pt x="57239" y="27054"/>
                          <a:pt x="49216" y="49286"/>
                        </a:cubicBezTo>
                        <a:cubicBezTo>
                          <a:pt x="41671" y="70192"/>
                          <a:pt x="26380" y="84034"/>
                          <a:pt x="14013" y="81778"/>
                        </a:cubicBezTo>
                        <a:cubicBezTo>
                          <a:pt x="13190" y="81693"/>
                          <a:pt x="20861" y="57310"/>
                          <a:pt x="20088" y="57027"/>
                        </a:cubicBezTo>
                        <a:close/>
                        <a:moveTo>
                          <a:pt x="37278" y="10122"/>
                        </a:moveTo>
                        <a:cubicBezTo>
                          <a:pt x="48313" y="28782"/>
                          <a:pt x="45097" y="43904"/>
                          <a:pt x="45097" y="43904"/>
                        </a:cubicBezTo>
                        <a:cubicBezTo>
                          <a:pt x="51255" y="26841"/>
                          <a:pt x="38588" y="6491"/>
                          <a:pt x="38588" y="6491"/>
                        </a:cubicBezTo>
                        <a:cubicBezTo>
                          <a:pt x="38588" y="6491"/>
                          <a:pt x="15915" y="13868"/>
                          <a:pt x="9757" y="30932"/>
                        </a:cubicBezTo>
                        <a:cubicBezTo>
                          <a:pt x="9757" y="30932"/>
                          <a:pt x="16886" y="17246"/>
                          <a:pt x="37278" y="10122"/>
                        </a:cubicBezTo>
                        <a:close/>
                        <a:moveTo>
                          <a:pt x="34041" y="19092"/>
                        </a:moveTo>
                        <a:cubicBezTo>
                          <a:pt x="41450" y="31620"/>
                          <a:pt x="39291" y="41773"/>
                          <a:pt x="39291" y="41773"/>
                        </a:cubicBezTo>
                        <a:cubicBezTo>
                          <a:pt x="43425" y="30317"/>
                          <a:pt x="34921" y="16654"/>
                          <a:pt x="34921" y="16654"/>
                        </a:cubicBezTo>
                        <a:cubicBezTo>
                          <a:pt x="34921" y="16654"/>
                          <a:pt x="19698" y="21607"/>
                          <a:pt x="15564" y="33063"/>
                        </a:cubicBezTo>
                        <a:cubicBezTo>
                          <a:pt x="15564" y="33063"/>
                          <a:pt x="20350" y="23875"/>
                          <a:pt x="34041" y="19092"/>
                        </a:cubicBezTo>
                        <a:close/>
                      </a:path>
                    </a:pathLst>
                  </a:custGeom>
                  <a:grpFill/>
                  <a:ln w="7600" cap="flat">
                    <a:noFill/>
                    <a:bevel/>
                  </a:ln>
                </p:spPr>
              </p:sp>
              <p:sp>
                <p:nvSpPr>
                  <p:cNvPr id="511" name="任意多边形: 形状 510"/>
                  <p:cNvSpPr/>
                  <p:nvPr/>
                </p:nvSpPr>
                <p:spPr>
                  <a:xfrm>
                    <a:off x="2231299" y="836438"/>
                    <a:ext cx="52456" cy="81515"/>
                  </a:xfrm>
                  <a:custGeom>
                    <a:avLst/>
                    <a:gdLst/>
                    <a:ahLst/>
                    <a:cxnLst/>
                    <a:rect l="0" t="0" r="0" b="0"/>
                    <a:pathLst>
                      <a:path w="52456" h="81515">
                        <a:moveTo>
                          <a:pt x="30864" y="24859"/>
                        </a:moveTo>
                        <a:cubicBezTo>
                          <a:pt x="30005" y="24544"/>
                          <a:pt x="38027" y="0"/>
                          <a:pt x="37153" y="0"/>
                        </a:cubicBezTo>
                        <a:cubicBezTo>
                          <a:pt x="24817" y="-1778"/>
                          <a:pt x="9691" y="12014"/>
                          <a:pt x="2200" y="32771"/>
                        </a:cubicBezTo>
                        <a:cubicBezTo>
                          <a:pt x="-5823" y="55002"/>
                          <a:pt x="10680" y="81515"/>
                          <a:pt x="10680" y="81515"/>
                        </a:cubicBezTo>
                        <a:cubicBezTo>
                          <a:pt x="10680" y="81515"/>
                          <a:pt x="40221" y="71904"/>
                          <a:pt x="48244" y="49672"/>
                        </a:cubicBezTo>
                        <a:cubicBezTo>
                          <a:pt x="55789" y="28766"/>
                          <a:pt x="52896" y="8250"/>
                          <a:pt x="41985" y="1960"/>
                        </a:cubicBezTo>
                        <a:cubicBezTo>
                          <a:pt x="41301" y="1492"/>
                          <a:pt x="31638" y="25143"/>
                          <a:pt x="30864" y="24859"/>
                        </a:cubicBezTo>
                        <a:close/>
                        <a:moveTo>
                          <a:pt x="14138" y="71934"/>
                        </a:moveTo>
                        <a:cubicBezTo>
                          <a:pt x="34484" y="64794"/>
                          <a:pt x="41659" y="51125"/>
                          <a:pt x="41659" y="51125"/>
                        </a:cubicBezTo>
                        <a:cubicBezTo>
                          <a:pt x="35501" y="68188"/>
                          <a:pt x="12828" y="75565"/>
                          <a:pt x="12828" y="75565"/>
                        </a:cubicBezTo>
                        <a:cubicBezTo>
                          <a:pt x="12828" y="75565"/>
                          <a:pt x="0" y="55215"/>
                          <a:pt x="6319" y="38152"/>
                        </a:cubicBezTo>
                        <a:cubicBezTo>
                          <a:pt x="6319" y="38152"/>
                          <a:pt x="3057" y="53257"/>
                          <a:pt x="14138" y="71934"/>
                        </a:cubicBezTo>
                        <a:close/>
                        <a:moveTo>
                          <a:pt x="17375" y="62964"/>
                        </a:moveTo>
                        <a:cubicBezTo>
                          <a:pt x="31035" y="58170"/>
                          <a:pt x="35852" y="48993"/>
                          <a:pt x="35852" y="48993"/>
                        </a:cubicBezTo>
                        <a:cubicBezTo>
                          <a:pt x="31718" y="60449"/>
                          <a:pt x="16495" y="65402"/>
                          <a:pt x="16495" y="65402"/>
                        </a:cubicBezTo>
                        <a:cubicBezTo>
                          <a:pt x="16495" y="65402"/>
                          <a:pt x="7991" y="51740"/>
                          <a:pt x="12125" y="40283"/>
                        </a:cubicBezTo>
                        <a:cubicBezTo>
                          <a:pt x="12125" y="40283"/>
                          <a:pt x="9936" y="50425"/>
                          <a:pt x="17375" y="62964"/>
                        </a:cubicBezTo>
                        <a:close/>
                      </a:path>
                    </a:pathLst>
                  </a:custGeom>
                  <a:grpFill/>
                  <a:ln w="7600" cap="flat">
                    <a:noFill/>
                    <a:bevel/>
                  </a:ln>
                </p:spPr>
              </p:sp>
              <p:sp>
                <p:nvSpPr>
                  <p:cNvPr id="512" name="任意多边形: 形状 511"/>
                  <p:cNvSpPr/>
                  <p:nvPr/>
                </p:nvSpPr>
                <p:spPr>
                  <a:xfrm>
                    <a:off x="2185493" y="785179"/>
                    <a:ext cx="80824" cy="52905"/>
                  </a:xfrm>
                  <a:custGeom>
                    <a:avLst/>
                    <a:gdLst/>
                    <a:ahLst/>
                    <a:cxnLst/>
                    <a:rect l="0" t="0" r="0" b="0"/>
                    <a:pathLst>
                      <a:path w="80824" h="52905">
                        <a:moveTo>
                          <a:pt x="56176" y="31128"/>
                        </a:moveTo>
                        <a:cubicBezTo>
                          <a:pt x="56489" y="30262"/>
                          <a:pt x="80445" y="38352"/>
                          <a:pt x="80641" y="37470"/>
                        </a:cubicBezTo>
                        <a:cubicBezTo>
                          <a:pt x="82588" y="25029"/>
                          <a:pt x="68912" y="9773"/>
                          <a:pt x="48332" y="2219"/>
                        </a:cubicBezTo>
                        <a:cubicBezTo>
                          <a:pt x="26289" y="-5873"/>
                          <a:pt x="0" y="10772"/>
                          <a:pt x="0" y="10772"/>
                        </a:cubicBezTo>
                        <a:cubicBezTo>
                          <a:pt x="0" y="10772"/>
                          <a:pt x="9530" y="40564"/>
                          <a:pt x="31573" y="48656"/>
                        </a:cubicBezTo>
                        <a:cubicBezTo>
                          <a:pt x="52303" y="56266"/>
                          <a:pt x="72645" y="53349"/>
                          <a:pt x="78882" y="42344"/>
                        </a:cubicBezTo>
                        <a:cubicBezTo>
                          <a:pt x="79346" y="41654"/>
                          <a:pt x="55895" y="31908"/>
                          <a:pt x="56176" y="31128"/>
                        </a:cubicBezTo>
                        <a:close/>
                        <a:moveTo>
                          <a:pt x="9500" y="14259"/>
                        </a:moveTo>
                        <a:cubicBezTo>
                          <a:pt x="16580" y="34779"/>
                          <a:pt x="30133" y="42015"/>
                          <a:pt x="30133" y="42015"/>
                        </a:cubicBezTo>
                        <a:cubicBezTo>
                          <a:pt x="13215" y="35804"/>
                          <a:pt x="5900" y="12937"/>
                          <a:pt x="5900" y="12937"/>
                        </a:cubicBezTo>
                        <a:cubicBezTo>
                          <a:pt x="5900" y="12937"/>
                          <a:pt x="26077" y="0"/>
                          <a:pt x="42996" y="6373"/>
                        </a:cubicBezTo>
                        <a:cubicBezTo>
                          <a:pt x="42996" y="6373"/>
                          <a:pt x="28019" y="3083"/>
                          <a:pt x="9500" y="14259"/>
                        </a:cubicBezTo>
                        <a:close/>
                        <a:moveTo>
                          <a:pt x="18394" y="17524"/>
                        </a:moveTo>
                        <a:cubicBezTo>
                          <a:pt x="23148" y="31301"/>
                          <a:pt x="32247" y="36159"/>
                          <a:pt x="32247" y="36159"/>
                        </a:cubicBezTo>
                        <a:cubicBezTo>
                          <a:pt x="20888" y="31989"/>
                          <a:pt x="15977" y="16636"/>
                          <a:pt x="15977" y="16636"/>
                        </a:cubicBezTo>
                        <a:cubicBezTo>
                          <a:pt x="15977" y="16636"/>
                          <a:pt x="29524" y="8059"/>
                          <a:pt x="40883" y="12229"/>
                        </a:cubicBezTo>
                        <a:cubicBezTo>
                          <a:pt x="40883" y="12229"/>
                          <a:pt x="30827" y="10021"/>
                          <a:pt x="18394" y="17524"/>
                        </a:cubicBezTo>
                        <a:close/>
                      </a:path>
                    </a:pathLst>
                  </a:custGeom>
                  <a:grpFill/>
                  <a:ln w="7600" cap="flat">
                    <a:noFill/>
                    <a:bevel/>
                  </a:ln>
                </p:spPr>
              </p:sp>
              <p:sp>
                <p:nvSpPr>
                  <p:cNvPr id="513" name="任意多边形: 形状 512"/>
                  <p:cNvSpPr/>
                  <p:nvPr/>
                </p:nvSpPr>
                <p:spPr>
                  <a:xfrm>
                    <a:off x="2268690" y="822923"/>
                    <a:ext cx="11122" cy="11217"/>
                  </a:xfrm>
                  <a:custGeom>
                    <a:avLst/>
                    <a:gdLst/>
                    <a:ahLst/>
                    <a:cxnLst/>
                    <a:rect l="0" t="0" r="0" b="0"/>
                    <a:pathLst>
                      <a:path w="11122" h="11217">
                        <a:moveTo>
                          <a:pt x="7463" y="340"/>
                        </a:moveTo>
                        <a:cubicBezTo>
                          <a:pt x="10348" y="1399"/>
                          <a:pt x="11836" y="4616"/>
                          <a:pt x="10786" y="7526"/>
                        </a:cubicBezTo>
                        <a:cubicBezTo>
                          <a:pt x="9735" y="10436"/>
                          <a:pt x="6545" y="11937"/>
                          <a:pt x="3660" y="10878"/>
                        </a:cubicBezTo>
                        <a:cubicBezTo>
                          <a:pt x="774" y="9819"/>
                          <a:pt x="-713" y="6601"/>
                          <a:pt x="337" y="3691"/>
                        </a:cubicBezTo>
                        <a:cubicBezTo>
                          <a:pt x="1387" y="781"/>
                          <a:pt x="4577" y="-719"/>
                          <a:pt x="7463" y="340"/>
                        </a:cubicBezTo>
                        <a:close/>
                      </a:path>
                    </a:pathLst>
                  </a:custGeom>
                  <a:grpFill/>
                  <a:ln w="7600" cap="flat">
                    <a:noFill/>
                    <a:bevel/>
                  </a:ln>
                </p:spPr>
              </p:sp>
              <p:sp>
                <p:nvSpPr>
                  <p:cNvPr id="514" name="任意多边形: 形状 513"/>
                  <p:cNvSpPr/>
                  <p:nvPr/>
                </p:nvSpPr>
                <p:spPr>
                  <a:xfrm>
                    <a:off x="2282757" y="820029"/>
                    <a:ext cx="80788" cy="52906"/>
                  </a:xfrm>
                  <a:custGeom>
                    <a:avLst/>
                    <a:gdLst/>
                    <a:ahLst/>
                    <a:cxnLst/>
                    <a:rect l="0" t="0" r="0" b="0"/>
                    <a:pathLst>
                      <a:path w="80788" h="52906">
                        <a:moveTo>
                          <a:pt x="24244" y="20260"/>
                        </a:moveTo>
                        <a:cubicBezTo>
                          <a:pt x="24557" y="19394"/>
                          <a:pt x="1049" y="10060"/>
                          <a:pt x="1461" y="9258"/>
                        </a:cubicBezTo>
                        <a:cubicBezTo>
                          <a:pt x="7899" y="-1535"/>
                          <a:pt x="28098" y="-4355"/>
                          <a:pt x="48678" y="3199"/>
                        </a:cubicBezTo>
                        <a:cubicBezTo>
                          <a:pt x="70722" y="11291"/>
                          <a:pt x="80252" y="41084"/>
                          <a:pt x="80252" y="41084"/>
                        </a:cubicBezTo>
                        <a:cubicBezTo>
                          <a:pt x="80252" y="41084"/>
                          <a:pt x="53963" y="57729"/>
                          <a:pt x="31920" y="49637"/>
                        </a:cubicBezTo>
                        <a:cubicBezTo>
                          <a:pt x="11190" y="42027"/>
                          <a:pt x="-2534" y="26605"/>
                          <a:pt x="-298" y="14133"/>
                        </a:cubicBezTo>
                        <a:cubicBezTo>
                          <a:pt x="0" y="13303"/>
                          <a:pt x="23963" y="21040"/>
                          <a:pt x="24244" y="20260"/>
                        </a:cubicBezTo>
                        <a:close/>
                        <a:moveTo>
                          <a:pt x="70752" y="37597"/>
                        </a:moveTo>
                        <a:cubicBezTo>
                          <a:pt x="52250" y="48726"/>
                          <a:pt x="37255" y="45483"/>
                          <a:pt x="37255" y="45483"/>
                        </a:cubicBezTo>
                        <a:cubicBezTo>
                          <a:pt x="54174" y="51693"/>
                          <a:pt x="74352" y="38918"/>
                          <a:pt x="74352" y="38918"/>
                        </a:cubicBezTo>
                        <a:cubicBezTo>
                          <a:pt x="74352" y="38918"/>
                          <a:pt x="67037" y="16051"/>
                          <a:pt x="50118" y="9841"/>
                        </a:cubicBezTo>
                        <a:cubicBezTo>
                          <a:pt x="50118" y="9841"/>
                          <a:pt x="63688" y="17030"/>
                          <a:pt x="70752" y="37597"/>
                        </a:cubicBezTo>
                        <a:close/>
                        <a:moveTo>
                          <a:pt x="61858" y="34332"/>
                        </a:moveTo>
                        <a:cubicBezTo>
                          <a:pt x="49436" y="41804"/>
                          <a:pt x="39369" y="39626"/>
                          <a:pt x="39369" y="39626"/>
                        </a:cubicBezTo>
                        <a:cubicBezTo>
                          <a:pt x="50728" y="43796"/>
                          <a:pt x="64275" y="35219"/>
                          <a:pt x="64275" y="35219"/>
                        </a:cubicBezTo>
                        <a:cubicBezTo>
                          <a:pt x="64275" y="35219"/>
                          <a:pt x="59364" y="19867"/>
                          <a:pt x="48005" y="15697"/>
                        </a:cubicBezTo>
                        <a:cubicBezTo>
                          <a:pt x="48005" y="15697"/>
                          <a:pt x="57115" y="20524"/>
                          <a:pt x="61858" y="34332"/>
                        </a:cubicBezTo>
                        <a:close/>
                      </a:path>
                    </a:pathLst>
                  </a:custGeom>
                  <a:grpFill/>
                  <a:ln w="7600" cap="flat">
                    <a:noFill/>
                    <a:bevel/>
                  </a:ln>
                </p:spPr>
              </p:sp>
            </p:grpSp>
            <p:grpSp>
              <p:nvGrpSpPr>
                <p:cNvPr id="348" name="组合 347"/>
                <p:cNvGrpSpPr/>
                <p:nvPr/>
              </p:nvGrpSpPr>
              <p:grpSpPr>
                <a:xfrm rot="510912" flipH="1">
                  <a:off x="3175458" y="1825440"/>
                  <a:ext cx="449474" cy="452832"/>
                  <a:chOff x="2081088" y="803127"/>
                  <a:chExt cx="116057" cy="116924"/>
                </a:xfrm>
                <a:grpFill/>
              </p:grpSpPr>
              <p:sp>
                <p:nvSpPr>
                  <p:cNvPr id="505" name="任意多边形: 形状 504"/>
                  <p:cNvSpPr/>
                  <p:nvPr/>
                </p:nvSpPr>
                <p:spPr>
                  <a:xfrm>
                    <a:off x="2100661" y="802340"/>
                    <a:ext cx="40065" cy="54136"/>
                  </a:xfrm>
                  <a:custGeom>
                    <a:avLst/>
                    <a:gdLst/>
                    <a:ahLst/>
                    <a:cxnLst/>
                    <a:rect l="0" t="0" r="0" b="0"/>
                    <a:pathLst>
                      <a:path w="40065" h="54136">
                        <a:moveTo>
                          <a:pt x="26009" y="37861"/>
                        </a:moveTo>
                        <a:cubicBezTo>
                          <a:pt x="25447" y="38188"/>
                          <a:pt x="34002" y="54070"/>
                          <a:pt x="33415" y="54317"/>
                        </a:cubicBezTo>
                        <a:cubicBezTo>
                          <a:pt x="25037" y="57221"/>
                          <a:pt x="12785" y="49465"/>
                          <a:pt x="5017" y="35895"/>
                        </a:cubicBezTo>
                        <a:cubicBezTo>
                          <a:pt x="-3304" y="21360"/>
                          <a:pt x="4988" y="787"/>
                          <a:pt x="4988" y="787"/>
                        </a:cubicBezTo>
                        <a:cubicBezTo>
                          <a:pt x="4988" y="787"/>
                          <a:pt x="26799" y="3832"/>
                          <a:pt x="35120" y="18367"/>
                        </a:cubicBezTo>
                        <a:cubicBezTo>
                          <a:pt x="42944" y="32035"/>
                          <a:pt x="43430" y="46727"/>
                          <a:pt x="36575" y="52477"/>
                        </a:cubicBezTo>
                        <a:cubicBezTo>
                          <a:pt x="36154" y="52889"/>
                          <a:pt x="26514" y="37566"/>
                          <a:pt x="26009" y="37861"/>
                        </a:cubicBezTo>
                        <a:close/>
                        <a:moveTo>
                          <a:pt x="8573" y="7051"/>
                        </a:moveTo>
                        <a:cubicBezTo>
                          <a:pt x="23660" y="9512"/>
                          <a:pt x="30342" y="18170"/>
                          <a:pt x="30342" y="18170"/>
                        </a:cubicBezTo>
                        <a:cubicBezTo>
                          <a:pt x="23956" y="7014"/>
                          <a:pt x="7215" y="4677"/>
                          <a:pt x="7215" y="4677"/>
                        </a:cubicBezTo>
                        <a:cubicBezTo>
                          <a:pt x="7215" y="4677"/>
                          <a:pt x="851" y="20468"/>
                          <a:pt x="7237" y="31624"/>
                        </a:cubicBezTo>
                        <a:cubicBezTo>
                          <a:pt x="7237" y="31624"/>
                          <a:pt x="3113" y="21476"/>
                          <a:pt x="8573" y="7051"/>
                        </a:cubicBezTo>
                        <a:close/>
                        <a:moveTo>
                          <a:pt x="11931" y="12915"/>
                        </a:moveTo>
                        <a:cubicBezTo>
                          <a:pt x="22059" y="14568"/>
                          <a:pt x="26546" y="20381"/>
                          <a:pt x="26546" y="20381"/>
                        </a:cubicBezTo>
                        <a:cubicBezTo>
                          <a:pt x="22258" y="12891"/>
                          <a:pt x="11018" y="11322"/>
                          <a:pt x="11018" y="11322"/>
                        </a:cubicBezTo>
                        <a:cubicBezTo>
                          <a:pt x="11018" y="11322"/>
                          <a:pt x="6746" y="21923"/>
                          <a:pt x="11033" y="29413"/>
                        </a:cubicBezTo>
                        <a:cubicBezTo>
                          <a:pt x="11033" y="29413"/>
                          <a:pt x="8265" y="22600"/>
                          <a:pt x="11931" y="12915"/>
                        </a:cubicBezTo>
                        <a:close/>
                      </a:path>
                    </a:pathLst>
                  </a:custGeom>
                  <a:grpFill/>
                  <a:ln w="7600" cap="flat">
                    <a:noFill/>
                    <a:bevel/>
                  </a:ln>
                </p:spPr>
              </p:sp>
              <p:sp>
                <p:nvSpPr>
                  <p:cNvPr id="506" name="任意多边形: 形状 505"/>
                  <p:cNvSpPr/>
                  <p:nvPr/>
                </p:nvSpPr>
                <p:spPr>
                  <a:xfrm>
                    <a:off x="2136192" y="865934"/>
                    <a:ext cx="40068" cy="54117"/>
                  </a:xfrm>
                  <a:custGeom>
                    <a:avLst/>
                    <a:gdLst/>
                    <a:ahLst/>
                    <a:cxnLst/>
                    <a:rect l="0" t="0" r="0" b="0"/>
                    <a:pathLst>
                      <a:path w="40068" h="54117">
                        <a:moveTo>
                          <a:pt x="15067" y="17220"/>
                        </a:moveTo>
                        <a:cubicBezTo>
                          <a:pt x="14506" y="17547"/>
                          <a:pt x="5144" y="2133"/>
                          <a:pt x="4640" y="2523"/>
                        </a:cubicBezTo>
                        <a:cubicBezTo>
                          <a:pt x="-2043" y="8388"/>
                          <a:pt x="-1509" y="22967"/>
                          <a:pt x="6259" y="36538"/>
                        </a:cubicBezTo>
                        <a:cubicBezTo>
                          <a:pt x="14580" y="51072"/>
                          <a:pt x="36391" y="54117"/>
                          <a:pt x="36391" y="54117"/>
                        </a:cubicBezTo>
                        <a:cubicBezTo>
                          <a:pt x="36391" y="54117"/>
                          <a:pt x="44683" y="33544"/>
                          <a:pt x="36362" y="19009"/>
                        </a:cubicBezTo>
                        <a:cubicBezTo>
                          <a:pt x="28537" y="5341"/>
                          <a:pt x="16164" y="-2429"/>
                          <a:pt x="7799" y="0"/>
                        </a:cubicBezTo>
                        <a:cubicBezTo>
                          <a:pt x="7235" y="777"/>
                          <a:pt x="15573" y="16926"/>
                          <a:pt x="15067" y="17220"/>
                        </a:cubicBezTo>
                        <a:close/>
                        <a:moveTo>
                          <a:pt x="32805" y="47853"/>
                        </a:moveTo>
                        <a:cubicBezTo>
                          <a:pt x="38235" y="33446"/>
                          <a:pt x="34142" y="23280"/>
                          <a:pt x="34142" y="23280"/>
                        </a:cubicBezTo>
                        <a:cubicBezTo>
                          <a:pt x="40528" y="34436"/>
                          <a:pt x="34164" y="50227"/>
                          <a:pt x="34164" y="50227"/>
                        </a:cubicBezTo>
                        <a:cubicBezTo>
                          <a:pt x="34164" y="50227"/>
                          <a:pt x="17423" y="47890"/>
                          <a:pt x="11037" y="36734"/>
                        </a:cubicBezTo>
                        <a:cubicBezTo>
                          <a:pt x="11037" y="36734"/>
                          <a:pt x="17689" y="45410"/>
                          <a:pt x="32805" y="47853"/>
                        </a:cubicBezTo>
                        <a:close/>
                        <a:moveTo>
                          <a:pt x="29448" y="41989"/>
                        </a:moveTo>
                        <a:cubicBezTo>
                          <a:pt x="33094" y="32316"/>
                          <a:pt x="30345" y="25491"/>
                          <a:pt x="30345" y="25491"/>
                        </a:cubicBezTo>
                        <a:cubicBezTo>
                          <a:pt x="34633" y="32981"/>
                          <a:pt x="30361" y="43582"/>
                          <a:pt x="30361" y="43582"/>
                        </a:cubicBezTo>
                        <a:cubicBezTo>
                          <a:pt x="30361" y="43582"/>
                          <a:pt x="19121" y="42013"/>
                          <a:pt x="14833" y="34524"/>
                        </a:cubicBezTo>
                        <a:cubicBezTo>
                          <a:pt x="14833" y="34524"/>
                          <a:pt x="19299" y="40348"/>
                          <a:pt x="29448" y="41989"/>
                        </a:cubicBezTo>
                        <a:close/>
                      </a:path>
                    </a:pathLst>
                  </a:custGeom>
                  <a:grpFill/>
                  <a:ln w="7600" cap="flat">
                    <a:noFill/>
                    <a:bevel/>
                  </a:ln>
                </p:spPr>
              </p:sp>
              <p:sp>
                <p:nvSpPr>
                  <p:cNvPr id="507" name="任意多边形: 形状 506"/>
                  <p:cNvSpPr/>
                  <p:nvPr/>
                </p:nvSpPr>
                <p:spPr>
                  <a:xfrm>
                    <a:off x="2081088" y="858675"/>
                    <a:ext cx="53659" cy="40410"/>
                  </a:xfrm>
                  <a:custGeom>
                    <a:avLst/>
                    <a:gdLst/>
                    <a:ahLst/>
                    <a:cxnLst/>
                    <a:rect l="0" t="0" r="0" b="0"/>
                    <a:pathLst>
                      <a:path w="53659" h="40410">
                        <a:moveTo>
                          <a:pt x="36584" y="15196"/>
                        </a:moveTo>
                        <a:cubicBezTo>
                          <a:pt x="36260" y="14629"/>
                          <a:pt x="51543" y="5188"/>
                          <a:pt x="51157" y="4679"/>
                        </a:cubicBezTo>
                        <a:cubicBezTo>
                          <a:pt x="45341" y="-2061"/>
                          <a:pt x="30886" y="-1522"/>
                          <a:pt x="17431" y="6313"/>
                        </a:cubicBezTo>
                        <a:cubicBezTo>
                          <a:pt x="3019" y="14704"/>
                          <a:pt x="0" y="36702"/>
                          <a:pt x="0" y="36702"/>
                        </a:cubicBezTo>
                        <a:cubicBezTo>
                          <a:pt x="0" y="36702"/>
                          <a:pt x="20399" y="45064"/>
                          <a:pt x="34810" y="36673"/>
                        </a:cubicBezTo>
                        <a:cubicBezTo>
                          <a:pt x="48363" y="28781"/>
                          <a:pt x="56067" y="16302"/>
                          <a:pt x="52982" y="7866"/>
                        </a:cubicBezTo>
                        <a:cubicBezTo>
                          <a:pt x="52821" y="7297"/>
                          <a:pt x="36876" y="15706"/>
                          <a:pt x="36584" y="15196"/>
                        </a:cubicBezTo>
                        <a:close/>
                        <a:moveTo>
                          <a:pt x="6211" y="33086"/>
                        </a:moveTo>
                        <a:cubicBezTo>
                          <a:pt x="20496" y="38562"/>
                          <a:pt x="30575" y="34433"/>
                          <a:pt x="30575" y="34433"/>
                        </a:cubicBezTo>
                        <a:cubicBezTo>
                          <a:pt x="19514" y="40874"/>
                          <a:pt x="3857" y="34456"/>
                          <a:pt x="3857" y="34456"/>
                        </a:cubicBezTo>
                        <a:cubicBezTo>
                          <a:pt x="3857" y="34456"/>
                          <a:pt x="6174" y="17572"/>
                          <a:pt x="17236" y="11131"/>
                        </a:cubicBezTo>
                        <a:cubicBezTo>
                          <a:pt x="17236" y="11131"/>
                          <a:pt x="8634" y="17840"/>
                          <a:pt x="6211" y="33086"/>
                        </a:cubicBezTo>
                        <a:close/>
                        <a:moveTo>
                          <a:pt x="12026" y="29700"/>
                        </a:moveTo>
                        <a:cubicBezTo>
                          <a:pt x="21617" y="33376"/>
                          <a:pt x="28384" y="30605"/>
                          <a:pt x="28384" y="30605"/>
                        </a:cubicBezTo>
                        <a:cubicBezTo>
                          <a:pt x="20957" y="34929"/>
                          <a:pt x="10446" y="30620"/>
                          <a:pt x="10446" y="30620"/>
                        </a:cubicBezTo>
                        <a:cubicBezTo>
                          <a:pt x="10446" y="30620"/>
                          <a:pt x="12001" y="19284"/>
                          <a:pt x="19427" y="14960"/>
                        </a:cubicBezTo>
                        <a:cubicBezTo>
                          <a:pt x="19427" y="14960"/>
                          <a:pt x="13652" y="19464"/>
                          <a:pt x="12026" y="29700"/>
                        </a:cubicBezTo>
                        <a:close/>
                      </a:path>
                    </a:pathLst>
                  </a:custGeom>
                  <a:grpFill/>
                  <a:ln w="7600" cap="flat">
                    <a:noFill/>
                    <a:bevel/>
                  </a:ln>
                </p:spPr>
              </p:sp>
              <p:sp>
                <p:nvSpPr>
                  <p:cNvPr id="508" name="任意多边形: 形状 507"/>
                  <p:cNvSpPr/>
                  <p:nvPr/>
                </p:nvSpPr>
                <p:spPr>
                  <a:xfrm>
                    <a:off x="2135171" y="857610"/>
                    <a:ext cx="7889" cy="7957"/>
                  </a:xfrm>
                  <a:custGeom>
                    <a:avLst/>
                    <a:gdLst/>
                    <a:ahLst/>
                    <a:cxnLst/>
                    <a:rect l="0" t="0" r="0" b="0"/>
                    <a:pathLst>
                      <a:path w="7889" h="7957">
                        <a:moveTo>
                          <a:pt x="1973" y="534"/>
                        </a:moveTo>
                        <a:cubicBezTo>
                          <a:pt x="3859" y="-565"/>
                          <a:pt x="6271" y="0"/>
                          <a:pt x="7360" y="1990"/>
                        </a:cubicBezTo>
                        <a:cubicBezTo>
                          <a:pt x="8449" y="3892"/>
                          <a:pt x="7803" y="6325"/>
                          <a:pt x="5917" y="7423"/>
                        </a:cubicBezTo>
                        <a:cubicBezTo>
                          <a:pt x="4030" y="8522"/>
                          <a:pt x="1618" y="7870"/>
                          <a:pt x="529" y="5967"/>
                        </a:cubicBezTo>
                        <a:cubicBezTo>
                          <a:pt x="-560" y="4065"/>
                          <a:pt x="0" y="1632"/>
                          <a:pt x="1973" y="534"/>
                        </a:cubicBezTo>
                        <a:close/>
                      </a:path>
                    </a:pathLst>
                  </a:custGeom>
                  <a:grpFill/>
                  <a:ln w="7600" cap="flat">
                    <a:noFill/>
                    <a:bevel/>
                  </a:ln>
                </p:spPr>
              </p:sp>
              <p:sp>
                <p:nvSpPr>
                  <p:cNvPr id="509" name="任意多边形: 形状 508"/>
                  <p:cNvSpPr/>
                  <p:nvPr/>
                </p:nvSpPr>
                <p:spPr>
                  <a:xfrm>
                    <a:off x="2144247" y="822770"/>
                    <a:ext cx="53677" cy="40407"/>
                  </a:xfrm>
                  <a:custGeom>
                    <a:avLst/>
                    <a:gdLst/>
                    <a:ahLst/>
                    <a:cxnLst/>
                    <a:rect l="0" t="0" r="0" b="0"/>
                    <a:pathLst>
                      <a:path w="53677" h="40407">
                        <a:moveTo>
                          <a:pt x="16138" y="26231"/>
                        </a:moveTo>
                        <a:cubicBezTo>
                          <a:pt x="15813" y="25664"/>
                          <a:pt x="0" y="34292"/>
                          <a:pt x="-179" y="33701"/>
                        </a:cubicBezTo>
                        <a:cubicBezTo>
                          <a:pt x="-3059" y="25251"/>
                          <a:pt x="4632" y="12894"/>
                          <a:pt x="18087" y="5060"/>
                        </a:cubicBezTo>
                        <a:cubicBezTo>
                          <a:pt x="32498" y="-3332"/>
                          <a:pt x="52897" y="5030"/>
                          <a:pt x="52897" y="5030"/>
                        </a:cubicBezTo>
                        <a:cubicBezTo>
                          <a:pt x="52897" y="5030"/>
                          <a:pt x="49878" y="27028"/>
                          <a:pt x="35467" y="35420"/>
                        </a:cubicBezTo>
                        <a:cubicBezTo>
                          <a:pt x="21914" y="43311"/>
                          <a:pt x="7346" y="43801"/>
                          <a:pt x="1645" y="36888"/>
                        </a:cubicBezTo>
                        <a:cubicBezTo>
                          <a:pt x="1237" y="36463"/>
                          <a:pt x="16430" y="26741"/>
                          <a:pt x="16138" y="26231"/>
                        </a:cubicBezTo>
                        <a:close/>
                        <a:moveTo>
                          <a:pt x="46686" y="8647"/>
                        </a:moveTo>
                        <a:cubicBezTo>
                          <a:pt x="44246" y="23862"/>
                          <a:pt x="35661" y="30601"/>
                          <a:pt x="35661" y="30601"/>
                        </a:cubicBezTo>
                        <a:cubicBezTo>
                          <a:pt x="46723" y="24160"/>
                          <a:pt x="49040" y="7276"/>
                          <a:pt x="49040" y="7276"/>
                        </a:cubicBezTo>
                        <a:cubicBezTo>
                          <a:pt x="49040" y="7276"/>
                          <a:pt x="33383" y="858"/>
                          <a:pt x="22322" y="7299"/>
                        </a:cubicBezTo>
                        <a:cubicBezTo>
                          <a:pt x="22322" y="7299"/>
                          <a:pt x="32383" y="3140"/>
                          <a:pt x="46686" y="8647"/>
                        </a:cubicBezTo>
                        <a:close/>
                        <a:moveTo>
                          <a:pt x="40871" y="12033"/>
                        </a:moveTo>
                        <a:cubicBezTo>
                          <a:pt x="39233" y="22248"/>
                          <a:pt x="33469" y="26772"/>
                          <a:pt x="33469" y="26772"/>
                        </a:cubicBezTo>
                        <a:cubicBezTo>
                          <a:pt x="40896" y="22448"/>
                          <a:pt x="42452" y="11112"/>
                          <a:pt x="42452" y="11112"/>
                        </a:cubicBezTo>
                        <a:cubicBezTo>
                          <a:pt x="42452" y="11112"/>
                          <a:pt x="31940" y="6803"/>
                          <a:pt x="24513" y="11128"/>
                        </a:cubicBezTo>
                        <a:cubicBezTo>
                          <a:pt x="24513" y="11128"/>
                          <a:pt x="31269" y="8335"/>
                          <a:pt x="40871" y="12033"/>
                        </a:cubicBezTo>
                        <a:close/>
                      </a:path>
                    </a:pathLst>
                  </a:custGeom>
                  <a:grpFill/>
                  <a:ln w="7600" cap="flat">
                    <a:noFill/>
                    <a:bevel/>
                  </a:ln>
                </p:spPr>
              </p:sp>
            </p:grpSp>
            <p:grpSp>
              <p:nvGrpSpPr>
                <p:cNvPr id="349" name="组合 348"/>
                <p:cNvGrpSpPr/>
                <p:nvPr/>
              </p:nvGrpSpPr>
              <p:grpSpPr>
                <a:xfrm rot="510912" flipH="1">
                  <a:off x="3079555" y="2006443"/>
                  <a:ext cx="148993" cy="150426"/>
                  <a:chOff x="2181597" y="859189"/>
                  <a:chExt cx="38471" cy="38841"/>
                </a:xfrm>
                <a:grpFill/>
              </p:grpSpPr>
              <p:sp>
                <p:nvSpPr>
                  <p:cNvPr id="500" name="任意多边形: 形状 499"/>
                  <p:cNvSpPr/>
                  <p:nvPr/>
                </p:nvSpPr>
                <p:spPr>
                  <a:xfrm>
                    <a:off x="2181481" y="868984"/>
                    <a:ext cx="17527" cy="11478"/>
                  </a:xfrm>
                  <a:custGeom>
                    <a:avLst/>
                    <a:gdLst/>
                    <a:ahLst/>
                    <a:cxnLst/>
                    <a:rect l="0" t="0" r="0" b="0"/>
                    <a:pathLst>
                      <a:path w="17527" h="11478">
                        <a:moveTo>
                          <a:pt x="12267" y="7083"/>
                        </a:moveTo>
                        <a:cubicBezTo>
                          <a:pt x="12199" y="7270"/>
                          <a:pt x="17299" y="9295"/>
                          <a:pt x="17210" y="9469"/>
                        </a:cubicBezTo>
                        <a:cubicBezTo>
                          <a:pt x="15813" y="11811"/>
                          <a:pt x="11431" y="12423"/>
                          <a:pt x="6966" y="10784"/>
                        </a:cubicBezTo>
                        <a:cubicBezTo>
                          <a:pt x="2184" y="9028"/>
                          <a:pt x="116" y="2565"/>
                          <a:pt x="116" y="2565"/>
                        </a:cubicBezTo>
                        <a:cubicBezTo>
                          <a:pt x="116" y="2565"/>
                          <a:pt x="5820" y="-1046"/>
                          <a:pt x="10602" y="709"/>
                        </a:cubicBezTo>
                        <a:cubicBezTo>
                          <a:pt x="15099" y="2360"/>
                          <a:pt x="18077" y="5706"/>
                          <a:pt x="17592" y="8412"/>
                        </a:cubicBezTo>
                        <a:cubicBezTo>
                          <a:pt x="17573" y="8592"/>
                          <a:pt x="12328" y="6913"/>
                          <a:pt x="12267" y="7083"/>
                        </a:cubicBezTo>
                        <a:close/>
                        <a:moveTo>
                          <a:pt x="2177" y="3321"/>
                        </a:moveTo>
                        <a:cubicBezTo>
                          <a:pt x="6191" y="907"/>
                          <a:pt x="9444" y="1610"/>
                          <a:pt x="9444" y="1610"/>
                        </a:cubicBezTo>
                        <a:cubicBezTo>
                          <a:pt x="5774" y="263"/>
                          <a:pt x="1396" y="3035"/>
                          <a:pt x="1396" y="3035"/>
                        </a:cubicBezTo>
                        <a:cubicBezTo>
                          <a:pt x="1396" y="3035"/>
                          <a:pt x="2983" y="7996"/>
                          <a:pt x="6654" y="9343"/>
                        </a:cubicBezTo>
                        <a:cubicBezTo>
                          <a:pt x="6654" y="9343"/>
                          <a:pt x="3710" y="7783"/>
                          <a:pt x="2177" y="3321"/>
                        </a:cubicBezTo>
                        <a:close/>
                        <a:moveTo>
                          <a:pt x="4107" y="4030"/>
                        </a:moveTo>
                        <a:cubicBezTo>
                          <a:pt x="6802" y="2409"/>
                          <a:pt x="8986" y="2881"/>
                          <a:pt x="8986" y="2881"/>
                        </a:cubicBezTo>
                        <a:cubicBezTo>
                          <a:pt x="6521" y="1976"/>
                          <a:pt x="3582" y="3837"/>
                          <a:pt x="3582" y="3837"/>
                        </a:cubicBezTo>
                        <a:cubicBezTo>
                          <a:pt x="3582" y="3837"/>
                          <a:pt x="4648" y="7168"/>
                          <a:pt x="7112" y="8072"/>
                        </a:cubicBezTo>
                        <a:cubicBezTo>
                          <a:pt x="7112" y="8072"/>
                          <a:pt x="5136" y="7025"/>
                          <a:pt x="4107" y="4030"/>
                        </a:cubicBezTo>
                        <a:close/>
                      </a:path>
                    </a:pathLst>
                  </a:custGeom>
                  <a:grpFill/>
                  <a:ln w="7600" cap="flat">
                    <a:noFill/>
                    <a:bevel/>
                  </a:ln>
                </p:spPr>
              </p:sp>
              <p:sp>
                <p:nvSpPr>
                  <p:cNvPr id="501" name="任意多边形: 形状 500"/>
                  <p:cNvSpPr/>
                  <p:nvPr/>
                </p:nvSpPr>
                <p:spPr>
                  <a:xfrm>
                    <a:off x="2202533" y="876530"/>
                    <a:ext cx="17535" cy="11478"/>
                  </a:xfrm>
                  <a:custGeom>
                    <a:avLst/>
                    <a:gdLst/>
                    <a:ahLst/>
                    <a:cxnLst/>
                    <a:rect l="0" t="0" r="0" b="0"/>
                    <a:pathLst>
                      <a:path w="17535" h="11478">
                        <a:moveTo>
                          <a:pt x="5347" y="4724"/>
                        </a:moveTo>
                        <a:cubicBezTo>
                          <a:pt x="5280" y="4912"/>
                          <a:pt x="0" y="3157"/>
                          <a:pt x="0" y="3349"/>
                        </a:cubicBezTo>
                        <a:cubicBezTo>
                          <a:pt x="0" y="6048"/>
                          <a:pt x="2584" y="9357"/>
                          <a:pt x="7049" y="10996"/>
                        </a:cubicBezTo>
                        <a:cubicBezTo>
                          <a:pt x="11832" y="12752"/>
                          <a:pt x="17535" y="9141"/>
                          <a:pt x="17535" y="9141"/>
                        </a:cubicBezTo>
                        <a:cubicBezTo>
                          <a:pt x="17535" y="9141"/>
                          <a:pt x="15467" y="2677"/>
                          <a:pt x="10685" y="922"/>
                        </a:cubicBezTo>
                        <a:cubicBezTo>
                          <a:pt x="6188" y="0"/>
                          <a:pt x="1775" y="0"/>
                          <a:pt x="0" y="2291"/>
                        </a:cubicBezTo>
                        <a:cubicBezTo>
                          <a:pt x="0" y="2441"/>
                          <a:pt x="5409" y="4555"/>
                          <a:pt x="5347" y="4724"/>
                        </a:cubicBezTo>
                        <a:close/>
                        <a:moveTo>
                          <a:pt x="15474" y="8384"/>
                        </a:moveTo>
                        <a:cubicBezTo>
                          <a:pt x="13938" y="3932"/>
                          <a:pt x="10997" y="2363"/>
                          <a:pt x="10997" y="2363"/>
                        </a:cubicBezTo>
                        <a:cubicBezTo>
                          <a:pt x="14668" y="3710"/>
                          <a:pt x="16255" y="8671"/>
                          <a:pt x="16255" y="8671"/>
                        </a:cubicBezTo>
                        <a:cubicBezTo>
                          <a:pt x="16255" y="8671"/>
                          <a:pt x="11877" y="11443"/>
                          <a:pt x="8207" y="10095"/>
                        </a:cubicBezTo>
                        <a:cubicBezTo>
                          <a:pt x="8207" y="10095"/>
                          <a:pt x="11456" y="10809"/>
                          <a:pt x="15474" y="8384"/>
                        </a:cubicBezTo>
                        <a:close/>
                        <a:moveTo>
                          <a:pt x="13544" y="7676"/>
                        </a:moveTo>
                        <a:cubicBezTo>
                          <a:pt x="12513" y="4687"/>
                          <a:pt x="10539" y="3633"/>
                          <a:pt x="10539" y="3633"/>
                        </a:cubicBezTo>
                        <a:cubicBezTo>
                          <a:pt x="13003" y="4538"/>
                          <a:pt x="14069" y="7868"/>
                          <a:pt x="14069" y="7868"/>
                        </a:cubicBezTo>
                        <a:cubicBezTo>
                          <a:pt x="14069" y="7868"/>
                          <a:pt x="11130" y="9729"/>
                          <a:pt x="8665" y="8825"/>
                        </a:cubicBezTo>
                        <a:cubicBezTo>
                          <a:pt x="8665" y="8825"/>
                          <a:pt x="10847" y="9304"/>
                          <a:pt x="13544" y="7676"/>
                        </a:cubicBezTo>
                        <a:close/>
                      </a:path>
                    </a:pathLst>
                  </a:custGeom>
                  <a:grpFill/>
                  <a:ln w="7600" cap="flat">
                    <a:noFill/>
                    <a:bevel/>
                  </a:ln>
                </p:spPr>
              </p:sp>
              <p:sp>
                <p:nvSpPr>
                  <p:cNvPr id="502" name="任意多边形: 形状 501"/>
                  <p:cNvSpPr/>
                  <p:nvPr/>
                </p:nvSpPr>
                <p:spPr>
                  <a:xfrm>
                    <a:off x="2191507" y="880346"/>
                    <a:ext cx="11380" cy="17685"/>
                  </a:xfrm>
                  <a:custGeom>
                    <a:avLst/>
                    <a:gdLst/>
                    <a:ahLst/>
                    <a:cxnLst/>
                    <a:rect l="0" t="0" r="0" b="0"/>
                    <a:pathLst>
                      <a:path w="11380" h="17685">
                        <a:moveTo>
                          <a:pt x="6696" y="5393"/>
                        </a:moveTo>
                        <a:cubicBezTo>
                          <a:pt x="6510" y="5325"/>
                          <a:pt x="8250" y="0"/>
                          <a:pt x="8060" y="0"/>
                        </a:cubicBezTo>
                        <a:cubicBezTo>
                          <a:pt x="5384" y="0"/>
                          <a:pt x="2102" y="2606"/>
                          <a:pt x="0" y="7110"/>
                        </a:cubicBezTo>
                        <a:cubicBezTo>
                          <a:pt x="-1263" y="11933"/>
                          <a:pt x="2317" y="17685"/>
                          <a:pt x="2317" y="17685"/>
                        </a:cubicBezTo>
                        <a:cubicBezTo>
                          <a:pt x="2317" y="17685"/>
                          <a:pt x="8726" y="15600"/>
                          <a:pt x="10466" y="10776"/>
                        </a:cubicBezTo>
                        <a:cubicBezTo>
                          <a:pt x="12103" y="6241"/>
                          <a:pt x="11476" y="1790"/>
                          <a:pt x="9109" y="0"/>
                        </a:cubicBezTo>
                        <a:cubicBezTo>
                          <a:pt x="8960" y="0"/>
                          <a:pt x="6864" y="5455"/>
                          <a:pt x="6696" y="5393"/>
                        </a:cubicBezTo>
                        <a:close/>
                        <a:moveTo>
                          <a:pt x="3067" y="15606"/>
                        </a:moveTo>
                        <a:cubicBezTo>
                          <a:pt x="7481" y="14057"/>
                          <a:pt x="9038" y="11091"/>
                          <a:pt x="9038" y="11091"/>
                        </a:cubicBezTo>
                        <a:cubicBezTo>
                          <a:pt x="7702" y="14793"/>
                          <a:pt x="2783" y="16394"/>
                          <a:pt x="2783" y="16394"/>
                        </a:cubicBezTo>
                        <a:cubicBezTo>
                          <a:pt x="2783" y="16394"/>
                          <a:pt x="0" y="11979"/>
                          <a:pt x="1371" y="8277"/>
                        </a:cubicBezTo>
                        <a:cubicBezTo>
                          <a:pt x="1371" y="8277"/>
                          <a:pt x="0" y="11554"/>
                          <a:pt x="3067" y="15606"/>
                        </a:cubicBezTo>
                        <a:close/>
                        <a:moveTo>
                          <a:pt x="3770" y="13660"/>
                        </a:moveTo>
                        <a:cubicBezTo>
                          <a:pt x="6733" y="12620"/>
                          <a:pt x="7778" y="10629"/>
                          <a:pt x="7778" y="10629"/>
                        </a:cubicBezTo>
                        <a:cubicBezTo>
                          <a:pt x="6881" y="13114"/>
                          <a:pt x="3579" y="14189"/>
                          <a:pt x="3579" y="14189"/>
                        </a:cubicBezTo>
                        <a:cubicBezTo>
                          <a:pt x="3579" y="14189"/>
                          <a:pt x="1734" y="11225"/>
                          <a:pt x="2631" y="8739"/>
                        </a:cubicBezTo>
                        <a:cubicBezTo>
                          <a:pt x="2631" y="8739"/>
                          <a:pt x="2156" y="10940"/>
                          <a:pt x="3770" y="13660"/>
                        </a:cubicBezTo>
                        <a:close/>
                      </a:path>
                    </a:pathLst>
                  </a:custGeom>
                  <a:grpFill/>
                  <a:ln w="7600" cap="flat">
                    <a:noFill/>
                    <a:bevel/>
                  </a:ln>
                </p:spPr>
              </p:sp>
              <p:sp>
                <p:nvSpPr>
                  <p:cNvPr id="503" name="任意多边形: 形状 502"/>
                  <p:cNvSpPr/>
                  <p:nvPr/>
                </p:nvSpPr>
                <p:spPr>
                  <a:xfrm>
                    <a:off x="2199626" y="877393"/>
                    <a:ext cx="2413" cy="2434"/>
                  </a:xfrm>
                  <a:custGeom>
                    <a:avLst/>
                    <a:gdLst/>
                    <a:ahLst/>
                    <a:cxnLst/>
                    <a:rect l="0" t="0" r="0" b="0"/>
                    <a:pathLst>
                      <a:path w="2413" h="2434">
                        <a:moveTo>
                          <a:pt x="0" y="801"/>
                        </a:moveTo>
                        <a:cubicBezTo>
                          <a:pt x="301" y="169"/>
                          <a:pt x="993" y="-156"/>
                          <a:pt x="1619" y="0"/>
                        </a:cubicBezTo>
                        <a:cubicBezTo>
                          <a:pt x="2245" y="303"/>
                          <a:pt x="2568" y="1002"/>
                          <a:pt x="2340" y="1633"/>
                        </a:cubicBezTo>
                        <a:cubicBezTo>
                          <a:pt x="2112" y="2264"/>
                          <a:pt x="1420" y="2590"/>
                          <a:pt x="794" y="2360"/>
                        </a:cubicBezTo>
                        <a:cubicBezTo>
                          <a:pt x="168" y="2130"/>
                          <a:pt x="-155" y="1432"/>
                          <a:pt x="0" y="801"/>
                        </a:cubicBezTo>
                        <a:close/>
                      </a:path>
                    </a:pathLst>
                  </a:custGeom>
                  <a:grpFill/>
                  <a:ln w="7600" cap="flat">
                    <a:noFill/>
                    <a:bevel/>
                  </a:ln>
                </p:spPr>
              </p:sp>
              <p:sp>
                <p:nvSpPr>
                  <p:cNvPr id="504" name="任意多边形: 形状 503"/>
                  <p:cNvSpPr/>
                  <p:nvPr/>
                </p:nvSpPr>
                <p:spPr>
                  <a:xfrm>
                    <a:off x="2199004" y="859072"/>
                    <a:ext cx="11381" cy="17677"/>
                  </a:xfrm>
                  <a:custGeom>
                    <a:avLst/>
                    <a:gdLst/>
                    <a:ahLst/>
                    <a:cxnLst/>
                    <a:rect l="0" t="0" r="0" b="0"/>
                    <a:pathLst>
                      <a:path w="11381" h="17677">
                        <a:moveTo>
                          <a:pt x="4358" y="12372"/>
                        </a:moveTo>
                        <a:cubicBezTo>
                          <a:pt x="4172" y="12304"/>
                          <a:pt x="2164" y="17447"/>
                          <a:pt x="1992" y="17357"/>
                        </a:cubicBezTo>
                        <a:cubicBezTo>
                          <a:pt x="-330" y="15948"/>
                          <a:pt x="-937" y="11529"/>
                          <a:pt x="688" y="7026"/>
                        </a:cubicBezTo>
                        <a:cubicBezTo>
                          <a:pt x="2429" y="2203"/>
                          <a:pt x="8838" y="117"/>
                          <a:pt x="8838" y="117"/>
                        </a:cubicBezTo>
                        <a:cubicBezTo>
                          <a:pt x="8838" y="117"/>
                          <a:pt x="12418" y="5869"/>
                          <a:pt x="10677" y="10693"/>
                        </a:cubicBezTo>
                        <a:cubicBezTo>
                          <a:pt x="9041" y="15228"/>
                          <a:pt x="5723" y="18231"/>
                          <a:pt x="3040" y="17742"/>
                        </a:cubicBezTo>
                        <a:cubicBezTo>
                          <a:pt x="2862" y="17723"/>
                          <a:pt x="4526" y="12434"/>
                          <a:pt x="4358" y="12372"/>
                        </a:cubicBezTo>
                        <a:close/>
                        <a:moveTo>
                          <a:pt x="8088" y="2196"/>
                        </a:moveTo>
                        <a:cubicBezTo>
                          <a:pt x="10482" y="6244"/>
                          <a:pt x="9784" y="9525"/>
                          <a:pt x="9784" y="9525"/>
                        </a:cubicBezTo>
                        <a:cubicBezTo>
                          <a:pt x="11120" y="5823"/>
                          <a:pt x="8372" y="1408"/>
                          <a:pt x="8372" y="1408"/>
                        </a:cubicBezTo>
                        <a:cubicBezTo>
                          <a:pt x="8372" y="1408"/>
                          <a:pt x="3453" y="3009"/>
                          <a:pt x="2117" y="6711"/>
                        </a:cubicBezTo>
                        <a:cubicBezTo>
                          <a:pt x="2117" y="6711"/>
                          <a:pt x="3663" y="3741"/>
                          <a:pt x="8088" y="2196"/>
                        </a:cubicBezTo>
                        <a:close/>
                        <a:moveTo>
                          <a:pt x="7385" y="4142"/>
                        </a:moveTo>
                        <a:cubicBezTo>
                          <a:pt x="8993" y="6860"/>
                          <a:pt x="8524" y="9063"/>
                          <a:pt x="8524" y="9063"/>
                        </a:cubicBezTo>
                        <a:cubicBezTo>
                          <a:pt x="9421" y="6577"/>
                          <a:pt x="7576" y="3613"/>
                          <a:pt x="7576" y="3613"/>
                        </a:cubicBezTo>
                        <a:cubicBezTo>
                          <a:pt x="7576" y="3613"/>
                          <a:pt x="4274" y="4688"/>
                          <a:pt x="3377" y="7173"/>
                        </a:cubicBezTo>
                        <a:cubicBezTo>
                          <a:pt x="3377" y="7173"/>
                          <a:pt x="4415" y="5180"/>
                          <a:pt x="7385" y="4142"/>
                        </a:cubicBezTo>
                        <a:close/>
                      </a:path>
                    </a:pathLst>
                  </a:custGeom>
                  <a:grpFill/>
                  <a:ln w="7600" cap="flat">
                    <a:noFill/>
                    <a:bevel/>
                  </a:ln>
                </p:spPr>
              </p:sp>
            </p:grpSp>
            <p:grpSp>
              <p:nvGrpSpPr>
                <p:cNvPr id="350" name="组合 349"/>
                <p:cNvGrpSpPr/>
                <p:nvPr/>
              </p:nvGrpSpPr>
              <p:grpSpPr>
                <a:xfrm rot="510912" flipH="1">
                  <a:off x="2546266" y="1994984"/>
                  <a:ext cx="211571" cy="213604"/>
                  <a:chOff x="2300939" y="875366"/>
                  <a:chExt cx="54629" cy="55154"/>
                </a:xfrm>
                <a:grpFill/>
              </p:grpSpPr>
              <p:sp>
                <p:nvSpPr>
                  <p:cNvPr id="495" name="任意多边形: 形状 494"/>
                  <p:cNvSpPr/>
                  <p:nvPr/>
                </p:nvSpPr>
                <p:spPr>
                  <a:xfrm>
                    <a:off x="2300774" y="889274"/>
                    <a:ext cx="24888" cy="16298"/>
                  </a:xfrm>
                  <a:custGeom>
                    <a:avLst/>
                    <a:gdLst/>
                    <a:ahLst/>
                    <a:cxnLst/>
                    <a:rect l="0" t="0" r="0" b="0"/>
                    <a:pathLst>
                      <a:path w="24888" h="16298">
                        <a:moveTo>
                          <a:pt x="17419" y="10057"/>
                        </a:moveTo>
                        <a:cubicBezTo>
                          <a:pt x="17323" y="10324"/>
                          <a:pt x="24565" y="13199"/>
                          <a:pt x="24438" y="13446"/>
                        </a:cubicBezTo>
                        <a:cubicBezTo>
                          <a:pt x="22455" y="16771"/>
                          <a:pt x="16232" y="17640"/>
                          <a:pt x="9892" y="15313"/>
                        </a:cubicBezTo>
                        <a:cubicBezTo>
                          <a:pt x="3101" y="12820"/>
                          <a:pt x="165" y="3642"/>
                          <a:pt x="165" y="3642"/>
                        </a:cubicBezTo>
                        <a:cubicBezTo>
                          <a:pt x="165" y="3642"/>
                          <a:pt x="8264" y="-1486"/>
                          <a:pt x="15055" y="1007"/>
                        </a:cubicBezTo>
                        <a:cubicBezTo>
                          <a:pt x="21441" y="3351"/>
                          <a:pt x="25669" y="8102"/>
                          <a:pt x="24980" y="11945"/>
                        </a:cubicBezTo>
                        <a:cubicBezTo>
                          <a:pt x="24954" y="12200"/>
                          <a:pt x="17506" y="9817"/>
                          <a:pt x="17419" y="10057"/>
                        </a:cubicBezTo>
                        <a:close/>
                        <a:moveTo>
                          <a:pt x="3092" y="4716"/>
                        </a:moveTo>
                        <a:cubicBezTo>
                          <a:pt x="8792" y="1288"/>
                          <a:pt x="13411" y="2287"/>
                          <a:pt x="13411" y="2287"/>
                        </a:cubicBezTo>
                        <a:cubicBezTo>
                          <a:pt x="8199" y="373"/>
                          <a:pt x="1983" y="4309"/>
                          <a:pt x="1983" y="4309"/>
                        </a:cubicBezTo>
                        <a:cubicBezTo>
                          <a:pt x="1983" y="4309"/>
                          <a:pt x="4236" y="11354"/>
                          <a:pt x="9448" y="13267"/>
                        </a:cubicBezTo>
                        <a:cubicBezTo>
                          <a:pt x="9448" y="13267"/>
                          <a:pt x="5268" y="11052"/>
                          <a:pt x="3092" y="4716"/>
                        </a:cubicBezTo>
                        <a:close/>
                        <a:moveTo>
                          <a:pt x="5832" y="5722"/>
                        </a:moveTo>
                        <a:cubicBezTo>
                          <a:pt x="9659" y="3420"/>
                          <a:pt x="12760" y="4091"/>
                          <a:pt x="12760" y="4091"/>
                        </a:cubicBezTo>
                        <a:cubicBezTo>
                          <a:pt x="9260" y="2806"/>
                          <a:pt x="5087" y="5449"/>
                          <a:pt x="5087" y="5449"/>
                        </a:cubicBezTo>
                        <a:cubicBezTo>
                          <a:pt x="5087" y="5449"/>
                          <a:pt x="6600" y="10178"/>
                          <a:pt x="10099" y="11463"/>
                        </a:cubicBezTo>
                        <a:cubicBezTo>
                          <a:pt x="10099" y="11463"/>
                          <a:pt x="7293" y="9976"/>
                          <a:pt x="5832" y="5722"/>
                        </a:cubicBezTo>
                        <a:close/>
                      </a:path>
                    </a:pathLst>
                  </a:custGeom>
                  <a:grpFill/>
                  <a:ln w="7600" cap="flat">
                    <a:noFill/>
                    <a:bevel/>
                  </a:ln>
                </p:spPr>
              </p:sp>
              <p:sp>
                <p:nvSpPr>
                  <p:cNvPr id="496" name="任意多边形: 形状 495"/>
                  <p:cNvSpPr/>
                  <p:nvPr/>
                </p:nvSpPr>
                <p:spPr>
                  <a:xfrm>
                    <a:off x="2330668" y="899989"/>
                    <a:ext cx="24899" cy="16298"/>
                  </a:xfrm>
                  <a:custGeom>
                    <a:avLst/>
                    <a:gdLst/>
                    <a:ahLst/>
                    <a:cxnLst/>
                    <a:rect l="0" t="0" r="0" b="0"/>
                    <a:pathLst>
                      <a:path w="24899" h="16298">
                        <a:moveTo>
                          <a:pt x="7593" y="6709"/>
                        </a:moveTo>
                        <a:cubicBezTo>
                          <a:pt x="7497" y="6976"/>
                          <a:pt x="0" y="4483"/>
                          <a:pt x="0" y="4755"/>
                        </a:cubicBezTo>
                        <a:cubicBezTo>
                          <a:pt x="0" y="8588"/>
                          <a:pt x="3670" y="13287"/>
                          <a:pt x="10010" y="15615"/>
                        </a:cubicBezTo>
                        <a:cubicBezTo>
                          <a:pt x="16801" y="18108"/>
                          <a:pt x="24899" y="12980"/>
                          <a:pt x="24899" y="12980"/>
                        </a:cubicBezTo>
                        <a:cubicBezTo>
                          <a:pt x="24899" y="12980"/>
                          <a:pt x="21964" y="3802"/>
                          <a:pt x="15173" y="1309"/>
                        </a:cubicBezTo>
                        <a:cubicBezTo>
                          <a:pt x="8787" y="-1035"/>
                          <a:pt x="2520" y="0"/>
                          <a:pt x="0" y="3253"/>
                        </a:cubicBezTo>
                        <a:cubicBezTo>
                          <a:pt x="0" y="3466"/>
                          <a:pt x="7680" y="6468"/>
                          <a:pt x="7593" y="6709"/>
                        </a:cubicBezTo>
                        <a:close/>
                        <a:moveTo>
                          <a:pt x="21973" y="11906"/>
                        </a:moveTo>
                        <a:cubicBezTo>
                          <a:pt x="19792" y="5584"/>
                          <a:pt x="15616" y="3355"/>
                          <a:pt x="15616" y="3355"/>
                        </a:cubicBezTo>
                        <a:cubicBezTo>
                          <a:pt x="20828" y="5268"/>
                          <a:pt x="23082" y="12313"/>
                          <a:pt x="23082" y="12313"/>
                        </a:cubicBezTo>
                        <a:cubicBezTo>
                          <a:pt x="23082" y="12313"/>
                          <a:pt x="16866" y="16248"/>
                          <a:pt x="11654" y="14335"/>
                        </a:cubicBezTo>
                        <a:cubicBezTo>
                          <a:pt x="11654" y="14335"/>
                          <a:pt x="16268" y="15348"/>
                          <a:pt x="21973" y="11906"/>
                        </a:cubicBezTo>
                        <a:close/>
                        <a:moveTo>
                          <a:pt x="19233" y="10900"/>
                        </a:moveTo>
                        <a:cubicBezTo>
                          <a:pt x="17768" y="6656"/>
                          <a:pt x="14965" y="5159"/>
                          <a:pt x="14965" y="5159"/>
                        </a:cubicBezTo>
                        <a:cubicBezTo>
                          <a:pt x="18465" y="6443"/>
                          <a:pt x="19977" y="11173"/>
                          <a:pt x="19977" y="11173"/>
                        </a:cubicBezTo>
                        <a:cubicBezTo>
                          <a:pt x="19977" y="11173"/>
                          <a:pt x="15804" y="13815"/>
                          <a:pt x="12305" y="12531"/>
                        </a:cubicBezTo>
                        <a:cubicBezTo>
                          <a:pt x="12305" y="12531"/>
                          <a:pt x="15403" y="13211"/>
                          <a:pt x="19233" y="10900"/>
                        </a:cubicBezTo>
                        <a:close/>
                      </a:path>
                    </a:pathLst>
                  </a:custGeom>
                  <a:grpFill/>
                  <a:ln w="7600" cap="flat">
                    <a:noFill/>
                    <a:bevel/>
                  </a:ln>
                </p:spPr>
              </p:sp>
              <p:sp>
                <p:nvSpPr>
                  <p:cNvPr id="497" name="任意多边形: 形状 496"/>
                  <p:cNvSpPr/>
                  <p:nvPr/>
                </p:nvSpPr>
                <p:spPr>
                  <a:xfrm>
                    <a:off x="2315011" y="905407"/>
                    <a:ext cx="16160" cy="25112"/>
                  </a:xfrm>
                  <a:custGeom>
                    <a:avLst/>
                    <a:gdLst/>
                    <a:ahLst/>
                    <a:cxnLst/>
                    <a:rect l="0" t="0" r="0" b="0"/>
                    <a:pathLst>
                      <a:path w="16160" h="25112">
                        <a:moveTo>
                          <a:pt x="9508" y="7658"/>
                        </a:moveTo>
                        <a:cubicBezTo>
                          <a:pt x="9244" y="7561"/>
                          <a:pt x="11715" y="0"/>
                          <a:pt x="11445" y="0"/>
                        </a:cubicBezTo>
                        <a:cubicBezTo>
                          <a:pt x="7645" y="0"/>
                          <a:pt x="2985" y="3701"/>
                          <a:pt x="0" y="10095"/>
                        </a:cubicBezTo>
                        <a:cubicBezTo>
                          <a:pt x="-1794" y="16944"/>
                          <a:pt x="3290" y="25112"/>
                          <a:pt x="3290" y="25112"/>
                        </a:cubicBezTo>
                        <a:cubicBezTo>
                          <a:pt x="3290" y="25112"/>
                          <a:pt x="12391" y="22151"/>
                          <a:pt x="14862" y="15302"/>
                        </a:cubicBezTo>
                        <a:cubicBezTo>
                          <a:pt x="17187" y="8862"/>
                          <a:pt x="16296" y="2541"/>
                          <a:pt x="12934" y="0"/>
                        </a:cubicBezTo>
                        <a:cubicBezTo>
                          <a:pt x="12723" y="0"/>
                          <a:pt x="9746" y="7746"/>
                          <a:pt x="9508" y="7658"/>
                        </a:cubicBezTo>
                        <a:close/>
                        <a:moveTo>
                          <a:pt x="4355" y="22161"/>
                        </a:moveTo>
                        <a:cubicBezTo>
                          <a:pt x="10623" y="19961"/>
                          <a:pt x="12834" y="15750"/>
                          <a:pt x="12834" y="15750"/>
                        </a:cubicBezTo>
                        <a:cubicBezTo>
                          <a:pt x="10937" y="21006"/>
                          <a:pt x="3952" y="23279"/>
                          <a:pt x="3952" y="23279"/>
                        </a:cubicBezTo>
                        <a:cubicBezTo>
                          <a:pt x="3952" y="23279"/>
                          <a:pt x="0" y="17010"/>
                          <a:pt x="1947" y="11753"/>
                        </a:cubicBezTo>
                        <a:cubicBezTo>
                          <a:pt x="1947" y="11753"/>
                          <a:pt x="942" y="16407"/>
                          <a:pt x="4355" y="22161"/>
                        </a:cubicBezTo>
                        <a:close/>
                        <a:moveTo>
                          <a:pt x="5353" y="19397"/>
                        </a:moveTo>
                        <a:cubicBezTo>
                          <a:pt x="9561" y="17920"/>
                          <a:pt x="11045" y="15093"/>
                          <a:pt x="11045" y="15093"/>
                        </a:cubicBezTo>
                        <a:cubicBezTo>
                          <a:pt x="9771" y="18622"/>
                          <a:pt x="5082" y="20148"/>
                          <a:pt x="5082" y="20148"/>
                        </a:cubicBezTo>
                        <a:cubicBezTo>
                          <a:pt x="5082" y="20148"/>
                          <a:pt x="2462" y="15939"/>
                          <a:pt x="3735" y="12410"/>
                        </a:cubicBezTo>
                        <a:cubicBezTo>
                          <a:pt x="3735" y="12410"/>
                          <a:pt x="3061" y="15534"/>
                          <a:pt x="5353" y="19397"/>
                        </a:cubicBezTo>
                        <a:close/>
                      </a:path>
                    </a:pathLst>
                  </a:custGeom>
                  <a:grpFill/>
                  <a:ln w="7600" cap="flat">
                    <a:noFill/>
                    <a:bevel/>
                  </a:ln>
                </p:spPr>
              </p:sp>
              <p:sp>
                <p:nvSpPr>
                  <p:cNvPr id="498" name="任意多边形: 形状 497"/>
                  <p:cNvSpPr/>
                  <p:nvPr/>
                </p:nvSpPr>
                <p:spPr>
                  <a:xfrm>
                    <a:off x="2326540" y="901215"/>
                    <a:ext cx="3426" cy="3456"/>
                  </a:xfrm>
                  <a:custGeom>
                    <a:avLst/>
                    <a:gdLst/>
                    <a:ahLst/>
                    <a:cxnLst/>
                    <a:rect l="0" t="0" r="0" b="0"/>
                    <a:pathLst>
                      <a:path w="3426" h="3456">
                        <a:moveTo>
                          <a:pt x="104" y="1137"/>
                        </a:moveTo>
                        <a:cubicBezTo>
                          <a:pt x="427" y="241"/>
                          <a:pt x="1410" y="-222"/>
                          <a:pt x="2299" y="105"/>
                        </a:cubicBezTo>
                        <a:cubicBezTo>
                          <a:pt x="3188" y="431"/>
                          <a:pt x="3646" y="1422"/>
                          <a:pt x="3323" y="2319"/>
                        </a:cubicBezTo>
                        <a:cubicBezTo>
                          <a:pt x="2999" y="3215"/>
                          <a:pt x="2016" y="3677"/>
                          <a:pt x="1127" y="3351"/>
                        </a:cubicBezTo>
                        <a:cubicBezTo>
                          <a:pt x="239" y="3025"/>
                          <a:pt x="-220" y="2034"/>
                          <a:pt x="104" y="1137"/>
                        </a:cubicBezTo>
                        <a:close/>
                      </a:path>
                    </a:pathLst>
                  </a:custGeom>
                  <a:grpFill/>
                  <a:ln w="7600" cap="flat">
                    <a:noFill/>
                    <a:bevel/>
                  </a:ln>
                </p:spPr>
              </p:sp>
              <p:sp>
                <p:nvSpPr>
                  <p:cNvPr id="499" name="任意多边形: 形状 498"/>
                  <p:cNvSpPr/>
                  <p:nvPr/>
                </p:nvSpPr>
                <p:spPr>
                  <a:xfrm>
                    <a:off x="2325656" y="875199"/>
                    <a:ext cx="16160" cy="25101"/>
                  </a:xfrm>
                  <a:custGeom>
                    <a:avLst/>
                    <a:gdLst/>
                    <a:ahLst/>
                    <a:cxnLst/>
                    <a:rect l="0" t="0" r="0" b="0"/>
                    <a:pathLst>
                      <a:path w="16160" h="25101">
                        <a:moveTo>
                          <a:pt x="6189" y="17568"/>
                        </a:moveTo>
                        <a:cubicBezTo>
                          <a:pt x="5924" y="17471"/>
                          <a:pt x="3073" y="24775"/>
                          <a:pt x="2828" y="24647"/>
                        </a:cubicBezTo>
                        <a:cubicBezTo>
                          <a:pt x="-469" y="22646"/>
                          <a:pt x="-1330" y="16371"/>
                          <a:pt x="977" y="9976"/>
                        </a:cubicBezTo>
                        <a:cubicBezTo>
                          <a:pt x="3449" y="3128"/>
                          <a:pt x="12549" y="167"/>
                          <a:pt x="12549" y="167"/>
                        </a:cubicBezTo>
                        <a:cubicBezTo>
                          <a:pt x="12549" y="167"/>
                          <a:pt x="17634" y="8334"/>
                          <a:pt x="15162" y="15183"/>
                        </a:cubicBezTo>
                        <a:cubicBezTo>
                          <a:pt x="12838" y="21624"/>
                          <a:pt x="8127" y="25888"/>
                          <a:pt x="4317" y="25193"/>
                        </a:cubicBezTo>
                        <a:cubicBezTo>
                          <a:pt x="4063" y="25167"/>
                          <a:pt x="6427" y="17655"/>
                          <a:pt x="6189" y="17568"/>
                        </a:cubicBezTo>
                        <a:close/>
                        <a:moveTo>
                          <a:pt x="11484" y="3118"/>
                        </a:moveTo>
                        <a:cubicBezTo>
                          <a:pt x="14884" y="8867"/>
                          <a:pt x="13893" y="13525"/>
                          <a:pt x="13893" y="13525"/>
                        </a:cubicBezTo>
                        <a:cubicBezTo>
                          <a:pt x="15790" y="8269"/>
                          <a:pt x="11888" y="2000"/>
                          <a:pt x="11888" y="2000"/>
                        </a:cubicBezTo>
                        <a:cubicBezTo>
                          <a:pt x="11888" y="2000"/>
                          <a:pt x="4903" y="4272"/>
                          <a:pt x="3006" y="9529"/>
                        </a:cubicBezTo>
                        <a:cubicBezTo>
                          <a:pt x="3006" y="9529"/>
                          <a:pt x="5202" y="5313"/>
                          <a:pt x="11484" y="3118"/>
                        </a:cubicBezTo>
                        <a:close/>
                        <a:moveTo>
                          <a:pt x="10487" y="5882"/>
                        </a:moveTo>
                        <a:cubicBezTo>
                          <a:pt x="12769" y="9741"/>
                          <a:pt x="12104" y="12869"/>
                          <a:pt x="12104" y="12869"/>
                        </a:cubicBezTo>
                        <a:cubicBezTo>
                          <a:pt x="13378" y="9340"/>
                          <a:pt x="10758" y="5131"/>
                          <a:pt x="10758" y="5131"/>
                        </a:cubicBezTo>
                        <a:cubicBezTo>
                          <a:pt x="10758" y="5131"/>
                          <a:pt x="6068" y="6656"/>
                          <a:pt x="4795" y="10186"/>
                        </a:cubicBezTo>
                        <a:cubicBezTo>
                          <a:pt x="4795" y="10186"/>
                          <a:pt x="6269" y="7355"/>
                          <a:pt x="10487" y="5882"/>
                        </a:cubicBezTo>
                        <a:close/>
                      </a:path>
                    </a:pathLst>
                  </a:custGeom>
                  <a:grpFill/>
                  <a:ln w="7600" cap="flat">
                    <a:noFill/>
                    <a:bevel/>
                  </a:ln>
                </p:spPr>
              </p:sp>
            </p:grpSp>
            <p:grpSp>
              <p:nvGrpSpPr>
                <p:cNvPr id="351" name="组合 350"/>
                <p:cNvGrpSpPr/>
                <p:nvPr/>
              </p:nvGrpSpPr>
              <p:grpSpPr>
                <a:xfrm rot="510912" flipH="1">
                  <a:off x="2169071" y="2047697"/>
                  <a:ext cx="541331" cy="545378"/>
                  <a:chOff x="2304225" y="896472"/>
                  <a:chExt cx="139775" cy="140820"/>
                </a:xfrm>
                <a:grpFill/>
              </p:grpSpPr>
              <p:sp>
                <p:nvSpPr>
                  <p:cNvPr id="490" name="任意多边形: 形状 489"/>
                  <p:cNvSpPr/>
                  <p:nvPr/>
                </p:nvSpPr>
                <p:spPr>
                  <a:xfrm>
                    <a:off x="2362146" y="896312"/>
                    <a:ext cx="37487" cy="63625"/>
                  </a:xfrm>
                  <a:custGeom>
                    <a:avLst/>
                    <a:gdLst/>
                    <a:ahLst/>
                    <a:cxnLst/>
                    <a:rect l="0" t="0" r="0" b="0"/>
                    <a:pathLst>
                      <a:path w="37487" h="63625">
                        <a:moveTo>
                          <a:pt x="16307" y="44672"/>
                        </a:moveTo>
                        <a:cubicBezTo>
                          <a:pt x="15631" y="44552"/>
                          <a:pt x="11850" y="63311"/>
                          <a:pt x="11208" y="63108"/>
                        </a:cubicBezTo>
                        <a:cubicBezTo>
                          <a:pt x="2450" y="59712"/>
                          <a:pt x="-2255" y="45008"/>
                          <a:pt x="603" y="28664"/>
                        </a:cubicBezTo>
                        <a:cubicBezTo>
                          <a:pt x="3663" y="11159"/>
                          <a:pt x="24277" y="160"/>
                          <a:pt x="24277" y="160"/>
                        </a:cubicBezTo>
                        <a:cubicBezTo>
                          <a:pt x="24277" y="160"/>
                          <a:pt x="39918" y="17606"/>
                          <a:pt x="36858" y="35112"/>
                        </a:cubicBezTo>
                        <a:cubicBezTo>
                          <a:pt x="33980" y="51573"/>
                          <a:pt x="24456" y="63826"/>
                          <a:pt x="15014" y="63785"/>
                        </a:cubicBezTo>
                        <a:cubicBezTo>
                          <a:pt x="14394" y="63830"/>
                          <a:pt x="16916" y="44780"/>
                          <a:pt x="16307" y="44672"/>
                        </a:cubicBezTo>
                        <a:close/>
                        <a:moveTo>
                          <a:pt x="22958" y="7705"/>
                        </a:moveTo>
                        <a:cubicBezTo>
                          <a:pt x="33537" y="20059"/>
                          <a:pt x="33114" y="31672"/>
                          <a:pt x="33114" y="31672"/>
                        </a:cubicBezTo>
                        <a:cubicBezTo>
                          <a:pt x="35463" y="18236"/>
                          <a:pt x="23458" y="4846"/>
                          <a:pt x="23458" y="4846"/>
                        </a:cubicBezTo>
                        <a:cubicBezTo>
                          <a:pt x="23458" y="4846"/>
                          <a:pt x="7636" y="13287"/>
                          <a:pt x="5287" y="26723"/>
                        </a:cubicBezTo>
                        <a:cubicBezTo>
                          <a:pt x="5287" y="26723"/>
                          <a:pt x="8791" y="15659"/>
                          <a:pt x="22958" y="7705"/>
                        </a:cubicBezTo>
                        <a:close/>
                        <a:moveTo>
                          <a:pt x="21724" y="14768"/>
                        </a:moveTo>
                        <a:cubicBezTo>
                          <a:pt x="28826" y="23062"/>
                          <a:pt x="28542" y="30859"/>
                          <a:pt x="28542" y="30859"/>
                        </a:cubicBezTo>
                        <a:cubicBezTo>
                          <a:pt x="30119" y="21838"/>
                          <a:pt x="22059" y="12848"/>
                          <a:pt x="22059" y="12848"/>
                        </a:cubicBezTo>
                        <a:cubicBezTo>
                          <a:pt x="22059" y="12848"/>
                          <a:pt x="11437" y="18516"/>
                          <a:pt x="9859" y="27536"/>
                        </a:cubicBezTo>
                        <a:cubicBezTo>
                          <a:pt x="9859" y="27536"/>
                          <a:pt x="12212" y="20108"/>
                          <a:pt x="21724" y="14768"/>
                        </a:cubicBezTo>
                        <a:close/>
                      </a:path>
                    </a:pathLst>
                  </a:custGeom>
                  <a:grpFill/>
                  <a:ln w="7600" cap="flat">
                    <a:noFill/>
                    <a:bevel/>
                  </a:ln>
                </p:spPr>
              </p:sp>
              <p:sp>
                <p:nvSpPr>
                  <p:cNvPr id="491" name="任意多边形: 形状 490"/>
                  <p:cNvSpPr/>
                  <p:nvPr/>
                </p:nvSpPr>
                <p:spPr>
                  <a:xfrm>
                    <a:off x="2348825" y="973633"/>
                    <a:ext cx="37487" cy="63660"/>
                  </a:xfrm>
                  <a:custGeom>
                    <a:avLst/>
                    <a:gdLst/>
                    <a:ahLst/>
                    <a:cxnLst/>
                    <a:rect l="0" t="0" r="0" b="0"/>
                    <a:pathLst>
                      <a:path w="37487" h="63660">
                        <a:moveTo>
                          <a:pt x="20583" y="19084"/>
                        </a:moveTo>
                        <a:cubicBezTo>
                          <a:pt x="19906" y="18963"/>
                          <a:pt x="22716" y="0"/>
                          <a:pt x="22044" y="0"/>
                        </a:cubicBezTo>
                        <a:cubicBezTo>
                          <a:pt x="12662" y="0"/>
                          <a:pt x="3254" y="12365"/>
                          <a:pt x="0" y="28709"/>
                        </a:cubicBezTo>
                        <a:cubicBezTo>
                          <a:pt x="-2664" y="46214"/>
                          <a:pt x="12977" y="63660"/>
                          <a:pt x="12977" y="63660"/>
                        </a:cubicBezTo>
                        <a:cubicBezTo>
                          <a:pt x="12977" y="63660"/>
                          <a:pt x="33591" y="52661"/>
                          <a:pt x="36652" y="35156"/>
                        </a:cubicBezTo>
                        <a:cubicBezTo>
                          <a:pt x="39530" y="18694"/>
                          <a:pt x="34736" y="3895"/>
                          <a:pt x="25849" y="0"/>
                        </a:cubicBezTo>
                        <a:cubicBezTo>
                          <a:pt x="25282" y="0"/>
                          <a:pt x="21192" y="19192"/>
                          <a:pt x="20583" y="19084"/>
                        </a:cubicBezTo>
                        <a:close/>
                        <a:moveTo>
                          <a:pt x="14296" y="56116"/>
                        </a:moveTo>
                        <a:cubicBezTo>
                          <a:pt x="28427" y="48155"/>
                          <a:pt x="31968" y="37097"/>
                          <a:pt x="31968" y="37097"/>
                        </a:cubicBezTo>
                        <a:cubicBezTo>
                          <a:pt x="29619" y="50533"/>
                          <a:pt x="13797" y="58974"/>
                          <a:pt x="13797" y="58974"/>
                        </a:cubicBezTo>
                        <a:cubicBezTo>
                          <a:pt x="13797" y="58974"/>
                          <a:pt x="1792" y="45584"/>
                          <a:pt x="4141" y="32148"/>
                        </a:cubicBezTo>
                        <a:cubicBezTo>
                          <a:pt x="4141" y="32148"/>
                          <a:pt x="3681" y="43754"/>
                          <a:pt x="14296" y="56116"/>
                        </a:cubicBezTo>
                        <a:close/>
                        <a:moveTo>
                          <a:pt x="15531" y="49053"/>
                        </a:moveTo>
                        <a:cubicBezTo>
                          <a:pt x="25018" y="43708"/>
                          <a:pt x="27395" y="36284"/>
                          <a:pt x="27395" y="36284"/>
                        </a:cubicBezTo>
                        <a:cubicBezTo>
                          <a:pt x="25818" y="45304"/>
                          <a:pt x="15196" y="50972"/>
                          <a:pt x="15196" y="50972"/>
                        </a:cubicBezTo>
                        <a:cubicBezTo>
                          <a:pt x="15196" y="50972"/>
                          <a:pt x="7136" y="41982"/>
                          <a:pt x="8713" y="32962"/>
                        </a:cubicBezTo>
                        <a:cubicBezTo>
                          <a:pt x="8713" y="32962"/>
                          <a:pt x="8405" y="40753"/>
                          <a:pt x="15531" y="49053"/>
                        </a:cubicBezTo>
                        <a:close/>
                      </a:path>
                    </a:pathLst>
                  </a:custGeom>
                  <a:grpFill/>
                  <a:ln w="7600" cap="flat">
                    <a:noFill/>
                    <a:bevel/>
                  </a:ln>
                </p:spPr>
              </p:sp>
              <p:sp>
                <p:nvSpPr>
                  <p:cNvPr id="492" name="任意多边形: 形状 491"/>
                  <p:cNvSpPr/>
                  <p:nvPr/>
                </p:nvSpPr>
                <p:spPr>
                  <a:xfrm>
                    <a:off x="2304225" y="941366"/>
                    <a:ext cx="63121" cy="37807"/>
                  </a:xfrm>
                  <a:custGeom>
                    <a:avLst/>
                    <a:gdLst/>
                    <a:ahLst/>
                    <a:cxnLst/>
                    <a:rect l="0" t="0" r="0" b="0"/>
                    <a:pathLst>
                      <a:path w="63121" h="37807">
                        <a:moveTo>
                          <a:pt x="44199" y="20758"/>
                        </a:moveTo>
                        <a:cubicBezTo>
                          <a:pt x="44318" y="20076"/>
                          <a:pt x="63121" y="22910"/>
                          <a:pt x="63121" y="22232"/>
                        </a:cubicBezTo>
                        <a:cubicBezTo>
                          <a:pt x="62945" y="12770"/>
                          <a:pt x="50860" y="3282"/>
                          <a:pt x="34655" y="0"/>
                        </a:cubicBezTo>
                        <a:cubicBezTo>
                          <a:pt x="17298" y="-2686"/>
                          <a:pt x="0" y="13088"/>
                          <a:pt x="0" y="13088"/>
                        </a:cubicBezTo>
                        <a:cubicBezTo>
                          <a:pt x="0" y="13088"/>
                          <a:pt x="10905" y="33878"/>
                          <a:pt x="28263" y="36965"/>
                        </a:cubicBezTo>
                        <a:cubicBezTo>
                          <a:pt x="44585" y="39867"/>
                          <a:pt x="59259" y="35032"/>
                          <a:pt x="62450" y="26070"/>
                        </a:cubicBezTo>
                        <a:cubicBezTo>
                          <a:pt x="62704" y="25498"/>
                          <a:pt x="44092" y="21372"/>
                          <a:pt x="44199" y="20758"/>
                        </a:cubicBezTo>
                        <a:close/>
                        <a:moveTo>
                          <a:pt x="7480" y="14418"/>
                        </a:moveTo>
                        <a:cubicBezTo>
                          <a:pt x="15374" y="28670"/>
                          <a:pt x="26338" y="32240"/>
                          <a:pt x="26338" y="32240"/>
                        </a:cubicBezTo>
                        <a:cubicBezTo>
                          <a:pt x="13016" y="29871"/>
                          <a:pt x="4646" y="13914"/>
                          <a:pt x="4646" y="13914"/>
                        </a:cubicBezTo>
                        <a:cubicBezTo>
                          <a:pt x="4646" y="13914"/>
                          <a:pt x="17923" y="1807"/>
                          <a:pt x="31245" y="4176"/>
                        </a:cubicBezTo>
                        <a:cubicBezTo>
                          <a:pt x="31245" y="4176"/>
                          <a:pt x="19737" y="3713"/>
                          <a:pt x="7480" y="14418"/>
                        </a:cubicBezTo>
                        <a:close/>
                        <a:moveTo>
                          <a:pt x="14483" y="15664"/>
                        </a:moveTo>
                        <a:cubicBezTo>
                          <a:pt x="19783" y="25232"/>
                          <a:pt x="27144" y="27629"/>
                          <a:pt x="27144" y="27629"/>
                        </a:cubicBezTo>
                        <a:cubicBezTo>
                          <a:pt x="18200" y="26039"/>
                          <a:pt x="12580" y="15325"/>
                          <a:pt x="12580" y="15325"/>
                        </a:cubicBezTo>
                        <a:cubicBezTo>
                          <a:pt x="12580" y="15325"/>
                          <a:pt x="21494" y="7197"/>
                          <a:pt x="30438" y="8787"/>
                        </a:cubicBezTo>
                        <a:cubicBezTo>
                          <a:pt x="30438" y="8787"/>
                          <a:pt x="22712" y="8476"/>
                          <a:pt x="14483" y="15664"/>
                        </a:cubicBezTo>
                        <a:close/>
                      </a:path>
                    </a:pathLst>
                  </a:custGeom>
                  <a:grpFill/>
                  <a:ln w="7600" cap="flat">
                    <a:noFill/>
                    <a:bevel/>
                  </a:ln>
                </p:spPr>
              </p:sp>
              <p:sp>
                <p:nvSpPr>
                  <p:cNvPr id="493" name="任意多边形: 形状 492"/>
                  <p:cNvSpPr/>
                  <p:nvPr/>
                </p:nvSpPr>
                <p:spPr>
                  <a:xfrm>
                    <a:off x="2369935" y="962669"/>
                    <a:ext cx="8356" cy="8427"/>
                  </a:xfrm>
                  <a:custGeom>
                    <a:avLst/>
                    <a:gdLst/>
                    <a:ahLst/>
                    <a:cxnLst/>
                    <a:rect l="0" t="0" r="0" b="0"/>
                    <a:pathLst>
                      <a:path w="8356" h="8427">
                        <a:moveTo>
                          <a:pt x="4903" y="0"/>
                        </a:moveTo>
                        <a:cubicBezTo>
                          <a:pt x="7175" y="469"/>
                          <a:pt x="8692" y="2654"/>
                          <a:pt x="8292" y="4945"/>
                        </a:cubicBezTo>
                        <a:cubicBezTo>
                          <a:pt x="7891" y="7236"/>
                          <a:pt x="5724" y="8766"/>
                          <a:pt x="3452" y="8362"/>
                        </a:cubicBezTo>
                        <a:cubicBezTo>
                          <a:pt x="1181" y="7958"/>
                          <a:pt x="-336" y="5773"/>
                          <a:pt x="0" y="3482"/>
                        </a:cubicBezTo>
                        <a:cubicBezTo>
                          <a:pt x="465" y="1191"/>
                          <a:pt x="2631" y="-339"/>
                          <a:pt x="4903" y="0"/>
                        </a:cubicBezTo>
                        <a:close/>
                      </a:path>
                    </a:pathLst>
                  </a:custGeom>
                  <a:grpFill/>
                  <a:ln w="7600" cap="flat">
                    <a:noFill/>
                    <a:bevel/>
                  </a:ln>
                </p:spPr>
              </p:sp>
              <p:sp>
                <p:nvSpPr>
                  <p:cNvPr id="494" name="任意多边形: 形状 493"/>
                  <p:cNvSpPr/>
                  <p:nvPr/>
                </p:nvSpPr>
                <p:spPr>
                  <a:xfrm>
                    <a:off x="2381074" y="954826"/>
                    <a:ext cx="63086" cy="37807"/>
                  </a:xfrm>
                  <a:custGeom>
                    <a:avLst/>
                    <a:gdLst/>
                    <a:ahLst/>
                    <a:cxnLst/>
                    <a:rect l="0" t="0" r="0" b="0"/>
                    <a:pathLst>
                      <a:path w="63086" h="37807">
                        <a:moveTo>
                          <a:pt x="18793" y="16446"/>
                        </a:moveTo>
                        <a:cubicBezTo>
                          <a:pt x="18912" y="15764"/>
                          <a:pt x="311" y="11952"/>
                          <a:pt x="512" y="11304"/>
                        </a:cubicBezTo>
                        <a:cubicBezTo>
                          <a:pt x="3879" y="2471"/>
                          <a:pt x="18460" y="-2274"/>
                          <a:pt x="34665" y="608"/>
                        </a:cubicBezTo>
                        <a:cubicBezTo>
                          <a:pt x="52022" y="3695"/>
                          <a:pt x="62927" y="24485"/>
                          <a:pt x="62927" y="24485"/>
                        </a:cubicBezTo>
                        <a:cubicBezTo>
                          <a:pt x="62927" y="24485"/>
                          <a:pt x="45629" y="40259"/>
                          <a:pt x="28272" y="37173"/>
                        </a:cubicBezTo>
                        <a:cubicBezTo>
                          <a:pt x="11950" y="34270"/>
                          <a:pt x="-200" y="24665"/>
                          <a:pt x="-159" y="15142"/>
                        </a:cubicBezTo>
                        <a:cubicBezTo>
                          <a:pt x="-204" y="14517"/>
                          <a:pt x="18685" y="17060"/>
                          <a:pt x="18793" y="16446"/>
                        </a:cubicBezTo>
                        <a:close/>
                        <a:moveTo>
                          <a:pt x="55447" y="23154"/>
                        </a:moveTo>
                        <a:cubicBezTo>
                          <a:pt x="43196" y="33824"/>
                          <a:pt x="31683" y="33397"/>
                          <a:pt x="31683" y="33397"/>
                        </a:cubicBezTo>
                        <a:cubicBezTo>
                          <a:pt x="45005" y="35766"/>
                          <a:pt x="58282" y="23659"/>
                          <a:pt x="58282" y="23659"/>
                        </a:cubicBezTo>
                        <a:cubicBezTo>
                          <a:pt x="58282" y="23659"/>
                          <a:pt x="49911" y="7702"/>
                          <a:pt x="36589" y="5332"/>
                        </a:cubicBezTo>
                        <a:cubicBezTo>
                          <a:pt x="36589" y="5332"/>
                          <a:pt x="47560" y="8867"/>
                          <a:pt x="55447" y="23154"/>
                        </a:cubicBezTo>
                        <a:close/>
                        <a:moveTo>
                          <a:pt x="48444" y="21909"/>
                        </a:moveTo>
                        <a:cubicBezTo>
                          <a:pt x="40219" y="29072"/>
                          <a:pt x="32489" y="28786"/>
                          <a:pt x="32489" y="28786"/>
                        </a:cubicBezTo>
                        <a:cubicBezTo>
                          <a:pt x="41433" y="30376"/>
                          <a:pt x="50347" y="22247"/>
                          <a:pt x="50347" y="22247"/>
                        </a:cubicBezTo>
                        <a:cubicBezTo>
                          <a:pt x="50347" y="22247"/>
                          <a:pt x="44727" y="11534"/>
                          <a:pt x="35783" y="9944"/>
                        </a:cubicBezTo>
                        <a:cubicBezTo>
                          <a:pt x="35783" y="9944"/>
                          <a:pt x="43148" y="12316"/>
                          <a:pt x="48444" y="21909"/>
                        </a:cubicBezTo>
                        <a:close/>
                      </a:path>
                    </a:pathLst>
                  </a:custGeom>
                  <a:grpFill/>
                  <a:ln w="7600" cap="flat">
                    <a:noFill/>
                    <a:bevel/>
                  </a:ln>
                </p:spPr>
              </p:sp>
            </p:grpSp>
            <p:grpSp>
              <p:nvGrpSpPr>
                <p:cNvPr id="352" name="组合 351"/>
                <p:cNvGrpSpPr/>
                <p:nvPr/>
              </p:nvGrpSpPr>
              <p:grpSpPr>
                <a:xfrm rot="510912" flipH="1">
                  <a:off x="2140242" y="2440564"/>
                  <a:ext cx="240947" cy="243267"/>
                  <a:chOff x="2379475" y="1004069"/>
                  <a:chExt cx="62214" cy="62813"/>
                </a:xfrm>
                <a:grpFill/>
              </p:grpSpPr>
              <p:sp>
                <p:nvSpPr>
                  <p:cNvPr id="485" name="任意多边形: 形状 484"/>
                  <p:cNvSpPr/>
                  <p:nvPr/>
                </p:nvSpPr>
                <p:spPr>
                  <a:xfrm>
                    <a:off x="2379287" y="1019910"/>
                    <a:ext cx="28344" cy="18562"/>
                  </a:xfrm>
                  <a:custGeom>
                    <a:avLst/>
                    <a:gdLst/>
                    <a:ahLst/>
                    <a:cxnLst/>
                    <a:rect l="0" t="0" r="0" b="0"/>
                    <a:pathLst>
                      <a:path w="28344" h="18562">
                        <a:moveTo>
                          <a:pt x="19838" y="11454"/>
                        </a:moveTo>
                        <a:cubicBezTo>
                          <a:pt x="19728" y="11758"/>
                          <a:pt x="27976" y="15032"/>
                          <a:pt x="27831" y="15314"/>
                        </a:cubicBezTo>
                        <a:cubicBezTo>
                          <a:pt x="25573" y="19100"/>
                          <a:pt x="18486" y="20090"/>
                          <a:pt x="11265" y="17439"/>
                        </a:cubicBezTo>
                        <a:cubicBezTo>
                          <a:pt x="3532" y="14600"/>
                          <a:pt x="188" y="4148"/>
                          <a:pt x="188" y="4148"/>
                        </a:cubicBezTo>
                        <a:cubicBezTo>
                          <a:pt x="188" y="4148"/>
                          <a:pt x="9411" y="-1692"/>
                          <a:pt x="17145" y="1147"/>
                        </a:cubicBezTo>
                        <a:cubicBezTo>
                          <a:pt x="24418" y="3817"/>
                          <a:pt x="29233" y="9227"/>
                          <a:pt x="28449" y="13603"/>
                        </a:cubicBezTo>
                        <a:cubicBezTo>
                          <a:pt x="28419" y="13894"/>
                          <a:pt x="19937" y="11180"/>
                          <a:pt x="19838" y="11454"/>
                        </a:cubicBezTo>
                        <a:close/>
                        <a:moveTo>
                          <a:pt x="3521" y="5371"/>
                        </a:moveTo>
                        <a:cubicBezTo>
                          <a:pt x="10012" y="1466"/>
                          <a:pt x="15273" y="2604"/>
                          <a:pt x="15273" y="2604"/>
                        </a:cubicBezTo>
                        <a:cubicBezTo>
                          <a:pt x="9337" y="425"/>
                          <a:pt x="2258" y="4908"/>
                          <a:pt x="2258" y="4908"/>
                        </a:cubicBezTo>
                        <a:cubicBezTo>
                          <a:pt x="2258" y="4908"/>
                          <a:pt x="4824" y="12930"/>
                          <a:pt x="10760" y="15109"/>
                        </a:cubicBezTo>
                        <a:cubicBezTo>
                          <a:pt x="10760" y="15109"/>
                          <a:pt x="5999" y="12587"/>
                          <a:pt x="3521" y="5371"/>
                        </a:cubicBezTo>
                        <a:close/>
                        <a:moveTo>
                          <a:pt x="6642" y="6517"/>
                        </a:moveTo>
                        <a:cubicBezTo>
                          <a:pt x="11000" y="3895"/>
                          <a:pt x="14532" y="4659"/>
                          <a:pt x="14532" y="4659"/>
                        </a:cubicBezTo>
                        <a:cubicBezTo>
                          <a:pt x="10546" y="3196"/>
                          <a:pt x="5794" y="6205"/>
                          <a:pt x="5794" y="6205"/>
                        </a:cubicBezTo>
                        <a:cubicBezTo>
                          <a:pt x="5794" y="6205"/>
                          <a:pt x="7516" y="11592"/>
                          <a:pt x="11502" y="13055"/>
                        </a:cubicBezTo>
                        <a:cubicBezTo>
                          <a:pt x="11502" y="13055"/>
                          <a:pt x="8305" y="11361"/>
                          <a:pt x="6642" y="6517"/>
                        </a:cubicBezTo>
                        <a:close/>
                      </a:path>
                    </a:pathLst>
                  </a:custGeom>
                  <a:grpFill/>
                  <a:ln w="7600" cap="flat">
                    <a:noFill/>
                    <a:bevel/>
                  </a:ln>
                </p:spPr>
              </p:sp>
              <p:sp>
                <p:nvSpPr>
                  <p:cNvPr id="486" name="任意多边形: 形状 485"/>
                  <p:cNvSpPr/>
                  <p:nvPr/>
                </p:nvSpPr>
                <p:spPr>
                  <a:xfrm>
                    <a:off x="2413332" y="1032113"/>
                    <a:ext cx="28357" cy="18561"/>
                  </a:xfrm>
                  <a:custGeom>
                    <a:avLst/>
                    <a:gdLst/>
                    <a:ahLst/>
                    <a:cxnLst/>
                    <a:rect l="0" t="0" r="0" b="0"/>
                    <a:pathLst>
                      <a:path w="28357" h="18561">
                        <a:moveTo>
                          <a:pt x="8648" y="7640"/>
                        </a:moveTo>
                        <a:cubicBezTo>
                          <a:pt x="8538" y="7944"/>
                          <a:pt x="0" y="5106"/>
                          <a:pt x="0" y="5415"/>
                        </a:cubicBezTo>
                        <a:cubicBezTo>
                          <a:pt x="0" y="9780"/>
                          <a:pt x="4179" y="15133"/>
                          <a:pt x="11400" y="17783"/>
                        </a:cubicBezTo>
                        <a:cubicBezTo>
                          <a:pt x="19134" y="20622"/>
                          <a:pt x="28357" y="14782"/>
                          <a:pt x="28357" y="14782"/>
                        </a:cubicBezTo>
                        <a:cubicBezTo>
                          <a:pt x="28357" y="14782"/>
                          <a:pt x="25013" y="4330"/>
                          <a:pt x="17280" y="1491"/>
                        </a:cubicBezTo>
                        <a:cubicBezTo>
                          <a:pt x="10007" y="-1179"/>
                          <a:pt x="2870" y="0"/>
                          <a:pt x="0" y="3705"/>
                        </a:cubicBezTo>
                        <a:cubicBezTo>
                          <a:pt x="0" y="3947"/>
                          <a:pt x="8747" y="7367"/>
                          <a:pt x="8648" y="7640"/>
                        </a:cubicBezTo>
                        <a:close/>
                        <a:moveTo>
                          <a:pt x="25024" y="13559"/>
                        </a:moveTo>
                        <a:cubicBezTo>
                          <a:pt x="22540" y="6359"/>
                          <a:pt x="17785" y="3821"/>
                          <a:pt x="17785" y="3821"/>
                        </a:cubicBezTo>
                        <a:cubicBezTo>
                          <a:pt x="23721" y="6000"/>
                          <a:pt x="26287" y="14022"/>
                          <a:pt x="26287" y="14022"/>
                        </a:cubicBezTo>
                        <a:cubicBezTo>
                          <a:pt x="26287" y="14022"/>
                          <a:pt x="19208" y="18505"/>
                          <a:pt x="13272" y="16326"/>
                        </a:cubicBezTo>
                        <a:cubicBezTo>
                          <a:pt x="13272" y="16326"/>
                          <a:pt x="18527" y="17480"/>
                          <a:pt x="25024" y="13559"/>
                        </a:cubicBezTo>
                        <a:close/>
                        <a:moveTo>
                          <a:pt x="21903" y="12413"/>
                        </a:moveTo>
                        <a:cubicBezTo>
                          <a:pt x="20236" y="7580"/>
                          <a:pt x="17043" y="5875"/>
                          <a:pt x="17043" y="5875"/>
                        </a:cubicBezTo>
                        <a:cubicBezTo>
                          <a:pt x="21029" y="7338"/>
                          <a:pt x="22752" y="12725"/>
                          <a:pt x="22752" y="12725"/>
                        </a:cubicBezTo>
                        <a:cubicBezTo>
                          <a:pt x="22752" y="12725"/>
                          <a:pt x="17999" y="15734"/>
                          <a:pt x="14013" y="14271"/>
                        </a:cubicBezTo>
                        <a:cubicBezTo>
                          <a:pt x="14013" y="14271"/>
                          <a:pt x="17541" y="15046"/>
                          <a:pt x="21903" y="12413"/>
                        </a:cubicBezTo>
                        <a:close/>
                      </a:path>
                    </a:pathLst>
                  </a:custGeom>
                  <a:grpFill/>
                  <a:ln w="7600" cap="flat">
                    <a:noFill/>
                    <a:bevel/>
                  </a:ln>
                </p:spPr>
              </p:sp>
              <p:sp>
                <p:nvSpPr>
                  <p:cNvPr id="487" name="任意多边形: 形状 486"/>
                  <p:cNvSpPr/>
                  <p:nvPr/>
                </p:nvSpPr>
                <p:spPr>
                  <a:xfrm>
                    <a:off x="2395501" y="1038283"/>
                    <a:ext cx="18404" cy="28599"/>
                  </a:xfrm>
                  <a:custGeom>
                    <a:avLst/>
                    <a:gdLst/>
                    <a:ahLst/>
                    <a:cxnLst/>
                    <a:rect l="0" t="0" r="0" b="0"/>
                    <a:pathLst>
                      <a:path w="18404" h="28599">
                        <a:moveTo>
                          <a:pt x="10829" y="8722"/>
                        </a:moveTo>
                        <a:cubicBezTo>
                          <a:pt x="10527" y="8611"/>
                          <a:pt x="13341" y="0"/>
                          <a:pt x="13035" y="0"/>
                        </a:cubicBezTo>
                        <a:cubicBezTo>
                          <a:pt x="8707" y="0"/>
                          <a:pt x="3400" y="4215"/>
                          <a:pt x="772" y="11497"/>
                        </a:cubicBezTo>
                        <a:cubicBezTo>
                          <a:pt x="-2043" y="19297"/>
                          <a:pt x="3747" y="28599"/>
                          <a:pt x="3747" y="28599"/>
                        </a:cubicBezTo>
                        <a:cubicBezTo>
                          <a:pt x="3747" y="28599"/>
                          <a:pt x="14111" y="25227"/>
                          <a:pt x="16926" y="17427"/>
                        </a:cubicBezTo>
                        <a:cubicBezTo>
                          <a:pt x="19573" y="10092"/>
                          <a:pt x="18558" y="2894"/>
                          <a:pt x="14730" y="0"/>
                        </a:cubicBezTo>
                        <a:cubicBezTo>
                          <a:pt x="14490" y="0"/>
                          <a:pt x="11100" y="8821"/>
                          <a:pt x="10829" y="8722"/>
                        </a:cubicBezTo>
                        <a:close/>
                        <a:moveTo>
                          <a:pt x="4960" y="25238"/>
                        </a:moveTo>
                        <a:cubicBezTo>
                          <a:pt x="12099" y="22733"/>
                          <a:pt x="14616" y="17937"/>
                          <a:pt x="14616" y="17937"/>
                        </a:cubicBezTo>
                        <a:cubicBezTo>
                          <a:pt x="12455" y="23923"/>
                          <a:pt x="4500" y="26512"/>
                          <a:pt x="4500" y="26512"/>
                        </a:cubicBezTo>
                        <a:cubicBezTo>
                          <a:pt x="4500" y="26512"/>
                          <a:pt x="0" y="19372"/>
                          <a:pt x="2217" y="13385"/>
                        </a:cubicBezTo>
                        <a:cubicBezTo>
                          <a:pt x="2217" y="13385"/>
                          <a:pt x="1073" y="18685"/>
                          <a:pt x="4960" y="25238"/>
                        </a:cubicBezTo>
                        <a:close/>
                        <a:moveTo>
                          <a:pt x="6096" y="22091"/>
                        </a:moveTo>
                        <a:cubicBezTo>
                          <a:pt x="10889" y="20409"/>
                          <a:pt x="12579" y="17189"/>
                          <a:pt x="12579" y="17189"/>
                        </a:cubicBezTo>
                        <a:cubicBezTo>
                          <a:pt x="11128" y="21208"/>
                          <a:pt x="5787" y="22946"/>
                          <a:pt x="5787" y="22946"/>
                        </a:cubicBezTo>
                        <a:cubicBezTo>
                          <a:pt x="5787" y="22946"/>
                          <a:pt x="2804" y="18153"/>
                          <a:pt x="4254" y="14133"/>
                        </a:cubicBezTo>
                        <a:cubicBezTo>
                          <a:pt x="4254" y="14133"/>
                          <a:pt x="3486" y="17691"/>
                          <a:pt x="6096" y="22091"/>
                        </a:cubicBezTo>
                        <a:close/>
                      </a:path>
                    </a:pathLst>
                  </a:custGeom>
                  <a:grpFill/>
                  <a:ln w="7600" cap="flat">
                    <a:noFill/>
                    <a:bevel/>
                  </a:ln>
                </p:spPr>
              </p:sp>
              <p:sp>
                <p:nvSpPr>
                  <p:cNvPr id="488" name="任意多边形: 形状 487"/>
                  <p:cNvSpPr/>
                  <p:nvPr/>
                </p:nvSpPr>
                <p:spPr>
                  <a:xfrm>
                    <a:off x="2408631" y="1033508"/>
                    <a:ext cx="3902" cy="3936"/>
                  </a:xfrm>
                  <a:custGeom>
                    <a:avLst/>
                    <a:gdLst/>
                    <a:ahLst/>
                    <a:cxnLst/>
                    <a:rect l="0" t="0" r="0" b="0"/>
                    <a:pathLst>
                      <a:path w="3902" h="3936">
                        <a:moveTo>
                          <a:pt x="118" y="1295"/>
                        </a:moveTo>
                        <a:cubicBezTo>
                          <a:pt x="487" y="274"/>
                          <a:pt x="1606" y="-252"/>
                          <a:pt x="2618" y="119"/>
                        </a:cubicBezTo>
                        <a:cubicBezTo>
                          <a:pt x="3631" y="491"/>
                          <a:pt x="4153" y="1620"/>
                          <a:pt x="3784" y="2641"/>
                        </a:cubicBezTo>
                        <a:cubicBezTo>
                          <a:pt x="3416" y="3662"/>
                          <a:pt x="2296" y="4188"/>
                          <a:pt x="1284" y="3816"/>
                        </a:cubicBezTo>
                        <a:cubicBezTo>
                          <a:pt x="272" y="3445"/>
                          <a:pt x="-250" y="2316"/>
                          <a:pt x="118" y="1295"/>
                        </a:cubicBezTo>
                        <a:close/>
                      </a:path>
                    </a:pathLst>
                  </a:custGeom>
                  <a:grpFill/>
                  <a:ln w="7600" cap="flat">
                    <a:noFill/>
                    <a:bevel/>
                  </a:ln>
                </p:spPr>
              </p:sp>
              <p:sp>
                <p:nvSpPr>
                  <p:cNvPr id="489" name="任意多边形: 形状 488"/>
                  <p:cNvSpPr/>
                  <p:nvPr/>
                </p:nvSpPr>
                <p:spPr>
                  <a:xfrm>
                    <a:off x="2407624" y="1003880"/>
                    <a:ext cx="18405" cy="28586"/>
                  </a:xfrm>
                  <a:custGeom>
                    <a:avLst/>
                    <a:gdLst/>
                    <a:ahLst/>
                    <a:cxnLst/>
                    <a:rect l="0" t="0" r="0" b="0"/>
                    <a:pathLst>
                      <a:path w="18405" h="28586">
                        <a:moveTo>
                          <a:pt x="7048" y="20008"/>
                        </a:moveTo>
                        <a:cubicBezTo>
                          <a:pt x="6746" y="19897"/>
                          <a:pt x="3500" y="28215"/>
                          <a:pt x="3221" y="28069"/>
                        </a:cubicBezTo>
                        <a:cubicBezTo>
                          <a:pt x="-534" y="25791"/>
                          <a:pt x="-1515" y="18644"/>
                          <a:pt x="1113" y="11362"/>
                        </a:cubicBezTo>
                        <a:cubicBezTo>
                          <a:pt x="3928" y="3562"/>
                          <a:pt x="14292" y="190"/>
                          <a:pt x="14292" y="190"/>
                        </a:cubicBezTo>
                        <a:cubicBezTo>
                          <a:pt x="14292" y="190"/>
                          <a:pt x="20082" y="9492"/>
                          <a:pt x="17267" y="17292"/>
                        </a:cubicBezTo>
                        <a:cubicBezTo>
                          <a:pt x="14620" y="24627"/>
                          <a:pt x="9255" y="29483"/>
                          <a:pt x="4916" y="28692"/>
                        </a:cubicBezTo>
                        <a:cubicBezTo>
                          <a:pt x="4628" y="28662"/>
                          <a:pt x="7319" y="20107"/>
                          <a:pt x="7048" y="20008"/>
                        </a:cubicBezTo>
                        <a:close/>
                        <a:moveTo>
                          <a:pt x="13079" y="3551"/>
                        </a:moveTo>
                        <a:cubicBezTo>
                          <a:pt x="16951" y="10098"/>
                          <a:pt x="15822" y="15404"/>
                          <a:pt x="15822" y="15404"/>
                        </a:cubicBezTo>
                        <a:cubicBezTo>
                          <a:pt x="17983" y="9417"/>
                          <a:pt x="13539" y="2277"/>
                          <a:pt x="13539" y="2277"/>
                        </a:cubicBezTo>
                        <a:cubicBezTo>
                          <a:pt x="13539" y="2277"/>
                          <a:pt x="5584" y="4866"/>
                          <a:pt x="3423" y="10852"/>
                        </a:cubicBezTo>
                        <a:cubicBezTo>
                          <a:pt x="3423" y="10852"/>
                          <a:pt x="5924" y="6051"/>
                          <a:pt x="13079" y="3551"/>
                        </a:cubicBezTo>
                        <a:close/>
                        <a:moveTo>
                          <a:pt x="11943" y="6698"/>
                        </a:moveTo>
                        <a:cubicBezTo>
                          <a:pt x="14542" y="11094"/>
                          <a:pt x="13785" y="14656"/>
                          <a:pt x="13785" y="14656"/>
                        </a:cubicBezTo>
                        <a:cubicBezTo>
                          <a:pt x="15236" y="10637"/>
                          <a:pt x="12252" y="5843"/>
                          <a:pt x="12252" y="5843"/>
                        </a:cubicBezTo>
                        <a:cubicBezTo>
                          <a:pt x="12252" y="5843"/>
                          <a:pt x="6911" y="7581"/>
                          <a:pt x="5461" y="11600"/>
                        </a:cubicBezTo>
                        <a:cubicBezTo>
                          <a:pt x="5461" y="11600"/>
                          <a:pt x="7140" y="8376"/>
                          <a:pt x="11943" y="6698"/>
                        </a:cubicBezTo>
                        <a:close/>
                      </a:path>
                    </a:pathLst>
                  </a:custGeom>
                  <a:grpFill/>
                  <a:ln w="7600" cap="flat">
                    <a:noFill/>
                    <a:bevel/>
                  </a:ln>
                </p:spPr>
              </p:sp>
            </p:grpSp>
            <p:grpSp>
              <p:nvGrpSpPr>
                <p:cNvPr id="353" name="组合 352"/>
                <p:cNvGrpSpPr/>
                <p:nvPr/>
              </p:nvGrpSpPr>
              <p:grpSpPr>
                <a:xfrm rot="510912" flipH="1">
                  <a:off x="2468559" y="2543249"/>
                  <a:ext cx="148993" cy="150426"/>
                  <a:chOff x="2317097" y="1019628"/>
                  <a:chExt cx="38471" cy="38841"/>
                </a:xfrm>
                <a:grpFill/>
              </p:grpSpPr>
              <p:sp>
                <p:nvSpPr>
                  <p:cNvPr id="480" name="任意多边形: 形状 479"/>
                  <p:cNvSpPr/>
                  <p:nvPr/>
                </p:nvSpPr>
                <p:spPr>
                  <a:xfrm>
                    <a:off x="2316980" y="1029423"/>
                    <a:ext cx="17527" cy="11478"/>
                  </a:xfrm>
                  <a:custGeom>
                    <a:avLst/>
                    <a:gdLst/>
                    <a:ahLst/>
                    <a:cxnLst/>
                    <a:rect l="0" t="0" r="0" b="0"/>
                    <a:pathLst>
                      <a:path w="17527" h="11478">
                        <a:moveTo>
                          <a:pt x="12267" y="7082"/>
                        </a:moveTo>
                        <a:cubicBezTo>
                          <a:pt x="12199" y="7270"/>
                          <a:pt x="17299" y="9295"/>
                          <a:pt x="17210" y="9469"/>
                        </a:cubicBezTo>
                        <a:cubicBezTo>
                          <a:pt x="15813" y="11811"/>
                          <a:pt x="11431" y="12423"/>
                          <a:pt x="6966" y="10784"/>
                        </a:cubicBezTo>
                        <a:cubicBezTo>
                          <a:pt x="2184" y="9028"/>
                          <a:pt x="116" y="2565"/>
                          <a:pt x="116" y="2565"/>
                        </a:cubicBezTo>
                        <a:cubicBezTo>
                          <a:pt x="116" y="2565"/>
                          <a:pt x="5820" y="-1046"/>
                          <a:pt x="10602" y="709"/>
                        </a:cubicBezTo>
                        <a:cubicBezTo>
                          <a:pt x="15099" y="2360"/>
                          <a:pt x="18077" y="5706"/>
                          <a:pt x="17592" y="8412"/>
                        </a:cubicBezTo>
                        <a:cubicBezTo>
                          <a:pt x="17573" y="8592"/>
                          <a:pt x="12328" y="6913"/>
                          <a:pt x="12267" y="7082"/>
                        </a:cubicBezTo>
                        <a:close/>
                        <a:moveTo>
                          <a:pt x="2177" y="3321"/>
                        </a:moveTo>
                        <a:cubicBezTo>
                          <a:pt x="6191" y="907"/>
                          <a:pt x="9444" y="1610"/>
                          <a:pt x="9444" y="1610"/>
                        </a:cubicBezTo>
                        <a:cubicBezTo>
                          <a:pt x="5774" y="263"/>
                          <a:pt x="1396" y="3035"/>
                          <a:pt x="1396" y="3035"/>
                        </a:cubicBezTo>
                        <a:cubicBezTo>
                          <a:pt x="1396" y="3035"/>
                          <a:pt x="2983" y="7996"/>
                          <a:pt x="6654" y="9343"/>
                        </a:cubicBezTo>
                        <a:cubicBezTo>
                          <a:pt x="6654" y="9343"/>
                          <a:pt x="3710" y="7783"/>
                          <a:pt x="2177" y="3321"/>
                        </a:cubicBezTo>
                        <a:close/>
                        <a:moveTo>
                          <a:pt x="4107" y="4030"/>
                        </a:moveTo>
                        <a:cubicBezTo>
                          <a:pt x="6802" y="2409"/>
                          <a:pt x="8986" y="2881"/>
                          <a:pt x="8986" y="2881"/>
                        </a:cubicBezTo>
                        <a:cubicBezTo>
                          <a:pt x="6521" y="1976"/>
                          <a:pt x="3583" y="3837"/>
                          <a:pt x="3583" y="3837"/>
                        </a:cubicBezTo>
                        <a:cubicBezTo>
                          <a:pt x="3583" y="3837"/>
                          <a:pt x="4648" y="7168"/>
                          <a:pt x="7112" y="8072"/>
                        </a:cubicBezTo>
                        <a:cubicBezTo>
                          <a:pt x="7112" y="8072"/>
                          <a:pt x="5136" y="7025"/>
                          <a:pt x="4107" y="4030"/>
                        </a:cubicBezTo>
                        <a:close/>
                      </a:path>
                    </a:pathLst>
                  </a:custGeom>
                  <a:grpFill/>
                  <a:ln w="7600" cap="flat">
                    <a:noFill/>
                    <a:bevel/>
                  </a:ln>
                </p:spPr>
              </p:sp>
              <p:sp>
                <p:nvSpPr>
                  <p:cNvPr id="481" name="任意多边形: 形状 480"/>
                  <p:cNvSpPr/>
                  <p:nvPr/>
                </p:nvSpPr>
                <p:spPr>
                  <a:xfrm>
                    <a:off x="2338033" y="1036969"/>
                    <a:ext cx="17535" cy="11478"/>
                  </a:xfrm>
                  <a:custGeom>
                    <a:avLst/>
                    <a:gdLst/>
                    <a:ahLst/>
                    <a:cxnLst/>
                    <a:rect l="0" t="0" r="0" b="0"/>
                    <a:pathLst>
                      <a:path w="17535" h="11478">
                        <a:moveTo>
                          <a:pt x="5347" y="4724"/>
                        </a:moveTo>
                        <a:cubicBezTo>
                          <a:pt x="5280" y="4912"/>
                          <a:pt x="0" y="3157"/>
                          <a:pt x="0" y="3349"/>
                        </a:cubicBezTo>
                        <a:cubicBezTo>
                          <a:pt x="0" y="6048"/>
                          <a:pt x="2584" y="9357"/>
                          <a:pt x="7049" y="10996"/>
                        </a:cubicBezTo>
                        <a:cubicBezTo>
                          <a:pt x="11832" y="12752"/>
                          <a:pt x="17535" y="9141"/>
                          <a:pt x="17535" y="9141"/>
                        </a:cubicBezTo>
                        <a:cubicBezTo>
                          <a:pt x="17535" y="9141"/>
                          <a:pt x="15467" y="2677"/>
                          <a:pt x="10685" y="922"/>
                        </a:cubicBezTo>
                        <a:cubicBezTo>
                          <a:pt x="6188" y="0"/>
                          <a:pt x="1775" y="0"/>
                          <a:pt x="0" y="2291"/>
                        </a:cubicBezTo>
                        <a:cubicBezTo>
                          <a:pt x="0" y="2441"/>
                          <a:pt x="5409" y="4555"/>
                          <a:pt x="5347" y="4724"/>
                        </a:cubicBezTo>
                        <a:close/>
                        <a:moveTo>
                          <a:pt x="15474" y="8384"/>
                        </a:moveTo>
                        <a:cubicBezTo>
                          <a:pt x="13938" y="3932"/>
                          <a:pt x="10998" y="2363"/>
                          <a:pt x="10998" y="2363"/>
                        </a:cubicBezTo>
                        <a:cubicBezTo>
                          <a:pt x="14668" y="3710"/>
                          <a:pt x="16255" y="8671"/>
                          <a:pt x="16255" y="8671"/>
                        </a:cubicBezTo>
                        <a:cubicBezTo>
                          <a:pt x="16255" y="8671"/>
                          <a:pt x="11877" y="11443"/>
                          <a:pt x="8207" y="10095"/>
                        </a:cubicBezTo>
                        <a:cubicBezTo>
                          <a:pt x="8207" y="10095"/>
                          <a:pt x="11456" y="10809"/>
                          <a:pt x="15474" y="8384"/>
                        </a:cubicBezTo>
                        <a:close/>
                        <a:moveTo>
                          <a:pt x="13544" y="7676"/>
                        </a:moveTo>
                        <a:cubicBezTo>
                          <a:pt x="12513" y="4687"/>
                          <a:pt x="10539" y="3633"/>
                          <a:pt x="10539" y="3633"/>
                        </a:cubicBezTo>
                        <a:cubicBezTo>
                          <a:pt x="13003" y="4538"/>
                          <a:pt x="14069" y="7868"/>
                          <a:pt x="14069" y="7868"/>
                        </a:cubicBezTo>
                        <a:cubicBezTo>
                          <a:pt x="14069" y="7868"/>
                          <a:pt x="11130" y="9729"/>
                          <a:pt x="8665" y="8825"/>
                        </a:cubicBezTo>
                        <a:cubicBezTo>
                          <a:pt x="8665" y="8825"/>
                          <a:pt x="10847" y="9304"/>
                          <a:pt x="13544" y="7676"/>
                        </a:cubicBezTo>
                        <a:close/>
                      </a:path>
                    </a:pathLst>
                  </a:custGeom>
                  <a:grpFill/>
                  <a:ln w="7600" cap="flat">
                    <a:noFill/>
                    <a:bevel/>
                  </a:ln>
                </p:spPr>
              </p:sp>
              <p:sp>
                <p:nvSpPr>
                  <p:cNvPr id="482" name="任意多边形: 形状 481"/>
                  <p:cNvSpPr/>
                  <p:nvPr/>
                </p:nvSpPr>
                <p:spPr>
                  <a:xfrm>
                    <a:off x="2327007" y="1040785"/>
                    <a:ext cx="11380" cy="17685"/>
                  </a:xfrm>
                  <a:custGeom>
                    <a:avLst/>
                    <a:gdLst/>
                    <a:ahLst/>
                    <a:cxnLst/>
                    <a:rect l="0" t="0" r="0" b="0"/>
                    <a:pathLst>
                      <a:path w="11380" h="17685">
                        <a:moveTo>
                          <a:pt x="6696" y="5393"/>
                        </a:moveTo>
                        <a:cubicBezTo>
                          <a:pt x="6510" y="5325"/>
                          <a:pt x="8250" y="0"/>
                          <a:pt x="8060" y="0"/>
                        </a:cubicBezTo>
                        <a:cubicBezTo>
                          <a:pt x="5384" y="0"/>
                          <a:pt x="2102" y="2606"/>
                          <a:pt x="0" y="7110"/>
                        </a:cubicBezTo>
                        <a:cubicBezTo>
                          <a:pt x="-1263" y="11933"/>
                          <a:pt x="2317" y="17685"/>
                          <a:pt x="2317" y="17685"/>
                        </a:cubicBezTo>
                        <a:cubicBezTo>
                          <a:pt x="2317" y="17685"/>
                          <a:pt x="8726" y="15600"/>
                          <a:pt x="10466" y="10776"/>
                        </a:cubicBezTo>
                        <a:cubicBezTo>
                          <a:pt x="12103" y="6241"/>
                          <a:pt x="11476" y="1790"/>
                          <a:pt x="9109" y="0"/>
                        </a:cubicBezTo>
                        <a:cubicBezTo>
                          <a:pt x="8960" y="0"/>
                          <a:pt x="6864" y="5455"/>
                          <a:pt x="6696" y="5393"/>
                        </a:cubicBezTo>
                        <a:close/>
                        <a:moveTo>
                          <a:pt x="3067" y="15606"/>
                        </a:moveTo>
                        <a:cubicBezTo>
                          <a:pt x="7481" y="14057"/>
                          <a:pt x="9038" y="11091"/>
                          <a:pt x="9038" y="11091"/>
                        </a:cubicBezTo>
                        <a:cubicBezTo>
                          <a:pt x="7702" y="14793"/>
                          <a:pt x="2783" y="16394"/>
                          <a:pt x="2783" y="16394"/>
                        </a:cubicBezTo>
                        <a:cubicBezTo>
                          <a:pt x="2783" y="16394"/>
                          <a:pt x="0" y="11979"/>
                          <a:pt x="1371" y="8277"/>
                        </a:cubicBezTo>
                        <a:cubicBezTo>
                          <a:pt x="1371" y="8277"/>
                          <a:pt x="0" y="11554"/>
                          <a:pt x="3067" y="15606"/>
                        </a:cubicBezTo>
                        <a:close/>
                        <a:moveTo>
                          <a:pt x="3770" y="13660"/>
                        </a:moveTo>
                        <a:cubicBezTo>
                          <a:pt x="6733" y="12620"/>
                          <a:pt x="7778" y="10629"/>
                          <a:pt x="7778" y="10629"/>
                        </a:cubicBezTo>
                        <a:cubicBezTo>
                          <a:pt x="6881" y="13114"/>
                          <a:pt x="3579" y="14189"/>
                          <a:pt x="3579" y="14189"/>
                        </a:cubicBezTo>
                        <a:cubicBezTo>
                          <a:pt x="3579" y="14189"/>
                          <a:pt x="1734" y="11225"/>
                          <a:pt x="2631" y="8739"/>
                        </a:cubicBezTo>
                        <a:cubicBezTo>
                          <a:pt x="2631" y="8739"/>
                          <a:pt x="2156" y="10940"/>
                          <a:pt x="3770" y="13660"/>
                        </a:cubicBezTo>
                        <a:close/>
                      </a:path>
                    </a:pathLst>
                  </a:custGeom>
                  <a:grpFill/>
                  <a:ln w="7600" cap="flat">
                    <a:noFill/>
                    <a:bevel/>
                  </a:ln>
                </p:spPr>
              </p:sp>
              <p:sp>
                <p:nvSpPr>
                  <p:cNvPr id="483" name="任意多边形: 形状 482"/>
                  <p:cNvSpPr/>
                  <p:nvPr/>
                </p:nvSpPr>
                <p:spPr>
                  <a:xfrm>
                    <a:off x="2335126" y="1037832"/>
                    <a:ext cx="2413" cy="2434"/>
                  </a:xfrm>
                  <a:custGeom>
                    <a:avLst/>
                    <a:gdLst/>
                    <a:ahLst/>
                    <a:cxnLst/>
                    <a:rect l="0" t="0" r="0" b="0"/>
                    <a:pathLst>
                      <a:path w="2413" h="2434">
                        <a:moveTo>
                          <a:pt x="0" y="801"/>
                        </a:moveTo>
                        <a:cubicBezTo>
                          <a:pt x="301" y="169"/>
                          <a:pt x="993" y="-156"/>
                          <a:pt x="1619" y="0"/>
                        </a:cubicBezTo>
                        <a:cubicBezTo>
                          <a:pt x="2245" y="303"/>
                          <a:pt x="2568" y="1002"/>
                          <a:pt x="2340" y="1633"/>
                        </a:cubicBezTo>
                        <a:cubicBezTo>
                          <a:pt x="2112" y="2264"/>
                          <a:pt x="1420" y="2590"/>
                          <a:pt x="794" y="2360"/>
                        </a:cubicBezTo>
                        <a:cubicBezTo>
                          <a:pt x="168" y="2130"/>
                          <a:pt x="-155" y="1432"/>
                          <a:pt x="0" y="801"/>
                        </a:cubicBezTo>
                        <a:close/>
                      </a:path>
                    </a:pathLst>
                  </a:custGeom>
                  <a:grpFill/>
                  <a:ln w="7600" cap="flat">
                    <a:noFill/>
                    <a:bevel/>
                  </a:ln>
                </p:spPr>
              </p:sp>
              <p:sp>
                <p:nvSpPr>
                  <p:cNvPr id="484" name="任意多边形: 形状 483"/>
                  <p:cNvSpPr/>
                  <p:nvPr/>
                </p:nvSpPr>
                <p:spPr>
                  <a:xfrm>
                    <a:off x="2334503" y="1019511"/>
                    <a:ext cx="11381" cy="17677"/>
                  </a:xfrm>
                  <a:custGeom>
                    <a:avLst/>
                    <a:gdLst/>
                    <a:ahLst/>
                    <a:cxnLst/>
                    <a:rect l="0" t="0" r="0" b="0"/>
                    <a:pathLst>
                      <a:path w="11381" h="17677">
                        <a:moveTo>
                          <a:pt x="4358" y="12372"/>
                        </a:moveTo>
                        <a:cubicBezTo>
                          <a:pt x="4172" y="12304"/>
                          <a:pt x="2164" y="17447"/>
                          <a:pt x="1992" y="17357"/>
                        </a:cubicBezTo>
                        <a:cubicBezTo>
                          <a:pt x="-330" y="15948"/>
                          <a:pt x="-937" y="11529"/>
                          <a:pt x="688" y="7026"/>
                        </a:cubicBezTo>
                        <a:cubicBezTo>
                          <a:pt x="2429" y="2202"/>
                          <a:pt x="8838" y="117"/>
                          <a:pt x="8838" y="117"/>
                        </a:cubicBezTo>
                        <a:cubicBezTo>
                          <a:pt x="8838" y="117"/>
                          <a:pt x="12418" y="5869"/>
                          <a:pt x="10677" y="10693"/>
                        </a:cubicBezTo>
                        <a:cubicBezTo>
                          <a:pt x="9041" y="15228"/>
                          <a:pt x="5723" y="18231"/>
                          <a:pt x="3040" y="17742"/>
                        </a:cubicBezTo>
                        <a:cubicBezTo>
                          <a:pt x="2862" y="17723"/>
                          <a:pt x="4526" y="12434"/>
                          <a:pt x="4358" y="12372"/>
                        </a:cubicBezTo>
                        <a:close/>
                        <a:moveTo>
                          <a:pt x="8088" y="2196"/>
                        </a:moveTo>
                        <a:cubicBezTo>
                          <a:pt x="10482" y="6244"/>
                          <a:pt x="9784" y="9525"/>
                          <a:pt x="9784" y="9525"/>
                        </a:cubicBezTo>
                        <a:cubicBezTo>
                          <a:pt x="11120" y="5823"/>
                          <a:pt x="8372" y="1408"/>
                          <a:pt x="8372" y="1408"/>
                        </a:cubicBezTo>
                        <a:cubicBezTo>
                          <a:pt x="8372" y="1408"/>
                          <a:pt x="3453" y="3009"/>
                          <a:pt x="2117" y="6711"/>
                        </a:cubicBezTo>
                        <a:cubicBezTo>
                          <a:pt x="2117" y="6711"/>
                          <a:pt x="3663" y="3741"/>
                          <a:pt x="8088" y="2196"/>
                        </a:cubicBezTo>
                        <a:close/>
                        <a:moveTo>
                          <a:pt x="7385" y="4142"/>
                        </a:moveTo>
                        <a:cubicBezTo>
                          <a:pt x="8993" y="6860"/>
                          <a:pt x="8524" y="9063"/>
                          <a:pt x="8524" y="9063"/>
                        </a:cubicBezTo>
                        <a:cubicBezTo>
                          <a:pt x="9421" y="6577"/>
                          <a:pt x="7576" y="3613"/>
                          <a:pt x="7576" y="3613"/>
                        </a:cubicBezTo>
                        <a:cubicBezTo>
                          <a:pt x="7576" y="3613"/>
                          <a:pt x="4274" y="4688"/>
                          <a:pt x="3377" y="7173"/>
                        </a:cubicBezTo>
                        <a:cubicBezTo>
                          <a:pt x="3377" y="7173"/>
                          <a:pt x="4415" y="5180"/>
                          <a:pt x="7385" y="4142"/>
                        </a:cubicBezTo>
                        <a:close/>
                      </a:path>
                    </a:pathLst>
                  </a:custGeom>
                  <a:grpFill/>
                  <a:ln w="7600" cap="flat">
                    <a:noFill/>
                    <a:bevel/>
                  </a:ln>
                </p:spPr>
              </p:sp>
            </p:grpSp>
            <p:grpSp>
              <p:nvGrpSpPr>
                <p:cNvPr id="354" name="组合 353"/>
                <p:cNvGrpSpPr/>
                <p:nvPr/>
              </p:nvGrpSpPr>
              <p:grpSpPr>
                <a:xfrm rot="510912" flipH="1">
                  <a:off x="2622546" y="2198075"/>
                  <a:ext cx="419955" cy="423096"/>
                  <a:chOff x="2216181" y="920029"/>
                  <a:chExt cx="108435" cy="109246"/>
                </a:xfrm>
                <a:grpFill/>
              </p:grpSpPr>
              <p:sp>
                <p:nvSpPr>
                  <p:cNvPr id="475" name="任意多边形: 形状 474"/>
                  <p:cNvSpPr/>
                  <p:nvPr/>
                </p:nvSpPr>
                <p:spPr>
                  <a:xfrm>
                    <a:off x="2265228" y="919698"/>
                    <a:ext cx="32044" cy="49771"/>
                  </a:xfrm>
                  <a:custGeom>
                    <a:avLst/>
                    <a:gdLst/>
                    <a:ahLst/>
                    <a:cxnLst/>
                    <a:rect l="0" t="0" r="0" b="0"/>
                    <a:pathLst>
                      <a:path w="32044" h="49771">
                        <a:moveTo>
                          <a:pt x="12271" y="34835"/>
                        </a:moveTo>
                        <a:cubicBezTo>
                          <a:pt x="11746" y="34642"/>
                          <a:pt x="6093" y="49125"/>
                          <a:pt x="5607" y="48871"/>
                        </a:cubicBezTo>
                        <a:cubicBezTo>
                          <a:pt x="-929" y="44904"/>
                          <a:pt x="-2638" y="32461"/>
                          <a:pt x="1938" y="19782"/>
                        </a:cubicBezTo>
                        <a:cubicBezTo>
                          <a:pt x="6839" y="6201"/>
                          <a:pt x="24884" y="330"/>
                          <a:pt x="24884" y="330"/>
                        </a:cubicBezTo>
                        <a:cubicBezTo>
                          <a:pt x="24884" y="330"/>
                          <a:pt x="34965" y="16526"/>
                          <a:pt x="30064" y="30106"/>
                        </a:cubicBezTo>
                        <a:cubicBezTo>
                          <a:pt x="25455" y="42877"/>
                          <a:pt x="16114" y="51332"/>
                          <a:pt x="8560" y="49954"/>
                        </a:cubicBezTo>
                        <a:cubicBezTo>
                          <a:pt x="8057" y="49902"/>
                          <a:pt x="12743" y="35008"/>
                          <a:pt x="12271" y="34835"/>
                        </a:cubicBezTo>
                        <a:close/>
                        <a:moveTo>
                          <a:pt x="22771" y="6183"/>
                        </a:moveTo>
                        <a:cubicBezTo>
                          <a:pt x="29512" y="17581"/>
                          <a:pt x="27548" y="26819"/>
                          <a:pt x="27548" y="26819"/>
                        </a:cubicBezTo>
                        <a:cubicBezTo>
                          <a:pt x="31309" y="16396"/>
                          <a:pt x="23572" y="3965"/>
                          <a:pt x="23572" y="3965"/>
                        </a:cubicBezTo>
                        <a:cubicBezTo>
                          <a:pt x="23572" y="3965"/>
                          <a:pt x="9722" y="8471"/>
                          <a:pt x="5960" y="18895"/>
                        </a:cubicBezTo>
                        <a:cubicBezTo>
                          <a:pt x="5960" y="18895"/>
                          <a:pt x="10315" y="10535"/>
                          <a:pt x="22771" y="6183"/>
                        </a:cubicBezTo>
                        <a:close/>
                        <a:moveTo>
                          <a:pt x="20794" y="11662"/>
                        </a:moveTo>
                        <a:cubicBezTo>
                          <a:pt x="25320" y="19315"/>
                          <a:pt x="24001" y="25517"/>
                          <a:pt x="24001" y="25517"/>
                        </a:cubicBezTo>
                        <a:cubicBezTo>
                          <a:pt x="26526" y="18519"/>
                          <a:pt x="21331" y="10173"/>
                          <a:pt x="21331" y="10173"/>
                        </a:cubicBezTo>
                        <a:cubicBezTo>
                          <a:pt x="21331" y="10173"/>
                          <a:pt x="12033" y="13199"/>
                          <a:pt x="9507" y="20197"/>
                        </a:cubicBezTo>
                        <a:cubicBezTo>
                          <a:pt x="9507" y="20197"/>
                          <a:pt x="12431" y="14584"/>
                          <a:pt x="20794" y="11662"/>
                        </a:cubicBezTo>
                        <a:close/>
                      </a:path>
                    </a:pathLst>
                  </a:custGeom>
                  <a:grpFill/>
                  <a:ln w="7600" cap="flat">
                    <a:noFill/>
                    <a:bevel/>
                  </a:ln>
                </p:spPr>
              </p:sp>
              <p:sp>
                <p:nvSpPr>
                  <p:cNvPr id="476" name="任意多边形: 形状 475"/>
                  <p:cNvSpPr/>
                  <p:nvPr/>
                </p:nvSpPr>
                <p:spPr>
                  <a:xfrm>
                    <a:off x="2244162" y="979481"/>
                    <a:ext cx="32043" cy="49794"/>
                  </a:xfrm>
                  <a:custGeom>
                    <a:avLst/>
                    <a:gdLst/>
                    <a:ahLst/>
                    <a:cxnLst/>
                    <a:rect l="0" t="0" r="0" b="0"/>
                    <a:pathLst>
                      <a:path w="32043" h="49794">
                        <a:moveTo>
                          <a:pt x="18854" y="15185"/>
                        </a:moveTo>
                        <a:cubicBezTo>
                          <a:pt x="18329" y="14993"/>
                          <a:pt x="23229" y="0"/>
                          <a:pt x="22695" y="0"/>
                        </a:cubicBezTo>
                        <a:cubicBezTo>
                          <a:pt x="15159" y="-1086"/>
                          <a:pt x="5920" y="7339"/>
                          <a:pt x="1344" y="20018"/>
                        </a:cubicBezTo>
                        <a:cubicBezTo>
                          <a:pt x="-3557" y="33598"/>
                          <a:pt x="6524" y="49794"/>
                          <a:pt x="6524" y="49794"/>
                        </a:cubicBezTo>
                        <a:cubicBezTo>
                          <a:pt x="6524" y="49794"/>
                          <a:pt x="24569" y="43923"/>
                          <a:pt x="29470" y="30342"/>
                        </a:cubicBezTo>
                        <a:cubicBezTo>
                          <a:pt x="34079" y="17572"/>
                          <a:pt x="32312" y="5039"/>
                          <a:pt x="25647" y="1197"/>
                        </a:cubicBezTo>
                        <a:cubicBezTo>
                          <a:pt x="25229" y="911"/>
                          <a:pt x="19326" y="15359"/>
                          <a:pt x="18854" y="15185"/>
                        </a:cubicBezTo>
                        <a:close/>
                        <a:moveTo>
                          <a:pt x="8636" y="43941"/>
                        </a:moveTo>
                        <a:cubicBezTo>
                          <a:pt x="21065" y="39579"/>
                          <a:pt x="25447" y="31229"/>
                          <a:pt x="25447" y="31229"/>
                        </a:cubicBezTo>
                        <a:cubicBezTo>
                          <a:pt x="21686" y="41653"/>
                          <a:pt x="7836" y="46159"/>
                          <a:pt x="7836" y="46159"/>
                        </a:cubicBezTo>
                        <a:cubicBezTo>
                          <a:pt x="7836" y="46159"/>
                          <a:pt x="0" y="33728"/>
                          <a:pt x="3860" y="23305"/>
                        </a:cubicBezTo>
                        <a:cubicBezTo>
                          <a:pt x="3860" y="23305"/>
                          <a:pt x="1867" y="32532"/>
                          <a:pt x="8636" y="43941"/>
                        </a:cubicBezTo>
                        <a:close/>
                        <a:moveTo>
                          <a:pt x="10614" y="38462"/>
                        </a:moveTo>
                        <a:cubicBezTo>
                          <a:pt x="18958" y="35533"/>
                          <a:pt x="21900" y="29927"/>
                          <a:pt x="21900" y="29927"/>
                        </a:cubicBezTo>
                        <a:cubicBezTo>
                          <a:pt x="19375" y="36925"/>
                          <a:pt x="10076" y="39951"/>
                          <a:pt x="10076" y="39951"/>
                        </a:cubicBezTo>
                        <a:cubicBezTo>
                          <a:pt x="10076" y="39951"/>
                          <a:pt x="4881" y="31605"/>
                          <a:pt x="7407" y="24607"/>
                        </a:cubicBezTo>
                        <a:cubicBezTo>
                          <a:pt x="7407" y="24607"/>
                          <a:pt x="6069" y="30802"/>
                          <a:pt x="10614" y="38462"/>
                        </a:cubicBezTo>
                        <a:close/>
                      </a:path>
                    </a:pathLst>
                  </a:custGeom>
                  <a:grpFill/>
                  <a:ln w="7600" cap="flat">
                    <a:noFill/>
                    <a:bevel/>
                  </a:ln>
                </p:spPr>
              </p:sp>
              <p:sp>
                <p:nvSpPr>
                  <p:cNvPr id="477" name="任意多边形: 形状 476"/>
                  <p:cNvSpPr/>
                  <p:nvPr/>
                </p:nvSpPr>
                <p:spPr>
                  <a:xfrm>
                    <a:off x="2216181" y="948170"/>
                    <a:ext cx="49372" cy="32317"/>
                  </a:xfrm>
                  <a:custGeom>
                    <a:avLst/>
                    <a:gdLst/>
                    <a:ahLst/>
                    <a:cxnLst/>
                    <a:rect l="0" t="0" r="0" b="0"/>
                    <a:pathLst>
                      <a:path w="49372" h="32317">
                        <a:moveTo>
                          <a:pt x="34315" y="19015"/>
                        </a:moveTo>
                        <a:cubicBezTo>
                          <a:pt x="34506" y="18485"/>
                          <a:pt x="49140" y="23427"/>
                          <a:pt x="49259" y="22888"/>
                        </a:cubicBezTo>
                        <a:cubicBezTo>
                          <a:pt x="50449" y="15289"/>
                          <a:pt x="42095" y="5970"/>
                          <a:pt x="29524" y="1355"/>
                        </a:cubicBezTo>
                        <a:cubicBezTo>
                          <a:pt x="16058" y="-3588"/>
                          <a:pt x="0" y="6580"/>
                          <a:pt x="0" y="6580"/>
                        </a:cubicBezTo>
                        <a:cubicBezTo>
                          <a:pt x="0" y="6580"/>
                          <a:pt x="5821" y="24779"/>
                          <a:pt x="19287" y="29722"/>
                        </a:cubicBezTo>
                        <a:cubicBezTo>
                          <a:pt x="31949" y="34370"/>
                          <a:pt x="44375" y="32588"/>
                          <a:pt x="48185" y="25866"/>
                        </a:cubicBezTo>
                        <a:cubicBezTo>
                          <a:pt x="48468" y="25444"/>
                          <a:pt x="34143" y="19491"/>
                          <a:pt x="34315" y="19015"/>
                        </a:cubicBezTo>
                        <a:close/>
                        <a:moveTo>
                          <a:pt x="5803" y="8710"/>
                        </a:moveTo>
                        <a:cubicBezTo>
                          <a:pt x="10128" y="21245"/>
                          <a:pt x="18407" y="25665"/>
                          <a:pt x="18407" y="25665"/>
                        </a:cubicBezTo>
                        <a:cubicBezTo>
                          <a:pt x="8072" y="21871"/>
                          <a:pt x="3604" y="7903"/>
                          <a:pt x="3604" y="7903"/>
                        </a:cubicBezTo>
                        <a:cubicBezTo>
                          <a:pt x="3604" y="7903"/>
                          <a:pt x="15929" y="0"/>
                          <a:pt x="26264" y="3893"/>
                        </a:cubicBezTo>
                        <a:cubicBezTo>
                          <a:pt x="26264" y="3893"/>
                          <a:pt x="17115" y="1883"/>
                          <a:pt x="5803" y="8710"/>
                        </a:cubicBezTo>
                        <a:close/>
                        <a:moveTo>
                          <a:pt x="11236" y="10704"/>
                        </a:moveTo>
                        <a:cubicBezTo>
                          <a:pt x="14140" y="19120"/>
                          <a:pt x="19698" y="22087"/>
                          <a:pt x="19698" y="22087"/>
                        </a:cubicBezTo>
                        <a:cubicBezTo>
                          <a:pt x="12759" y="19540"/>
                          <a:pt x="9760" y="10162"/>
                          <a:pt x="9760" y="10162"/>
                        </a:cubicBezTo>
                        <a:cubicBezTo>
                          <a:pt x="9760" y="10162"/>
                          <a:pt x="18035" y="4923"/>
                          <a:pt x="24973" y="7470"/>
                        </a:cubicBezTo>
                        <a:cubicBezTo>
                          <a:pt x="24973" y="7470"/>
                          <a:pt x="18831" y="6121"/>
                          <a:pt x="11236" y="10704"/>
                        </a:cubicBezTo>
                        <a:close/>
                      </a:path>
                    </a:pathLst>
                  </a:custGeom>
                  <a:grpFill/>
                  <a:ln w="7600" cap="flat">
                    <a:noFill/>
                    <a:bevel/>
                  </a:ln>
                </p:spPr>
              </p:sp>
              <p:sp>
                <p:nvSpPr>
                  <p:cNvPr id="478" name="任意多边形: 形状 477"/>
                  <p:cNvSpPr/>
                  <p:nvPr/>
                </p:nvSpPr>
                <p:spPr>
                  <a:xfrm>
                    <a:off x="2267002" y="971226"/>
                    <a:ext cx="6794" cy="6852"/>
                  </a:xfrm>
                  <a:custGeom>
                    <a:avLst/>
                    <a:gdLst/>
                    <a:ahLst/>
                    <a:cxnLst/>
                    <a:rect l="0" t="0" r="0" b="0"/>
                    <a:pathLst>
                      <a:path w="6794" h="6852">
                        <a:moveTo>
                          <a:pt x="4559" y="207"/>
                        </a:moveTo>
                        <a:cubicBezTo>
                          <a:pt x="6321" y="854"/>
                          <a:pt x="7230" y="2820"/>
                          <a:pt x="6588" y="4598"/>
                        </a:cubicBezTo>
                        <a:cubicBezTo>
                          <a:pt x="5947" y="6375"/>
                          <a:pt x="3998" y="7292"/>
                          <a:pt x="2236" y="6645"/>
                        </a:cubicBezTo>
                        <a:cubicBezTo>
                          <a:pt x="473" y="5998"/>
                          <a:pt x="-436" y="4032"/>
                          <a:pt x="206" y="2255"/>
                        </a:cubicBezTo>
                        <a:cubicBezTo>
                          <a:pt x="847" y="477"/>
                          <a:pt x="2796" y="-439"/>
                          <a:pt x="4559" y="207"/>
                        </a:cubicBezTo>
                        <a:close/>
                      </a:path>
                    </a:pathLst>
                  </a:custGeom>
                  <a:grpFill/>
                  <a:ln w="7600" cap="flat">
                    <a:noFill/>
                    <a:bevel/>
                  </a:ln>
                </p:spPr>
              </p:sp>
              <p:sp>
                <p:nvSpPr>
                  <p:cNvPr id="479" name="任意多边形: 形状 478"/>
                  <p:cNvSpPr/>
                  <p:nvPr/>
                </p:nvSpPr>
                <p:spPr>
                  <a:xfrm>
                    <a:off x="2275596" y="969458"/>
                    <a:ext cx="49349" cy="32318"/>
                  </a:xfrm>
                  <a:custGeom>
                    <a:avLst/>
                    <a:gdLst/>
                    <a:ahLst/>
                    <a:cxnLst/>
                    <a:rect l="0" t="0" r="0" b="0"/>
                    <a:pathLst>
                      <a:path w="49349" h="32318">
                        <a:moveTo>
                          <a:pt x="14810" y="12376"/>
                        </a:moveTo>
                        <a:cubicBezTo>
                          <a:pt x="15001" y="11847"/>
                          <a:pt x="641" y="6145"/>
                          <a:pt x="893" y="5655"/>
                        </a:cubicBezTo>
                        <a:cubicBezTo>
                          <a:pt x="4825" y="-937"/>
                          <a:pt x="17164" y="-2660"/>
                          <a:pt x="29735" y="1954"/>
                        </a:cubicBezTo>
                        <a:cubicBezTo>
                          <a:pt x="43200" y="6897"/>
                          <a:pt x="49022" y="25096"/>
                          <a:pt x="49022" y="25096"/>
                        </a:cubicBezTo>
                        <a:cubicBezTo>
                          <a:pt x="49022" y="25096"/>
                          <a:pt x="32963" y="35264"/>
                          <a:pt x="19498" y="30321"/>
                        </a:cubicBezTo>
                        <a:cubicBezTo>
                          <a:pt x="6835" y="25672"/>
                          <a:pt x="-1548" y="16252"/>
                          <a:pt x="-182" y="8633"/>
                        </a:cubicBezTo>
                        <a:cubicBezTo>
                          <a:pt x="-130" y="8126"/>
                          <a:pt x="14638" y="12852"/>
                          <a:pt x="14810" y="12376"/>
                        </a:cubicBezTo>
                        <a:close/>
                        <a:moveTo>
                          <a:pt x="43219" y="22966"/>
                        </a:moveTo>
                        <a:cubicBezTo>
                          <a:pt x="31917" y="29764"/>
                          <a:pt x="22757" y="27783"/>
                          <a:pt x="22757" y="27783"/>
                        </a:cubicBezTo>
                        <a:cubicBezTo>
                          <a:pt x="33092" y="31577"/>
                          <a:pt x="45418" y="23773"/>
                          <a:pt x="45418" y="23773"/>
                        </a:cubicBezTo>
                        <a:cubicBezTo>
                          <a:pt x="45418" y="23773"/>
                          <a:pt x="40950" y="9805"/>
                          <a:pt x="30615" y="6011"/>
                        </a:cubicBezTo>
                        <a:cubicBezTo>
                          <a:pt x="30615" y="6011"/>
                          <a:pt x="38904" y="10403"/>
                          <a:pt x="43219" y="22966"/>
                        </a:cubicBezTo>
                        <a:close/>
                        <a:moveTo>
                          <a:pt x="37786" y="20972"/>
                        </a:moveTo>
                        <a:cubicBezTo>
                          <a:pt x="30198" y="25536"/>
                          <a:pt x="24048" y="24206"/>
                          <a:pt x="24048" y="24206"/>
                        </a:cubicBezTo>
                        <a:cubicBezTo>
                          <a:pt x="30987" y="26753"/>
                          <a:pt x="39262" y="21514"/>
                          <a:pt x="39262" y="21514"/>
                        </a:cubicBezTo>
                        <a:cubicBezTo>
                          <a:pt x="39262" y="21514"/>
                          <a:pt x="36262" y="12136"/>
                          <a:pt x="29324" y="9588"/>
                        </a:cubicBezTo>
                        <a:cubicBezTo>
                          <a:pt x="29324" y="9588"/>
                          <a:pt x="34889" y="12537"/>
                          <a:pt x="37786" y="20972"/>
                        </a:cubicBezTo>
                        <a:close/>
                      </a:path>
                    </a:pathLst>
                  </a:custGeom>
                  <a:grpFill/>
                  <a:ln w="7600" cap="flat">
                    <a:noFill/>
                    <a:bevel/>
                  </a:ln>
                </p:spPr>
              </p:sp>
            </p:grpSp>
            <p:grpSp>
              <p:nvGrpSpPr>
                <p:cNvPr id="355" name="组合 354"/>
                <p:cNvGrpSpPr/>
                <p:nvPr/>
              </p:nvGrpSpPr>
              <p:grpSpPr>
                <a:xfrm rot="510912" flipH="1">
                  <a:off x="3035783" y="2268024"/>
                  <a:ext cx="234487" cy="236489"/>
                  <a:chOff x="2159175" y="925903"/>
                  <a:chExt cx="60546" cy="61063"/>
                </a:xfrm>
                <a:grpFill/>
              </p:grpSpPr>
              <p:sp>
                <p:nvSpPr>
                  <p:cNvPr id="470" name="任意多边形: 形状 469"/>
                  <p:cNvSpPr/>
                  <p:nvPr/>
                </p:nvSpPr>
                <p:spPr>
                  <a:xfrm>
                    <a:off x="2191314" y="924936"/>
                    <a:ext cx="29369" cy="29614"/>
                  </a:xfrm>
                  <a:custGeom>
                    <a:avLst/>
                    <a:gdLst/>
                    <a:ahLst/>
                    <a:cxnLst/>
                    <a:rect l="0" t="0" r="0" b="0"/>
                    <a:pathLst>
                      <a:path w="29369" h="29614">
                        <a:moveTo>
                          <a:pt x="9101" y="20280"/>
                        </a:moveTo>
                        <a:cubicBezTo>
                          <a:pt x="8809" y="19986"/>
                          <a:pt x="552" y="27892"/>
                          <a:pt x="306" y="27569"/>
                        </a:cubicBezTo>
                        <a:cubicBezTo>
                          <a:pt x="-2838" y="22862"/>
                          <a:pt x="-134" y="14004"/>
                          <a:pt x="6845" y="6966"/>
                        </a:cubicBezTo>
                        <a:cubicBezTo>
                          <a:pt x="14320" y="-573"/>
                          <a:pt x="28201" y="1175"/>
                          <a:pt x="28201" y="1175"/>
                        </a:cubicBezTo>
                        <a:cubicBezTo>
                          <a:pt x="28201" y="1175"/>
                          <a:pt x="29934" y="15174"/>
                          <a:pt x="22459" y="22713"/>
                        </a:cubicBezTo>
                        <a:cubicBezTo>
                          <a:pt x="15430" y="29803"/>
                          <a:pt x="6570" y="32519"/>
                          <a:pt x="1945" y="29222"/>
                        </a:cubicBezTo>
                        <a:cubicBezTo>
                          <a:pt x="1625" y="29029"/>
                          <a:pt x="9363" y="20544"/>
                          <a:pt x="9101" y="20280"/>
                        </a:cubicBezTo>
                        <a:close/>
                        <a:moveTo>
                          <a:pt x="24979" y="4424"/>
                        </a:moveTo>
                        <a:cubicBezTo>
                          <a:pt x="25962" y="14165"/>
                          <a:pt x="21793" y="19724"/>
                          <a:pt x="21793" y="19724"/>
                        </a:cubicBezTo>
                        <a:cubicBezTo>
                          <a:pt x="27531" y="13938"/>
                          <a:pt x="26200" y="3193"/>
                          <a:pt x="26200" y="3193"/>
                        </a:cubicBezTo>
                        <a:cubicBezTo>
                          <a:pt x="26200" y="3193"/>
                          <a:pt x="15546" y="1851"/>
                          <a:pt x="9809" y="7637"/>
                        </a:cubicBezTo>
                        <a:cubicBezTo>
                          <a:pt x="9809" y="7637"/>
                          <a:pt x="15305" y="3417"/>
                          <a:pt x="24979" y="4424"/>
                        </a:cubicBezTo>
                        <a:close/>
                        <a:moveTo>
                          <a:pt x="21963" y="7466"/>
                        </a:moveTo>
                        <a:cubicBezTo>
                          <a:pt x="22623" y="14006"/>
                          <a:pt x="19824" y="17738"/>
                          <a:pt x="19824" y="17738"/>
                        </a:cubicBezTo>
                        <a:cubicBezTo>
                          <a:pt x="23676" y="13853"/>
                          <a:pt x="22783" y="6640"/>
                          <a:pt x="22783" y="6640"/>
                        </a:cubicBezTo>
                        <a:cubicBezTo>
                          <a:pt x="22783" y="6640"/>
                          <a:pt x="15630" y="5738"/>
                          <a:pt x="11778" y="9623"/>
                        </a:cubicBezTo>
                        <a:cubicBezTo>
                          <a:pt x="11778" y="9623"/>
                          <a:pt x="15468" y="6790"/>
                          <a:pt x="21963" y="7466"/>
                        </a:cubicBezTo>
                        <a:close/>
                      </a:path>
                    </a:pathLst>
                  </a:custGeom>
                  <a:grpFill/>
                  <a:ln w="7600" cap="flat">
                    <a:noFill/>
                    <a:bevel/>
                  </a:ln>
                </p:spPr>
              </p:sp>
              <p:sp>
                <p:nvSpPr>
                  <p:cNvPr id="471" name="任意多边形: 形状 470"/>
                  <p:cNvSpPr/>
                  <p:nvPr/>
                </p:nvSpPr>
                <p:spPr>
                  <a:xfrm>
                    <a:off x="2159207" y="957314"/>
                    <a:ext cx="29363" cy="29620"/>
                  </a:xfrm>
                  <a:custGeom>
                    <a:avLst/>
                    <a:gdLst/>
                    <a:ahLst/>
                    <a:cxnLst/>
                    <a:rect l="0" t="0" r="0" b="0"/>
                    <a:pathLst>
                      <a:path w="29363" h="29620">
                        <a:moveTo>
                          <a:pt x="19117" y="10181"/>
                        </a:moveTo>
                        <a:cubicBezTo>
                          <a:pt x="18826" y="9887"/>
                          <a:pt x="26664" y="1560"/>
                          <a:pt x="26345" y="1311"/>
                        </a:cubicBezTo>
                        <a:cubicBezTo>
                          <a:pt x="21677" y="-1860"/>
                          <a:pt x="12895" y="868"/>
                          <a:pt x="5916" y="7906"/>
                        </a:cubicBezTo>
                        <a:cubicBezTo>
                          <a:pt x="-1560" y="15445"/>
                          <a:pt x="0" y="29444"/>
                          <a:pt x="0" y="29444"/>
                        </a:cubicBezTo>
                        <a:cubicBezTo>
                          <a:pt x="0" y="29444"/>
                          <a:pt x="14054" y="31193"/>
                          <a:pt x="21530" y="23654"/>
                        </a:cubicBezTo>
                        <a:cubicBezTo>
                          <a:pt x="28559" y="16564"/>
                          <a:pt x="31252" y="7629"/>
                          <a:pt x="27983" y="2964"/>
                        </a:cubicBezTo>
                        <a:cubicBezTo>
                          <a:pt x="27792" y="2642"/>
                          <a:pt x="19379" y="10445"/>
                          <a:pt x="19117" y="10181"/>
                        </a:cubicBezTo>
                        <a:close/>
                        <a:moveTo>
                          <a:pt x="3396" y="26195"/>
                        </a:moveTo>
                        <a:cubicBezTo>
                          <a:pt x="13054" y="27187"/>
                          <a:pt x="18566" y="22982"/>
                          <a:pt x="18566" y="22982"/>
                        </a:cubicBezTo>
                        <a:cubicBezTo>
                          <a:pt x="12828" y="28768"/>
                          <a:pt x="2175" y="27426"/>
                          <a:pt x="2175" y="27426"/>
                        </a:cubicBezTo>
                        <a:cubicBezTo>
                          <a:pt x="2175" y="27426"/>
                          <a:pt x="844" y="16682"/>
                          <a:pt x="6582" y="10895"/>
                        </a:cubicBezTo>
                        <a:cubicBezTo>
                          <a:pt x="6582" y="10895"/>
                          <a:pt x="2397" y="16438"/>
                          <a:pt x="3396" y="26195"/>
                        </a:cubicBezTo>
                        <a:close/>
                        <a:moveTo>
                          <a:pt x="6412" y="23153"/>
                        </a:moveTo>
                        <a:cubicBezTo>
                          <a:pt x="12896" y="23819"/>
                          <a:pt x="16597" y="20996"/>
                          <a:pt x="16597" y="20996"/>
                        </a:cubicBezTo>
                        <a:cubicBezTo>
                          <a:pt x="12745" y="24881"/>
                          <a:pt x="5592" y="23980"/>
                          <a:pt x="5592" y="23980"/>
                        </a:cubicBezTo>
                        <a:cubicBezTo>
                          <a:pt x="5592" y="23980"/>
                          <a:pt x="4699" y="16766"/>
                          <a:pt x="8551" y="12881"/>
                        </a:cubicBezTo>
                        <a:cubicBezTo>
                          <a:pt x="8551" y="12881"/>
                          <a:pt x="5741" y="16603"/>
                          <a:pt x="6412" y="23153"/>
                        </a:cubicBezTo>
                        <a:close/>
                      </a:path>
                    </a:pathLst>
                  </a:custGeom>
                  <a:grpFill/>
                  <a:ln w="7600" cap="flat">
                    <a:noFill/>
                    <a:bevel/>
                  </a:ln>
                </p:spPr>
              </p:sp>
              <p:sp>
                <p:nvSpPr>
                  <p:cNvPr id="472" name="任意多边形: 形状 471"/>
                  <p:cNvSpPr/>
                  <p:nvPr/>
                </p:nvSpPr>
                <p:spPr>
                  <a:xfrm>
                    <a:off x="2159175" y="925903"/>
                    <a:ext cx="29369" cy="29614"/>
                  </a:xfrm>
                  <a:custGeom>
                    <a:avLst/>
                    <a:gdLst/>
                    <a:ahLst/>
                    <a:cxnLst/>
                    <a:rect l="0" t="0" r="0" b="0"/>
                    <a:pathLst>
                      <a:path w="29369" h="29614">
                        <a:moveTo>
                          <a:pt x="19274" y="19280"/>
                        </a:moveTo>
                        <a:cubicBezTo>
                          <a:pt x="19565" y="18986"/>
                          <a:pt x="27822" y="26892"/>
                          <a:pt x="28068" y="26569"/>
                        </a:cubicBezTo>
                        <a:cubicBezTo>
                          <a:pt x="31213" y="21862"/>
                          <a:pt x="28509" y="13005"/>
                          <a:pt x="21530" y="5966"/>
                        </a:cubicBezTo>
                        <a:cubicBezTo>
                          <a:pt x="14054" y="-1573"/>
                          <a:pt x="0" y="0"/>
                          <a:pt x="0" y="0"/>
                        </a:cubicBezTo>
                        <a:cubicBezTo>
                          <a:pt x="0" y="0"/>
                          <a:pt x="-1560" y="14174"/>
                          <a:pt x="5916" y="21713"/>
                        </a:cubicBezTo>
                        <a:cubicBezTo>
                          <a:pt x="12945" y="28803"/>
                          <a:pt x="21804" y="31519"/>
                          <a:pt x="26430" y="28222"/>
                        </a:cubicBezTo>
                        <a:cubicBezTo>
                          <a:pt x="26749" y="28029"/>
                          <a:pt x="19012" y="19545"/>
                          <a:pt x="19274" y="19280"/>
                        </a:cubicBezTo>
                        <a:close/>
                        <a:moveTo>
                          <a:pt x="3396" y="3425"/>
                        </a:moveTo>
                        <a:cubicBezTo>
                          <a:pt x="2412" y="13166"/>
                          <a:pt x="6582" y="18724"/>
                          <a:pt x="6582" y="18724"/>
                        </a:cubicBezTo>
                        <a:cubicBezTo>
                          <a:pt x="844" y="12938"/>
                          <a:pt x="2175" y="2193"/>
                          <a:pt x="2175" y="2193"/>
                        </a:cubicBezTo>
                        <a:cubicBezTo>
                          <a:pt x="2175" y="2193"/>
                          <a:pt x="12828" y="851"/>
                          <a:pt x="18566" y="6638"/>
                        </a:cubicBezTo>
                        <a:cubicBezTo>
                          <a:pt x="18566" y="6638"/>
                          <a:pt x="13070" y="2417"/>
                          <a:pt x="3396" y="3425"/>
                        </a:cubicBezTo>
                        <a:close/>
                        <a:moveTo>
                          <a:pt x="6412" y="6466"/>
                        </a:moveTo>
                        <a:cubicBezTo>
                          <a:pt x="5752" y="13006"/>
                          <a:pt x="8551" y="16738"/>
                          <a:pt x="8551" y="16738"/>
                        </a:cubicBezTo>
                        <a:cubicBezTo>
                          <a:pt x="4699" y="12853"/>
                          <a:pt x="5592" y="5640"/>
                          <a:pt x="5592" y="5640"/>
                        </a:cubicBezTo>
                        <a:cubicBezTo>
                          <a:pt x="5592" y="5640"/>
                          <a:pt x="12745" y="4739"/>
                          <a:pt x="16597" y="8624"/>
                        </a:cubicBezTo>
                        <a:cubicBezTo>
                          <a:pt x="16597" y="8624"/>
                          <a:pt x="12907" y="5790"/>
                          <a:pt x="6412" y="6466"/>
                        </a:cubicBezTo>
                        <a:close/>
                      </a:path>
                    </a:pathLst>
                  </a:custGeom>
                  <a:grpFill/>
                  <a:ln w="7600" cap="flat">
                    <a:noFill/>
                    <a:bevel/>
                  </a:ln>
                </p:spPr>
              </p:sp>
              <p:sp>
                <p:nvSpPr>
                  <p:cNvPr id="473" name="任意多边形: 形状 472"/>
                  <p:cNvSpPr/>
                  <p:nvPr/>
                </p:nvSpPr>
                <p:spPr>
                  <a:xfrm>
                    <a:off x="2186942" y="953908"/>
                    <a:ext cx="5011" cy="5054"/>
                  </a:xfrm>
                  <a:custGeom>
                    <a:avLst/>
                    <a:gdLst/>
                    <a:ahLst/>
                    <a:cxnLst/>
                    <a:rect l="0" t="0" r="0" b="0"/>
                    <a:pathLst>
                      <a:path w="5011" h="5054">
                        <a:moveTo>
                          <a:pt x="4277" y="740"/>
                        </a:moveTo>
                        <a:cubicBezTo>
                          <a:pt x="5256" y="1727"/>
                          <a:pt x="5256" y="3327"/>
                          <a:pt x="4277" y="4314"/>
                        </a:cubicBezTo>
                        <a:cubicBezTo>
                          <a:pt x="3299" y="5300"/>
                          <a:pt x="1712" y="5300"/>
                          <a:pt x="734" y="4314"/>
                        </a:cubicBezTo>
                        <a:cubicBezTo>
                          <a:pt x="-245" y="3327"/>
                          <a:pt x="-245" y="1727"/>
                          <a:pt x="734" y="740"/>
                        </a:cubicBezTo>
                        <a:cubicBezTo>
                          <a:pt x="1712" y="-247"/>
                          <a:pt x="3299" y="-247"/>
                          <a:pt x="4277" y="740"/>
                        </a:cubicBezTo>
                        <a:close/>
                      </a:path>
                    </a:pathLst>
                  </a:custGeom>
                  <a:grpFill/>
                  <a:ln w="7600" cap="flat">
                    <a:noFill/>
                    <a:bevel/>
                  </a:ln>
                </p:spPr>
              </p:sp>
              <p:sp>
                <p:nvSpPr>
                  <p:cNvPr id="474" name="任意多边形: 形状 473"/>
                  <p:cNvSpPr/>
                  <p:nvPr/>
                </p:nvSpPr>
                <p:spPr>
                  <a:xfrm>
                    <a:off x="2191349" y="958349"/>
                    <a:ext cx="29363" cy="29620"/>
                  </a:xfrm>
                  <a:custGeom>
                    <a:avLst/>
                    <a:gdLst/>
                    <a:ahLst/>
                    <a:cxnLst/>
                    <a:rect l="0" t="0" r="0" b="0"/>
                    <a:pathLst>
                      <a:path w="29363" h="29620">
                        <a:moveTo>
                          <a:pt x="9255" y="9178"/>
                        </a:moveTo>
                        <a:cubicBezTo>
                          <a:pt x="9546" y="8885"/>
                          <a:pt x="1707" y="557"/>
                          <a:pt x="2027" y="309"/>
                        </a:cubicBezTo>
                        <a:cubicBezTo>
                          <a:pt x="6695" y="-2863"/>
                          <a:pt x="15477" y="-135"/>
                          <a:pt x="22456" y="6904"/>
                        </a:cubicBezTo>
                        <a:cubicBezTo>
                          <a:pt x="29932" y="14443"/>
                          <a:pt x="28198" y="28441"/>
                          <a:pt x="28198" y="28441"/>
                        </a:cubicBezTo>
                        <a:cubicBezTo>
                          <a:pt x="28198" y="28441"/>
                          <a:pt x="14317" y="30190"/>
                          <a:pt x="6842" y="22651"/>
                        </a:cubicBezTo>
                        <a:cubicBezTo>
                          <a:pt x="-187" y="15561"/>
                          <a:pt x="-2880" y="6626"/>
                          <a:pt x="388" y="1962"/>
                        </a:cubicBezTo>
                        <a:cubicBezTo>
                          <a:pt x="580" y="1639"/>
                          <a:pt x="8993" y="9443"/>
                          <a:pt x="9255" y="9178"/>
                        </a:cubicBezTo>
                        <a:close/>
                        <a:moveTo>
                          <a:pt x="24976" y="25192"/>
                        </a:moveTo>
                        <a:cubicBezTo>
                          <a:pt x="15318" y="26184"/>
                          <a:pt x="9806" y="21979"/>
                          <a:pt x="9806" y="21979"/>
                        </a:cubicBezTo>
                        <a:cubicBezTo>
                          <a:pt x="15543" y="27766"/>
                          <a:pt x="26197" y="26424"/>
                          <a:pt x="26197" y="26424"/>
                        </a:cubicBezTo>
                        <a:cubicBezTo>
                          <a:pt x="26197" y="26424"/>
                          <a:pt x="27528" y="15679"/>
                          <a:pt x="21790" y="9893"/>
                        </a:cubicBezTo>
                        <a:cubicBezTo>
                          <a:pt x="21790" y="9893"/>
                          <a:pt x="25975" y="15436"/>
                          <a:pt x="24976" y="25192"/>
                        </a:cubicBezTo>
                        <a:close/>
                        <a:moveTo>
                          <a:pt x="21960" y="22151"/>
                        </a:moveTo>
                        <a:cubicBezTo>
                          <a:pt x="15476" y="22816"/>
                          <a:pt x="11775" y="19993"/>
                          <a:pt x="11775" y="19993"/>
                        </a:cubicBezTo>
                        <a:cubicBezTo>
                          <a:pt x="15627" y="23878"/>
                          <a:pt x="22780" y="22977"/>
                          <a:pt x="22780" y="22977"/>
                        </a:cubicBezTo>
                        <a:cubicBezTo>
                          <a:pt x="22780" y="22977"/>
                          <a:pt x="23673" y="15764"/>
                          <a:pt x="19821" y="11879"/>
                        </a:cubicBezTo>
                        <a:cubicBezTo>
                          <a:pt x="19821" y="11879"/>
                          <a:pt x="22631" y="15600"/>
                          <a:pt x="21960" y="22151"/>
                        </a:cubicBezTo>
                        <a:close/>
                      </a:path>
                    </a:pathLst>
                  </a:custGeom>
                  <a:grpFill/>
                  <a:ln w="7600" cap="flat">
                    <a:noFill/>
                    <a:bevel/>
                  </a:ln>
                </p:spPr>
              </p:sp>
            </p:grpSp>
            <p:grpSp>
              <p:nvGrpSpPr>
                <p:cNvPr id="356" name="组合 355"/>
                <p:cNvGrpSpPr/>
                <p:nvPr/>
              </p:nvGrpSpPr>
              <p:grpSpPr>
                <a:xfrm rot="510912" flipH="1">
                  <a:off x="2954795" y="2254218"/>
                  <a:ext cx="877376" cy="885811"/>
                  <a:chOff x="2002888" y="912260"/>
                  <a:chExt cx="226544" cy="228722"/>
                </a:xfrm>
                <a:grpFill/>
              </p:grpSpPr>
              <p:sp>
                <p:nvSpPr>
                  <p:cNvPr id="465" name="任意多边形: 形状 464"/>
                  <p:cNvSpPr/>
                  <p:nvPr/>
                </p:nvSpPr>
                <p:spPr>
                  <a:xfrm>
                    <a:off x="2002888" y="996959"/>
                    <a:ext cx="101841" cy="59326"/>
                  </a:xfrm>
                  <a:custGeom>
                    <a:avLst/>
                    <a:gdLst/>
                    <a:ahLst/>
                    <a:cxnLst/>
                    <a:rect l="0" t="0" r="0" b="0"/>
                    <a:pathLst>
                      <a:path w="101841" h="59326">
                        <a:moveTo>
                          <a:pt x="71660" y="29961"/>
                        </a:moveTo>
                        <a:cubicBezTo>
                          <a:pt x="71660" y="31068"/>
                          <a:pt x="101978" y="31862"/>
                          <a:pt x="101841" y="32938"/>
                        </a:cubicBezTo>
                        <a:cubicBezTo>
                          <a:pt x="98972" y="47779"/>
                          <a:pt x="77334" y="59326"/>
                          <a:pt x="51042" y="59326"/>
                        </a:cubicBezTo>
                        <a:cubicBezTo>
                          <a:pt x="22880" y="59326"/>
                          <a:pt x="0" y="29663"/>
                          <a:pt x="0" y="29663"/>
                        </a:cubicBezTo>
                        <a:cubicBezTo>
                          <a:pt x="0" y="29663"/>
                          <a:pt x="22880" y="0"/>
                          <a:pt x="51042" y="0"/>
                        </a:cubicBezTo>
                        <a:cubicBezTo>
                          <a:pt x="77525" y="0"/>
                          <a:pt x="99285" y="11714"/>
                          <a:pt x="101841" y="26711"/>
                        </a:cubicBezTo>
                        <a:cubicBezTo>
                          <a:pt x="102082" y="27682"/>
                          <a:pt x="71660" y="28965"/>
                          <a:pt x="71660" y="29961"/>
                        </a:cubicBezTo>
                        <a:close/>
                        <a:moveTo>
                          <a:pt x="12137" y="29663"/>
                        </a:moveTo>
                        <a:cubicBezTo>
                          <a:pt x="28478" y="9446"/>
                          <a:pt x="46714" y="6896"/>
                          <a:pt x="46714" y="6896"/>
                        </a:cubicBezTo>
                        <a:cubicBezTo>
                          <a:pt x="25099" y="6896"/>
                          <a:pt x="7538" y="29663"/>
                          <a:pt x="7538" y="29663"/>
                        </a:cubicBezTo>
                        <a:cubicBezTo>
                          <a:pt x="7538" y="29663"/>
                          <a:pt x="25099" y="52430"/>
                          <a:pt x="46714" y="52430"/>
                        </a:cubicBezTo>
                        <a:cubicBezTo>
                          <a:pt x="46714" y="52430"/>
                          <a:pt x="28478" y="49939"/>
                          <a:pt x="12137" y="29663"/>
                        </a:cubicBezTo>
                        <a:close/>
                        <a:moveTo>
                          <a:pt x="23500" y="29663"/>
                        </a:moveTo>
                        <a:cubicBezTo>
                          <a:pt x="34471" y="16090"/>
                          <a:pt x="46714" y="14377"/>
                          <a:pt x="46714" y="14377"/>
                        </a:cubicBezTo>
                        <a:cubicBezTo>
                          <a:pt x="32202" y="14377"/>
                          <a:pt x="20412" y="29663"/>
                          <a:pt x="20412" y="29663"/>
                        </a:cubicBezTo>
                        <a:cubicBezTo>
                          <a:pt x="20412" y="29663"/>
                          <a:pt x="32202" y="44948"/>
                          <a:pt x="46714" y="44948"/>
                        </a:cubicBezTo>
                        <a:cubicBezTo>
                          <a:pt x="46714" y="44948"/>
                          <a:pt x="34471" y="43276"/>
                          <a:pt x="23500" y="29663"/>
                        </a:cubicBezTo>
                        <a:close/>
                      </a:path>
                    </a:pathLst>
                  </a:custGeom>
                  <a:grpFill/>
                  <a:ln w="7600" cap="flat">
                    <a:noFill/>
                    <a:bevel/>
                  </a:ln>
                </p:spPr>
              </p:sp>
              <p:sp>
                <p:nvSpPr>
                  <p:cNvPr id="466" name="任意多边形: 形状 465"/>
                  <p:cNvSpPr/>
                  <p:nvPr/>
                </p:nvSpPr>
                <p:spPr>
                  <a:xfrm>
                    <a:off x="2127589" y="996958"/>
                    <a:ext cx="101842" cy="59326"/>
                  </a:xfrm>
                  <a:custGeom>
                    <a:avLst/>
                    <a:gdLst/>
                    <a:ahLst/>
                    <a:cxnLst/>
                    <a:rect l="0" t="0" r="0" b="0"/>
                    <a:pathLst>
                      <a:path w="101842" h="59326">
                        <a:moveTo>
                          <a:pt x="30182" y="29961"/>
                        </a:moveTo>
                        <a:cubicBezTo>
                          <a:pt x="30182" y="31068"/>
                          <a:pt x="0" y="31862"/>
                          <a:pt x="0" y="32938"/>
                        </a:cubicBezTo>
                        <a:cubicBezTo>
                          <a:pt x="2870" y="47779"/>
                          <a:pt x="24508" y="59326"/>
                          <a:pt x="50800" y="59326"/>
                        </a:cubicBezTo>
                        <a:cubicBezTo>
                          <a:pt x="78962" y="59326"/>
                          <a:pt x="101842" y="29663"/>
                          <a:pt x="101842" y="29663"/>
                        </a:cubicBezTo>
                        <a:cubicBezTo>
                          <a:pt x="101842" y="29663"/>
                          <a:pt x="78962" y="0"/>
                          <a:pt x="50800" y="0"/>
                        </a:cubicBezTo>
                        <a:cubicBezTo>
                          <a:pt x="24318" y="0"/>
                          <a:pt x="2557" y="11714"/>
                          <a:pt x="0" y="26711"/>
                        </a:cubicBezTo>
                        <a:cubicBezTo>
                          <a:pt x="0" y="27682"/>
                          <a:pt x="30182" y="28965"/>
                          <a:pt x="30182" y="29961"/>
                        </a:cubicBezTo>
                        <a:close/>
                        <a:moveTo>
                          <a:pt x="89705" y="29663"/>
                        </a:moveTo>
                        <a:cubicBezTo>
                          <a:pt x="73364" y="9446"/>
                          <a:pt x="55129" y="6896"/>
                          <a:pt x="55129" y="6896"/>
                        </a:cubicBezTo>
                        <a:cubicBezTo>
                          <a:pt x="76743" y="6896"/>
                          <a:pt x="94304" y="29663"/>
                          <a:pt x="94304" y="29663"/>
                        </a:cubicBezTo>
                        <a:cubicBezTo>
                          <a:pt x="94304" y="29663"/>
                          <a:pt x="76743" y="52430"/>
                          <a:pt x="55129" y="52430"/>
                        </a:cubicBezTo>
                        <a:cubicBezTo>
                          <a:pt x="55129" y="52430"/>
                          <a:pt x="73364" y="49939"/>
                          <a:pt x="89705" y="29663"/>
                        </a:cubicBezTo>
                        <a:close/>
                        <a:moveTo>
                          <a:pt x="78342" y="29663"/>
                        </a:moveTo>
                        <a:cubicBezTo>
                          <a:pt x="67371" y="16090"/>
                          <a:pt x="55129" y="14377"/>
                          <a:pt x="55129" y="14377"/>
                        </a:cubicBezTo>
                        <a:cubicBezTo>
                          <a:pt x="69640" y="14377"/>
                          <a:pt x="81430" y="29663"/>
                          <a:pt x="81430" y="29663"/>
                        </a:cubicBezTo>
                        <a:cubicBezTo>
                          <a:pt x="81430" y="29663"/>
                          <a:pt x="69640" y="44948"/>
                          <a:pt x="55129" y="44948"/>
                        </a:cubicBezTo>
                        <a:cubicBezTo>
                          <a:pt x="55129" y="44948"/>
                          <a:pt x="67371" y="43276"/>
                          <a:pt x="78342" y="29663"/>
                        </a:cubicBezTo>
                        <a:close/>
                      </a:path>
                    </a:pathLst>
                  </a:custGeom>
                  <a:grpFill/>
                  <a:ln w="7600" cap="flat">
                    <a:noFill/>
                    <a:bevel/>
                  </a:ln>
                </p:spPr>
              </p:sp>
              <p:sp>
                <p:nvSpPr>
                  <p:cNvPr id="467" name="任意多边形: 形状 466"/>
                  <p:cNvSpPr/>
                  <p:nvPr/>
                </p:nvSpPr>
                <p:spPr>
                  <a:xfrm>
                    <a:off x="2086748" y="1038270"/>
                    <a:ext cx="58823" cy="102712"/>
                  </a:xfrm>
                  <a:custGeom>
                    <a:avLst/>
                    <a:gdLst/>
                    <a:ahLst/>
                    <a:cxnLst/>
                    <a:rect l="0" t="0" r="0" b="0"/>
                    <a:pathLst>
                      <a:path w="58823" h="102712">
                        <a:moveTo>
                          <a:pt x="29115" y="30440"/>
                        </a:moveTo>
                        <a:cubicBezTo>
                          <a:pt x="28018" y="30440"/>
                          <a:pt x="27230" y="0"/>
                          <a:pt x="26164" y="0"/>
                        </a:cubicBezTo>
                        <a:cubicBezTo>
                          <a:pt x="11449" y="2896"/>
                          <a:pt x="0" y="24717"/>
                          <a:pt x="0" y="51234"/>
                        </a:cubicBezTo>
                        <a:cubicBezTo>
                          <a:pt x="0" y="79637"/>
                          <a:pt x="29411" y="102712"/>
                          <a:pt x="29411" y="102712"/>
                        </a:cubicBezTo>
                        <a:cubicBezTo>
                          <a:pt x="29411" y="102712"/>
                          <a:pt x="58823" y="79637"/>
                          <a:pt x="58823" y="51234"/>
                        </a:cubicBezTo>
                        <a:cubicBezTo>
                          <a:pt x="58823" y="24526"/>
                          <a:pt x="47208" y="2579"/>
                          <a:pt x="32338" y="0"/>
                        </a:cubicBezTo>
                        <a:cubicBezTo>
                          <a:pt x="31376" y="0"/>
                          <a:pt x="30103" y="30440"/>
                          <a:pt x="29115" y="30440"/>
                        </a:cubicBezTo>
                        <a:close/>
                        <a:moveTo>
                          <a:pt x="29411" y="90471"/>
                        </a:moveTo>
                        <a:cubicBezTo>
                          <a:pt x="49457" y="73991"/>
                          <a:pt x="51986" y="55600"/>
                          <a:pt x="51986" y="55600"/>
                        </a:cubicBezTo>
                        <a:cubicBezTo>
                          <a:pt x="51986" y="77399"/>
                          <a:pt x="29411" y="95110"/>
                          <a:pt x="29411" y="95110"/>
                        </a:cubicBezTo>
                        <a:cubicBezTo>
                          <a:pt x="29411" y="95110"/>
                          <a:pt x="6837" y="77399"/>
                          <a:pt x="6837" y="55600"/>
                        </a:cubicBezTo>
                        <a:cubicBezTo>
                          <a:pt x="6837" y="55600"/>
                          <a:pt x="9307" y="73991"/>
                          <a:pt x="29411" y="90471"/>
                        </a:cubicBezTo>
                        <a:close/>
                        <a:moveTo>
                          <a:pt x="29411" y="79012"/>
                        </a:moveTo>
                        <a:cubicBezTo>
                          <a:pt x="42869" y="67947"/>
                          <a:pt x="44567" y="55600"/>
                          <a:pt x="44567" y="55600"/>
                        </a:cubicBezTo>
                        <a:cubicBezTo>
                          <a:pt x="44567" y="70235"/>
                          <a:pt x="29411" y="82126"/>
                          <a:pt x="29411" y="82126"/>
                        </a:cubicBezTo>
                        <a:cubicBezTo>
                          <a:pt x="29411" y="82126"/>
                          <a:pt x="14255" y="70235"/>
                          <a:pt x="14255" y="55600"/>
                        </a:cubicBezTo>
                        <a:cubicBezTo>
                          <a:pt x="14255" y="55600"/>
                          <a:pt x="15914" y="67947"/>
                          <a:pt x="29411" y="79012"/>
                        </a:cubicBezTo>
                        <a:close/>
                      </a:path>
                    </a:pathLst>
                  </a:custGeom>
                  <a:grpFill/>
                  <a:ln w="7600" cap="flat">
                    <a:noFill/>
                    <a:bevel/>
                  </a:ln>
                </p:spPr>
              </p:sp>
              <p:sp>
                <p:nvSpPr>
                  <p:cNvPr id="468" name="任意多边形: 形状 467"/>
                  <p:cNvSpPr/>
                  <p:nvPr/>
                </p:nvSpPr>
                <p:spPr>
                  <a:xfrm>
                    <a:off x="2109485" y="1019890"/>
                    <a:ext cx="13349" cy="13463"/>
                  </a:xfrm>
                  <a:custGeom>
                    <a:avLst/>
                    <a:gdLst/>
                    <a:ahLst/>
                    <a:cxnLst/>
                    <a:rect l="0" t="0" r="0" b="0"/>
                    <a:pathLst>
                      <a:path w="13349" h="13463">
                        <a:moveTo>
                          <a:pt x="0" y="6731"/>
                        </a:moveTo>
                        <a:cubicBezTo>
                          <a:pt x="0" y="3014"/>
                          <a:pt x="2988" y="0"/>
                          <a:pt x="6674" y="0"/>
                        </a:cubicBezTo>
                        <a:cubicBezTo>
                          <a:pt x="10360" y="0"/>
                          <a:pt x="13349" y="3014"/>
                          <a:pt x="13349" y="6731"/>
                        </a:cubicBezTo>
                        <a:cubicBezTo>
                          <a:pt x="13349" y="10449"/>
                          <a:pt x="10360" y="13463"/>
                          <a:pt x="6674" y="13463"/>
                        </a:cubicBezTo>
                        <a:cubicBezTo>
                          <a:pt x="2988" y="13463"/>
                          <a:pt x="0" y="10449"/>
                          <a:pt x="0" y="6731"/>
                        </a:cubicBezTo>
                        <a:close/>
                      </a:path>
                    </a:pathLst>
                  </a:custGeom>
                  <a:grpFill/>
                  <a:ln w="7600" cap="flat">
                    <a:noFill/>
                    <a:bevel/>
                  </a:ln>
                </p:spPr>
              </p:sp>
              <p:sp>
                <p:nvSpPr>
                  <p:cNvPr id="469" name="任意多边形: 形状 468"/>
                  <p:cNvSpPr/>
                  <p:nvPr/>
                </p:nvSpPr>
                <p:spPr>
                  <a:xfrm>
                    <a:off x="2086748" y="912260"/>
                    <a:ext cx="58823" cy="102711"/>
                  </a:xfrm>
                  <a:custGeom>
                    <a:avLst/>
                    <a:gdLst/>
                    <a:ahLst/>
                    <a:cxnLst/>
                    <a:rect l="0" t="0" r="0" b="0"/>
                    <a:pathLst>
                      <a:path w="58823" h="102711">
                        <a:moveTo>
                          <a:pt x="29115" y="72273"/>
                        </a:moveTo>
                        <a:cubicBezTo>
                          <a:pt x="28018" y="72273"/>
                          <a:pt x="27230" y="102850"/>
                          <a:pt x="26164" y="102711"/>
                        </a:cubicBezTo>
                        <a:cubicBezTo>
                          <a:pt x="11449" y="99818"/>
                          <a:pt x="0" y="77995"/>
                          <a:pt x="0" y="51478"/>
                        </a:cubicBezTo>
                        <a:cubicBezTo>
                          <a:pt x="0" y="23076"/>
                          <a:pt x="29411" y="0"/>
                          <a:pt x="29411" y="0"/>
                        </a:cubicBezTo>
                        <a:cubicBezTo>
                          <a:pt x="29411" y="0"/>
                          <a:pt x="58823" y="23076"/>
                          <a:pt x="58823" y="51478"/>
                        </a:cubicBezTo>
                        <a:cubicBezTo>
                          <a:pt x="58823" y="78187"/>
                          <a:pt x="47208" y="100134"/>
                          <a:pt x="32338" y="102711"/>
                        </a:cubicBezTo>
                        <a:cubicBezTo>
                          <a:pt x="31376" y="102955"/>
                          <a:pt x="30103" y="72273"/>
                          <a:pt x="29115" y="72273"/>
                        </a:cubicBezTo>
                        <a:close/>
                        <a:moveTo>
                          <a:pt x="29411" y="12241"/>
                        </a:moveTo>
                        <a:cubicBezTo>
                          <a:pt x="49457" y="28722"/>
                          <a:pt x="51986" y="47113"/>
                          <a:pt x="51986" y="47113"/>
                        </a:cubicBezTo>
                        <a:cubicBezTo>
                          <a:pt x="51986" y="25314"/>
                          <a:pt x="29411" y="7603"/>
                          <a:pt x="29411" y="7603"/>
                        </a:cubicBezTo>
                        <a:cubicBezTo>
                          <a:pt x="29411" y="7603"/>
                          <a:pt x="6837" y="25314"/>
                          <a:pt x="6837" y="47113"/>
                        </a:cubicBezTo>
                        <a:cubicBezTo>
                          <a:pt x="6837" y="47113"/>
                          <a:pt x="9307" y="28722"/>
                          <a:pt x="29411" y="12241"/>
                        </a:cubicBezTo>
                        <a:close/>
                        <a:moveTo>
                          <a:pt x="29411" y="23701"/>
                        </a:moveTo>
                        <a:cubicBezTo>
                          <a:pt x="42870" y="34766"/>
                          <a:pt x="44567" y="47113"/>
                          <a:pt x="44567" y="47113"/>
                        </a:cubicBezTo>
                        <a:cubicBezTo>
                          <a:pt x="44567" y="32477"/>
                          <a:pt x="29411" y="20586"/>
                          <a:pt x="29411" y="20586"/>
                        </a:cubicBezTo>
                        <a:cubicBezTo>
                          <a:pt x="29411" y="20586"/>
                          <a:pt x="14256" y="32477"/>
                          <a:pt x="14256" y="47113"/>
                        </a:cubicBezTo>
                        <a:cubicBezTo>
                          <a:pt x="14256" y="47113"/>
                          <a:pt x="15914" y="34766"/>
                          <a:pt x="29411" y="23701"/>
                        </a:cubicBezTo>
                        <a:close/>
                      </a:path>
                    </a:pathLst>
                  </a:custGeom>
                  <a:grpFill/>
                  <a:ln w="7600" cap="flat">
                    <a:noFill/>
                    <a:bevel/>
                  </a:ln>
                </p:spPr>
              </p:sp>
            </p:grpSp>
            <p:grpSp>
              <p:nvGrpSpPr>
                <p:cNvPr id="357" name="组合 356"/>
                <p:cNvGrpSpPr/>
                <p:nvPr/>
              </p:nvGrpSpPr>
              <p:grpSpPr>
                <a:xfrm rot="510912" flipH="1">
                  <a:off x="3559272" y="2182398"/>
                  <a:ext cx="457162" cy="461557"/>
                  <a:chOff x="1967289" y="879446"/>
                  <a:chExt cx="118042" cy="119177"/>
                </a:xfrm>
                <a:grpFill/>
              </p:grpSpPr>
              <p:sp>
                <p:nvSpPr>
                  <p:cNvPr id="460" name="任意多边形: 形状 459"/>
                  <p:cNvSpPr/>
                  <p:nvPr/>
                </p:nvSpPr>
                <p:spPr>
                  <a:xfrm>
                    <a:off x="1967289" y="923578"/>
                    <a:ext cx="53065" cy="30912"/>
                  </a:xfrm>
                  <a:custGeom>
                    <a:avLst/>
                    <a:gdLst/>
                    <a:ahLst/>
                    <a:cxnLst/>
                    <a:rect l="0" t="0" r="0" b="0"/>
                    <a:pathLst>
                      <a:path w="53065" h="30912">
                        <a:moveTo>
                          <a:pt x="37339" y="15612"/>
                        </a:moveTo>
                        <a:cubicBezTo>
                          <a:pt x="37339" y="16188"/>
                          <a:pt x="53137" y="16602"/>
                          <a:pt x="53065" y="17162"/>
                        </a:cubicBezTo>
                        <a:cubicBezTo>
                          <a:pt x="51570" y="24896"/>
                          <a:pt x="40296" y="30912"/>
                          <a:pt x="26596" y="30912"/>
                        </a:cubicBezTo>
                        <a:cubicBezTo>
                          <a:pt x="11922" y="30912"/>
                          <a:pt x="0" y="15456"/>
                          <a:pt x="0" y="15456"/>
                        </a:cubicBezTo>
                        <a:cubicBezTo>
                          <a:pt x="0" y="15456"/>
                          <a:pt x="11922" y="0"/>
                          <a:pt x="26596" y="0"/>
                        </a:cubicBezTo>
                        <a:cubicBezTo>
                          <a:pt x="40395" y="0"/>
                          <a:pt x="51733" y="6104"/>
                          <a:pt x="53065" y="13918"/>
                        </a:cubicBezTo>
                        <a:cubicBezTo>
                          <a:pt x="53191" y="14424"/>
                          <a:pt x="37339" y="15092"/>
                          <a:pt x="37339" y="15612"/>
                        </a:cubicBezTo>
                        <a:close/>
                        <a:moveTo>
                          <a:pt x="6324" y="15456"/>
                        </a:moveTo>
                        <a:cubicBezTo>
                          <a:pt x="14839" y="4922"/>
                          <a:pt x="24341" y="3593"/>
                          <a:pt x="24341" y="3593"/>
                        </a:cubicBezTo>
                        <a:cubicBezTo>
                          <a:pt x="13078" y="3593"/>
                          <a:pt x="3928" y="15456"/>
                          <a:pt x="3928" y="15456"/>
                        </a:cubicBezTo>
                        <a:cubicBezTo>
                          <a:pt x="3928" y="15456"/>
                          <a:pt x="13078" y="27319"/>
                          <a:pt x="24341" y="27319"/>
                        </a:cubicBezTo>
                        <a:cubicBezTo>
                          <a:pt x="24341" y="27319"/>
                          <a:pt x="14839" y="26021"/>
                          <a:pt x="6324" y="15456"/>
                        </a:cubicBezTo>
                        <a:close/>
                        <a:moveTo>
                          <a:pt x="12245" y="15456"/>
                        </a:moveTo>
                        <a:cubicBezTo>
                          <a:pt x="17961" y="8384"/>
                          <a:pt x="24341" y="7491"/>
                          <a:pt x="24341" y="7491"/>
                        </a:cubicBezTo>
                        <a:cubicBezTo>
                          <a:pt x="16779" y="7491"/>
                          <a:pt x="10636" y="15456"/>
                          <a:pt x="10636" y="15456"/>
                        </a:cubicBezTo>
                        <a:cubicBezTo>
                          <a:pt x="10636" y="15456"/>
                          <a:pt x="16779" y="23421"/>
                          <a:pt x="24341" y="23421"/>
                        </a:cubicBezTo>
                        <a:cubicBezTo>
                          <a:pt x="24341" y="23421"/>
                          <a:pt x="17961" y="22549"/>
                          <a:pt x="12245" y="15456"/>
                        </a:cubicBezTo>
                        <a:close/>
                      </a:path>
                    </a:pathLst>
                  </a:custGeom>
                  <a:grpFill/>
                  <a:ln w="7600" cap="flat">
                    <a:noFill/>
                    <a:bevel/>
                  </a:ln>
                </p:spPr>
              </p:sp>
              <p:sp>
                <p:nvSpPr>
                  <p:cNvPr id="461" name="任意多边形: 形状 460"/>
                  <p:cNvSpPr/>
                  <p:nvPr/>
                </p:nvSpPr>
                <p:spPr>
                  <a:xfrm>
                    <a:off x="2032267" y="923578"/>
                    <a:ext cx="53066" cy="30912"/>
                  </a:xfrm>
                  <a:custGeom>
                    <a:avLst/>
                    <a:gdLst/>
                    <a:ahLst/>
                    <a:cxnLst/>
                    <a:rect l="0" t="0" r="0" b="0"/>
                    <a:pathLst>
                      <a:path w="53066" h="30912">
                        <a:moveTo>
                          <a:pt x="15727" y="15611"/>
                        </a:moveTo>
                        <a:cubicBezTo>
                          <a:pt x="15727" y="16188"/>
                          <a:pt x="0" y="16602"/>
                          <a:pt x="0" y="17162"/>
                        </a:cubicBezTo>
                        <a:cubicBezTo>
                          <a:pt x="1496" y="24895"/>
                          <a:pt x="12770" y="30912"/>
                          <a:pt x="26470" y="30912"/>
                        </a:cubicBezTo>
                        <a:cubicBezTo>
                          <a:pt x="41144" y="30912"/>
                          <a:pt x="53066" y="15456"/>
                          <a:pt x="53066" y="15456"/>
                        </a:cubicBezTo>
                        <a:cubicBezTo>
                          <a:pt x="53066" y="15456"/>
                          <a:pt x="41144" y="0"/>
                          <a:pt x="26470" y="0"/>
                        </a:cubicBezTo>
                        <a:cubicBezTo>
                          <a:pt x="12671" y="0"/>
                          <a:pt x="1333" y="6104"/>
                          <a:pt x="0" y="13918"/>
                        </a:cubicBezTo>
                        <a:cubicBezTo>
                          <a:pt x="0" y="14424"/>
                          <a:pt x="15727" y="15092"/>
                          <a:pt x="15727" y="15611"/>
                        </a:cubicBezTo>
                        <a:close/>
                        <a:moveTo>
                          <a:pt x="46742" y="15456"/>
                        </a:moveTo>
                        <a:cubicBezTo>
                          <a:pt x="38227" y="4922"/>
                          <a:pt x="28725" y="3593"/>
                          <a:pt x="28725" y="3593"/>
                        </a:cubicBezTo>
                        <a:cubicBezTo>
                          <a:pt x="39988" y="3593"/>
                          <a:pt x="49138" y="15456"/>
                          <a:pt x="49138" y="15456"/>
                        </a:cubicBezTo>
                        <a:cubicBezTo>
                          <a:pt x="49138" y="15456"/>
                          <a:pt x="39988" y="27319"/>
                          <a:pt x="28725" y="27319"/>
                        </a:cubicBezTo>
                        <a:cubicBezTo>
                          <a:pt x="28725" y="27319"/>
                          <a:pt x="38227" y="26021"/>
                          <a:pt x="46742" y="15456"/>
                        </a:cubicBezTo>
                        <a:close/>
                        <a:moveTo>
                          <a:pt x="40821" y="15456"/>
                        </a:moveTo>
                        <a:cubicBezTo>
                          <a:pt x="35105" y="8383"/>
                          <a:pt x="28725" y="7491"/>
                          <a:pt x="28725" y="7491"/>
                        </a:cubicBezTo>
                        <a:cubicBezTo>
                          <a:pt x="36287" y="7491"/>
                          <a:pt x="42430" y="15456"/>
                          <a:pt x="42430" y="15456"/>
                        </a:cubicBezTo>
                        <a:cubicBezTo>
                          <a:pt x="42430" y="15456"/>
                          <a:pt x="36287" y="23420"/>
                          <a:pt x="28725" y="23420"/>
                        </a:cubicBezTo>
                        <a:cubicBezTo>
                          <a:pt x="28725" y="23420"/>
                          <a:pt x="35105" y="22549"/>
                          <a:pt x="40821" y="15456"/>
                        </a:cubicBezTo>
                        <a:close/>
                      </a:path>
                    </a:pathLst>
                  </a:custGeom>
                  <a:grpFill/>
                  <a:ln w="7600" cap="flat">
                    <a:noFill/>
                    <a:bevel/>
                  </a:ln>
                </p:spPr>
              </p:sp>
              <p:sp>
                <p:nvSpPr>
                  <p:cNvPr id="462" name="任意多边形: 形状 461"/>
                  <p:cNvSpPr/>
                  <p:nvPr/>
                </p:nvSpPr>
                <p:spPr>
                  <a:xfrm>
                    <a:off x="2010986" y="945103"/>
                    <a:ext cx="30650" cy="53519"/>
                  </a:xfrm>
                  <a:custGeom>
                    <a:avLst/>
                    <a:gdLst/>
                    <a:ahLst/>
                    <a:cxnLst/>
                    <a:rect l="0" t="0" r="0" b="0"/>
                    <a:pathLst>
                      <a:path w="30650" h="53519">
                        <a:moveTo>
                          <a:pt x="15171" y="15861"/>
                        </a:moveTo>
                        <a:cubicBezTo>
                          <a:pt x="14599" y="15861"/>
                          <a:pt x="14189" y="0"/>
                          <a:pt x="13633" y="0"/>
                        </a:cubicBezTo>
                        <a:cubicBezTo>
                          <a:pt x="5966" y="1509"/>
                          <a:pt x="0" y="12879"/>
                          <a:pt x="0" y="26696"/>
                        </a:cubicBezTo>
                        <a:cubicBezTo>
                          <a:pt x="0" y="41495"/>
                          <a:pt x="15325" y="53519"/>
                          <a:pt x="15325" y="53519"/>
                        </a:cubicBezTo>
                        <a:cubicBezTo>
                          <a:pt x="15325" y="53519"/>
                          <a:pt x="30650" y="41495"/>
                          <a:pt x="30650" y="26696"/>
                        </a:cubicBezTo>
                        <a:cubicBezTo>
                          <a:pt x="30650" y="12779"/>
                          <a:pt x="24598" y="1344"/>
                          <a:pt x="16850" y="0"/>
                        </a:cubicBezTo>
                        <a:cubicBezTo>
                          <a:pt x="16349" y="0"/>
                          <a:pt x="15686" y="15861"/>
                          <a:pt x="15171" y="15861"/>
                        </a:cubicBezTo>
                        <a:close/>
                        <a:moveTo>
                          <a:pt x="15325" y="47141"/>
                        </a:moveTo>
                        <a:cubicBezTo>
                          <a:pt x="25770" y="38553"/>
                          <a:pt x="27088" y="28971"/>
                          <a:pt x="27088" y="28971"/>
                        </a:cubicBezTo>
                        <a:cubicBezTo>
                          <a:pt x="27088" y="40329"/>
                          <a:pt x="15325" y="49558"/>
                          <a:pt x="15325" y="49558"/>
                        </a:cubicBezTo>
                        <a:cubicBezTo>
                          <a:pt x="15325" y="49558"/>
                          <a:pt x="3563" y="40329"/>
                          <a:pt x="3563" y="28971"/>
                        </a:cubicBezTo>
                        <a:cubicBezTo>
                          <a:pt x="3563" y="28971"/>
                          <a:pt x="4850" y="38553"/>
                          <a:pt x="15325" y="47141"/>
                        </a:cubicBezTo>
                        <a:close/>
                        <a:moveTo>
                          <a:pt x="15325" y="41170"/>
                        </a:moveTo>
                        <a:cubicBezTo>
                          <a:pt x="22338" y="35404"/>
                          <a:pt x="23222" y="28971"/>
                          <a:pt x="23222" y="28971"/>
                        </a:cubicBezTo>
                        <a:cubicBezTo>
                          <a:pt x="23222" y="36597"/>
                          <a:pt x="15325" y="42792"/>
                          <a:pt x="15325" y="42792"/>
                        </a:cubicBezTo>
                        <a:cubicBezTo>
                          <a:pt x="15325" y="42792"/>
                          <a:pt x="7428" y="36597"/>
                          <a:pt x="7428" y="28971"/>
                        </a:cubicBezTo>
                        <a:cubicBezTo>
                          <a:pt x="7428" y="28971"/>
                          <a:pt x="8292" y="35404"/>
                          <a:pt x="15325" y="41170"/>
                        </a:cubicBezTo>
                        <a:close/>
                      </a:path>
                    </a:pathLst>
                  </a:custGeom>
                  <a:grpFill/>
                  <a:ln w="7600" cap="flat">
                    <a:noFill/>
                    <a:bevel/>
                  </a:ln>
                </p:spPr>
              </p:sp>
              <p:sp>
                <p:nvSpPr>
                  <p:cNvPr id="463" name="任意多边形: 形状 462"/>
                  <p:cNvSpPr/>
                  <p:nvPr/>
                </p:nvSpPr>
                <p:spPr>
                  <a:xfrm>
                    <a:off x="2022833" y="935527"/>
                    <a:ext cx="6955" cy="7015"/>
                  </a:xfrm>
                  <a:custGeom>
                    <a:avLst/>
                    <a:gdLst/>
                    <a:ahLst/>
                    <a:cxnLst/>
                    <a:rect l="0" t="0" r="0" b="0"/>
                    <a:pathLst>
                      <a:path w="6955" h="7015">
                        <a:moveTo>
                          <a:pt x="0" y="3507"/>
                        </a:moveTo>
                        <a:cubicBezTo>
                          <a:pt x="0" y="1570"/>
                          <a:pt x="1557" y="0"/>
                          <a:pt x="3478" y="0"/>
                        </a:cubicBezTo>
                        <a:cubicBezTo>
                          <a:pt x="5398" y="0"/>
                          <a:pt x="6955" y="1570"/>
                          <a:pt x="6955" y="3507"/>
                        </a:cubicBezTo>
                        <a:cubicBezTo>
                          <a:pt x="6955" y="5445"/>
                          <a:pt x="5398" y="7015"/>
                          <a:pt x="3478" y="7015"/>
                        </a:cubicBezTo>
                        <a:cubicBezTo>
                          <a:pt x="1557" y="7015"/>
                          <a:pt x="0" y="5445"/>
                          <a:pt x="0" y="3507"/>
                        </a:cubicBezTo>
                        <a:close/>
                      </a:path>
                    </a:pathLst>
                  </a:custGeom>
                  <a:grpFill/>
                  <a:ln w="7600" cap="flat">
                    <a:noFill/>
                    <a:bevel/>
                  </a:ln>
                </p:spPr>
              </p:sp>
              <p:sp>
                <p:nvSpPr>
                  <p:cNvPr id="464" name="任意多边形: 形状 463"/>
                  <p:cNvSpPr/>
                  <p:nvPr/>
                </p:nvSpPr>
                <p:spPr>
                  <a:xfrm>
                    <a:off x="2010986" y="879446"/>
                    <a:ext cx="30650" cy="53518"/>
                  </a:xfrm>
                  <a:custGeom>
                    <a:avLst/>
                    <a:gdLst/>
                    <a:ahLst/>
                    <a:cxnLst/>
                    <a:rect l="0" t="0" r="0" b="0"/>
                    <a:pathLst>
                      <a:path w="30650" h="53518">
                        <a:moveTo>
                          <a:pt x="15171" y="37658"/>
                        </a:moveTo>
                        <a:cubicBezTo>
                          <a:pt x="14599" y="37658"/>
                          <a:pt x="14189" y="53591"/>
                          <a:pt x="13633" y="53518"/>
                        </a:cubicBezTo>
                        <a:cubicBezTo>
                          <a:pt x="5965" y="52010"/>
                          <a:pt x="0" y="40640"/>
                          <a:pt x="0" y="26823"/>
                        </a:cubicBezTo>
                        <a:cubicBezTo>
                          <a:pt x="0" y="12024"/>
                          <a:pt x="15325" y="0"/>
                          <a:pt x="15325" y="0"/>
                        </a:cubicBezTo>
                        <a:cubicBezTo>
                          <a:pt x="15325" y="0"/>
                          <a:pt x="30650" y="12024"/>
                          <a:pt x="30650" y="26823"/>
                        </a:cubicBezTo>
                        <a:cubicBezTo>
                          <a:pt x="30650" y="40740"/>
                          <a:pt x="24598" y="52175"/>
                          <a:pt x="16850" y="53518"/>
                        </a:cubicBezTo>
                        <a:cubicBezTo>
                          <a:pt x="16349" y="53645"/>
                          <a:pt x="15686" y="37658"/>
                          <a:pt x="15171" y="37658"/>
                        </a:cubicBezTo>
                        <a:close/>
                        <a:moveTo>
                          <a:pt x="15325" y="6378"/>
                        </a:moveTo>
                        <a:cubicBezTo>
                          <a:pt x="25770" y="14966"/>
                          <a:pt x="27088" y="24548"/>
                          <a:pt x="27088" y="24548"/>
                        </a:cubicBezTo>
                        <a:cubicBezTo>
                          <a:pt x="27088" y="13190"/>
                          <a:pt x="15325" y="3961"/>
                          <a:pt x="15325" y="3961"/>
                        </a:cubicBezTo>
                        <a:cubicBezTo>
                          <a:pt x="15325" y="3961"/>
                          <a:pt x="3563" y="13190"/>
                          <a:pt x="3563" y="24548"/>
                        </a:cubicBezTo>
                        <a:cubicBezTo>
                          <a:pt x="3563" y="24548"/>
                          <a:pt x="4850" y="14966"/>
                          <a:pt x="15325" y="6378"/>
                        </a:cubicBezTo>
                        <a:close/>
                        <a:moveTo>
                          <a:pt x="15325" y="12349"/>
                        </a:moveTo>
                        <a:cubicBezTo>
                          <a:pt x="22338" y="18115"/>
                          <a:pt x="23222" y="24548"/>
                          <a:pt x="23222" y="24548"/>
                        </a:cubicBezTo>
                        <a:cubicBezTo>
                          <a:pt x="23222" y="16922"/>
                          <a:pt x="15325" y="10727"/>
                          <a:pt x="15325" y="10727"/>
                        </a:cubicBezTo>
                        <a:cubicBezTo>
                          <a:pt x="15325" y="10727"/>
                          <a:pt x="7428" y="16922"/>
                          <a:pt x="7428" y="24548"/>
                        </a:cubicBezTo>
                        <a:cubicBezTo>
                          <a:pt x="7428" y="24548"/>
                          <a:pt x="8292" y="18115"/>
                          <a:pt x="15325" y="12349"/>
                        </a:cubicBezTo>
                        <a:close/>
                      </a:path>
                    </a:pathLst>
                  </a:custGeom>
                  <a:grpFill/>
                  <a:ln w="7600" cap="flat">
                    <a:noFill/>
                    <a:bevel/>
                  </a:ln>
                </p:spPr>
              </p:sp>
            </p:grpSp>
            <p:grpSp>
              <p:nvGrpSpPr>
                <p:cNvPr id="358" name="组合 357"/>
                <p:cNvGrpSpPr/>
                <p:nvPr/>
              </p:nvGrpSpPr>
              <p:grpSpPr>
                <a:xfrm rot="510912" flipH="1">
                  <a:off x="3877570" y="2009805"/>
                  <a:ext cx="649880" cy="656123"/>
                  <a:chOff x="1839401" y="819242"/>
                  <a:chExt cx="167803" cy="169415"/>
                </a:xfrm>
                <a:grpFill/>
              </p:grpSpPr>
              <p:sp>
                <p:nvSpPr>
                  <p:cNvPr id="455" name="任意多边形: 形状 454"/>
                  <p:cNvSpPr/>
                  <p:nvPr/>
                </p:nvSpPr>
                <p:spPr>
                  <a:xfrm>
                    <a:off x="1839189" y="889444"/>
                    <a:ext cx="75858" cy="45436"/>
                  </a:xfrm>
                  <a:custGeom>
                    <a:avLst/>
                    <a:gdLst/>
                    <a:ahLst/>
                    <a:cxnLst/>
                    <a:rect l="0" t="0" r="0" b="0"/>
                    <a:pathLst>
                      <a:path w="75858" h="45436">
                        <a:moveTo>
                          <a:pt x="53330" y="20207"/>
                        </a:moveTo>
                        <a:cubicBezTo>
                          <a:pt x="53473" y="21027"/>
                          <a:pt x="76033" y="17622"/>
                          <a:pt x="76071" y="18437"/>
                        </a:cubicBezTo>
                        <a:cubicBezTo>
                          <a:pt x="75858" y="29807"/>
                          <a:pt x="61335" y="41210"/>
                          <a:pt x="41860" y="44673"/>
                        </a:cubicBezTo>
                        <a:cubicBezTo>
                          <a:pt x="21001" y="48383"/>
                          <a:pt x="212" y="29425"/>
                          <a:pt x="212" y="29425"/>
                        </a:cubicBezTo>
                        <a:cubicBezTo>
                          <a:pt x="212" y="29425"/>
                          <a:pt x="13318" y="4440"/>
                          <a:pt x="34178" y="731"/>
                        </a:cubicBezTo>
                        <a:cubicBezTo>
                          <a:pt x="53794" y="-2758"/>
                          <a:pt x="71429" y="3053"/>
                          <a:pt x="75264" y="13824"/>
                        </a:cubicBezTo>
                        <a:cubicBezTo>
                          <a:pt x="75569" y="14512"/>
                          <a:pt x="53201" y="19469"/>
                          <a:pt x="53330" y="20207"/>
                        </a:cubicBezTo>
                        <a:close/>
                        <a:moveTo>
                          <a:pt x="9202" y="27827"/>
                        </a:moveTo>
                        <a:cubicBezTo>
                          <a:pt x="18688" y="10700"/>
                          <a:pt x="31865" y="6408"/>
                          <a:pt x="31865" y="6408"/>
                        </a:cubicBezTo>
                        <a:cubicBezTo>
                          <a:pt x="15854" y="9256"/>
                          <a:pt x="5795" y="28432"/>
                          <a:pt x="5795" y="28432"/>
                        </a:cubicBezTo>
                        <a:cubicBezTo>
                          <a:pt x="5795" y="28432"/>
                          <a:pt x="21751" y="42983"/>
                          <a:pt x="37761" y="40136"/>
                        </a:cubicBezTo>
                        <a:cubicBezTo>
                          <a:pt x="37761" y="40136"/>
                          <a:pt x="23932" y="40693"/>
                          <a:pt x="9202" y="27827"/>
                        </a:cubicBezTo>
                        <a:close/>
                        <a:moveTo>
                          <a:pt x="17618" y="26330"/>
                        </a:moveTo>
                        <a:cubicBezTo>
                          <a:pt x="23987" y="14831"/>
                          <a:pt x="32833" y="11950"/>
                          <a:pt x="32833" y="11950"/>
                        </a:cubicBezTo>
                        <a:cubicBezTo>
                          <a:pt x="22084" y="13862"/>
                          <a:pt x="15331" y="26737"/>
                          <a:pt x="15331" y="26737"/>
                        </a:cubicBezTo>
                        <a:cubicBezTo>
                          <a:pt x="15331" y="26737"/>
                          <a:pt x="26043" y="36506"/>
                          <a:pt x="36792" y="34594"/>
                        </a:cubicBezTo>
                        <a:cubicBezTo>
                          <a:pt x="36792" y="34594"/>
                          <a:pt x="27507" y="34968"/>
                          <a:pt x="17618" y="26330"/>
                        </a:cubicBezTo>
                        <a:close/>
                      </a:path>
                    </a:pathLst>
                  </a:custGeom>
                  <a:grpFill/>
                  <a:ln w="7600" cap="flat">
                    <a:noFill/>
                    <a:bevel/>
                  </a:ln>
                </p:spPr>
              </p:sp>
              <p:sp>
                <p:nvSpPr>
                  <p:cNvPr id="456" name="任意多边形: 形状 455"/>
                  <p:cNvSpPr/>
                  <p:nvPr/>
                </p:nvSpPr>
                <p:spPr>
                  <a:xfrm>
                    <a:off x="1931387" y="873300"/>
                    <a:ext cx="75817" cy="45436"/>
                  </a:xfrm>
                  <a:custGeom>
                    <a:avLst/>
                    <a:gdLst/>
                    <a:ahLst/>
                    <a:cxnLst/>
                    <a:rect l="0" t="0" r="0" b="0"/>
                    <a:pathLst>
                      <a:path w="75817" h="45436">
                        <a:moveTo>
                          <a:pt x="22776" y="25390"/>
                        </a:moveTo>
                        <a:cubicBezTo>
                          <a:pt x="22919" y="26209"/>
                          <a:pt x="0" y="30791"/>
                          <a:pt x="807" y="31570"/>
                        </a:cubicBezTo>
                        <a:cubicBezTo>
                          <a:pt x="4853" y="42185"/>
                          <a:pt x="22376" y="47887"/>
                          <a:pt x="41851" y="44424"/>
                        </a:cubicBezTo>
                        <a:cubicBezTo>
                          <a:pt x="62711" y="40714"/>
                          <a:pt x="75817" y="15729"/>
                          <a:pt x="75817" y="15729"/>
                        </a:cubicBezTo>
                        <a:cubicBezTo>
                          <a:pt x="75817" y="15729"/>
                          <a:pt x="55028" y="-3228"/>
                          <a:pt x="34168" y="0"/>
                        </a:cubicBezTo>
                        <a:cubicBezTo>
                          <a:pt x="14552" y="3970"/>
                          <a:pt x="0" y="15513"/>
                          <a:pt x="0" y="26957"/>
                        </a:cubicBezTo>
                        <a:cubicBezTo>
                          <a:pt x="0" y="27708"/>
                          <a:pt x="22647" y="24652"/>
                          <a:pt x="22776" y="25390"/>
                        </a:cubicBezTo>
                        <a:close/>
                        <a:moveTo>
                          <a:pt x="66827" y="17328"/>
                        </a:moveTo>
                        <a:cubicBezTo>
                          <a:pt x="52105" y="4506"/>
                          <a:pt x="38267" y="5019"/>
                          <a:pt x="38267" y="5019"/>
                        </a:cubicBezTo>
                        <a:cubicBezTo>
                          <a:pt x="54278" y="2172"/>
                          <a:pt x="70234" y="16722"/>
                          <a:pt x="70234" y="16722"/>
                        </a:cubicBezTo>
                        <a:cubicBezTo>
                          <a:pt x="70234" y="16722"/>
                          <a:pt x="60174" y="35899"/>
                          <a:pt x="44164" y="38746"/>
                        </a:cubicBezTo>
                        <a:cubicBezTo>
                          <a:pt x="44164" y="38746"/>
                          <a:pt x="57348" y="34499"/>
                          <a:pt x="66827" y="17328"/>
                        </a:cubicBezTo>
                        <a:close/>
                        <a:moveTo>
                          <a:pt x="58410" y="18825"/>
                        </a:moveTo>
                        <a:cubicBezTo>
                          <a:pt x="48526" y="10216"/>
                          <a:pt x="39236" y="10560"/>
                          <a:pt x="39236" y="10560"/>
                        </a:cubicBezTo>
                        <a:cubicBezTo>
                          <a:pt x="49985" y="8649"/>
                          <a:pt x="60698" y="18418"/>
                          <a:pt x="60698" y="18418"/>
                        </a:cubicBezTo>
                        <a:cubicBezTo>
                          <a:pt x="60698" y="18418"/>
                          <a:pt x="53944" y="31293"/>
                          <a:pt x="43195" y="33204"/>
                        </a:cubicBezTo>
                        <a:cubicBezTo>
                          <a:pt x="43195" y="33204"/>
                          <a:pt x="52047" y="30353"/>
                          <a:pt x="58410" y="18825"/>
                        </a:cubicBezTo>
                        <a:close/>
                      </a:path>
                    </a:pathLst>
                  </a:custGeom>
                  <a:grpFill/>
                  <a:ln w="7600" cap="flat">
                    <a:noFill/>
                    <a:bevel/>
                  </a:ln>
                </p:spPr>
              </p:sp>
              <p:sp>
                <p:nvSpPr>
                  <p:cNvPr id="457" name="任意多边形: 形状 456"/>
                  <p:cNvSpPr/>
                  <p:nvPr/>
                </p:nvSpPr>
                <p:spPr>
                  <a:xfrm>
                    <a:off x="1908657" y="912193"/>
                    <a:ext cx="45052" cy="76464"/>
                  </a:xfrm>
                  <a:custGeom>
                    <a:avLst/>
                    <a:gdLst/>
                    <a:ahLst/>
                    <a:cxnLst/>
                    <a:rect l="0" t="0" r="0" b="0"/>
                    <a:pathLst>
                      <a:path w="45052" h="76464">
                        <a:moveTo>
                          <a:pt x="19877" y="22970"/>
                        </a:moveTo>
                        <a:cubicBezTo>
                          <a:pt x="19064" y="23115"/>
                          <a:pt x="14521" y="0"/>
                          <a:pt x="13749" y="813"/>
                        </a:cubicBezTo>
                        <a:cubicBezTo>
                          <a:pt x="3224" y="4895"/>
                          <a:pt x="-2430" y="22567"/>
                          <a:pt x="1004" y="42208"/>
                        </a:cubicBezTo>
                        <a:cubicBezTo>
                          <a:pt x="4682" y="63245"/>
                          <a:pt x="29455" y="76464"/>
                          <a:pt x="29455" y="76464"/>
                        </a:cubicBezTo>
                        <a:cubicBezTo>
                          <a:pt x="29455" y="76464"/>
                          <a:pt x="48253" y="55497"/>
                          <a:pt x="44575" y="34460"/>
                        </a:cubicBezTo>
                        <a:cubicBezTo>
                          <a:pt x="41116" y="14676"/>
                          <a:pt x="29670" y="0"/>
                          <a:pt x="18322" y="0"/>
                        </a:cubicBezTo>
                        <a:cubicBezTo>
                          <a:pt x="17578" y="0"/>
                          <a:pt x="20609" y="22840"/>
                          <a:pt x="19877" y="22970"/>
                        </a:cubicBezTo>
                        <a:close/>
                        <a:moveTo>
                          <a:pt x="27870" y="67397"/>
                        </a:moveTo>
                        <a:cubicBezTo>
                          <a:pt x="40584" y="52549"/>
                          <a:pt x="40075" y="38593"/>
                          <a:pt x="40075" y="38593"/>
                        </a:cubicBezTo>
                        <a:cubicBezTo>
                          <a:pt x="42898" y="54740"/>
                          <a:pt x="28471" y="70833"/>
                          <a:pt x="28471" y="70833"/>
                        </a:cubicBezTo>
                        <a:cubicBezTo>
                          <a:pt x="28471" y="70833"/>
                          <a:pt x="9456" y="60687"/>
                          <a:pt x="6633" y="44540"/>
                        </a:cubicBezTo>
                        <a:cubicBezTo>
                          <a:pt x="6633" y="44540"/>
                          <a:pt x="10845" y="57838"/>
                          <a:pt x="27870" y="67397"/>
                        </a:cubicBezTo>
                        <a:close/>
                        <a:moveTo>
                          <a:pt x="26386" y="58909"/>
                        </a:moveTo>
                        <a:cubicBezTo>
                          <a:pt x="34922" y="48940"/>
                          <a:pt x="34581" y="39571"/>
                          <a:pt x="34581" y="39571"/>
                        </a:cubicBezTo>
                        <a:cubicBezTo>
                          <a:pt x="36476" y="50411"/>
                          <a:pt x="26790" y="61215"/>
                          <a:pt x="26790" y="61215"/>
                        </a:cubicBezTo>
                        <a:cubicBezTo>
                          <a:pt x="26790" y="61215"/>
                          <a:pt x="14024" y="54404"/>
                          <a:pt x="12128" y="43563"/>
                        </a:cubicBezTo>
                        <a:cubicBezTo>
                          <a:pt x="12128" y="43563"/>
                          <a:pt x="14956" y="52491"/>
                          <a:pt x="26386" y="58909"/>
                        </a:cubicBezTo>
                        <a:close/>
                      </a:path>
                    </a:pathLst>
                  </a:custGeom>
                  <a:grpFill/>
                  <a:ln w="7600" cap="flat">
                    <a:noFill/>
                    <a:bevel/>
                  </a:ln>
                </p:spPr>
              </p:sp>
              <p:sp>
                <p:nvSpPr>
                  <p:cNvPr id="458" name="任意多边形: 形状 457"/>
                  <p:cNvSpPr/>
                  <p:nvPr/>
                </p:nvSpPr>
                <p:spPr>
                  <a:xfrm>
                    <a:off x="1918282" y="898885"/>
                    <a:ext cx="10042" cy="10127"/>
                  </a:xfrm>
                  <a:custGeom>
                    <a:avLst/>
                    <a:gdLst/>
                    <a:ahLst/>
                    <a:cxnLst/>
                    <a:rect l="0" t="0" r="0" b="0"/>
                    <a:pathLst>
                      <a:path w="10042" h="10127">
                        <a:moveTo>
                          <a:pt x="0" y="5943"/>
                        </a:moveTo>
                        <a:cubicBezTo>
                          <a:pt x="-404" y="3189"/>
                          <a:pt x="1419" y="563"/>
                          <a:pt x="4149" y="0"/>
                        </a:cubicBezTo>
                        <a:cubicBezTo>
                          <a:pt x="6880" y="-408"/>
                          <a:pt x="9483" y="1431"/>
                          <a:pt x="9965" y="4185"/>
                        </a:cubicBezTo>
                        <a:cubicBezTo>
                          <a:pt x="10446" y="6938"/>
                          <a:pt x="8623" y="9564"/>
                          <a:pt x="5893" y="10050"/>
                        </a:cubicBezTo>
                        <a:cubicBezTo>
                          <a:pt x="3162" y="10535"/>
                          <a:pt x="559" y="8697"/>
                          <a:pt x="0" y="5943"/>
                        </a:cubicBezTo>
                        <a:close/>
                      </a:path>
                    </a:pathLst>
                  </a:custGeom>
                  <a:grpFill/>
                  <a:ln w="7600" cap="flat">
                    <a:noFill/>
                    <a:bevel/>
                  </a:ln>
                </p:spPr>
              </p:sp>
              <p:sp>
                <p:nvSpPr>
                  <p:cNvPr id="459" name="任意多边形: 形状 458"/>
                  <p:cNvSpPr/>
                  <p:nvPr/>
                </p:nvSpPr>
                <p:spPr>
                  <a:xfrm>
                    <a:off x="1892617" y="819028"/>
                    <a:ext cx="45052" cy="76505"/>
                  </a:xfrm>
                  <a:custGeom>
                    <a:avLst/>
                    <a:gdLst/>
                    <a:ahLst/>
                    <a:cxnLst/>
                    <a:rect l="0" t="0" r="0" b="0"/>
                    <a:pathLst>
                      <a:path w="45052" h="76505">
                        <a:moveTo>
                          <a:pt x="25015" y="53785"/>
                        </a:moveTo>
                        <a:cubicBezTo>
                          <a:pt x="24202" y="53930"/>
                          <a:pt x="27579" y="76682"/>
                          <a:pt x="26771" y="76720"/>
                        </a:cubicBezTo>
                        <a:cubicBezTo>
                          <a:pt x="15496" y="76505"/>
                          <a:pt x="4190" y="61859"/>
                          <a:pt x="756" y="42218"/>
                        </a:cubicBezTo>
                        <a:cubicBezTo>
                          <a:pt x="-2922" y="21180"/>
                          <a:pt x="15875" y="214"/>
                          <a:pt x="15875" y="214"/>
                        </a:cubicBezTo>
                        <a:cubicBezTo>
                          <a:pt x="15875" y="214"/>
                          <a:pt x="40649" y="13432"/>
                          <a:pt x="44327" y="34469"/>
                        </a:cubicBezTo>
                        <a:cubicBezTo>
                          <a:pt x="47786" y="54253"/>
                          <a:pt x="42025" y="72039"/>
                          <a:pt x="31344" y="75906"/>
                        </a:cubicBezTo>
                        <a:cubicBezTo>
                          <a:pt x="30663" y="76214"/>
                          <a:pt x="25747" y="53655"/>
                          <a:pt x="25015" y="53785"/>
                        </a:cubicBezTo>
                        <a:close/>
                        <a:moveTo>
                          <a:pt x="17460" y="9280"/>
                        </a:moveTo>
                        <a:cubicBezTo>
                          <a:pt x="34443" y="18847"/>
                          <a:pt x="38697" y="32137"/>
                          <a:pt x="38697" y="32137"/>
                        </a:cubicBezTo>
                        <a:cubicBezTo>
                          <a:pt x="35874" y="15990"/>
                          <a:pt x="16860" y="5845"/>
                          <a:pt x="16860" y="5845"/>
                        </a:cubicBezTo>
                        <a:cubicBezTo>
                          <a:pt x="16860" y="5845"/>
                          <a:pt x="2432" y="21937"/>
                          <a:pt x="5255" y="38084"/>
                        </a:cubicBezTo>
                        <a:cubicBezTo>
                          <a:pt x="5255" y="38084"/>
                          <a:pt x="4703" y="24136"/>
                          <a:pt x="17460" y="9280"/>
                        </a:cubicBezTo>
                        <a:close/>
                        <a:moveTo>
                          <a:pt x="18944" y="17768"/>
                        </a:moveTo>
                        <a:cubicBezTo>
                          <a:pt x="30346" y="24192"/>
                          <a:pt x="33203" y="33114"/>
                          <a:pt x="33203" y="33114"/>
                        </a:cubicBezTo>
                        <a:cubicBezTo>
                          <a:pt x="31307" y="22273"/>
                          <a:pt x="18541" y="15462"/>
                          <a:pt x="18541" y="15462"/>
                        </a:cubicBezTo>
                        <a:cubicBezTo>
                          <a:pt x="18541" y="15462"/>
                          <a:pt x="8855" y="26266"/>
                          <a:pt x="10750" y="37107"/>
                        </a:cubicBezTo>
                        <a:cubicBezTo>
                          <a:pt x="10750" y="37107"/>
                          <a:pt x="10380" y="27742"/>
                          <a:pt x="18944" y="17768"/>
                        </a:cubicBezTo>
                        <a:close/>
                      </a:path>
                    </a:pathLst>
                  </a:custGeom>
                  <a:grpFill/>
                  <a:ln w="7600" cap="flat">
                    <a:noFill/>
                    <a:bevel/>
                  </a:ln>
                </p:spPr>
              </p:sp>
            </p:grpSp>
            <p:grpSp>
              <p:nvGrpSpPr>
                <p:cNvPr id="359" name="组合 358"/>
                <p:cNvGrpSpPr/>
                <p:nvPr/>
              </p:nvGrpSpPr>
              <p:grpSpPr>
                <a:xfrm rot="510912" flipH="1">
                  <a:off x="4077210" y="2506409"/>
                  <a:ext cx="463897" cy="467359"/>
                  <a:chOff x="1820800" y="942246"/>
                  <a:chExt cx="119781" cy="120675"/>
                </a:xfrm>
                <a:grpFill/>
              </p:grpSpPr>
              <p:sp>
                <p:nvSpPr>
                  <p:cNvPr id="450" name="任意多边形: 形状 449"/>
                  <p:cNvSpPr/>
                  <p:nvPr/>
                </p:nvSpPr>
                <p:spPr>
                  <a:xfrm>
                    <a:off x="1870435" y="942109"/>
                    <a:ext cx="32124" cy="54523"/>
                  </a:xfrm>
                  <a:custGeom>
                    <a:avLst/>
                    <a:gdLst/>
                    <a:ahLst/>
                    <a:cxnLst/>
                    <a:rect l="0" t="0" r="0" b="0"/>
                    <a:pathLst>
                      <a:path w="32124" h="54523">
                        <a:moveTo>
                          <a:pt x="13974" y="38282"/>
                        </a:moveTo>
                        <a:cubicBezTo>
                          <a:pt x="13395" y="38178"/>
                          <a:pt x="10155" y="54255"/>
                          <a:pt x="9605" y="54081"/>
                        </a:cubicBezTo>
                        <a:cubicBezTo>
                          <a:pt x="2100" y="51170"/>
                          <a:pt x="-1932" y="38569"/>
                          <a:pt x="517" y="24564"/>
                        </a:cubicBezTo>
                        <a:cubicBezTo>
                          <a:pt x="3139" y="9563"/>
                          <a:pt x="20804" y="138"/>
                          <a:pt x="20804" y="138"/>
                        </a:cubicBezTo>
                        <a:cubicBezTo>
                          <a:pt x="20804" y="138"/>
                          <a:pt x="34208" y="15088"/>
                          <a:pt x="31585" y="30089"/>
                        </a:cubicBezTo>
                        <a:cubicBezTo>
                          <a:pt x="29119" y="44196"/>
                          <a:pt x="20957" y="54696"/>
                          <a:pt x="12866" y="54661"/>
                        </a:cubicBezTo>
                        <a:cubicBezTo>
                          <a:pt x="12335" y="54699"/>
                          <a:pt x="14496" y="38374"/>
                          <a:pt x="13974" y="38282"/>
                        </a:cubicBezTo>
                        <a:close/>
                        <a:moveTo>
                          <a:pt x="19674" y="6602"/>
                        </a:moveTo>
                        <a:cubicBezTo>
                          <a:pt x="28740" y="17190"/>
                          <a:pt x="28377" y="27141"/>
                          <a:pt x="28377" y="27141"/>
                        </a:cubicBezTo>
                        <a:cubicBezTo>
                          <a:pt x="30390" y="15627"/>
                          <a:pt x="20102" y="4153"/>
                          <a:pt x="20102" y="4153"/>
                        </a:cubicBezTo>
                        <a:cubicBezTo>
                          <a:pt x="20102" y="4153"/>
                          <a:pt x="6544" y="11387"/>
                          <a:pt x="4531" y="22900"/>
                        </a:cubicBezTo>
                        <a:cubicBezTo>
                          <a:pt x="4531" y="22900"/>
                          <a:pt x="7534" y="13419"/>
                          <a:pt x="19674" y="6602"/>
                        </a:cubicBezTo>
                        <a:close/>
                        <a:moveTo>
                          <a:pt x="18616" y="12655"/>
                        </a:moveTo>
                        <a:cubicBezTo>
                          <a:pt x="24702" y="19763"/>
                          <a:pt x="24459" y="26444"/>
                          <a:pt x="24459" y="26444"/>
                        </a:cubicBezTo>
                        <a:cubicBezTo>
                          <a:pt x="25810" y="18714"/>
                          <a:pt x="18903" y="11010"/>
                          <a:pt x="18903" y="11010"/>
                        </a:cubicBezTo>
                        <a:cubicBezTo>
                          <a:pt x="18903" y="11010"/>
                          <a:pt x="9801" y="15867"/>
                          <a:pt x="8449" y="23597"/>
                        </a:cubicBezTo>
                        <a:cubicBezTo>
                          <a:pt x="8449" y="23597"/>
                          <a:pt x="10465" y="17231"/>
                          <a:pt x="18616" y="12655"/>
                        </a:cubicBezTo>
                        <a:close/>
                      </a:path>
                    </a:pathLst>
                  </a:custGeom>
                  <a:grpFill/>
                  <a:ln w="7600" cap="flat">
                    <a:noFill/>
                    <a:bevel/>
                  </a:ln>
                </p:spPr>
              </p:sp>
              <p:sp>
                <p:nvSpPr>
                  <p:cNvPr id="451" name="任意多边形: 形状 450"/>
                  <p:cNvSpPr/>
                  <p:nvPr/>
                </p:nvSpPr>
                <p:spPr>
                  <a:xfrm>
                    <a:off x="1859020" y="1008369"/>
                    <a:ext cx="32124" cy="54553"/>
                  </a:xfrm>
                  <a:custGeom>
                    <a:avLst/>
                    <a:gdLst/>
                    <a:ahLst/>
                    <a:cxnLst/>
                    <a:rect l="0" t="0" r="0" b="0"/>
                    <a:pathLst>
                      <a:path w="32124" h="54553">
                        <a:moveTo>
                          <a:pt x="17638" y="16354"/>
                        </a:moveTo>
                        <a:cubicBezTo>
                          <a:pt x="17059" y="16251"/>
                          <a:pt x="19466" y="0"/>
                          <a:pt x="18890" y="0"/>
                        </a:cubicBezTo>
                        <a:cubicBezTo>
                          <a:pt x="10851" y="0"/>
                          <a:pt x="2789" y="10597"/>
                          <a:pt x="0" y="24602"/>
                        </a:cubicBezTo>
                        <a:cubicBezTo>
                          <a:pt x="-2283" y="39603"/>
                          <a:pt x="11121" y="54553"/>
                          <a:pt x="11121" y="54553"/>
                        </a:cubicBezTo>
                        <a:cubicBezTo>
                          <a:pt x="11121" y="54553"/>
                          <a:pt x="28786" y="45128"/>
                          <a:pt x="31409" y="30127"/>
                        </a:cubicBezTo>
                        <a:cubicBezTo>
                          <a:pt x="33875" y="16020"/>
                          <a:pt x="29767" y="3338"/>
                          <a:pt x="22151" y="0"/>
                        </a:cubicBezTo>
                        <a:cubicBezTo>
                          <a:pt x="21665" y="0"/>
                          <a:pt x="18160" y="16446"/>
                          <a:pt x="17638" y="16354"/>
                        </a:cubicBezTo>
                        <a:close/>
                        <a:moveTo>
                          <a:pt x="12251" y="48088"/>
                        </a:moveTo>
                        <a:cubicBezTo>
                          <a:pt x="24361" y="41266"/>
                          <a:pt x="27394" y="31790"/>
                          <a:pt x="27394" y="31790"/>
                        </a:cubicBezTo>
                        <a:cubicBezTo>
                          <a:pt x="25381" y="43304"/>
                          <a:pt x="11823" y="50538"/>
                          <a:pt x="11823" y="50538"/>
                        </a:cubicBezTo>
                        <a:cubicBezTo>
                          <a:pt x="11823" y="50538"/>
                          <a:pt x="1535" y="39063"/>
                          <a:pt x="3548" y="27550"/>
                        </a:cubicBezTo>
                        <a:cubicBezTo>
                          <a:pt x="3548" y="27550"/>
                          <a:pt x="3155" y="37495"/>
                          <a:pt x="12251" y="48088"/>
                        </a:cubicBezTo>
                        <a:close/>
                        <a:moveTo>
                          <a:pt x="13309" y="42036"/>
                        </a:moveTo>
                        <a:cubicBezTo>
                          <a:pt x="21439" y="37456"/>
                          <a:pt x="23476" y="31093"/>
                          <a:pt x="23476" y="31093"/>
                        </a:cubicBezTo>
                        <a:cubicBezTo>
                          <a:pt x="22125" y="38824"/>
                          <a:pt x="13022" y="43680"/>
                          <a:pt x="13022" y="43680"/>
                        </a:cubicBezTo>
                        <a:cubicBezTo>
                          <a:pt x="13022" y="43680"/>
                          <a:pt x="6115" y="35977"/>
                          <a:pt x="7466" y="28246"/>
                        </a:cubicBezTo>
                        <a:cubicBezTo>
                          <a:pt x="7466" y="28246"/>
                          <a:pt x="7202" y="34924"/>
                          <a:pt x="13309" y="42036"/>
                        </a:cubicBezTo>
                        <a:close/>
                      </a:path>
                    </a:pathLst>
                  </a:custGeom>
                  <a:grpFill/>
                  <a:ln w="7600" cap="flat">
                    <a:noFill/>
                    <a:bevel/>
                  </a:ln>
                </p:spPr>
              </p:sp>
              <p:sp>
                <p:nvSpPr>
                  <p:cNvPr id="452" name="任意多边形: 形状 451"/>
                  <p:cNvSpPr/>
                  <p:nvPr/>
                </p:nvSpPr>
                <p:spPr>
                  <a:xfrm>
                    <a:off x="1820800" y="980718"/>
                    <a:ext cx="54091" cy="32399"/>
                  </a:xfrm>
                  <a:custGeom>
                    <a:avLst/>
                    <a:gdLst/>
                    <a:ahLst/>
                    <a:cxnLst/>
                    <a:rect l="0" t="0" r="0" b="0"/>
                    <a:pathLst>
                      <a:path w="54091" h="32399">
                        <a:moveTo>
                          <a:pt x="37876" y="17789"/>
                        </a:moveTo>
                        <a:cubicBezTo>
                          <a:pt x="37978" y="17204"/>
                          <a:pt x="54091" y="19633"/>
                          <a:pt x="54091" y="19052"/>
                        </a:cubicBezTo>
                        <a:cubicBezTo>
                          <a:pt x="53940" y="10943"/>
                          <a:pt x="43584" y="2813"/>
                          <a:pt x="29698" y="0"/>
                        </a:cubicBezTo>
                        <a:cubicBezTo>
                          <a:pt x="14824" y="-2302"/>
                          <a:pt x="0" y="11216"/>
                          <a:pt x="0" y="11216"/>
                        </a:cubicBezTo>
                        <a:cubicBezTo>
                          <a:pt x="0" y="11216"/>
                          <a:pt x="9345" y="29032"/>
                          <a:pt x="24219" y="31677"/>
                        </a:cubicBezTo>
                        <a:cubicBezTo>
                          <a:pt x="38207" y="34164"/>
                          <a:pt x="50782" y="30021"/>
                          <a:pt x="53516" y="22341"/>
                        </a:cubicBezTo>
                        <a:cubicBezTo>
                          <a:pt x="53734" y="21850"/>
                          <a:pt x="37784" y="18315"/>
                          <a:pt x="37876" y="17789"/>
                        </a:cubicBezTo>
                        <a:close/>
                        <a:moveTo>
                          <a:pt x="6410" y="12356"/>
                        </a:moveTo>
                        <a:cubicBezTo>
                          <a:pt x="13174" y="24569"/>
                          <a:pt x="22570" y="27628"/>
                          <a:pt x="22570" y="27628"/>
                        </a:cubicBezTo>
                        <a:cubicBezTo>
                          <a:pt x="11154" y="25598"/>
                          <a:pt x="3981" y="11924"/>
                          <a:pt x="3981" y="11924"/>
                        </a:cubicBezTo>
                        <a:cubicBezTo>
                          <a:pt x="3981" y="11924"/>
                          <a:pt x="15359" y="1548"/>
                          <a:pt x="26775" y="3579"/>
                        </a:cubicBezTo>
                        <a:cubicBezTo>
                          <a:pt x="26775" y="3579"/>
                          <a:pt x="16913" y="3182"/>
                          <a:pt x="6410" y="12356"/>
                        </a:cubicBezTo>
                        <a:close/>
                        <a:moveTo>
                          <a:pt x="12411" y="13423"/>
                        </a:moveTo>
                        <a:cubicBezTo>
                          <a:pt x="16953" y="21623"/>
                          <a:pt x="23261" y="23677"/>
                          <a:pt x="23261" y="23677"/>
                        </a:cubicBezTo>
                        <a:cubicBezTo>
                          <a:pt x="15596" y="22314"/>
                          <a:pt x="10781" y="13133"/>
                          <a:pt x="10781" y="13133"/>
                        </a:cubicBezTo>
                        <a:cubicBezTo>
                          <a:pt x="10781" y="13133"/>
                          <a:pt x="18419" y="6167"/>
                          <a:pt x="26084" y="7530"/>
                        </a:cubicBezTo>
                        <a:cubicBezTo>
                          <a:pt x="26084" y="7530"/>
                          <a:pt x="19463" y="7264"/>
                          <a:pt x="12411" y="13423"/>
                        </a:cubicBezTo>
                        <a:close/>
                      </a:path>
                    </a:pathLst>
                  </a:custGeom>
                  <a:grpFill/>
                  <a:ln w="7600" cap="flat">
                    <a:noFill/>
                    <a:bevel/>
                  </a:ln>
                </p:spPr>
              </p:sp>
              <p:sp>
                <p:nvSpPr>
                  <p:cNvPr id="453" name="任意多边形: 形状 452"/>
                  <p:cNvSpPr/>
                  <p:nvPr/>
                </p:nvSpPr>
                <p:spPr>
                  <a:xfrm>
                    <a:off x="1877110" y="998973"/>
                    <a:ext cx="7160" cy="7222"/>
                  </a:xfrm>
                  <a:custGeom>
                    <a:avLst/>
                    <a:gdLst/>
                    <a:ahLst/>
                    <a:cxnLst/>
                    <a:rect l="0" t="0" r="0" b="0"/>
                    <a:pathLst>
                      <a:path w="7160" h="7222">
                        <a:moveTo>
                          <a:pt x="4202" y="0"/>
                        </a:moveTo>
                        <a:cubicBezTo>
                          <a:pt x="6149" y="402"/>
                          <a:pt x="7449" y="2274"/>
                          <a:pt x="7105" y="4238"/>
                        </a:cubicBezTo>
                        <a:cubicBezTo>
                          <a:pt x="6762" y="6201"/>
                          <a:pt x="4905" y="7512"/>
                          <a:pt x="2959" y="7166"/>
                        </a:cubicBezTo>
                        <a:cubicBezTo>
                          <a:pt x="1012" y="6820"/>
                          <a:pt x="-288" y="4947"/>
                          <a:pt x="0" y="2984"/>
                        </a:cubicBezTo>
                        <a:cubicBezTo>
                          <a:pt x="398" y="1020"/>
                          <a:pt x="2255" y="-291"/>
                          <a:pt x="4202" y="0"/>
                        </a:cubicBezTo>
                        <a:close/>
                      </a:path>
                    </a:pathLst>
                  </a:custGeom>
                  <a:grpFill/>
                  <a:ln w="7600" cap="flat">
                    <a:noFill/>
                    <a:bevel/>
                  </a:ln>
                </p:spPr>
              </p:sp>
              <p:sp>
                <p:nvSpPr>
                  <p:cNvPr id="454" name="任意多边形: 形状 453"/>
                  <p:cNvSpPr/>
                  <p:nvPr/>
                </p:nvSpPr>
                <p:spPr>
                  <a:xfrm>
                    <a:off x="1886655" y="992252"/>
                    <a:ext cx="54062" cy="32399"/>
                  </a:xfrm>
                  <a:custGeom>
                    <a:avLst/>
                    <a:gdLst/>
                    <a:ahLst/>
                    <a:cxnLst/>
                    <a:rect l="0" t="0" r="0" b="0"/>
                    <a:pathLst>
                      <a:path w="54062" h="32399">
                        <a:moveTo>
                          <a:pt x="16104" y="14094"/>
                        </a:moveTo>
                        <a:cubicBezTo>
                          <a:pt x="16206" y="13509"/>
                          <a:pt x="266" y="10242"/>
                          <a:pt x="439" y="9687"/>
                        </a:cubicBezTo>
                        <a:cubicBezTo>
                          <a:pt x="3324" y="2118"/>
                          <a:pt x="15819" y="-1949"/>
                          <a:pt x="29706" y="521"/>
                        </a:cubicBezTo>
                        <a:cubicBezTo>
                          <a:pt x="44580" y="3166"/>
                          <a:pt x="53925" y="20982"/>
                          <a:pt x="53925" y="20982"/>
                        </a:cubicBezTo>
                        <a:cubicBezTo>
                          <a:pt x="53925" y="20982"/>
                          <a:pt x="39102" y="34500"/>
                          <a:pt x="24228" y="31855"/>
                        </a:cubicBezTo>
                        <a:cubicBezTo>
                          <a:pt x="10240" y="29368"/>
                          <a:pt x="-171" y="21137"/>
                          <a:pt x="-136" y="12976"/>
                        </a:cubicBezTo>
                        <a:cubicBezTo>
                          <a:pt x="-175" y="12440"/>
                          <a:pt x="16012" y="14620"/>
                          <a:pt x="16104" y="14094"/>
                        </a:cubicBezTo>
                        <a:close/>
                        <a:moveTo>
                          <a:pt x="47515" y="19842"/>
                        </a:moveTo>
                        <a:cubicBezTo>
                          <a:pt x="37017" y="28985"/>
                          <a:pt x="27150" y="28620"/>
                          <a:pt x="27150" y="28620"/>
                        </a:cubicBezTo>
                        <a:cubicBezTo>
                          <a:pt x="38567" y="30650"/>
                          <a:pt x="49944" y="20274"/>
                          <a:pt x="49944" y="20274"/>
                        </a:cubicBezTo>
                        <a:cubicBezTo>
                          <a:pt x="49944" y="20274"/>
                          <a:pt x="42771" y="6600"/>
                          <a:pt x="31355" y="4570"/>
                        </a:cubicBezTo>
                        <a:cubicBezTo>
                          <a:pt x="31355" y="4570"/>
                          <a:pt x="40756" y="7598"/>
                          <a:pt x="47515" y="19842"/>
                        </a:cubicBezTo>
                        <a:close/>
                        <a:moveTo>
                          <a:pt x="41514" y="18775"/>
                        </a:moveTo>
                        <a:cubicBezTo>
                          <a:pt x="34466" y="24913"/>
                          <a:pt x="27841" y="24668"/>
                          <a:pt x="27841" y="24668"/>
                        </a:cubicBezTo>
                        <a:cubicBezTo>
                          <a:pt x="35506" y="26031"/>
                          <a:pt x="43145" y="19065"/>
                          <a:pt x="43145" y="19065"/>
                        </a:cubicBezTo>
                        <a:cubicBezTo>
                          <a:pt x="43145" y="19065"/>
                          <a:pt x="38329" y="9884"/>
                          <a:pt x="30664" y="8521"/>
                        </a:cubicBezTo>
                        <a:cubicBezTo>
                          <a:pt x="30664" y="8521"/>
                          <a:pt x="36976" y="10555"/>
                          <a:pt x="41514" y="18775"/>
                        </a:cubicBezTo>
                        <a:close/>
                      </a:path>
                    </a:pathLst>
                  </a:custGeom>
                  <a:grpFill/>
                  <a:ln w="7600" cap="flat">
                    <a:noFill/>
                    <a:bevel/>
                  </a:ln>
                </p:spPr>
              </p:sp>
            </p:grpSp>
            <p:grpSp>
              <p:nvGrpSpPr>
                <p:cNvPr id="360" name="组合 359"/>
                <p:cNvGrpSpPr/>
                <p:nvPr/>
              </p:nvGrpSpPr>
              <p:grpSpPr>
                <a:xfrm rot="510912" flipH="1">
                  <a:off x="3800876" y="2506468"/>
                  <a:ext cx="278653" cy="281333"/>
                  <a:chOff x="1942486" y="956632"/>
                  <a:chExt cx="71950" cy="72642"/>
                </a:xfrm>
                <a:grpFill/>
              </p:grpSpPr>
              <p:sp>
                <p:nvSpPr>
                  <p:cNvPr id="445" name="任意多边形: 形状 444"/>
                  <p:cNvSpPr/>
                  <p:nvPr/>
                </p:nvSpPr>
                <p:spPr>
                  <a:xfrm>
                    <a:off x="1942486" y="983532"/>
                    <a:ext cx="32344" cy="18842"/>
                  </a:xfrm>
                  <a:custGeom>
                    <a:avLst/>
                    <a:gdLst/>
                    <a:ahLst/>
                    <a:cxnLst/>
                    <a:rect l="0" t="0" r="0" b="0"/>
                    <a:pathLst>
                      <a:path w="32344" h="18842">
                        <a:moveTo>
                          <a:pt x="22759" y="9516"/>
                        </a:moveTo>
                        <a:cubicBezTo>
                          <a:pt x="22759" y="9867"/>
                          <a:pt x="32388" y="10119"/>
                          <a:pt x="32344" y="10461"/>
                        </a:cubicBezTo>
                        <a:cubicBezTo>
                          <a:pt x="31433" y="15175"/>
                          <a:pt x="24561" y="18842"/>
                          <a:pt x="16211" y="18842"/>
                        </a:cubicBezTo>
                        <a:cubicBezTo>
                          <a:pt x="7267" y="18842"/>
                          <a:pt x="0" y="9421"/>
                          <a:pt x="0" y="9421"/>
                        </a:cubicBezTo>
                        <a:cubicBezTo>
                          <a:pt x="0" y="9421"/>
                          <a:pt x="7267" y="0"/>
                          <a:pt x="16211" y="0"/>
                        </a:cubicBezTo>
                        <a:cubicBezTo>
                          <a:pt x="24622" y="0"/>
                          <a:pt x="31533" y="3720"/>
                          <a:pt x="32344" y="8483"/>
                        </a:cubicBezTo>
                        <a:cubicBezTo>
                          <a:pt x="32421" y="8792"/>
                          <a:pt x="22759" y="9199"/>
                          <a:pt x="22759" y="9516"/>
                        </a:cubicBezTo>
                        <a:close/>
                        <a:moveTo>
                          <a:pt x="3855" y="9421"/>
                        </a:moveTo>
                        <a:cubicBezTo>
                          <a:pt x="9045" y="3000"/>
                          <a:pt x="14836" y="2190"/>
                          <a:pt x="14836" y="2190"/>
                        </a:cubicBezTo>
                        <a:cubicBezTo>
                          <a:pt x="7971" y="2190"/>
                          <a:pt x="2394" y="9421"/>
                          <a:pt x="2394" y="9421"/>
                        </a:cubicBezTo>
                        <a:cubicBezTo>
                          <a:pt x="2394" y="9421"/>
                          <a:pt x="7971" y="16652"/>
                          <a:pt x="14836" y="16652"/>
                        </a:cubicBezTo>
                        <a:cubicBezTo>
                          <a:pt x="14836" y="16652"/>
                          <a:pt x="9045" y="15860"/>
                          <a:pt x="3855" y="9421"/>
                        </a:cubicBezTo>
                        <a:close/>
                        <a:moveTo>
                          <a:pt x="7463" y="9421"/>
                        </a:moveTo>
                        <a:cubicBezTo>
                          <a:pt x="10948" y="5110"/>
                          <a:pt x="14836" y="4566"/>
                          <a:pt x="14836" y="4566"/>
                        </a:cubicBezTo>
                        <a:cubicBezTo>
                          <a:pt x="10227" y="4566"/>
                          <a:pt x="6483" y="9421"/>
                          <a:pt x="6483" y="9421"/>
                        </a:cubicBezTo>
                        <a:cubicBezTo>
                          <a:pt x="6483" y="9421"/>
                          <a:pt x="10227" y="14275"/>
                          <a:pt x="14836" y="14275"/>
                        </a:cubicBezTo>
                        <a:cubicBezTo>
                          <a:pt x="14836" y="14275"/>
                          <a:pt x="10948" y="13744"/>
                          <a:pt x="7463" y="9421"/>
                        </a:cubicBezTo>
                        <a:close/>
                      </a:path>
                    </a:pathLst>
                  </a:custGeom>
                  <a:grpFill/>
                  <a:ln w="7600" cap="flat">
                    <a:noFill/>
                    <a:bevel/>
                  </a:ln>
                </p:spPr>
              </p:sp>
              <p:sp>
                <p:nvSpPr>
                  <p:cNvPr id="446" name="任意多边形: 形状 445"/>
                  <p:cNvSpPr/>
                  <p:nvPr/>
                </p:nvSpPr>
                <p:spPr>
                  <a:xfrm>
                    <a:off x="1982091" y="983532"/>
                    <a:ext cx="32345" cy="18842"/>
                  </a:xfrm>
                  <a:custGeom>
                    <a:avLst/>
                    <a:gdLst/>
                    <a:ahLst/>
                    <a:cxnLst/>
                    <a:rect l="0" t="0" r="0" b="0"/>
                    <a:pathLst>
                      <a:path w="32345" h="18842">
                        <a:moveTo>
                          <a:pt x="9586" y="9516"/>
                        </a:moveTo>
                        <a:cubicBezTo>
                          <a:pt x="9586" y="9867"/>
                          <a:pt x="0" y="10120"/>
                          <a:pt x="0" y="10461"/>
                        </a:cubicBezTo>
                        <a:cubicBezTo>
                          <a:pt x="912" y="15175"/>
                          <a:pt x="7784" y="18842"/>
                          <a:pt x="16134" y="18842"/>
                        </a:cubicBezTo>
                        <a:cubicBezTo>
                          <a:pt x="25078" y="18842"/>
                          <a:pt x="32345" y="9421"/>
                          <a:pt x="32345" y="9421"/>
                        </a:cubicBezTo>
                        <a:cubicBezTo>
                          <a:pt x="32345" y="9421"/>
                          <a:pt x="25078" y="0"/>
                          <a:pt x="16134" y="0"/>
                        </a:cubicBezTo>
                        <a:cubicBezTo>
                          <a:pt x="7723" y="0"/>
                          <a:pt x="812" y="3721"/>
                          <a:pt x="0" y="8483"/>
                        </a:cubicBezTo>
                        <a:cubicBezTo>
                          <a:pt x="0" y="8792"/>
                          <a:pt x="9586" y="9199"/>
                          <a:pt x="9586" y="9516"/>
                        </a:cubicBezTo>
                        <a:close/>
                        <a:moveTo>
                          <a:pt x="28490" y="9421"/>
                        </a:moveTo>
                        <a:cubicBezTo>
                          <a:pt x="23300" y="3000"/>
                          <a:pt x="17509" y="2190"/>
                          <a:pt x="17509" y="2190"/>
                        </a:cubicBezTo>
                        <a:cubicBezTo>
                          <a:pt x="24373" y="2190"/>
                          <a:pt x="29951" y="9421"/>
                          <a:pt x="29951" y="9421"/>
                        </a:cubicBezTo>
                        <a:cubicBezTo>
                          <a:pt x="29951" y="9421"/>
                          <a:pt x="24373" y="16652"/>
                          <a:pt x="17509" y="16652"/>
                        </a:cubicBezTo>
                        <a:cubicBezTo>
                          <a:pt x="17509" y="16652"/>
                          <a:pt x="23300" y="15861"/>
                          <a:pt x="28490" y="9421"/>
                        </a:cubicBezTo>
                        <a:close/>
                        <a:moveTo>
                          <a:pt x="24881" y="9421"/>
                        </a:moveTo>
                        <a:cubicBezTo>
                          <a:pt x="21397" y="5110"/>
                          <a:pt x="17509" y="4566"/>
                          <a:pt x="17509" y="4566"/>
                        </a:cubicBezTo>
                        <a:cubicBezTo>
                          <a:pt x="22118" y="4566"/>
                          <a:pt x="25862" y="9421"/>
                          <a:pt x="25862" y="9421"/>
                        </a:cubicBezTo>
                        <a:cubicBezTo>
                          <a:pt x="25862" y="9421"/>
                          <a:pt x="22118" y="14276"/>
                          <a:pt x="17509" y="14276"/>
                        </a:cubicBezTo>
                        <a:cubicBezTo>
                          <a:pt x="17509" y="14276"/>
                          <a:pt x="21397" y="13744"/>
                          <a:pt x="24881" y="9421"/>
                        </a:cubicBezTo>
                        <a:close/>
                      </a:path>
                    </a:pathLst>
                  </a:custGeom>
                  <a:grpFill/>
                  <a:ln w="7600" cap="flat">
                    <a:noFill/>
                    <a:bevel/>
                  </a:ln>
                </p:spPr>
              </p:sp>
              <p:sp>
                <p:nvSpPr>
                  <p:cNvPr id="447" name="任意多边形: 形状 446"/>
                  <p:cNvSpPr/>
                  <p:nvPr/>
                </p:nvSpPr>
                <p:spPr>
                  <a:xfrm>
                    <a:off x="1969120" y="996653"/>
                    <a:ext cx="18682" cy="32621"/>
                  </a:xfrm>
                  <a:custGeom>
                    <a:avLst/>
                    <a:gdLst/>
                    <a:ahLst/>
                    <a:cxnLst/>
                    <a:rect l="0" t="0" r="0" b="0"/>
                    <a:pathLst>
                      <a:path w="18682" h="32621">
                        <a:moveTo>
                          <a:pt x="9247" y="9668"/>
                        </a:moveTo>
                        <a:cubicBezTo>
                          <a:pt x="8898" y="9668"/>
                          <a:pt x="8648" y="0"/>
                          <a:pt x="8310" y="0"/>
                        </a:cubicBezTo>
                        <a:cubicBezTo>
                          <a:pt x="3636" y="920"/>
                          <a:pt x="0" y="7850"/>
                          <a:pt x="0" y="16272"/>
                        </a:cubicBezTo>
                        <a:cubicBezTo>
                          <a:pt x="0" y="25292"/>
                          <a:pt x="9341" y="32621"/>
                          <a:pt x="9341" y="32621"/>
                        </a:cubicBezTo>
                        <a:cubicBezTo>
                          <a:pt x="9341" y="32621"/>
                          <a:pt x="18682" y="25292"/>
                          <a:pt x="18682" y="16272"/>
                        </a:cubicBezTo>
                        <a:cubicBezTo>
                          <a:pt x="18682" y="7789"/>
                          <a:pt x="14993" y="819"/>
                          <a:pt x="10271" y="0"/>
                        </a:cubicBezTo>
                        <a:cubicBezTo>
                          <a:pt x="9965" y="0"/>
                          <a:pt x="9561" y="9668"/>
                          <a:pt x="9247" y="9668"/>
                        </a:cubicBezTo>
                        <a:close/>
                        <a:moveTo>
                          <a:pt x="9341" y="28734"/>
                        </a:moveTo>
                        <a:cubicBezTo>
                          <a:pt x="15707" y="23499"/>
                          <a:pt x="16510" y="17658"/>
                          <a:pt x="16510" y="17658"/>
                        </a:cubicBezTo>
                        <a:cubicBezTo>
                          <a:pt x="16510" y="24582"/>
                          <a:pt x="9341" y="30207"/>
                          <a:pt x="9341" y="30207"/>
                        </a:cubicBezTo>
                        <a:cubicBezTo>
                          <a:pt x="9341" y="30207"/>
                          <a:pt x="2171" y="24582"/>
                          <a:pt x="2171" y="17658"/>
                        </a:cubicBezTo>
                        <a:cubicBezTo>
                          <a:pt x="2171" y="17658"/>
                          <a:pt x="2956" y="23499"/>
                          <a:pt x="9341" y="28734"/>
                        </a:cubicBezTo>
                        <a:close/>
                        <a:moveTo>
                          <a:pt x="9341" y="25094"/>
                        </a:moveTo>
                        <a:cubicBezTo>
                          <a:pt x="13615" y="21580"/>
                          <a:pt x="14154" y="17658"/>
                          <a:pt x="14154" y="17658"/>
                        </a:cubicBezTo>
                        <a:cubicBezTo>
                          <a:pt x="14154" y="22307"/>
                          <a:pt x="9341" y="26083"/>
                          <a:pt x="9341" y="26083"/>
                        </a:cubicBezTo>
                        <a:cubicBezTo>
                          <a:pt x="9341" y="26083"/>
                          <a:pt x="4527" y="22307"/>
                          <a:pt x="4527" y="17658"/>
                        </a:cubicBezTo>
                        <a:cubicBezTo>
                          <a:pt x="4527" y="17658"/>
                          <a:pt x="5054" y="21580"/>
                          <a:pt x="9341" y="25094"/>
                        </a:cubicBezTo>
                        <a:close/>
                      </a:path>
                    </a:pathLst>
                  </a:custGeom>
                  <a:grpFill/>
                  <a:ln w="7600" cap="flat">
                    <a:noFill/>
                    <a:bevel/>
                  </a:ln>
                </p:spPr>
              </p:sp>
              <p:sp>
                <p:nvSpPr>
                  <p:cNvPr id="448" name="任意多边形: 形状 447"/>
                  <p:cNvSpPr/>
                  <p:nvPr/>
                </p:nvSpPr>
                <p:spPr>
                  <a:xfrm>
                    <a:off x="1976341" y="990815"/>
                    <a:ext cx="4240" cy="4276"/>
                  </a:xfrm>
                  <a:custGeom>
                    <a:avLst/>
                    <a:gdLst/>
                    <a:ahLst/>
                    <a:cxnLst/>
                    <a:rect l="0" t="0" r="0" b="0"/>
                    <a:pathLst>
                      <a:path w="4240" h="4276">
                        <a:moveTo>
                          <a:pt x="0" y="2138"/>
                        </a:moveTo>
                        <a:cubicBezTo>
                          <a:pt x="0" y="957"/>
                          <a:pt x="949" y="0"/>
                          <a:pt x="2120" y="0"/>
                        </a:cubicBezTo>
                        <a:cubicBezTo>
                          <a:pt x="3290" y="0"/>
                          <a:pt x="4240" y="957"/>
                          <a:pt x="4240" y="2138"/>
                        </a:cubicBezTo>
                        <a:cubicBezTo>
                          <a:pt x="4240" y="3319"/>
                          <a:pt x="3290" y="4276"/>
                          <a:pt x="2120" y="4276"/>
                        </a:cubicBezTo>
                        <a:cubicBezTo>
                          <a:pt x="949" y="4276"/>
                          <a:pt x="0" y="3319"/>
                          <a:pt x="0" y="2138"/>
                        </a:cubicBezTo>
                        <a:close/>
                      </a:path>
                    </a:pathLst>
                  </a:custGeom>
                  <a:grpFill/>
                  <a:ln w="7600" cap="flat">
                    <a:noFill/>
                    <a:bevel/>
                  </a:ln>
                </p:spPr>
              </p:sp>
              <p:sp>
                <p:nvSpPr>
                  <p:cNvPr id="449" name="任意多边形: 形状 448"/>
                  <p:cNvSpPr/>
                  <p:nvPr/>
                </p:nvSpPr>
                <p:spPr>
                  <a:xfrm>
                    <a:off x="1969120" y="956632"/>
                    <a:ext cx="18682" cy="32621"/>
                  </a:xfrm>
                  <a:custGeom>
                    <a:avLst/>
                    <a:gdLst/>
                    <a:ahLst/>
                    <a:cxnLst/>
                    <a:rect l="0" t="0" r="0" b="0"/>
                    <a:pathLst>
                      <a:path w="18682" h="32621">
                        <a:moveTo>
                          <a:pt x="9247" y="22954"/>
                        </a:moveTo>
                        <a:cubicBezTo>
                          <a:pt x="8898" y="22954"/>
                          <a:pt x="8648" y="32665"/>
                          <a:pt x="8310" y="32621"/>
                        </a:cubicBezTo>
                        <a:cubicBezTo>
                          <a:pt x="3636" y="31702"/>
                          <a:pt x="0" y="24771"/>
                          <a:pt x="0" y="16349"/>
                        </a:cubicBezTo>
                        <a:cubicBezTo>
                          <a:pt x="0" y="7329"/>
                          <a:pt x="9341" y="0"/>
                          <a:pt x="9341" y="0"/>
                        </a:cubicBezTo>
                        <a:cubicBezTo>
                          <a:pt x="9341" y="0"/>
                          <a:pt x="18682" y="7329"/>
                          <a:pt x="18682" y="16349"/>
                        </a:cubicBezTo>
                        <a:cubicBezTo>
                          <a:pt x="18682" y="24832"/>
                          <a:pt x="14993" y="31802"/>
                          <a:pt x="10271" y="32621"/>
                        </a:cubicBezTo>
                        <a:cubicBezTo>
                          <a:pt x="9965" y="32698"/>
                          <a:pt x="9561" y="22954"/>
                          <a:pt x="9247" y="22954"/>
                        </a:cubicBezTo>
                        <a:close/>
                        <a:moveTo>
                          <a:pt x="9341" y="3888"/>
                        </a:moveTo>
                        <a:cubicBezTo>
                          <a:pt x="15707" y="9122"/>
                          <a:pt x="16511" y="14963"/>
                          <a:pt x="16511" y="14963"/>
                        </a:cubicBezTo>
                        <a:cubicBezTo>
                          <a:pt x="16511" y="8040"/>
                          <a:pt x="9341" y="2415"/>
                          <a:pt x="9341" y="2415"/>
                        </a:cubicBezTo>
                        <a:cubicBezTo>
                          <a:pt x="9341" y="2415"/>
                          <a:pt x="2171" y="8040"/>
                          <a:pt x="2171" y="14963"/>
                        </a:cubicBezTo>
                        <a:cubicBezTo>
                          <a:pt x="2171" y="14963"/>
                          <a:pt x="2956" y="9122"/>
                          <a:pt x="9341" y="3888"/>
                        </a:cubicBezTo>
                        <a:close/>
                        <a:moveTo>
                          <a:pt x="9341" y="7527"/>
                        </a:moveTo>
                        <a:cubicBezTo>
                          <a:pt x="13615" y="11042"/>
                          <a:pt x="14155" y="14963"/>
                          <a:pt x="14155" y="14963"/>
                        </a:cubicBezTo>
                        <a:cubicBezTo>
                          <a:pt x="14155" y="10315"/>
                          <a:pt x="9341" y="6538"/>
                          <a:pt x="9341" y="6538"/>
                        </a:cubicBezTo>
                        <a:cubicBezTo>
                          <a:pt x="9341" y="6538"/>
                          <a:pt x="4528" y="10315"/>
                          <a:pt x="4528" y="14963"/>
                        </a:cubicBezTo>
                        <a:cubicBezTo>
                          <a:pt x="4528" y="14963"/>
                          <a:pt x="5054" y="11042"/>
                          <a:pt x="9341" y="7527"/>
                        </a:cubicBezTo>
                        <a:close/>
                      </a:path>
                    </a:pathLst>
                  </a:custGeom>
                  <a:grpFill/>
                  <a:ln w="7600" cap="flat">
                    <a:noFill/>
                    <a:bevel/>
                  </a:ln>
                </p:spPr>
              </p:sp>
            </p:grpSp>
            <p:grpSp>
              <p:nvGrpSpPr>
                <p:cNvPr id="361" name="组合 360"/>
                <p:cNvGrpSpPr/>
                <p:nvPr/>
              </p:nvGrpSpPr>
              <p:grpSpPr>
                <a:xfrm rot="510912" flipH="1">
                  <a:off x="3980441" y="2820261"/>
                  <a:ext cx="197160" cy="199054"/>
                  <a:chOff x="1907134" y="1031572"/>
                  <a:chExt cx="50908" cy="51397"/>
                </a:xfrm>
                <a:grpFill/>
              </p:grpSpPr>
              <p:sp>
                <p:nvSpPr>
                  <p:cNvPr id="440" name="任意多边形: 形状 439"/>
                  <p:cNvSpPr/>
                  <p:nvPr/>
                </p:nvSpPr>
                <p:spPr>
                  <a:xfrm>
                    <a:off x="1906796" y="1040240"/>
                    <a:ext cx="23562" cy="17744"/>
                  </a:xfrm>
                  <a:custGeom>
                    <a:avLst/>
                    <a:gdLst/>
                    <a:ahLst/>
                    <a:cxnLst/>
                    <a:rect l="0" t="0" r="0" b="0"/>
                    <a:pathLst>
                      <a:path w="23562" h="17744">
                        <a:moveTo>
                          <a:pt x="16403" y="11653"/>
                        </a:moveTo>
                        <a:cubicBezTo>
                          <a:pt x="16261" y="11902"/>
                          <a:pt x="22972" y="16047"/>
                          <a:pt x="22802" y="16271"/>
                        </a:cubicBezTo>
                        <a:cubicBezTo>
                          <a:pt x="20248" y="19231"/>
                          <a:pt x="13901" y="18994"/>
                          <a:pt x="7992" y="15554"/>
                        </a:cubicBezTo>
                        <a:cubicBezTo>
                          <a:pt x="1664" y="11869"/>
                          <a:pt x="339" y="2209"/>
                          <a:pt x="339" y="2209"/>
                        </a:cubicBezTo>
                        <a:cubicBezTo>
                          <a:pt x="339" y="2209"/>
                          <a:pt x="9296" y="-1462"/>
                          <a:pt x="15624" y="2222"/>
                        </a:cubicBezTo>
                        <a:cubicBezTo>
                          <a:pt x="21575" y="5688"/>
                          <a:pt x="24958" y="11167"/>
                          <a:pt x="23603" y="14872"/>
                        </a:cubicBezTo>
                        <a:cubicBezTo>
                          <a:pt x="23533" y="15121"/>
                          <a:pt x="16531" y="11429"/>
                          <a:pt x="16403" y="11653"/>
                        </a:cubicBezTo>
                        <a:close/>
                        <a:moveTo>
                          <a:pt x="3066" y="3797"/>
                        </a:moveTo>
                        <a:cubicBezTo>
                          <a:pt x="9339" y="1393"/>
                          <a:pt x="13764" y="3206"/>
                          <a:pt x="13764" y="3206"/>
                        </a:cubicBezTo>
                        <a:cubicBezTo>
                          <a:pt x="8907" y="377"/>
                          <a:pt x="2032" y="3196"/>
                          <a:pt x="2032" y="3196"/>
                        </a:cubicBezTo>
                        <a:cubicBezTo>
                          <a:pt x="2032" y="3196"/>
                          <a:pt x="3050" y="10610"/>
                          <a:pt x="7907" y="13438"/>
                        </a:cubicBezTo>
                        <a:cubicBezTo>
                          <a:pt x="7907" y="13438"/>
                          <a:pt x="4130" y="10492"/>
                          <a:pt x="3066" y="3797"/>
                        </a:cubicBezTo>
                        <a:close/>
                        <a:moveTo>
                          <a:pt x="5619" y="5284"/>
                        </a:moveTo>
                        <a:cubicBezTo>
                          <a:pt x="9831" y="3670"/>
                          <a:pt x="12802" y="4887"/>
                          <a:pt x="12802" y="4887"/>
                        </a:cubicBezTo>
                        <a:cubicBezTo>
                          <a:pt x="9541" y="2988"/>
                          <a:pt x="4925" y="4880"/>
                          <a:pt x="4925" y="4880"/>
                        </a:cubicBezTo>
                        <a:cubicBezTo>
                          <a:pt x="4925" y="4880"/>
                          <a:pt x="5608" y="9858"/>
                          <a:pt x="8869" y="11757"/>
                        </a:cubicBezTo>
                        <a:cubicBezTo>
                          <a:pt x="8869" y="11757"/>
                          <a:pt x="6333" y="9779"/>
                          <a:pt x="5619" y="5284"/>
                        </a:cubicBezTo>
                        <a:close/>
                      </a:path>
                    </a:pathLst>
                  </a:custGeom>
                  <a:grpFill/>
                  <a:ln w="7600" cap="flat">
                    <a:noFill/>
                    <a:bevel/>
                  </a:ln>
                </p:spPr>
              </p:sp>
              <p:sp>
                <p:nvSpPr>
                  <p:cNvPr id="441" name="任意多边形: 形状 440"/>
                  <p:cNvSpPr/>
                  <p:nvPr/>
                </p:nvSpPr>
                <p:spPr>
                  <a:xfrm>
                    <a:off x="1934472" y="1055977"/>
                    <a:ext cx="23570" cy="17743"/>
                  </a:xfrm>
                  <a:custGeom>
                    <a:avLst/>
                    <a:gdLst/>
                    <a:ahLst/>
                    <a:cxnLst/>
                    <a:rect l="0" t="0" r="0" b="0"/>
                    <a:pathLst>
                      <a:path w="23570" h="17743">
                        <a:moveTo>
                          <a:pt x="7429" y="6806"/>
                        </a:moveTo>
                        <a:cubicBezTo>
                          <a:pt x="7287" y="7054"/>
                          <a:pt x="0" y="3266"/>
                          <a:pt x="0" y="3525"/>
                        </a:cubicBezTo>
                        <a:cubicBezTo>
                          <a:pt x="-1001" y="7236"/>
                          <a:pt x="2376" y="12662"/>
                          <a:pt x="8285" y="16102"/>
                        </a:cubicBezTo>
                        <a:cubicBezTo>
                          <a:pt x="14613" y="19787"/>
                          <a:pt x="23570" y="16115"/>
                          <a:pt x="23570" y="16115"/>
                        </a:cubicBezTo>
                        <a:cubicBezTo>
                          <a:pt x="23570" y="16115"/>
                          <a:pt x="22245" y="6456"/>
                          <a:pt x="15916" y="2771"/>
                        </a:cubicBezTo>
                        <a:cubicBezTo>
                          <a:pt x="9965" y="0"/>
                          <a:pt x="3568" y="-909"/>
                          <a:pt x="1065" y="2126"/>
                        </a:cubicBezTo>
                        <a:cubicBezTo>
                          <a:pt x="886" y="2313"/>
                          <a:pt x="7557" y="6582"/>
                          <a:pt x="7429" y="6806"/>
                        </a:cubicBezTo>
                        <a:close/>
                        <a:moveTo>
                          <a:pt x="20843" y="14527"/>
                        </a:moveTo>
                        <a:cubicBezTo>
                          <a:pt x="19772" y="7846"/>
                          <a:pt x="16002" y="4887"/>
                          <a:pt x="16002" y="4887"/>
                        </a:cubicBezTo>
                        <a:cubicBezTo>
                          <a:pt x="20859" y="7715"/>
                          <a:pt x="21877" y="15129"/>
                          <a:pt x="21877" y="15129"/>
                        </a:cubicBezTo>
                        <a:cubicBezTo>
                          <a:pt x="21877" y="15129"/>
                          <a:pt x="15002" y="17947"/>
                          <a:pt x="10144" y="15119"/>
                        </a:cubicBezTo>
                        <a:cubicBezTo>
                          <a:pt x="10144" y="15119"/>
                          <a:pt x="14563" y="16945"/>
                          <a:pt x="20843" y="14527"/>
                        </a:cubicBezTo>
                        <a:close/>
                        <a:moveTo>
                          <a:pt x="18290" y="13040"/>
                        </a:moveTo>
                        <a:cubicBezTo>
                          <a:pt x="17570" y="8555"/>
                          <a:pt x="15040" y="6568"/>
                          <a:pt x="15040" y="6568"/>
                        </a:cubicBezTo>
                        <a:cubicBezTo>
                          <a:pt x="18301" y="8467"/>
                          <a:pt x="18984" y="13444"/>
                          <a:pt x="18984" y="13444"/>
                        </a:cubicBezTo>
                        <a:cubicBezTo>
                          <a:pt x="18984" y="13444"/>
                          <a:pt x="14368" y="15336"/>
                          <a:pt x="11107" y="13438"/>
                        </a:cubicBezTo>
                        <a:cubicBezTo>
                          <a:pt x="11107" y="13438"/>
                          <a:pt x="14073" y="14664"/>
                          <a:pt x="18290" y="13040"/>
                        </a:cubicBezTo>
                        <a:close/>
                      </a:path>
                    </a:pathLst>
                  </a:custGeom>
                  <a:grpFill/>
                  <a:ln w="7600" cap="flat">
                    <a:noFill/>
                    <a:bevel/>
                  </a:ln>
                </p:spPr>
              </p:sp>
              <p:sp>
                <p:nvSpPr>
                  <p:cNvPr id="442" name="任意多边形: 形状 441"/>
                  <p:cNvSpPr/>
                  <p:nvPr/>
                </p:nvSpPr>
                <p:spPr>
                  <a:xfrm>
                    <a:off x="1916263" y="1059197"/>
                    <a:ext cx="17593" cy="23772"/>
                  </a:xfrm>
                  <a:custGeom>
                    <a:avLst/>
                    <a:gdLst/>
                    <a:ahLst/>
                    <a:cxnLst/>
                    <a:rect l="0" t="0" r="0" b="0"/>
                    <a:pathLst>
                      <a:path w="17593" h="23772">
                        <a:moveTo>
                          <a:pt x="10845" y="7492"/>
                        </a:moveTo>
                        <a:cubicBezTo>
                          <a:pt x="10598" y="7349"/>
                          <a:pt x="14355" y="0"/>
                          <a:pt x="14097" y="0"/>
                        </a:cubicBezTo>
                        <a:cubicBezTo>
                          <a:pt x="10418" y="-1009"/>
                          <a:pt x="5038" y="2397"/>
                          <a:pt x="1627" y="8356"/>
                        </a:cubicBezTo>
                        <a:cubicBezTo>
                          <a:pt x="-2026" y="14738"/>
                          <a:pt x="1614" y="23772"/>
                          <a:pt x="1614" y="23772"/>
                        </a:cubicBezTo>
                        <a:cubicBezTo>
                          <a:pt x="1614" y="23772"/>
                          <a:pt x="11192" y="22435"/>
                          <a:pt x="14846" y="16052"/>
                        </a:cubicBezTo>
                        <a:cubicBezTo>
                          <a:pt x="18281" y="10050"/>
                          <a:pt x="18495" y="3599"/>
                          <a:pt x="15485" y="1074"/>
                        </a:cubicBezTo>
                        <a:cubicBezTo>
                          <a:pt x="15300" y="893"/>
                          <a:pt x="11067" y="7622"/>
                          <a:pt x="10845" y="7492"/>
                        </a:cubicBezTo>
                        <a:close/>
                        <a:moveTo>
                          <a:pt x="3189" y="21021"/>
                        </a:moveTo>
                        <a:cubicBezTo>
                          <a:pt x="9814" y="19940"/>
                          <a:pt x="12748" y="16139"/>
                          <a:pt x="12748" y="16139"/>
                        </a:cubicBezTo>
                        <a:cubicBezTo>
                          <a:pt x="9943" y="21037"/>
                          <a:pt x="2592" y="22063"/>
                          <a:pt x="2592" y="22063"/>
                        </a:cubicBezTo>
                        <a:cubicBezTo>
                          <a:pt x="2592" y="22063"/>
                          <a:pt x="0" y="15130"/>
                          <a:pt x="2602" y="10231"/>
                        </a:cubicBezTo>
                        <a:cubicBezTo>
                          <a:pt x="2602" y="10231"/>
                          <a:pt x="791" y="14687"/>
                          <a:pt x="3189" y="21021"/>
                        </a:cubicBezTo>
                        <a:close/>
                        <a:moveTo>
                          <a:pt x="4663" y="18446"/>
                        </a:moveTo>
                        <a:cubicBezTo>
                          <a:pt x="9111" y="17720"/>
                          <a:pt x="11081" y="15168"/>
                          <a:pt x="11081" y="15168"/>
                        </a:cubicBezTo>
                        <a:cubicBezTo>
                          <a:pt x="9198" y="18457"/>
                          <a:pt x="4262" y="19146"/>
                          <a:pt x="4262" y="19146"/>
                        </a:cubicBezTo>
                        <a:cubicBezTo>
                          <a:pt x="4262" y="19146"/>
                          <a:pt x="2386" y="14491"/>
                          <a:pt x="4269" y="11202"/>
                        </a:cubicBezTo>
                        <a:cubicBezTo>
                          <a:pt x="4269" y="11202"/>
                          <a:pt x="3053" y="14193"/>
                          <a:pt x="4663" y="18446"/>
                        </a:cubicBezTo>
                        <a:close/>
                      </a:path>
                    </a:pathLst>
                  </a:custGeom>
                  <a:grpFill/>
                  <a:ln w="7600" cap="flat">
                    <a:noFill/>
                    <a:bevel/>
                  </a:ln>
                </p:spPr>
              </p:sp>
              <p:sp>
                <p:nvSpPr>
                  <p:cNvPr id="443" name="任意多边形: 形状 442"/>
                  <p:cNvSpPr/>
                  <p:nvPr/>
                </p:nvSpPr>
                <p:spPr>
                  <a:xfrm>
                    <a:off x="1930856" y="1055524"/>
                    <a:ext cx="3464" cy="3494"/>
                  </a:xfrm>
                  <a:custGeom>
                    <a:avLst/>
                    <a:gdLst/>
                    <a:ahLst/>
                    <a:cxnLst/>
                    <a:rect l="0" t="0" r="0" b="0"/>
                    <a:pathLst>
                      <a:path w="3464" h="3494">
                        <a:moveTo>
                          <a:pt x="232" y="874"/>
                        </a:moveTo>
                        <a:cubicBezTo>
                          <a:pt x="711" y="0"/>
                          <a:pt x="1770" y="-248"/>
                          <a:pt x="2598" y="234"/>
                        </a:cubicBezTo>
                        <a:cubicBezTo>
                          <a:pt x="3426" y="717"/>
                          <a:pt x="3710" y="1785"/>
                          <a:pt x="3232" y="2620"/>
                        </a:cubicBezTo>
                        <a:cubicBezTo>
                          <a:pt x="2754" y="3456"/>
                          <a:pt x="1695" y="3742"/>
                          <a:pt x="866" y="3260"/>
                        </a:cubicBezTo>
                        <a:cubicBezTo>
                          <a:pt x="0" y="2777"/>
                          <a:pt x="-246" y="1709"/>
                          <a:pt x="232" y="874"/>
                        </a:cubicBezTo>
                        <a:close/>
                      </a:path>
                    </a:pathLst>
                  </a:custGeom>
                  <a:grpFill/>
                  <a:ln w="7600" cap="flat">
                    <a:noFill/>
                    <a:bevel/>
                  </a:ln>
                </p:spPr>
              </p:sp>
              <p:sp>
                <p:nvSpPr>
                  <p:cNvPr id="444" name="任意多边形: 形状 443"/>
                  <p:cNvSpPr/>
                  <p:nvPr/>
                </p:nvSpPr>
                <p:spPr>
                  <a:xfrm>
                    <a:off x="1931896" y="1031231"/>
                    <a:ext cx="17594" cy="23763"/>
                  </a:xfrm>
                  <a:custGeom>
                    <a:avLst/>
                    <a:gdLst/>
                    <a:ahLst/>
                    <a:cxnLst/>
                    <a:rect l="0" t="0" r="0" b="0"/>
                    <a:pathLst>
                      <a:path w="17594" h="23763">
                        <a:moveTo>
                          <a:pt x="6040" y="16543"/>
                        </a:moveTo>
                        <a:cubicBezTo>
                          <a:pt x="5793" y="16400"/>
                          <a:pt x="1683" y="23168"/>
                          <a:pt x="1461" y="22997"/>
                        </a:cubicBezTo>
                        <a:cubicBezTo>
                          <a:pt x="-1474" y="20421"/>
                          <a:pt x="-1239" y="14019"/>
                          <a:pt x="2172" y="8061"/>
                        </a:cubicBezTo>
                        <a:cubicBezTo>
                          <a:pt x="5826" y="1678"/>
                          <a:pt x="15403" y="341"/>
                          <a:pt x="15403" y="341"/>
                        </a:cubicBezTo>
                        <a:cubicBezTo>
                          <a:pt x="15403" y="341"/>
                          <a:pt x="19044" y="9375"/>
                          <a:pt x="15391" y="15758"/>
                        </a:cubicBezTo>
                        <a:cubicBezTo>
                          <a:pt x="11955" y="21760"/>
                          <a:pt x="6521" y="25171"/>
                          <a:pt x="2848" y="23805"/>
                        </a:cubicBezTo>
                        <a:cubicBezTo>
                          <a:pt x="2601" y="23734"/>
                          <a:pt x="6262" y="16673"/>
                          <a:pt x="6040" y="16543"/>
                        </a:cubicBezTo>
                        <a:close/>
                        <a:moveTo>
                          <a:pt x="13829" y="3092"/>
                        </a:moveTo>
                        <a:cubicBezTo>
                          <a:pt x="16213" y="9418"/>
                          <a:pt x="14416" y="13882"/>
                          <a:pt x="14416" y="13882"/>
                        </a:cubicBezTo>
                        <a:cubicBezTo>
                          <a:pt x="17220" y="8983"/>
                          <a:pt x="14425" y="2050"/>
                          <a:pt x="14425" y="2050"/>
                        </a:cubicBezTo>
                        <a:cubicBezTo>
                          <a:pt x="14425" y="2050"/>
                          <a:pt x="7074" y="3076"/>
                          <a:pt x="4270" y="7974"/>
                        </a:cubicBezTo>
                        <a:cubicBezTo>
                          <a:pt x="4270" y="7974"/>
                          <a:pt x="7191" y="4165"/>
                          <a:pt x="13829" y="3092"/>
                        </a:cubicBezTo>
                        <a:close/>
                        <a:moveTo>
                          <a:pt x="12355" y="5667"/>
                        </a:moveTo>
                        <a:cubicBezTo>
                          <a:pt x="13955" y="9915"/>
                          <a:pt x="12749" y="12911"/>
                          <a:pt x="12749" y="12911"/>
                        </a:cubicBezTo>
                        <a:cubicBezTo>
                          <a:pt x="14631" y="9623"/>
                          <a:pt x="12755" y="4967"/>
                          <a:pt x="12755" y="4967"/>
                        </a:cubicBezTo>
                        <a:cubicBezTo>
                          <a:pt x="12755" y="4967"/>
                          <a:pt x="7820" y="5656"/>
                          <a:pt x="5937" y="8945"/>
                        </a:cubicBezTo>
                        <a:cubicBezTo>
                          <a:pt x="5937" y="8945"/>
                          <a:pt x="7898" y="6387"/>
                          <a:pt x="12355" y="5667"/>
                        </a:cubicBezTo>
                        <a:close/>
                      </a:path>
                    </a:pathLst>
                  </a:custGeom>
                  <a:grpFill/>
                  <a:ln w="7600" cap="flat">
                    <a:noFill/>
                    <a:bevel/>
                  </a:ln>
                </p:spPr>
              </p:sp>
            </p:grpSp>
            <p:grpSp>
              <p:nvGrpSpPr>
                <p:cNvPr id="362" name="组合 361"/>
                <p:cNvGrpSpPr/>
                <p:nvPr/>
              </p:nvGrpSpPr>
              <p:grpSpPr>
                <a:xfrm rot="510912" flipH="1">
                  <a:off x="3792407" y="2812817"/>
                  <a:ext cx="148993" cy="150426"/>
                  <a:chOff x="1968733" y="1037850"/>
                  <a:chExt cx="38471" cy="38841"/>
                </a:xfrm>
                <a:grpFill/>
              </p:grpSpPr>
              <p:sp>
                <p:nvSpPr>
                  <p:cNvPr id="435" name="任意多边形: 形状 434"/>
                  <p:cNvSpPr/>
                  <p:nvPr/>
                </p:nvSpPr>
                <p:spPr>
                  <a:xfrm>
                    <a:off x="1968617" y="1047645"/>
                    <a:ext cx="17527" cy="11478"/>
                  </a:xfrm>
                  <a:custGeom>
                    <a:avLst/>
                    <a:gdLst/>
                    <a:ahLst/>
                    <a:cxnLst/>
                    <a:rect l="0" t="0" r="0" b="0"/>
                    <a:pathLst>
                      <a:path w="17527" h="11478">
                        <a:moveTo>
                          <a:pt x="12267" y="7082"/>
                        </a:moveTo>
                        <a:cubicBezTo>
                          <a:pt x="12199" y="7270"/>
                          <a:pt x="17299" y="9295"/>
                          <a:pt x="17210" y="9469"/>
                        </a:cubicBezTo>
                        <a:cubicBezTo>
                          <a:pt x="15813" y="11811"/>
                          <a:pt x="11431" y="12423"/>
                          <a:pt x="6966" y="10784"/>
                        </a:cubicBezTo>
                        <a:cubicBezTo>
                          <a:pt x="2184" y="9028"/>
                          <a:pt x="116" y="2565"/>
                          <a:pt x="116" y="2565"/>
                        </a:cubicBezTo>
                        <a:cubicBezTo>
                          <a:pt x="116" y="2565"/>
                          <a:pt x="5820" y="-1046"/>
                          <a:pt x="10602" y="709"/>
                        </a:cubicBezTo>
                        <a:cubicBezTo>
                          <a:pt x="15099" y="2360"/>
                          <a:pt x="18077" y="5706"/>
                          <a:pt x="17592" y="8412"/>
                        </a:cubicBezTo>
                        <a:cubicBezTo>
                          <a:pt x="17573" y="8592"/>
                          <a:pt x="12328" y="6913"/>
                          <a:pt x="12267" y="7082"/>
                        </a:cubicBezTo>
                        <a:close/>
                        <a:moveTo>
                          <a:pt x="2177" y="3321"/>
                        </a:moveTo>
                        <a:cubicBezTo>
                          <a:pt x="6191" y="907"/>
                          <a:pt x="9444" y="1610"/>
                          <a:pt x="9444" y="1610"/>
                        </a:cubicBezTo>
                        <a:cubicBezTo>
                          <a:pt x="5774" y="263"/>
                          <a:pt x="1396" y="3035"/>
                          <a:pt x="1396" y="3035"/>
                        </a:cubicBezTo>
                        <a:cubicBezTo>
                          <a:pt x="1396" y="3035"/>
                          <a:pt x="2983" y="7996"/>
                          <a:pt x="6654" y="9343"/>
                        </a:cubicBezTo>
                        <a:cubicBezTo>
                          <a:pt x="6654" y="9343"/>
                          <a:pt x="3710" y="7783"/>
                          <a:pt x="2177" y="3321"/>
                        </a:cubicBezTo>
                        <a:close/>
                        <a:moveTo>
                          <a:pt x="4107" y="4030"/>
                        </a:moveTo>
                        <a:cubicBezTo>
                          <a:pt x="6802" y="2409"/>
                          <a:pt x="8986" y="2881"/>
                          <a:pt x="8986" y="2881"/>
                        </a:cubicBezTo>
                        <a:cubicBezTo>
                          <a:pt x="6521" y="1976"/>
                          <a:pt x="3583" y="3837"/>
                          <a:pt x="3583" y="3837"/>
                        </a:cubicBezTo>
                        <a:cubicBezTo>
                          <a:pt x="3583" y="3837"/>
                          <a:pt x="4648" y="7168"/>
                          <a:pt x="7112" y="8072"/>
                        </a:cubicBezTo>
                        <a:cubicBezTo>
                          <a:pt x="7112" y="8072"/>
                          <a:pt x="5136" y="7025"/>
                          <a:pt x="4107" y="4030"/>
                        </a:cubicBezTo>
                        <a:close/>
                      </a:path>
                    </a:pathLst>
                  </a:custGeom>
                  <a:grpFill/>
                  <a:ln w="7600" cap="flat">
                    <a:noFill/>
                    <a:bevel/>
                  </a:ln>
                </p:spPr>
              </p:sp>
              <p:sp>
                <p:nvSpPr>
                  <p:cNvPr id="436" name="任意多边形: 形状 435"/>
                  <p:cNvSpPr/>
                  <p:nvPr/>
                </p:nvSpPr>
                <p:spPr>
                  <a:xfrm>
                    <a:off x="1989669" y="1055191"/>
                    <a:ext cx="17535" cy="11478"/>
                  </a:xfrm>
                  <a:custGeom>
                    <a:avLst/>
                    <a:gdLst/>
                    <a:ahLst/>
                    <a:cxnLst/>
                    <a:rect l="0" t="0" r="0" b="0"/>
                    <a:pathLst>
                      <a:path w="17535" h="11478">
                        <a:moveTo>
                          <a:pt x="5347" y="4724"/>
                        </a:moveTo>
                        <a:cubicBezTo>
                          <a:pt x="5280" y="4912"/>
                          <a:pt x="0" y="3157"/>
                          <a:pt x="0" y="3349"/>
                        </a:cubicBezTo>
                        <a:cubicBezTo>
                          <a:pt x="0" y="6048"/>
                          <a:pt x="2584" y="9357"/>
                          <a:pt x="7049" y="10996"/>
                        </a:cubicBezTo>
                        <a:cubicBezTo>
                          <a:pt x="11832" y="12752"/>
                          <a:pt x="17535" y="9141"/>
                          <a:pt x="17535" y="9141"/>
                        </a:cubicBezTo>
                        <a:cubicBezTo>
                          <a:pt x="17535" y="9141"/>
                          <a:pt x="15467" y="2677"/>
                          <a:pt x="10685" y="922"/>
                        </a:cubicBezTo>
                        <a:cubicBezTo>
                          <a:pt x="6188" y="0"/>
                          <a:pt x="1775" y="0"/>
                          <a:pt x="0" y="2291"/>
                        </a:cubicBezTo>
                        <a:cubicBezTo>
                          <a:pt x="0" y="2441"/>
                          <a:pt x="5409" y="4555"/>
                          <a:pt x="5347" y="4724"/>
                        </a:cubicBezTo>
                        <a:close/>
                        <a:moveTo>
                          <a:pt x="15474" y="8384"/>
                        </a:moveTo>
                        <a:cubicBezTo>
                          <a:pt x="13938" y="3932"/>
                          <a:pt x="10998" y="2363"/>
                          <a:pt x="10998" y="2363"/>
                        </a:cubicBezTo>
                        <a:cubicBezTo>
                          <a:pt x="14668" y="3710"/>
                          <a:pt x="16255" y="8671"/>
                          <a:pt x="16255" y="8671"/>
                        </a:cubicBezTo>
                        <a:cubicBezTo>
                          <a:pt x="16255" y="8671"/>
                          <a:pt x="11877" y="11443"/>
                          <a:pt x="8207" y="10095"/>
                        </a:cubicBezTo>
                        <a:cubicBezTo>
                          <a:pt x="8207" y="10095"/>
                          <a:pt x="11456" y="10809"/>
                          <a:pt x="15474" y="8384"/>
                        </a:cubicBezTo>
                        <a:close/>
                        <a:moveTo>
                          <a:pt x="13544" y="7676"/>
                        </a:moveTo>
                        <a:cubicBezTo>
                          <a:pt x="12513" y="4687"/>
                          <a:pt x="10539" y="3633"/>
                          <a:pt x="10539" y="3633"/>
                        </a:cubicBezTo>
                        <a:cubicBezTo>
                          <a:pt x="13003" y="4538"/>
                          <a:pt x="14069" y="7868"/>
                          <a:pt x="14069" y="7868"/>
                        </a:cubicBezTo>
                        <a:cubicBezTo>
                          <a:pt x="14069" y="7868"/>
                          <a:pt x="11130" y="9729"/>
                          <a:pt x="8665" y="8825"/>
                        </a:cubicBezTo>
                        <a:cubicBezTo>
                          <a:pt x="8665" y="8825"/>
                          <a:pt x="10847" y="9304"/>
                          <a:pt x="13544" y="7676"/>
                        </a:cubicBezTo>
                        <a:close/>
                      </a:path>
                    </a:pathLst>
                  </a:custGeom>
                  <a:grpFill/>
                  <a:ln w="7600" cap="flat">
                    <a:noFill/>
                    <a:bevel/>
                  </a:ln>
                </p:spPr>
              </p:sp>
              <p:sp>
                <p:nvSpPr>
                  <p:cNvPr id="437" name="任意多边形: 形状 436"/>
                  <p:cNvSpPr/>
                  <p:nvPr/>
                </p:nvSpPr>
                <p:spPr>
                  <a:xfrm>
                    <a:off x="1978643" y="1059006"/>
                    <a:ext cx="11380" cy="17685"/>
                  </a:xfrm>
                  <a:custGeom>
                    <a:avLst/>
                    <a:gdLst/>
                    <a:ahLst/>
                    <a:cxnLst/>
                    <a:rect l="0" t="0" r="0" b="0"/>
                    <a:pathLst>
                      <a:path w="11380" h="17685">
                        <a:moveTo>
                          <a:pt x="6696" y="5393"/>
                        </a:moveTo>
                        <a:cubicBezTo>
                          <a:pt x="6510" y="5325"/>
                          <a:pt x="8250" y="0"/>
                          <a:pt x="8060" y="0"/>
                        </a:cubicBezTo>
                        <a:cubicBezTo>
                          <a:pt x="5384" y="0"/>
                          <a:pt x="2102" y="2606"/>
                          <a:pt x="0" y="7110"/>
                        </a:cubicBezTo>
                        <a:cubicBezTo>
                          <a:pt x="-1263" y="11933"/>
                          <a:pt x="2317" y="17685"/>
                          <a:pt x="2317" y="17685"/>
                        </a:cubicBezTo>
                        <a:cubicBezTo>
                          <a:pt x="2317" y="17685"/>
                          <a:pt x="8726" y="15600"/>
                          <a:pt x="10466" y="10776"/>
                        </a:cubicBezTo>
                        <a:cubicBezTo>
                          <a:pt x="12103" y="6241"/>
                          <a:pt x="11476" y="1790"/>
                          <a:pt x="9109" y="0"/>
                        </a:cubicBezTo>
                        <a:cubicBezTo>
                          <a:pt x="8960" y="0"/>
                          <a:pt x="6864" y="5455"/>
                          <a:pt x="6696" y="5393"/>
                        </a:cubicBezTo>
                        <a:close/>
                        <a:moveTo>
                          <a:pt x="3067" y="15606"/>
                        </a:moveTo>
                        <a:cubicBezTo>
                          <a:pt x="7481" y="14057"/>
                          <a:pt x="9038" y="11091"/>
                          <a:pt x="9038" y="11091"/>
                        </a:cubicBezTo>
                        <a:cubicBezTo>
                          <a:pt x="7702" y="14793"/>
                          <a:pt x="2783" y="16394"/>
                          <a:pt x="2783" y="16394"/>
                        </a:cubicBezTo>
                        <a:cubicBezTo>
                          <a:pt x="2783" y="16394"/>
                          <a:pt x="0" y="11979"/>
                          <a:pt x="1371" y="8277"/>
                        </a:cubicBezTo>
                        <a:cubicBezTo>
                          <a:pt x="1371" y="8277"/>
                          <a:pt x="0" y="11554"/>
                          <a:pt x="3067" y="15606"/>
                        </a:cubicBezTo>
                        <a:close/>
                        <a:moveTo>
                          <a:pt x="3770" y="13660"/>
                        </a:moveTo>
                        <a:cubicBezTo>
                          <a:pt x="6733" y="12620"/>
                          <a:pt x="7778" y="10629"/>
                          <a:pt x="7778" y="10629"/>
                        </a:cubicBezTo>
                        <a:cubicBezTo>
                          <a:pt x="6881" y="13114"/>
                          <a:pt x="3579" y="14189"/>
                          <a:pt x="3579" y="14189"/>
                        </a:cubicBezTo>
                        <a:cubicBezTo>
                          <a:pt x="3579" y="14189"/>
                          <a:pt x="1734" y="11225"/>
                          <a:pt x="2631" y="8739"/>
                        </a:cubicBezTo>
                        <a:cubicBezTo>
                          <a:pt x="2631" y="8739"/>
                          <a:pt x="2156" y="10940"/>
                          <a:pt x="3770" y="13660"/>
                        </a:cubicBezTo>
                        <a:close/>
                      </a:path>
                    </a:pathLst>
                  </a:custGeom>
                  <a:grpFill/>
                  <a:ln w="7600" cap="flat">
                    <a:noFill/>
                    <a:bevel/>
                  </a:ln>
                </p:spPr>
              </p:sp>
              <p:sp>
                <p:nvSpPr>
                  <p:cNvPr id="438" name="任意多边形: 形状 437"/>
                  <p:cNvSpPr/>
                  <p:nvPr/>
                </p:nvSpPr>
                <p:spPr>
                  <a:xfrm>
                    <a:off x="1986762" y="1056054"/>
                    <a:ext cx="2413" cy="2434"/>
                  </a:xfrm>
                  <a:custGeom>
                    <a:avLst/>
                    <a:gdLst/>
                    <a:ahLst/>
                    <a:cxnLst/>
                    <a:rect l="0" t="0" r="0" b="0"/>
                    <a:pathLst>
                      <a:path w="2413" h="2434">
                        <a:moveTo>
                          <a:pt x="0" y="801"/>
                        </a:moveTo>
                        <a:cubicBezTo>
                          <a:pt x="301" y="169"/>
                          <a:pt x="993" y="-156"/>
                          <a:pt x="1619" y="0"/>
                        </a:cubicBezTo>
                        <a:cubicBezTo>
                          <a:pt x="2245" y="303"/>
                          <a:pt x="2568" y="1002"/>
                          <a:pt x="2340" y="1633"/>
                        </a:cubicBezTo>
                        <a:cubicBezTo>
                          <a:pt x="2112" y="2264"/>
                          <a:pt x="1420" y="2590"/>
                          <a:pt x="794" y="2360"/>
                        </a:cubicBezTo>
                        <a:cubicBezTo>
                          <a:pt x="168" y="2130"/>
                          <a:pt x="-155" y="1432"/>
                          <a:pt x="0" y="801"/>
                        </a:cubicBezTo>
                        <a:close/>
                      </a:path>
                    </a:pathLst>
                  </a:custGeom>
                  <a:grpFill/>
                  <a:ln w="7600" cap="flat">
                    <a:noFill/>
                    <a:bevel/>
                  </a:ln>
                </p:spPr>
              </p:sp>
              <p:sp>
                <p:nvSpPr>
                  <p:cNvPr id="439" name="任意多边形: 形状 438"/>
                  <p:cNvSpPr/>
                  <p:nvPr/>
                </p:nvSpPr>
                <p:spPr>
                  <a:xfrm>
                    <a:off x="1986140" y="1037733"/>
                    <a:ext cx="11381" cy="17677"/>
                  </a:xfrm>
                  <a:custGeom>
                    <a:avLst/>
                    <a:gdLst/>
                    <a:ahLst/>
                    <a:cxnLst/>
                    <a:rect l="0" t="0" r="0" b="0"/>
                    <a:pathLst>
                      <a:path w="11381" h="17677">
                        <a:moveTo>
                          <a:pt x="4358" y="12372"/>
                        </a:moveTo>
                        <a:cubicBezTo>
                          <a:pt x="4172" y="12304"/>
                          <a:pt x="2164" y="17447"/>
                          <a:pt x="1992" y="17357"/>
                        </a:cubicBezTo>
                        <a:cubicBezTo>
                          <a:pt x="-330" y="15948"/>
                          <a:pt x="-937" y="11529"/>
                          <a:pt x="688" y="7026"/>
                        </a:cubicBezTo>
                        <a:cubicBezTo>
                          <a:pt x="2429" y="2202"/>
                          <a:pt x="8838" y="117"/>
                          <a:pt x="8838" y="117"/>
                        </a:cubicBezTo>
                        <a:cubicBezTo>
                          <a:pt x="8838" y="117"/>
                          <a:pt x="12418" y="5869"/>
                          <a:pt x="10677" y="10693"/>
                        </a:cubicBezTo>
                        <a:cubicBezTo>
                          <a:pt x="9041" y="15228"/>
                          <a:pt x="5723" y="18231"/>
                          <a:pt x="3040" y="17742"/>
                        </a:cubicBezTo>
                        <a:cubicBezTo>
                          <a:pt x="2862" y="17723"/>
                          <a:pt x="4526" y="12434"/>
                          <a:pt x="4358" y="12372"/>
                        </a:cubicBezTo>
                        <a:close/>
                        <a:moveTo>
                          <a:pt x="8088" y="2196"/>
                        </a:moveTo>
                        <a:cubicBezTo>
                          <a:pt x="10482" y="6244"/>
                          <a:pt x="9784" y="9525"/>
                          <a:pt x="9784" y="9525"/>
                        </a:cubicBezTo>
                        <a:cubicBezTo>
                          <a:pt x="11120" y="5823"/>
                          <a:pt x="8372" y="1408"/>
                          <a:pt x="8372" y="1408"/>
                        </a:cubicBezTo>
                        <a:cubicBezTo>
                          <a:pt x="8372" y="1408"/>
                          <a:pt x="3453" y="3009"/>
                          <a:pt x="2117" y="6711"/>
                        </a:cubicBezTo>
                        <a:cubicBezTo>
                          <a:pt x="2117" y="6711"/>
                          <a:pt x="3663" y="3741"/>
                          <a:pt x="8088" y="2196"/>
                        </a:cubicBezTo>
                        <a:close/>
                        <a:moveTo>
                          <a:pt x="7385" y="4142"/>
                        </a:moveTo>
                        <a:cubicBezTo>
                          <a:pt x="8993" y="6860"/>
                          <a:pt x="8524" y="9063"/>
                          <a:pt x="8524" y="9063"/>
                        </a:cubicBezTo>
                        <a:cubicBezTo>
                          <a:pt x="9421" y="6577"/>
                          <a:pt x="7576" y="3613"/>
                          <a:pt x="7576" y="3613"/>
                        </a:cubicBezTo>
                        <a:cubicBezTo>
                          <a:pt x="7576" y="3613"/>
                          <a:pt x="4274" y="4688"/>
                          <a:pt x="3377" y="7173"/>
                        </a:cubicBezTo>
                        <a:cubicBezTo>
                          <a:pt x="3377" y="7173"/>
                          <a:pt x="4415" y="5180"/>
                          <a:pt x="7385" y="4142"/>
                        </a:cubicBezTo>
                        <a:close/>
                      </a:path>
                    </a:pathLst>
                  </a:custGeom>
                  <a:grpFill/>
                  <a:ln w="7600" cap="flat">
                    <a:noFill/>
                    <a:bevel/>
                  </a:ln>
                </p:spPr>
              </p:sp>
            </p:grpSp>
            <p:grpSp>
              <p:nvGrpSpPr>
                <p:cNvPr id="363" name="组合 362"/>
                <p:cNvGrpSpPr/>
                <p:nvPr/>
              </p:nvGrpSpPr>
              <p:grpSpPr>
                <a:xfrm rot="510912" flipH="1">
                  <a:off x="3810154" y="2976132"/>
                  <a:ext cx="487417" cy="492099"/>
                  <a:chOff x="1864524" y="1071920"/>
                  <a:chExt cx="125854" cy="127063"/>
                </a:xfrm>
                <a:grpFill/>
              </p:grpSpPr>
              <p:sp>
                <p:nvSpPr>
                  <p:cNvPr id="430" name="任意多边形: 形状 429"/>
                  <p:cNvSpPr/>
                  <p:nvPr/>
                </p:nvSpPr>
                <p:spPr>
                  <a:xfrm>
                    <a:off x="1862881" y="1137594"/>
                    <a:ext cx="59877" cy="54329"/>
                  </a:xfrm>
                  <a:custGeom>
                    <a:avLst/>
                    <a:gdLst/>
                    <a:ahLst/>
                    <a:cxnLst/>
                    <a:rect l="0" t="0" r="0" b="0"/>
                    <a:pathLst>
                      <a:path w="59877" h="54329">
                        <a:moveTo>
                          <a:pt x="41596" y="17582"/>
                        </a:moveTo>
                        <a:cubicBezTo>
                          <a:pt x="42107" y="18197"/>
                          <a:pt x="59314" y="4387"/>
                          <a:pt x="59734" y="5049"/>
                        </a:cubicBezTo>
                        <a:cubicBezTo>
                          <a:pt x="64999" y="14641"/>
                          <a:pt x="58316" y="31225"/>
                          <a:pt x="43713" y="43583"/>
                        </a:cubicBezTo>
                        <a:cubicBezTo>
                          <a:pt x="28072" y="56820"/>
                          <a:pt x="1656" y="51099"/>
                          <a:pt x="1656" y="51099"/>
                        </a:cubicBezTo>
                        <a:cubicBezTo>
                          <a:pt x="1656" y="51099"/>
                          <a:pt x="657" y="23869"/>
                          <a:pt x="16298" y="10632"/>
                        </a:cubicBezTo>
                        <a:cubicBezTo>
                          <a:pt x="31007" y="-1816"/>
                          <a:pt x="48507" y="-5537"/>
                          <a:pt x="56856" y="1591"/>
                        </a:cubicBezTo>
                        <a:cubicBezTo>
                          <a:pt x="57440" y="2016"/>
                          <a:pt x="41135" y="17029"/>
                          <a:pt x="41596" y="17582"/>
                        </a:cubicBezTo>
                        <a:close/>
                        <a:moveTo>
                          <a:pt x="8397" y="45394"/>
                        </a:moveTo>
                        <a:cubicBezTo>
                          <a:pt x="8131" y="26484"/>
                          <a:pt x="17081" y="16497"/>
                          <a:pt x="17081" y="16497"/>
                        </a:cubicBezTo>
                        <a:cubicBezTo>
                          <a:pt x="5075" y="26656"/>
                          <a:pt x="5843" y="47556"/>
                          <a:pt x="5843" y="47556"/>
                        </a:cubicBezTo>
                        <a:cubicBezTo>
                          <a:pt x="5843" y="47556"/>
                          <a:pt x="26117" y="51947"/>
                          <a:pt x="38123" y="41787"/>
                        </a:cubicBezTo>
                        <a:cubicBezTo>
                          <a:pt x="38123" y="41787"/>
                          <a:pt x="26843" y="48975"/>
                          <a:pt x="8397" y="45394"/>
                        </a:cubicBezTo>
                        <a:close/>
                        <a:moveTo>
                          <a:pt x="14708" y="40053"/>
                        </a:moveTo>
                        <a:cubicBezTo>
                          <a:pt x="14529" y="27358"/>
                          <a:pt x="20538" y="20652"/>
                          <a:pt x="20538" y="20652"/>
                        </a:cubicBezTo>
                        <a:cubicBezTo>
                          <a:pt x="12478" y="27473"/>
                          <a:pt x="12993" y="41505"/>
                          <a:pt x="12993" y="41505"/>
                        </a:cubicBezTo>
                        <a:cubicBezTo>
                          <a:pt x="12993" y="41505"/>
                          <a:pt x="26605" y="44453"/>
                          <a:pt x="34665" y="37632"/>
                        </a:cubicBezTo>
                        <a:cubicBezTo>
                          <a:pt x="34665" y="37632"/>
                          <a:pt x="27092" y="42457"/>
                          <a:pt x="14708" y="40053"/>
                        </a:cubicBezTo>
                        <a:close/>
                      </a:path>
                    </a:pathLst>
                  </a:custGeom>
                  <a:grpFill/>
                  <a:ln w="7600" cap="flat">
                    <a:noFill/>
                    <a:bevel/>
                  </a:ln>
                </p:spPr>
              </p:sp>
              <p:sp>
                <p:nvSpPr>
                  <p:cNvPr id="431" name="任意多边形: 形状 430"/>
                  <p:cNvSpPr/>
                  <p:nvPr/>
                </p:nvSpPr>
                <p:spPr>
                  <a:xfrm>
                    <a:off x="1930515" y="1080980"/>
                    <a:ext cx="59861" cy="54337"/>
                  </a:xfrm>
                  <a:custGeom>
                    <a:avLst/>
                    <a:gdLst/>
                    <a:ahLst/>
                    <a:cxnLst/>
                    <a:rect l="0" t="0" r="0" b="0"/>
                    <a:pathLst>
                      <a:path w="59861" h="54337">
                        <a:moveTo>
                          <a:pt x="20185" y="35078"/>
                        </a:moveTo>
                        <a:cubicBezTo>
                          <a:pt x="20697" y="35693"/>
                          <a:pt x="4224" y="50385"/>
                          <a:pt x="4798" y="50917"/>
                        </a:cubicBezTo>
                        <a:cubicBezTo>
                          <a:pt x="13249" y="57812"/>
                          <a:pt x="30603" y="54055"/>
                          <a:pt x="45206" y="41696"/>
                        </a:cubicBezTo>
                        <a:cubicBezTo>
                          <a:pt x="60848" y="28459"/>
                          <a:pt x="59861" y="1230"/>
                          <a:pt x="59861" y="1230"/>
                        </a:cubicBezTo>
                        <a:cubicBezTo>
                          <a:pt x="59861" y="1230"/>
                          <a:pt x="33433" y="-4491"/>
                          <a:pt x="17792" y="8746"/>
                        </a:cubicBezTo>
                        <a:cubicBezTo>
                          <a:pt x="3083" y="21194"/>
                          <a:pt x="-3590" y="37928"/>
                          <a:pt x="1920" y="47459"/>
                        </a:cubicBezTo>
                        <a:cubicBezTo>
                          <a:pt x="2234" y="48112"/>
                          <a:pt x="19725" y="34525"/>
                          <a:pt x="20185" y="35078"/>
                        </a:cubicBezTo>
                        <a:close/>
                        <a:moveTo>
                          <a:pt x="53108" y="6934"/>
                        </a:moveTo>
                        <a:cubicBezTo>
                          <a:pt x="34689" y="3387"/>
                          <a:pt x="23382" y="10541"/>
                          <a:pt x="23382" y="10541"/>
                        </a:cubicBezTo>
                        <a:cubicBezTo>
                          <a:pt x="35388" y="0"/>
                          <a:pt x="55662" y="4773"/>
                          <a:pt x="55662" y="4773"/>
                        </a:cubicBezTo>
                        <a:cubicBezTo>
                          <a:pt x="55662" y="4773"/>
                          <a:pt x="56429" y="25672"/>
                          <a:pt x="44424" y="35832"/>
                        </a:cubicBezTo>
                        <a:cubicBezTo>
                          <a:pt x="44424" y="35832"/>
                          <a:pt x="53401" y="25877"/>
                          <a:pt x="53108" y="6934"/>
                        </a:cubicBezTo>
                        <a:close/>
                        <a:moveTo>
                          <a:pt x="46797" y="12275"/>
                        </a:moveTo>
                        <a:cubicBezTo>
                          <a:pt x="34431" y="9893"/>
                          <a:pt x="26839" y="14697"/>
                          <a:pt x="26839" y="14697"/>
                        </a:cubicBezTo>
                        <a:cubicBezTo>
                          <a:pt x="34900" y="7876"/>
                          <a:pt x="48512" y="10824"/>
                          <a:pt x="48512" y="10824"/>
                        </a:cubicBezTo>
                        <a:cubicBezTo>
                          <a:pt x="48512" y="10824"/>
                          <a:pt x="49027" y="24855"/>
                          <a:pt x="40967" y="31676"/>
                        </a:cubicBezTo>
                        <a:cubicBezTo>
                          <a:pt x="40967" y="31676"/>
                          <a:pt x="46994" y="24993"/>
                          <a:pt x="46797" y="12275"/>
                        </a:cubicBezTo>
                        <a:close/>
                      </a:path>
                    </a:pathLst>
                  </a:custGeom>
                  <a:grpFill/>
                  <a:ln w="7600" cap="flat">
                    <a:noFill/>
                    <a:bevel/>
                  </a:ln>
                </p:spPr>
              </p:sp>
              <p:sp>
                <p:nvSpPr>
                  <p:cNvPr id="432" name="任意多边形: 形状 431"/>
                  <p:cNvSpPr/>
                  <p:nvPr/>
                </p:nvSpPr>
                <p:spPr>
                  <a:xfrm>
                    <a:off x="1927640" y="1138610"/>
                    <a:ext cx="53877" cy="60372"/>
                  </a:xfrm>
                  <a:custGeom>
                    <a:avLst/>
                    <a:gdLst/>
                    <a:ahLst/>
                    <a:cxnLst/>
                    <a:rect l="0" t="0" r="0" b="0"/>
                    <a:pathLst>
                      <a:path w="53877" h="60372">
                        <a:moveTo>
                          <a:pt x="19096" y="20357"/>
                        </a:moveTo>
                        <a:cubicBezTo>
                          <a:pt x="18486" y="20873"/>
                          <a:pt x="3919" y="4260"/>
                          <a:pt x="3391" y="4839"/>
                        </a:cubicBezTo>
                        <a:cubicBezTo>
                          <a:pt x="-3445" y="13362"/>
                          <a:pt x="0" y="30864"/>
                          <a:pt x="12534" y="45592"/>
                        </a:cubicBezTo>
                        <a:cubicBezTo>
                          <a:pt x="25659" y="61367"/>
                          <a:pt x="52658" y="60372"/>
                          <a:pt x="52658" y="60372"/>
                        </a:cubicBezTo>
                        <a:cubicBezTo>
                          <a:pt x="52658" y="60372"/>
                          <a:pt x="58330" y="33719"/>
                          <a:pt x="45205" y="17944"/>
                        </a:cubicBezTo>
                        <a:cubicBezTo>
                          <a:pt x="32863" y="3109"/>
                          <a:pt x="16270" y="-3621"/>
                          <a:pt x="6820" y="1937"/>
                        </a:cubicBezTo>
                        <a:cubicBezTo>
                          <a:pt x="6173" y="2253"/>
                          <a:pt x="19645" y="19893"/>
                          <a:pt x="19096" y="20357"/>
                        </a:cubicBezTo>
                        <a:close/>
                        <a:moveTo>
                          <a:pt x="47001" y="53561"/>
                        </a:moveTo>
                        <a:cubicBezTo>
                          <a:pt x="50519" y="34985"/>
                          <a:pt x="43425" y="23582"/>
                          <a:pt x="43425" y="23582"/>
                        </a:cubicBezTo>
                        <a:cubicBezTo>
                          <a:pt x="53499" y="35690"/>
                          <a:pt x="49145" y="56137"/>
                          <a:pt x="49145" y="56137"/>
                        </a:cubicBezTo>
                        <a:cubicBezTo>
                          <a:pt x="49145" y="56137"/>
                          <a:pt x="28422" y="56911"/>
                          <a:pt x="18349" y="44803"/>
                        </a:cubicBezTo>
                        <a:cubicBezTo>
                          <a:pt x="18349" y="44803"/>
                          <a:pt x="28219" y="53857"/>
                          <a:pt x="47001" y="53561"/>
                        </a:cubicBezTo>
                        <a:close/>
                        <a:moveTo>
                          <a:pt x="41706" y="47196"/>
                        </a:moveTo>
                        <a:cubicBezTo>
                          <a:pt x="44068" y="34725"/>
                          <a:pt x="39305" y="27069"/>
                          <a:pt x="39305" y="27069"/>
                        </a:cubicBezTo>
                        <a:cubicBezTo>
                          <a:pt x="46068" y="35198"/>
                          <a:pt x="43145" y="48926"/>
                          <a:pt x="43145" y="48926"/>
                        </a:cubicBezTo>
                        <a:cubicBezTo>
                          <a:pt x="43145" y="48926"/>
                          <a:pt x="29232" y="49445"/>
                          <a:pt x="22469" y="41316"/>
                        </a:cubicBezTo>
                        <a:cubicBezTo>
                          <a:pt x="22469" y="41316"/>
                          <a:pt x="29096" y="47395"/>
                          <a:pt x="41706" y="47196"/>
                        </a:cubicBezTo>
                        <a:close/>
                      </a:path>
                    </a:pathLst>
                  </a:custGeom>
                  <a:grpFill/>
                  <a:ln w="7600" cap="flat">
                    <a:noFill/>
                    <a:bevel/>
                  </a:ln>
                </p:spPr>
              </p:sp>
              <p:sp>
                <p:nvSpPr>
                  <p:cNvPr id="433" name="任意多边形: 形状 432"/>
                  <p:cNvSpPr/>
                  <p:nvPr/>
                </p:nvSpPr>
                <p:spPr>
                  <a:xfrm>
                    <a:off x="1922611" y="1130571"/>
                    <a:ext cx="9679" cy="9761"/>
                  </a:xfrm>
                  <a:custGeom>
                    <a:avLst/>
                    <a:gdLst/>
                    <a:ahLst/>
                    <a:cxnLst/>
                    <a:rect l="0" t="0" r="0" b="0"/>
                    <a:pathLst>
                      <a:path w="9679" h="9761">
                        <a:moveTo>
                          <a:pt x="1132" y="8018"/>
                        </a:moveTo>
                        <a:cubicBezTo>
                          <a:pt x="-586" y="5953"/>
                          <a:pt x="-319" y="2875"/>
                          <a:pt x="1729" y="1142"/>
                        </a:cubicBezTo>
                        <a:cubicBezTo>
                          <a:pt x="3776" y="-591"/>
                          <a:pt x="6829" y="-321"/>
                          <a:pt x="8547" y="1744"/>
                        </a:cubicBezTo>
                        <a:cubicBezTo>
                          <a:pt x="10264" y="3808"/>
                          <a:pt x="9997" y="6887"/>
                          <a:pt x="7950" y="8619"/>
                        </a:cubicBezTo>
                        <a:cubicBezTo>
                          <a:pt x="5903" y="10352"/>
                          <a:pt x="2850" y="10083"/>
                          <a:pt x="1132" y="8018"/>
                        </a:cubicBezTo>
                        <a:close/>
                      </a:path>
                    </a:pathLst>
                  </a:custGeom>
                  <a:grpFill/>
                  <a:ln w="7600" cap="flat">
                    <a:noFill/>
                    <a:bevel/>
                  </a:ln>
                </p:spPr>
              </p:sp>
              <p:sp>
                <p:nvSpPr>
                  <p:cNvPr id="434" name="任意多边形: 形状 433"/>
                  <p:cNvSpPr/>
                  <p:nvPr/>
                </p:nvSpPr>
                <p:spPr>
                  <a:xfrm>
                    <a:off x="1871401" y="1070263"/>
                    <a:ext cx="53869" cy="60388"/>
                  </a:xfrm>
                  <a:custGeom>
                    <a:avLst/>
                    <a:gdLst/>
                    <a:ahLst/>
                    <a:cxnLst/>
                    <a:rect l="0" t="0" r="0" b="0"/>
                    <a:pathLst>
                      <a:path w="53869" h="60388">
                        <a:moveTo>
                          <a:pt x="36436" y="41951"/>
                        </a:moveTo>
                        <a:cubicBezTo>
                          <a:pt x="35827" y="42467"/>
                          <a:pt x="49519" y="59820"/>
                          <a:pt x="48863" y="60244"/>
                        </a:cubicBezTo>
                        <a:cubicBezTo>
                          <a:pt x="39352" y="65554"/>
                          <a:pt x="22909" y="58814"/>
                          <a:pt x="10655" y="44086"/>
                        </a:cubicBezTo>
                        <a:cubicBezTo>
                          <a:pt x="-2470" y="28311"/>
                          <a:pt x="3203" y="1670"/>
                          <a:pt x="3203" y="1670"/>
                        </a:cubicBezTo>
                        <a:cubicBezTo>
                          <a:pt x="3203" y="1670"/>
                          <a:pt x="30202" y="662"/>
                          <a:pt x="43327" y="16437"/>
                        </a:cubicBezTo>
                        <a:cubicBezTo>
                          <a:pt x="55670" y="31272"/>
                          <a:pt x="59360" y="48921"/>
                          <a:pt x="52292" y="57342"/>
                        </a:cubicBezTo>
                        <a:cubicBezTo>
                          <a:pt x="51870" y="57930"/>
                          <a:pt x="36985" y="41486"/>
                          <a:pt x="36436" y="41951"/>
                        </a:cubicBezTo>
                        <a:close/>
                        <a:moveTo>
                          <a:pt x="8859" y="8469"/>
                        </a:moveTo>
                        <a:cubicBezTo>
                          <a:pt x="27609" y="8200"/>
                          <a:pt x="37512" y="17227"/>
                          <a:pt x="37512" y="17227"/>
                        </a:cubicBezTo>
                        <a:cubicBezTo>
                          <a:pt x="27439" y="5119"/>
                          <a:pt x="6716" y="5892"/>
                          <a:pt x="6716" y="5892"/>
                        </a:cubicBezTo>
                        <a:cubicBezTo>
                          <a:pt x="6716" y="5892"/>
                          <a:pt x="2362" y="26340"/>
                          <a:pt x="12436" y="38448"/>
                        </a:cubicBezTo>
                        <a:cubicBezTo>
                          <a:pt x="12436" y="38448"/>
                          <a:pt x="5309" y="27072"/>
                          <a:pt x="8859" y="8469"/>
                        </a:cubicBezTo>
                        <a:close/>
                        <a:moveTo>
                          <a:pt x="14155" y="14834"/>
                        </a:moveTo>
                        <a:cubicBezTo>
                          <a:pt x="26743" y="14653"/>
                          <a:pt x="33392" y="20713"/>
                          <a:pt x="33392" y="20713"/>
                        </a:cubicBezTo>
                        <a:cubicBezTo>
                          <a:pt x="26629" y="12584"/>
                          <a:pt x="12716" y="13104"/>
                          <a:pt x="12716" y="13104"/>
                        </a:cubicBezTo>
                        <a:cubicBezTo>
                          <a:pt x="12716" y="13104"/>
                          <a:pt x="9793" y="26832"/>
                          <a:pt x="16556" y="34961"/>
                        </a:cubicBezTo>
                        <a:cubicBezTo>
                          <a:pt x="16556" y="34961"/>
                          <a:pt x="11771" y="27324"/>
                          <a:pt x="14155" y="14834"/>
                        </a:cubicBezTo>
                        <a:close/>
                      </a:path>
                    </a:pathLst>
                  </a:custGeom>
                  <a:grpFill/>
                  <a:ln w="7600" cap="flat">
                    <a:noFill/>
                    <a:bevel/>
                  </a:ln>
                </p:spPr>
              </p:sp>
            </p:grpSp>
            <p:grpSp>
              <p:nvGrpSpPr>
                <p:cNvPr id="364" name="组合 363"/>
                <p:cNvGrpSpPr/>
                <p:nvPr/>
              </p:nvGrpSpPr>
              <p:grpSpPr>
                <a:xfrm rot="510912" flipH="1">
                  <a:off x="3509393" y="2888594"/>
                  <a:ext cx="292762" cy="295574"/>
                  <a:chOff x="1998414" y="1065066"/>
                  <a:chExt cx="75593" cy="76319"/>
                </a:xfrm>
                <a:grpFill/>
              </p:grpSpPr>
              <p:sp>
                <p:nvSpPr>
                  <p:cNvPr id="425" name="任意多边形: 形状 424"/>
                  <p:cNvSpPr/>
                  <p:nvPr/>
                </p:nvSpPr>
                <p:spPr>
                  <a:xfrm>
                    <a:off x="1998186" y="1084312"/>
                    <a:ext cx="34439" cy="22553"/>
                  </a:xfrm>
                  <a:custGeom>
                    <a:avLst/>
                    <a:gdLst/>
                    <a:ahLst/>
                    <a:cxnLst/>
                    <a:rect l="0" t="0" r="0" b="0"/>
                    <a:pathLst>
                      <a:path w="34439" h="22553">
                        <a:moveTo>
                          <a:pt x="24104" y="13916"/>
                        </a:moveTo>
                        <a:cubicBezTo>
                          <a:pt x="23971" y="14286"/>
                          <a:pt x="33992" y="18264"/>
                          <a:pt x="33816" y="18606"/>
                        </a:cubicBezTo>
                        <a:cubicBezTo>
                          <a:pt x="31072" y="23207"/>
                          <a:pt x="22461" y="24410"/>
                          <a:pt x="13688" y="21189"/>
                        </a:cubicBezTo>
                        <a:cubicBezTo>
                          <a:pt x="4291" y="17740"/>
                          <a:pt x="228" y="5039"/>
                          <a:pt x="228" y="5039"/>
                        </a:cubicBezTo>
                        <a:cubicBezTo>
                          <a:pt x="228" y="5039"/>
                          <a:pt x="11435" y="-2056"/>
                          <a:pt x="20832" y="1394"/>
                        </a:cubicBezTo>
                        <a:cubicBezTo>
                          <a:pt x="29669" y="4637"/>
                          <a:pt x="35519" y="11212"/>
                          <a:pt x="34566" y="16528"/>
                        </a:cubicBezTo>
                        <a:cubicBezTo>
                          <a:pt x="34530" y="16882"/>
                          <a:pt x="24224" y="13584"/>
                          <a:pt x="24104" y="13916"/>
                        </a:cubicBezTo>
                        <a:close/>
                        <a:moveTo>
                          <a:pt x="4278" y="6526"/>
                        </a:moveTo>
                        <a:cubicBezTo>
                          <a:pt x="12166" y="1782"/>
                          <a:pt x="18557" y="3164"/>
                          <a:pt x="18557" y="3164"/>
                        </a:cubicBezTo>
                        <a:cubicBezTo>
                          <a:pt x="11345" y="517"/>
                          <a:pt x="2744" y="5963"/>
                          <a:pt x="2744" y="5963"/>
                        </a:cubicBezTo>
                        <a:cubicBezTo>
                          <a:pt x="2744" y="5963"/>
                          <a:pt x="5862" y="15711"/>
                          <a:pt x="13074" y="18358"/>
                        </a:cubicBezTo>
                        <a:cubicBezTo>
                          <a:pt x="13074" y="18358"/>
                          <a:pt x="7289" y="15293"/>
                          <a:pt x="4278" y="6526"/>
                        </a:cubicBezTo>
                        <a:close/>
                        <a:moveTo>
                          <a:pt x="8070" y="7918"/>
                        </a:moveTo>
                        <a:cubicBezTo>
                          <a:pt x="13365" y="4733"/>
                          <a:pt x="17656" y="5661"/>
                          <a:pt x="17656" y="5661"/>
                        </a:cubicBezTo>
                        <a:cubicBezTo>
                          <a:pt x="12814" y="3883"/>
                          <a:pt x="7039" y="7540"/>
                          <a:pt x="7039" y="7540"/>
                        </a:cubicBezTo>
                        <a:cubicBezTo>
                          <a:pt x="7039" y="7540"/>
                          <a:pt x="9133" y="14084"/>
                          <a:pt x="13975" y="15862"/>
                        </a:cubicBezTo>
                        <a:cubicBezTo>
                          <a:pt x="13975" y="15862"/>
                          <a:pt x="10091" y="13804"/>
                          <a:pt x="8070" y="7918"/>
                        </a:cubicBezTo>
                        <a:close/>
                      </a:path>
                    </a:pathLst>
                  </a:custGeom>
                  <a:grpFill/>
                  <a:ln w="7600" cap="flat">
                    <a:noFill/>
                    <a:bevel/>
                  </a:ln>
                </p:spPr>
              </p:sp>
              <p:sp>
                <p:nvSpPr>
                  <p:cNvPr id="426" name="任意多边形: 形状 425"/>
                  <p:cNvSpPr/>
                  <p:nvPr/>
                </p:nvSpPr>
                <p:spPr>
                  <a:xfrm>
                    <a:off x="2039552" y="1099139"/>
                    <a:ext cx="34455" cy="22553"/>
                  </a:xfrm>
                  <a:custGeom>
                    <a:avLst/>
                    <a:gdLst/>
                    <a:ahLst/>
                    <a:cxnLst/>
                    <a:rect l="0" t="0" r="0" b="0"/>
                    <a:pathLst>
                      <a:path w="34455" h="22553">
                        <a:moveTo>
                          <a:pt x="10507" y="9283"/>
                        </a:moveTo>
                        <a:cubicBezTo>
                          <a:pt x="10374" y="9653"/>
                          <a:pt x="0" y="6204"/>
                          <a:pt x="0" y="6580"/>
                        </a:cubicBezTo>
                        <a:cubicBezTo>
                          <a:pt x="0" y="11883"/>
                          <a:pt x="5078" y="18386"/>
                          <a:pt x="13851" y="21607"/>
                        </a:cubicBezTo>
                        <a:cubicBezTo>
                          <a:pt x="23248" y="25056"/>
                          <a:pt x="34455" y="17961"/>
                          <a:pt x="34455" y="17961"/>
                        </a:cubicBezTo>
                        <a:cubicBezTo>
                          <a:pt x="34455" y="17961"/>
                          <a:pt x="30392" y="5261"/>
                          <a:pt x="20995" y="1811"/>
                        </a:cubicBezTo>
                        <a:cubicBezTo>
                          <a:pt x="12158" y="-1433"/>
                          <a:pt x="3487" y="0"/>
                          <a:pt x="828" y="4502"/>
                        </a:cubicBezTo>
                        <a:cubicBezTo>
                          <a:pt x="0" y="4796"/>
                          <a:pt x="10627" y="8951"/>
                          <a:pt x="10507" y="9283"/>
                        </a:cubicBezTo>
                        <a:close/>
                        <a:moveTo>
                          <a:pt x="30405" y="16474"/>
                        </a:moveTo>
                        <a:cubicBezTo>
                          <a:pt x="27387" y="7727"/>
                          <a:pt x="21609" y="4642"/>
                          <a:pt x="21609" y="4642"/>
                        </a:cubicBezTo>
                        <a:cubicBezTo>
                          <a:pt x="28821" y="7290"/>
                          <a:pt x="31940" y="17038"/>
                          <a:pt x="31940" y="17038"/>
                        </a:cubicBezTo>
                        <a:cubicBezTo>
                          <a:pt x="31940" y="17038"/>
                          <a:pt x="23338" y="22484"/>
                          <a:pt x="16126" y="19836"/>
                        </a:cubicBezTo>
                        <a:cubicBezTo>
                          <a:pt x="16126" y="19836"/>
                          <a:pt x="22511" y="21238"/>
                          <a:pt x="30405" y="16474"/>
                        </a:cubicBezTo>
                        <a:close/>
                        <a:moveTo>
                          <a:pt x="26614" y="15083"/>
                        </a:moveTo>
                        <a:cubicBezTo>
                          <a:pt x="24587" y="9210"/>
                          <a:pt x="20708" y="7139"/>
                          <a:pt x="20708" y="7139"/>
                        </a:cubicBezTo>
                        <a:cubicBezTo>
                          <a:pt x="25551" y="8916"/>
                          <a:pt x="27644" y="15461"/>
                          <a:pt x="27644" y="15461"/>
                        </a:cubicBezTo>
                        <a:cubicBezTo>
                          <a:pt x="27644" y="15461"/>
                          <a:pt x="21869" y="19117"/>
                          <a:pt x="17027" y="17340"/>
                        </a:cubicBezTo>
                        <a:cubicBezTo>
                          <a:pt x="17027" y="17340"/>
                          <a:pt x="21313" y="18281"/>
                          <a:pt x="26614" y="15083"/>
                        </a:cubicBezTo>
                        <a:close/>
                      </a:path>
                    </a:pathLst>
                  </a:custGeom>
                  <a:grpFill/>
                  <a:ln w="7600" cap="flat">
                    <a:noFill/>
                    <a:bevel/>
                  </a:ln>
                </p:spPr>
              </p:sp>
              <p:sp>
                <p:nvSpPr>
                  <p:cNvPr id="427" name="任意多边形: 形状 426"/>
                  <p:cNvSpPr/>
                  <p:nvPr/>
                </p:nvSpPr>
                <p:spPr>
                  <a:xfrm>
                    <a:off x="2017886" y="1106636"/>
                    <a:ext cx="22362" cy="34749"/>
                  </a:xfrm>
                  <a:custGeom>
                    <a:avLst/>
                    <a:gdLst/>
                    <a:ahLst/>
                    <a:cxnLst/>
                    <a:rect l="0" t="0" r="0" b="0"/>
                    <a:pathLst>
                      <a:path w="22362" h="34749">
                        <a:moveTo>
                          <a:pt x="13157" y="10597"/>
                        </a:moveTo>
                        <a:cubicBezTo>
                          <a:pt x="12791" y="10463"/>
                          <a:pt x="16210" y="0"/>
                          <a:pt x="15838" y="0"/>
                        </a:cubicBezTo>
                        <a:cubicBezTo>
                          <a:pt x="10579" y="0"/>
                          <a:pt x="4131" y="5121"/>
                          <a:pt x="938" y="13970"/>
                        </a:cubicBezTo>
                        <a:cubicBezTo>
                          <a:pt x="-2482" y="23447"/>
                          <a:pt x="4553" y="34749"/>
                          <a:pt x="4553" y="34749"/>
                        </a:cubicBezTo>
                        <a:cubicBezTo>
                          <a:pt x="4553" y="34749"/>
                          <a:pt x="17146" y="30652"/>
                          <a:pt x="20566" y="21175"/>
                        </a:cubicBezTo>
                        <a:cubicBezTo>
                          <a:pt x="23782" y="12262"/>
                          <a:pt x="22549" y="3517"/>
                          <a:pt x="17898" y="835"/>
                        </a:cubicBezTo>
                        <a:cubicBezTo>
                          <a:pt x="17606" y="0"/>
                          <a:pt x="13487" y="10718"/>
                          <a:pt x="13157" y="10597"/>
                        </a:cubicBezTo>
                        <a:close/>
                        <a:moveTo>
                          <a:pt x="6027" y="30665"/>
                        </a:moveTo>
                        <a:cubicBezTo>
                          <a:pt x="14700" y="27621"/>
                          <a:pt x="17759" y="21794"/>
                          <a:pt x="17759" y="21794"/>
                        </a:cubicBezTo>
                        <a:cubicBezTo>
                          <a:pt x="15134" y="29068"/>
                          <a:pt x="5468" y="32212"/>
                          <a:pt x="5468" y="32212"/>
                        </a:cubicBezTo>
                        <a:cubicBezTo>
                          <a:pt x="5468" y="32212"/>
                          <a:pt x="0" y="23538"/>
                          <a:pt x="2694" y="16264"/>
                        </a:cubicBezTo>
                        <a:cubicBezTo>
                          <a:pt x="2694" y="16264"/>
                          <a:pt x="1303" y="22703"/>
                          <a:pt x="6027" y="30665"/>
                        </a:cubicBezTo>
                        <a:close/>
                        <a:moveTo>
                          <a:pt x="7407" y="26841"/>
                        </a:moveTo>
                        <a:cubicBezTo>
                          <a:pt x="13230" y="24797"/>
                          <a:pt x="15283" y="20885"/>
                          <a:pt x="15283" y="20885"/>
                        </a:cubicBezTo>
                        <a:cubicBezTo>
                          <a:pt x="13521" y="25769"/>
                          <a:pt x="7032" y="27880"/>
                          <a:pt x="7032" y="27880"/>
                        </a:cubicBezTo>
                        <a:cubicBezTo>
                          <a:pt x="7032" y="27880"/>
                          <a:pt x="3406" y="22056"/>
                          <a:pt x="5169" y="17172"/>
                        </a:cubicBezTo>
                        <a:cubicBezTo>
                          <a:pt x="5169" y="17172"/>
                          <a:pt x="4235" y="21495"/>
                          <a:pt x="7407" y="26841"/>
                        </a:cubicBezTo>
                        <a:close/>
                      </a:path>
                    </a:pathLst>
                  </a:custGeom>
                  <a:grpFill/>
                  <a:ln w="7600" cap="flat">
                    <a:noFill/>
                    <a:bevel/>
                  </a:ln>
                </p:spPr>
              </p:sp>
              <p:sp>
                <p:nvSpPr>
                  <p:cNvPr id="428" name="任意多边形: 形状 427"/>
                  <p:cNvSpPr/>
                  <p:nvPr/>
                </p:nvSpPr>
                <p:spPr>
                  <a:xfrm>
                    <a:off x="2033840" y="1100835"/>
                    <a:ext cx="4741" cy="4782"/>
                  </a:xfrm>
                  <a:custGeom>
                    <a:avLst/>
                    <a:gdLst/>
                    <a:ahLst/>
                    <a:cxnLst/>
                    <a:rect l="0" t="0" r="0" b="0"/>
                    <a:pathLst>
                      <a:path w="4741" h="4782">
                        <a:moveTo>
                          <a:pt x="144" y="1573"/>
                        </a:moveTo>
                        <a:cubicBezTo>
                          <a:pt x="591" y="333"/>
                          <a:pt x="1951" y="-307"/>
                          <a:pt x="3181" y="145"/>
                        </a:cubicBezTo>
                        <a:cubicBezTo>
                          <a:pt x="4411" y="596"/>
                          <a:pt x="5045" y="1968"/>
                          <a:pt x="4598" y="3208"/>
                        </a:cubicBezTo>
                        <a:cubicBezTo>
                          <a:pt x="4150" y="4449"/>
                          <a:pt x="2790" y="5089"/>
                          <a:pt x="1560" y="4637"/>
                        </a:cubicBezTo>
                        <a:cubicBezTo>
                          <a:pt x="330" y="4186"/>
                          <a:pt x="-304" y="2814"/>
                          <a:pt x="144" y="1573"/>
                        </a:cubicBezTo>
                        <a:close/>
                      </a:path>
                    </a:pathLst>
                  </a:custGeom>
                  <a:grpFill/>
                  <a:ln w="7600" cap="flat">
                    <a:noFill/>
                    <a:bevel/>
                  </a:ln>
                </p:spPr>
              </p:sp>
              <p:sp>
                <p:nvSpPr>
                  <p:cNvPr id="429" name="任意多边形: 形状 428"/>
                  <p:cNvSpPr/>
                  <p:nvPr/>
                </p:nvSpPr>
                <p:spPr>
                  <a:xfrm>
                    <a:off x="2032617" y="1064835"/>
                    <a:ext cx="22362" cy="34733"/>
                  </a:xfrm>
                  <a:custGeom>
                    <a:avLst/>
                    <a:gdLst/>
                    <a:ahLst/>
                    <a:cxnLst/>
                    <a:rect l="0" t="0" r="0" b="0"/>
                    <a:pathLst>
                      <a:path w="22362" h="34733">
                        <a:moveTo>
                          <a:pt x="8563" y="24310"/>
                        </a:moveTo>
                        <a:cubicBezTo>
                          <a:pt x="8197" y="24175"/>
                          <a:pt x="4252" y="34282"/>
                          <a:pt x="3913" y="34105"/>
                        </a:cubicBezTo>
                        <a:cubicBezTo>
                          <a:pt x="-649" y="31337"/>
                          <a:pt x="-1841" y="22653"/>
                          <a:pt x="1352" y="13805"/>
                        </a:cubicBezTo>
                        <a:cubicBezTo>
                          <a:pt x="4772" y="4328"/>
                          <a:pt x="17365" y="230"/>
                          <a:pt x="17365" y="230"/>
                        </a:cubicBezTo>
                        <a:cubicBezTo>
                          <a:pt x="17365" y="230"/>
                          <a:pt x="24401" y="11533"/>
                          <a:pt x="20980" y="21010"/>
                        </a:cubicBezTo>
                        <a:cubicBezTo>
                          <a:pt x="17764" y="29922"/>
                          <a:pt x="11245" y="35823"/>
                          <a:pt x="5974" y="34861"/>
                        </a:cubicBezTo>
                        <a:cubicBezTo>
                          <a:pt x="5623" y="34825"/>
                          <a:pt x="8893" y="24431"/>
                          <a:pt x="8563" y="24310"/>
                        </a:cubicBezTo>
                        <a:close/>
                        <a:moveTo>
                          <a:pt x="15891" y="4315"/>
                        </a:moveTo>
                        <a:cubicBezTo>
                          <a:pt x="20595" y="12269"/>
                          <a:pt x="19225" y="18716"/>
                          <a:pt x="19225" y="18716"/>
                        </a:cubicBezTo>
                        <a:cubicBezTo>
                          <a:pt x="21850" y="11442"/>
                          <a:pt x="16450" y="2767"/>
                          <a:pt x="16450" y="2767"/>
                        </a:cubicBezTo>
                        <a:cubicBezTo>
                          <a:pt x="16450" y="2767"/>
                          <a:pt x="6784" y="5912"/>
                          <a:pt x="4159" y="13186"/>
                        </a:cubicBezTo>
                        <a:cubicBezTo>
                          <a:pt x="4159" y="13186"/>
                          <a:pt x="7198" y="7352"/>
                          <a:pt x="15891" y="4315"/>
                        </a:cubicBezTo>
                        <a:close/>
                        <a:moveTo>
                          <a:pt x="14511" y="8139"/>
                        </a:moveTo>
                        <a:cubicBezTo>
                          <a:pt x="17670" y="13479"/>
                          <a:pt x="16749" y="17807"/>
                          <a:pt x="16749" y="17807"/>
                        </a:cubicBezTo>
                        <a:cubicBezTo>
                          <a:pt x="18512" y="12924"/>
                          <a:pt x="14886" y="7099"/>
                          <a:pt x="14886" y="7099"/>
                        </a:cubicBezTo>
                        <a:cubicBezTo>
                          <a:pt x="14886" y="7099"/>
                          <a:pt x="8397" y="9211"/>
                          <a:pt x="6635" y="14094"/>
                        </a:cubicBezTo>
                        <a:cubicBezTo>
                          <a:pt x="6635" y="14094"/>
                          <a:pt x="8675" y="10178"/>
                          <a:pt x="14511" y="8139"/>
                        </a:cubicBezTo>
                        <a:close/>
                      </a:path>
                    </a:pathLst>
                  </a:custGeom>
                  <a:grpFill/>
                  <a:ln w="7600" cap="flat">
                    <a:noFill/>
                    <a:bevel/>
                  </a:ln>
                </p:spPr>
              </p:sp>
            </p:grpSp>
            <p:grpSp>
              <p:nvGrpSpPr>
                <p:cNvPr id="365" name="组合 364"/>
                <p:cNvGrpSpPr/>
                <p:nvPr/>
              </p:nvGrpSpPr>
              <p:grpSpPr>
                <a:xfrm rot="510912" flipH="1">
                  <a:off x="3382896" y="3134134"/>
                  <a:ext cx="359589" cy="363043"/>
                  <a:chOff x="2002879" y="1131230"/>
                  <a:chExt cx="92848" cy="93740"/>
                </a:xfrm>
                <a:grpFill/>
              </p:grpSpPr>
              <p:sp>
                <p:nvSpPr>
                  <p:cNvPr id="420" name="任意多边形: 形状 419"/>
                  <p:cNvSpPr/>
                  <p:nvPr/>
                </p:nvSpPr>
                <p:spPr>
                  <a:xfrm>
                    <a:off x="2002598" y="1154869"/>
                    <a:ext cx="42300" cy="27701"/>
                  </a:xfrm>
                  <a:custGeom>
                    <a:avLst/>
                    <a:gdLst/>
                    <a:ahLst/>
                    <a:cxnLst/>
                    <a:rect l="0" t="0" r="0" b="0"/>
                    <a:pathLst>
                      <a:path w="42300" h="27701">
                        <a:moveTo>
                          <a:pt x="29606" y="17093"/>
                        </a:moveTo>
                        <a:cubicBezTo>
                          <a:pt x="29442" y="17547"/>
                          <a:pt x="41751" y="22434"/>
                          <a:pt x="41535" y="22854"/>
                        </a:cubicBezTo>
                        <a:cubicBezTo>
                          <a:pt x="38164" y="28505"/>
                          <a:pt x="27588" y="29981"/>
                          <a:pt x="16812" y="26026"/>
                        </a:cubicBezTo>
                        <a:cubicBezTo>
                          <a:pt x="5271" y="21789"/>
                          <a:pt x="281" y="6190"/>
                          <a:pt x="281" y="6190"/>
                        </a:cubicBezTo>
                        <a:cubicBezTo>
                          <a:pt x="281" y="6190"/>
                          <a:pt x="14045" y="-2525"/>
                          <a:pt x="25587" y="1712"/>
                        </a:cubicBezTo>
                        <a:cubicBezTo>
                          <a:pt x="36441" y="5696"/>
                          <a:pt x="43627" y="13771"/>
                          <a:pt x="42456" y="20301"/>
                        </a:cubicBezTo>
                        <a:cubicBezTo>
                          <a:pt x="42411" y="20736"/>
                          <a:pt x="29753" y="16685"/>
                          <a:pt x="29606" y="17093"/>
                        </a:cubicBezTo>
                        <a:close/>
                        <a:moveTo>
                          <a:pt x="5255" y="8016"/>
                        </a:moveTo>
                        <a:cubicBezTo>
                          <a:pt x="14942" y="2188"/>
                          <a:pt x="22793" y="3887"/>
                          <a:pt x="22793" y="3887"/>
                        </a:cubicBezTo>
                        <a:cubicBezTo>
                          <a:pt x="13935" y="635"/>
                          <a:pt x="3370" y="7324"/>
                          <a:pt x="3370" y="7324"/>
                        </a:cubicBezTo>
                        <a:cubicBezTo>
                          <a:pt x="3370" y="7324"/>
                          <a:pt x="7200" y="19297"/>
                          <a:pt x="16058" y="22549"/>
                        </a:cubicBezTo>
                        <a:cubicBezTo>
                          <a:pt x="16058" y="22549"/>
                          <a:pt x="8953" y="18784"/>
                          <a:pt x="5255" y="8016"/>
                        </a:cubicBezTo>
                        <a:close/>
                        <a:moveTo>
                          <a:pt x="9912" y="9725"/>
                        </a:moveTo>
                        <a:cubicBezTo>
                          <a:pt x="16416" y="5813"/>
                          <a:pt x="21687" y="6953"/>
                          <a:pt x="21687" y="6953"/>
                        </a:cubicBezTo>
                        <a:cubicBezTo>
                          <a:pt x="15739" y="4770"/>
                          <a:pt x="8646" y="9261"/>
                          <a:pt x="8646" y="9261"/>
                        </a:cubicBezTo>
                        <a:cubicBezTo>
                          <a:pt x="8646" y="9261"/>
                          <a:pt x="11217" y="17299"/>
                          <a:pt x="17165" y="19482"/>
                        </a:cubicBezTo>
                        <a:cubicBezTo>
                          <a:pt x="17165" y="19482"/>
                          <a:pt x="12395" y="16955"/>
                          <a:pt x="9912" y="9725"/>
                        </a:cubicBezTo>
                        <a:close/>
                      </a:path>
                    </a:pathLst>
                  </a:custGeom>
                  <a:grpFill/>
                  <a:ln w="7600" cap="flat">
                    <a:noFill/>
                    <a:bevel/>
                  </a:ln>
                </p:spPr>
              </p:sp>
              <p:sp>
                <p:nvSpPr>
                  <p:cNvPr id="421" name="任意多边形: 形状 420"/>
                  <p:cNvSpPr/>
                  <p:nvPr/>
                </p:nvSpPr>
                <p:spPr>
                  <a:xfrm>
                    <a:off x="2053407" y="1173081"/>
                    <a:ext cx="42319" cy="27700"/>
                  </a:xfrm>
                  <a:custGeom>
                    <a:avLst/>
                    <a:gdLst/>
                    <a:ahLst/>
                    <a:cxnLst/>
                    <a:rect l="0" t="0" r="0" b="0"/>
                    <a:pathLst>
                      <a:path w="42319" h="27700">
                        <a:moveTo>
                          <a:pt x="12906" y="11402"/>
                        </a:moveTo>
                        <a:cubicBezTo>
                          <a:pt x="12742" y="11856"/>
                          <a:pt x="0" y="7620"/>
                          <a:pt x="0" y="8082"/>
                        </a:cubicBezTo>
                        <a:cubicBezTo>
                          <a:pt x="-923" y="14596"/>
                          <a:pt x="6237" y="22583"/>
                          <a:pt x="17013" y="26539"/>
                        </a:cubicBezTo>
                        <a:cubicBezTo>
                          <a:pt x="28555" y="30776"/>
                          <a:pt x="42319" y="22061"/>
                          <a:pt x="42319" y="22061"/>
                        </a:cubicBezTo>
                        <a:cubicBezTo>
                          <a:pt x="42319" y="22061"/>
                          <a:pt x="37329" y="6461"/>
                          <a:pt x="25788" y="2225"/>
                        </a:cubicBezTo>
                        <a:cubicBezTo>
                          <a:pt x="14934" y="-1760"/>
                          <a:pt x="4283" y="0"/>
                          <a:pt x="1017" y="5529"/>
                        </a:cubicBezTo>
                        <a:cubicBezTo>
                          <a:pt x="774" y="5891"/>
                          <a:pt x="13053" y="10994"/>
                          <a:pt x="12906" y="11402"/>
                        </a:cubicBezTo>
                        <a:close/>
                        <a:moveTo>
                          <a:pt x="37345" y="20235"/>
                        </a:moveTo>
                        <a:cubicBezTo>
                          <a:pt x="33638" y="9491"/>
                          <a:pt x="26541" y="5702"/>
                          <a:pt x="26541" y="5702"/>
                        </a:cubicBezTo>
                        <a:cubicBezTo>
                          <a:pt x="35400" y="8954"/>
                          <a:pt x="39230" y="20927"/>
                          <a:pt x="39230" y="20927"/>
                        </a:cubicBezTo>
                        <a:cubicBezTo>
                          <a:pt x="39230" y="20927"/>
                          <a:pt x="28665" y="27616"/>
                          <a:pt x="19807" y="24364"/>
                        </a:cubicBezTo>
                        <a:cubicBezTo>
                          <a:pt x="19807" y="24364"/>
                          <a:pt x="27649" y="26086"/>
                          <a:pt x="37345" y="20235"/>
                        </a:cubicBezTo>
                        <a:close/>
                        <a:moveTo>
                          <a:pt x="32688" y="18525"/>
                        </a:moveTo>
                        <a:cubicBezTo>
                          <a:pt x="30199" y="11312"/>
                          <a:pt x="25435" y="8768"/>
                          <a:pt x="25435" y="8768"/>
                        </a:cubicBezTo>
                        <a:cubicBezTo>
                          <a:pt x="31382" y="10951"/>
                          <a:pt x="33954" y="18990"/>
                          <a:pt x="33954" y="18990"/>
                        </a:cubicBezTo>
                        <a:cubicBezTo>
                          <a:pt x="33954" y="18990"/>
                          <a:pt x="26861" y="23481"/>
                          <a:pt x="20913" y="21297"/>
                        </a:cubicBezTo>
                        <a:cubicBezTo>
                          <a:pt x="20913" y="21297"/>
                          <a:pt x="26178" y="22454"/>
                          <a:pt x="32688" y="18525"/>
                        </a:cubicBezTo>
                        <a:close/>
                      </a:path>
                    </a:pathLst>
                  </a:custGeom>
                  <a:grpFill/>
                  <a:ln w="7600" cap="flat">
                    <a:noFill/>
                    <a:bevel/>
                  </a:ln>
                </p:spPr>
              </p:sp>
              <p:sp>
                <p:nvSpPr>
                  <p:cNvPr id="422" name="任意多边形: 形状 421"/>
                  <p:cNvSpPr/>
                  <p:nvPr/>
                </p:nvSpPr>
                <p:spPr>
                  <a:xfrm>
                    <a:off x="2026795" y="1182289"/>
                    <a:ext cx="27466" cy="42681"/>
                  </a:xfrm>
                  <a:custGeom>
                    <a:avLst/>
                    <a:gdLst/>
                    <a:ahLst/>
                    <a:cxnLst/>
                    <a:rect l="0" t="0" r="0" b="0"/>
                    <a:pathLst>
                      <a:path w="27466" h="42681">
                        <a:moveTo>
                          <a:pt x="16160" y="13016"/>
                        </a:moveTo>
                        <a:cubicBezTo>
                          <a:pt x="15710" y="12851"/>
                          <a:pt x="19910" y="0"/>
                          <a:pt x="19453" y="0"/>
                        </a:cubicBezTo>
                        <a:cubicBezTo>
                          <a:pt x="12994" y="-931"/>
                          <a:pt x="5074" y="6290"/>
                          <a:pt x="1152" y="17158"/>
                        </a:cubicBezTo>
                        <a:cubicBezTo>
                          <a:pt x="-3049" y="28799"/>
                          <a:pt x="5592" y="42681"/>
                          <a:pt x="5592" y="42681"/>
                        </a:cubicBezTo>
                        <a:cubicBezTo>
                          <a:pt x="5592" y="42681"/>
                          <a:pt x="21059" y="37648"/>
                          <a:pt x="25260" y="26008"/>
                        </a:cubicBezTo>
                        <a:cubicBezTo>
                          <a:pt x="29211" y="15061"/>
                          <a:pt x="27696" y="4319"/>
                          <a:pt x="21983" y="1026"/>
                        </a:cubicBezTo>
                        <a:cubicBezTo>
                          <a:pt x="21625" y="781"/>
                          <a:pt x="16565" y="13165"/>
                          <a:pt x="16160" y="13016"/>
                        </a:cubicBezTo>
                        <a:close/>
                        <a:moveTo>
                          <a:pt x="7403" y="37664"/>
                        </a:moveTo>
                        <a:cubicBezTo>
                          <a:pt x="18056" y="33925"/>
                          <a:pt x="21812" y="26768"/>
                          <a:pt x="21812" y="26768"/>
                        </a:cubicBezTo>
                        <a:cubicBezTo>
                          <a:pt x="18588" y="35703"/>
                          <a:pt x="6716" y="39565"/>
                          <a:pt x="6716" y="39565"/>
                        </a:cubicBezTo>
                        <a:cubicBezTo>
                          <a:pt x="6716" y="39565"/>
                          <a:pt x="0" y="28910"/>
                          <a:pt x="3308" y="19976"/>
                        </a:cubicBezTo>
                        <a:cubicBezTo>
                          <a:pt x="3308" y="19976"/>
                          <a:pt x="1601" y="27885"/>
                          <a:pt x="7403" y="37664"/>
                        </a:cubicBezTo>
                        <a:close/>
                        <a:moveTo>
                          <a:pt x="9098" y="32967"/>
                        </a:moveTo>
                        <a:cubicBezTo>
                          <a:pt x="16250" y="30457"/>
                          <a:pt x="18772" y="25652"/>
                          <a:pt x="18772" y="25652"/>
                        </a:cubicBezTo>
                        <a:cubicBezTo>
                          <a:pt x="16607" y="31651"/>
                          <a:pt x="8637" y="34244"/>
                          <a:pt x="8637" y="34244"/>
                        </a:cubicBezTo>
                        <a:cubicBezTo>
                          <a:pt x="8637" y="34244"/>
                          <a:pt x="4184" y="27090"/>
                          <a:pt x="6349" y="21092"/>
                        </a:cubicBezTo>
                        <a:cubicBezTo>
                          <a:pt x="6349" y="21092"/>
                          <a:pt x="5202" y="26402"/>
                          <a:pt x="9098" y="32967"/>
                        </a:cubicBezTo>
                        <a:close/>
                      </a:path>
                    </a:pathLst>
                  </a:custGeom>
                  <a:grpFill/>
                  <a:ln w="7600" cap="flat">
                    <a:noFill/>
                    <a:bevel/>
                  </a:ln>
                </p:spPr>
              </p:sp>
              <p:sp>
                <p:nvSpPr>
                  <p:cNvPr id="423" name="任意多边形: 形状 422"/>
                  <p:cNvSpPr/>
                  <p:nvPr/>
                </p:nvSpPr>
                <p:spPr>
                  <a:xfrm>
                    <a:off x="2046391" y="1175163"/>
                    <a:ext cx="5824" cy="5873"/>
                  </a:xfrm>
                  <a:custGeom>
                    <a:avLst/>
                    <a:gdLst/>
                    <a:ahLst/>
                    <a:cxnLst/>
                    <a:rect l="0" t="0" r="0" b="0"/>
                    <a:pathLst>
                      <a:path w="5824" h="5873">
                        <a:moveTo>
                          <a:pt x="176" y="1933"/>
                        </a:moveTo>
                        <a:cubicBezTo>
                          <a:pt x="726" y="409"/>
                          <a:pt x="2397" y="-377"/>
                          <a:pt x="3907" y="178"/>
                        </a:cubicBezTo>
                        <a:cubicBezTo>
                          <a:pt x="5418" y="732"/>
                          <a:pt x="6197" y="2417"/>
                          <a:pt x="5647" y="3941"/>
                        </a:cubicBezTo>
                        <a:cubicBezTo>
                          <a:pt x="5097" y="5464"/>
                          <a:pt x="3427" y="6250"/>
                          <a:pt x="1916" y="5695"/>
                        </a:cubicBezTo>
                        <a:cubicBezTo>
                          <a:pt x="405" y="5141"/>
                          <a:pt x="-374" y="3456"/>
                          <a:pt x="176" y="1933"/>
                        </a:cubicBezTo>
                        <a:close/>
                      </a:path>
                    </a:pathLst>
                  </a:custGeom>
                  <a:grpFill/>
                  <a:ln w="7600" cap="flat">
                    <a:noFill/>
                    <a:bevel/>
                  </a:ln>
                </p:spPr>
              </p:sp>
              <p:sp>
                <p:nvSpPr>
                  <p:cNvPr id="424" name="任意多边形: 形状 423"/>
                  <p:cNvSpPr/>
                  <p:nvPr/>
                </p:nvSpPr>
                <p:spPr>
                  <a:xfrm>
                    <a:off x="2044888" y="1130947"/>
                    <a:ext cx="27466" cy="42661"/>
                  </a:xfrm>
                  <a:custGeom>
                    <a:avLst/>
                    <a:gdLst/>
                    <a:ahLst/>
                    <a:cxnLst/>
                    <a:rect l="0" t="0" r="0" b="0"/>
                    <a:pathLst>
                      <a:path w="27466" h="42661">
                        <a:moveTo>
                          <a:pt x="10518" y="29859"/>
                        </a:moveTo>
                        <a:cubicBezTo>
                          <a:pt x="10068" y="29694"/>
                          <a:pt x="5223" y="42107"/>
                          <a:pt x="4806" y="41890"/>
                        </a:cubicBezTo>
                        <a:cubicBezTo>
                          <a:pt x="-797" y="38490"/>
                          <a:pt x="-2261" y="27824"/>
                          <a:pt x="1661" y="16956"/>
                        </a:cubicBezTo>
                        <a:cubicBezTo>
                          <a:pt x="5862" y="5316"/>
                          <a:pt x="21329" y="283"/>
                          <a:pt x="21329" y="283"/>
                        </a:cubicBezTo>
                        <a:cubicBezTo>
                          <a:pt x="21329" y="283"/>
                          <a:pt x="29970" y="14165"/>
                          <a:pt x="25769" y="25806"/>
                        </a:cubicBezTo>
                        <a:cubicBezTo>
                          <a:pt x="21819" y="36752"/>
                          <a:pt x="13812" y="44000"/>
                          <a:pt x="7337" y="42819"/>
                        </a:cubicBezTo>
                        <a:cubicBezTo>
                          <a:pt x="6906" y="42774"/>
                          <a:pt x="10923" y="30007"/>
                          <a:pt x="10518" y="29859"/>
                        </a:cubicBezTo>
                        <a:close/>
                        <a:moveTo>
                          <a:pt x="19519" y="5300"/>
                        </a:moveTo>
                        <a:cubicBezTo>
                          <a:pt x="25296" y="15070"/>
                          <a:pt x="23613" y="22988"/>
                          <a:pt x="23613" y="22988"/>
                        </a:cubicBezTo>
                        <a:cubicBezTo>
                          <a:pt x="26837" y="14054"/>
                          <a:pt x="20205" y="3399"/>
                          <a:pt x="20205" y="3399"/>
                        </a:cubicBezTo>
                        <a:cubicBezTo>
                          <a:pt x="20205" y="3399"/>
                          <a:pt x="8333" y="7261"/>
                          <a:pt x="5109" y="16196"/>
                        </a:cubicBezTo>
                        <a:cubicBezTo>
                          <a:pt x="5109" y="16196"/>
                          <a:pt x="8841" y="9030"/>
                          <a:pt x="19519" y="5300"/>
                        </a:cubicBezTo>
                        <a:close/>
                        <a:moveTo>
                          <a:pt x="17824" y="9996"/>
                        </a:moveTo>
                        <a:cubicBezTo>
                          <a:pt x="21703" y="16556"/>
                          <a:pt x="20572" y="21872"/>
                          <a:pt x="20572" y="21872"/>
                        </a:cubicBezTo>
                        <a:cubicBezTo>
                          <a:pt x="22737" y="15874"/>
                          <a:pt x="18284" y="8720"/>
                          <a:pt x="18284" y="8720"/>
                        </a:cubicBezTo>
                        <a:cubicBezTo>
                          <a:pt x="18284" y="8720"/>
                          <a:pt x="10314" y="11313"/>
                          <a:pt x="8149" y="17312"/>
                        </a:cubicBezTo>
                        <a:cubicBezTo>
                          <a:pt x="8149" y="17312"/>
                          <a:pt x="10655" y="12501"/>
                          <a:pt x="17824" y="9996"/>
                        </a:cubicBezTo>
                        <a:close/>
                      </a:path>
                    </a:pathLst>
                  </a:custGeom>
                  <a:grpFill/>
                  <a:ln w="7600" cap="flat">
                    <a:noFill/>
                    <a:bevel/>
                  </a:ln>
                </p:spPr>
              </p:sp>
            </p:grpSp>
            <p:grpSp>
              <p:nvGrpSpPr>
                <p:cNvPr id="366" name="组合 365"/>
                <p:cNvGrpSpPr/>
                <p:nvPr/>
              </p:nvGrpSpPr>
              <p:grpSpPr>
                <a:xfrm rot="510912" flipH="1">
                  <a:off x="3580379" y="3433147"/>
                  <a:ext cx="264637" cy="267182"/>
                  <a:chOff x="1967232" y="1201987"/>
                  <a:chExt cx="68331" cy="68988"/>
                </a:xfrm>
                <a:grpFill/>
              </p:grpSpPr>
              <p:sp>
                <p:nvSpPr>
                  <p:cNvPr id="415" name="任意多边形: 形状 414"/>
                  <p:cNvSpPr/>
                  <p:nvPr/>
                </p:nvSpPr>
                <p:spPr>
                  <a:xfrm>
                    <a:off x="1967232" y="1223912"/>
                    <a:ext cx="30799" cy="18458"/>
                  </a:xfrm>
                  <a:custGeom>
                    <a:avLst/>
                    <a:gdLst/>
                    <a:ahLst/>
                    <a:cxnLst/>
                    <a:rect l="0" t="0" r="0" b="0"/>
                    <a:pathLst>
                      <a:path w="30799" h="18458">
                        <a:moveTo>
                          <a:pt x="21625" y="10429"/>
                        </a:moveTo>
                        <a:cubicBezTo>
                          <a:pt x="21566" y="10762"/>
                          <a:pt x="30648" y="12623"/>
                          <a:pt x="30549" y="12939"/>
                        </a:cubicBezTo>
                        <a:cubicBezTo>
                          <a:pt x="28905" y="17251"/>
                          <a:pt x="21787" y="19568"/>
                          <a:pt x="13876" y="18161"/>
                        </a:cubicBezTo>
                        <a:cubicBezTo>
                          <a:pt x="5402" y="16654"/>
                          <a:pt x="0" y="6504"/>
                          <a:pt x="0" y="6504"/>
                        </a:cubicBezTo>
                        <a:cubicBezTo>
                          <a:pt x="0" y="6504"/>
                          <a:pt x="8523" y="-1197"/>
                          <a:pt x="16997" y="310"/>
                        </a:cubicBezTo>
                        <a:cubicBezTo>
                          <a:pt x="24965" y="1727"/>
                          <a:pt x="30897" y="6416"/>
                          <a:pt x="30877" y="11065"/>
                        </a:cubicBezTo>
                        <a:cubicBezTo>
                          <a:pt x="30899" y="11371"/>
                          <a:pt x="21677" y="10129"/>
                          <a:pt x="21625" y="10429"/>
                        </a:cubicBezTo>
                        <a:close/>
                        <a:moveTo>
                          <a:pt x="3730" y="7154"/>
                        </a:moveTo>
                        <a:cubicBezTo>
                          <a:pt x="9710" y="1945"/>
                          <a:pt x="15332" y="2153"/>
                          <a:pt x="15332" y="2153"/>
                        </a:cubicBezTo>
                        <a:cubicBezTo>
                          <a:pt x="8828" y="997"/>
                          <a:pt x="2346" y="6908"/>
                          <a:pt x="2346" y="6908"/>
                        </a:cubicBezTo>
                        <a:cubicBezTo>
                          <a:pt x="2346" y="6908"/>
                          <a:pt x="6432" y="14698"/>
                          <a:pt x="12936" y="15855"/>
                        </a:cubicBezTo>
                        <a:cubicBezTo>
                          <a:pt x="12936" y="15855"/>
                          <a:pt x="7580" y="14129"/>
                          <a:pt x="3730" y="7154"/>
                        </a:cubicBezTo>
                        <a:close/>
                        <a:moveTo>
                          <a:pt x="7149" y="7762"/>
                        </a:moveTo>
                        <a:cubicBezTo>
                          <a:pt x="11164" y="4265"/>
                          <a:pt x="14938" y="4404"/>
                          <a:pt x="14938" y="4404"/>
                        </a:cubicBezTo>
                        <a:cubicBezTo>
                          <a:pt x="10571" y="3628"/>
                          <a:pt x="6219" y="7596"/>
                          <a:pt x="6219" y="7596"/>
                        </a:cubicBezTo>
                        <a:cubicBezTo>
                          <a:pt x="6219" y="7596"/>
                          <a:pt x="8963" y="12827"/>
                          <a:pt x="13330" y="13603"/>
                        </a:cubicBezTo>
                        <a:cubicBezTo>
                          <a:pt x="13330" y="13603"/>
                          <a:pt x="9734" y="12445"/>
                          <a:pt x="7149" y="7762"/>
                        </a:cubicBezTo>
                        <a:close/>
                      </a:path>
                    </a:pathLst>
                  </a:custGeom>
                  <a:grpFill/>
                  <a:ln w="7600" cap="flat">
                    <a:noFill/>
                    <a:bevel/>
                  </a:ln>
                </p:spPr>
              </p:sp>
              <p:sp>
                <p:nvSpPr>
                  <p:cNvPr id="416" name="任意多边形: 形状 415"/>
                  <p:cNvSpPr/>
                  <p:nvPr/>
                </p:nvSpPr>
                <p:spPr>
                  <a:xfrm>
                    <a:off x="2004661" y="1230471"/>
                    <a:ext cx="30903" cy="18458"/>
                  </a:xfrm>
                  <a:custGeom>
                    <a:avLst/>
                    <a:gdLst/>
                    <a:ahLst/>
                    <a:cxnLst/>
                    <a:rect l="0" t="0" r="0" b="0"/>
                    <a:pathLst>
                      <a:path w="30903" h="18458">
                        <a:moveTo>
                          <a:pt x="9238" y="8323"/>
                        </a:moveTo>
                        <a:cubicBezTo>
                          <a:pt x="9180" y="8656"/>
                          <a:pt x="0" y="7273"/>
                          <a:pt x="0" y="7604"/>
                        </a:cubicBezTo>
                        <a:cubicBezTo>
                          <a:pt x="0" y="12223"/>
                          <a:pt x="5986" y="16856"/>
                          <a:pt x="13897" y="18262"/>
                        </a:cubicBezTo>
                        <a:cubicBezTo>
                          <a:pt x="22371" y="19769"/>
                          <a:pt x="30903" y="12068"/>
                          <a:pt x="30903" y="12068"/>
                        </a:cubicBezTo>
                        <a:cubicBezTo>
                          <a:pt x="30903" y="12068"/>
                          <a:pt x="25492" y="1918"/>
                          <a:pt x="17018" y="0"/>
                        </a:cubicBezTo>
                        <a:cubicBezTo>
                          <a:pt x="9050" y="-1006"/>
                          <a:pt x="1886" y="1355"/>
                          <a:pt x="0" y="5730"/>
                        </a:cubicBezTo>
                        <a:cubicBezTo>
                          <a:pt x="0" y="6009"/>
                          <a:pt x="9290" y="8024"/>
                          <a:pt x="9238" y="8323"/>
                        </a:cubicBezTo>
                        <a:close/>
                        <a:moveTo>
                          <a:pt x="27164" y="11419"/>
                        </a:moveTo>
                        <a:cubicBezTo>
                          <a:pt x="23311" y="4461"/>
                          <a:pt x="17958" y="2718"/>
                          <a:pt x="17958" y="2718"/>
                        </a:cubicBezTo>
                        <a:cubicBezTo>
                          <a:pt x="24462" y="3874"/>
                          <a:pt x="28548" y="11665"/>
                          <a:pt x="28548" y="11665"/>
                        </a:cubicBezTo>
                        <a:cubicBezTo>
                          <a:pt x="28548" y="11665"/>
                          <a:pt x="22067" y="17576"/>
                          <a:pt x="15563" y="16419"/>
                        </a:cubicBezTo>
                        <a:cubicBezTo>
                          <a:pt x="15563" y="16419"/>
                          <a:pt x="21181" y="16645"/>
                          <a:pt x="27164" y="11419"/>
                        </a:cubicBezTo>
                        <a:close/>
                        <a:moveTo>
                          <a:pt x="23745" y="10811"/>
                        </a:moveTo>
                        <a:cubicBezTo>
                          <a:pt x="21158" y="6139"/>
                          <a:pt x="17564" y="4969"/>
                          <a:pt x="17564" y="4969"/>
                        </a:cubicBezTo>
                        <a:cubicBezTo>
                          <a:pt x="21931" y="5745"/>
                          <a:pt x="24675" y="10976"/>
                          <a:pt x="24675" y="10976"/>
                        </a:cubicBezTo>
                        <a:cubicBezTo>
                          <a:pt x="24675" y="10976"/>
                          <a:pt x="20323" y="14944"/>
                          <a:pt x="15956" y="14168"/>
                        </a:cubicBezTo>
                        <a:cubicBezTo>
                          <a:pt x="15956" y="14168"/>
                          <a:pt x="19728" y="14320"/>
                          <a:pt x="23745" y="10811"/>
                        </a:cubicBezTo>
                        <a:close/>
                      </a:path>
                    </a:pathLst>
                  </a:custGeom>
                  <a:grpFill/>
                  <a:ln w="7600" cap="flat">
                    <a:noFill/>
                    <a:bevel/>
                  </a:ln>
                </p:spPr>
              </p:sp>
              <p:sp>
                <p:nvSpPr>
                  <p:cNvPr id="417" name="任意多边形: 形状 416"/>
                  <p:cNvSpPr/>
                  <p:nvPr/>
                </p:nvSpPr>
                <p:spPr>
                  <a:xfrm>
                    <a:off x="1989042" y="1239809"/>
                    <a:ext cx="18301" cy="31167"/>
                  </a:xfrm>
                  <a:custGeom>
                    <a:avLst/>
                    <a:gdLst/>
                    <a:ahLst/>
                    <a:cxnLst/>
                    <a:rect l="0" t="0" r="0" b="0"/>
                    <a:pathLst>
                      <a:path w="18301" h="31167">
                        <a:moveTo>
                          <a:pt x="10049" y="9317"/>
                        </a:moveTo>
                        <a:cubicBezTo>
                          <a:pt x="9718" y="9258"/>
                          <a:pt x="11090" y="0"/>
                          <a:pt x="10762" y="0"/>
                        </a:cubicBezTo>
                        <a:cubicBezTo>
                          <a:pt x="6182" y="0"/>
                          <a:pt x="1589" y="6037"/>
                          <a:pt x="0" y="14016"/>
                        </a:cubicBezTo>
                        <a:cubicBezTo>
                          <a:pt x="-1300" y="22562"/>
                          <a:pt x="6336" y="31167"/>
                          <a:pt x="6336" y="31167"/>
                        </a:cubicBezTo>
                        <a:cubicBezTo>
                          <a:pt x="6336" y="31167"/>
                          <a:pt x="16400" y="25710"/>
                          <a:pt x="17894" y="17164"/>
                        </a:cubicBezTo>
                        <a:cubicBezTo>
                          <a:pt x="19299" y="9127"/>
                          <a:pt x="16958" y="1902"/>
                          <a:pt x="12620" y="0"/>
                        </a:cubicBezTo>
                        <a:cubicBezTo>
                          <a:pt x="12343" y="0"/>
                          <a:pt x="10346" y="9370"/>
                          <a:pt x="10049" y="9317"/>
                        </a:cubicBezTo>
                        <a:close/>
                        <a:moveTo>
                          <a:pt x="6980" y="27396"/>
                        </a:moveTo>
                        <a:cubicBezTo>
                          <a:pt x="13878" y="23510"/>
                          <a:pt x="15607" y="18111"/>
                          <a:pt x="15607" y="18111"/>
                        </a:cubicBezTo>
                        <a:cubicBezTo>
                          <a:pt x="14460" y="24671"/>
                          <a:pt x="6736" y="28792"/>
                          <a:pt x="6736" y="28792"/>
                        </a:cubicBezTo>
                        <a:cubicBezTo>
                          <a:pt x="6736" y="28792"/>
                          <a:pt x="875" y="22255"/>
                          <a:pt x="2022" y="15695"/>
                        </a:cubicBezTo>
                        <a:cubicBezTo>
                          <a:pt x="2022" y="15695"/>
                          <a:pt x="1797" y="21362"/>
                          <a:pt x="6980" y="27396"/>
                        </a:cubicBezTo>
                        <a:close/>
                        <a:moveTo>
                          <a:pt x="7583" y="23948"/>
                        </a:moveTo>
                        <a:cubicBezTo>
                          <a:pt x="12214" y="21339"/>
                          <a:pt x="13375" y="17714"/>
                          <a:pt x="13375" y="17714"/>
                        </a:cubicBezTo>
                        <a:cubicBezTo>
                          <a:pt x="12605" y="22118"/>
                          <a:pt x="7419" y="24885"/>
                          <a:pt x="7419" y="24885"/>
                        </a:cubicBezTo>
                        <a:cubicBezTo>
                          <a:pt x="7419" y="24885"/>
                          <a:pt x="3484" y="20496"/>
                          <a:pt x="4254" y="16092"/>
                        </a:cubicBezTo>
                        <a:cubicBezTo>
                          <a:pt x="4254" y="16092"/>
                          <a:pt x="4103" y="19897"/>
                          <a:pt x="7583" y="23948"/>
                        </a:cubicBezTo>
                        <a:close/>
                      </a:path>
                    </a:pathLst>
                  </a:custGeom>
                  <a:grpFill/>
                  <a:ln w="7600" cap="flat">
                    <a:noFill/>
                    <a:bevel/>
                  </a:ln>
                </p:spPr>
              </p:sp>
              <p:sp>
                <p:nvSpPr>
                  <p:cNvPr id="418" name="任意多边形: 形状 417"/>
                  <p:cNvSpPr/>
                  <p:nvPr/>
                </p:nvSpPr>
                <p:spPr>
                  <a:xfrm>
                    <a:off x="1999358" y="1234424"/>
                    <a:ext cx="4079" cy="4114"/>
                  </a:xfrm>
                  <a:custGeom>
                    <a:avLst/>
                    <a:gdLst/>
                    <a:ahLst/>
                    <a:cxnLst/>
                    <a:rect l="0" t="0" r="0" b="0"/>
                    <a:pathLst>
                      <a:path w="4079" h="4114">
                        <a:moveTo>
                          <a:pt x="0" y="1700"/>
                        </a:moveTo>
                        <a:cubicBezTo>
                          <a:pt x="227" y="581"/>
                          <a:pt x="1285" y="-166"/>
                          <a:pt x="2394" y="0"/>
                        </a:cubicBezTo>
                        <a:cubicBezTo>
                          <a:pt x="3503" y="229"/>
                          <a:pt x="4244" y="1296"/>
                          <a:pt x="4048" y="2414"/>
                        </a:cubicBezTo>
                        <a:cubicBezTo>
                          <a:pt x="3852" y="3533"/>
                          <a:pt x="2795" y="4280"/>
                          <a:pt x="1686" y="4083"/>
                        </a:cubicBezTo>
                        <a:cubicBezTo>
                          <a:pt x="576" y="3885"/>
                          <a:pt x="-164" y="2819"/>
                          <a:pt x="0" y="1700"/>
                        </a:cubicBezTo>
                        <a:close/>
                      </a:path>
                    </a:pathLst>
                  </a:custGeom>
                  <a:grpFill/>
                  <a:ln w="7600" cap="flat">
                    <a:noFill/>
                    <a:bevel/>
                  </a:ln>
                </p:spPr>
              </p:sp>
              <p:sp>
                <p:nvSpPr>
                  <p:cNvPr id="419" name="任意多边形: 形状 418"/>
                  <p:cNvSpPr/>
                  <p:nvPr/>
                </p:nvSpPr>
                <p:spPr>
                  <a:xfrm>
                    <a:off x="1995558" y="1201987"/>
                    <a:ext cx="18302" cy="31062"/>
                  </a:xfrm>
                  <a:custGeom>
                    <a:avLst/>
                    <a:gdLst/>
                    <a:ahLst/>
                    <a:cxnLst/>
                    <a:rect l="0" t="0" r="0" b="0"/>
                    <a:pathLst>
                      <a:path w="18302" h="31062">
                        <a:moveTo>
                          <a:pt x="7961" y="21809"/>
                        </a:moveTo>
                        <a:cubicBezTo>
                          <a:pt x="7631" y="21751"/>
                          <a:pt x="5785" y="30910"/>
                          <a:pt x="5472" y="30810"/>
                        </a:cubicBezTo>
                        <a:cubicBezTo>
                          <a:pt x="1196" y="29152"/>
                          <a:pt x="-1101" y="21973"/>
                          <a:pt x="294" y="13994"/>
                        </a:cubicBezTo>
                        <a:cubicBezTo>
                          <a:pt x="1788" y="5448"/>
                          <a:pt x="11853" y="0"/>
                          <a:pt x="11853" y="0"/>
                        </a:cubicBezTo>
                        <a:cubicBezTo>
                          <a:pt x="11853" y="0"/>
                          <a:pt x="19489" y="8596"/>
                          <a:pt x="17994" y="17142"/>
                        </a:cubicBezTo>
                        <a:cubicBezTo>
                          <a:pt x="16589" y="25179"/>
                          <a:pt x="11940" y="31161"/>
                          <a:pt x="7330" y="31141"/>
                        </a:cubicBezTo>
                        <a:cubicBezTo>
                          <a:pt x="7027" y="31163"/>
                          <a:pt x="8259" y="21862"/>
                          <a:pt x="7961" y="21809"/>
                        </a:cubicBezTo>
                        <a:close/>
                        <a:moveTo>
                          <a:pt x="11209" y="3762"/>
                        </a:moveTo>
                        <a:cubicBezTo>
                          <a:pt x="16373" y="9793"/>
                          <a:pt x="16167" y="15463"/>
                          <a:pt x="16167" y="15463"/>
                        </a:cubicBezTo>
                        <a:cubicBezTo>
                          <a:pt x="17313" y="8903"/>
                          <a:pt x="11453" y="2366"/>
                          <a:pt x="11453" y="2366"/>
                        </a:cubicBezTo>
                        <a:cubicBezTo>
                          <a:pt x="11453" y="2366"/>
                          <a:pt x="3728" y="6487"/>
                          <a:pt x="2581" y="13047"/>
                        </a:cubicBezTo>
                        <a:cubicBezTo>
                          <a:pt x="2581" y="13047"/>
                          <a:pt x="4292" y="7645"/>
                          <a:pt x="11209" y="3762"/>
                        </a:cubicBezTo>
                        <a:close/>
                        <a:moveTo>
                          <a:pt x="10606" y="7210"/>
                        </a:moveTo>
                        <a:cubicBezTo>
                          <a:pt x="14073" y="11259"/>
                          <a:pt x="13935" y="15066"/>
                          <a:pt x="13935" y="15066"/>
                        </a:cubicBezTo>
                        <a:cubicBezTo>
                          <a:pt x="14704" y="10662"/>
                          <a:pt x="10770" y="6273"/>
                          <a:pt x="10770" y="6273"/>
                        </a:cubicBezTo>
                        <a:cubicBezTo>
                          <a:pt x="10770" y="6273"/>
                          <a:pt x="5583" y="9040"/>
                          <a:pt x="4814" y="13444"/>
                        </a:cubicBezTo>
                        <a:cubicBezTo>
                          <a:pt x="4814" y="13444"/>
                          <a:pt x="5962" y="9817"/>
                          <a:pt x="10606" y="7210"/>
                        </a:cubicBezTo>
                        <a:close/>
                      </a:path>
                    </a:pathLst>
                  </a:custGeom>
                  <a:grpFill/>
                  <a:ln w="7600" cap="flat">
                    <a:noFill/>
                    <a:bevel/>
                  </a:ln>
                </p:spPr>
              </p:sp>
            </p:grpSp>
            <p:grpSp>
              <p:nvGrpSpPr>
                <p:cNvPr id="367" name="组合 366"/>
                <p:cNvGrpSpPr/>
                <p:nvPr/>
              </p:nvGrpSpPr>
              <p:grpSpPr>
                <a:xfrm rot="510912" flipH="1">
                  <a:off x="3257730" y="3526247"/>
                  <a:ext cx="340201" cy="342745"/>
                  <a:chOff x="2025216" y="1236545"/>
                  <a:chExt cx="87842" cy="88499"/>
                </a:xfrm>
                <a:grpFill/>
              </p:grpSpPr>
              <p:sp>
                <p:nvSpPr>
                  <p:cNvPr id="410" name="任意多边形: 形状 409"/>
                  <p:cNvSpPr/>
                  <p:nvPr/>
                </p:nvSpPr>
                <p:spPr>
                  <a:xfrm>
                    <a:off x="2047368" y="1236268"/>
                    <a:ext cx="25958" cy="40337"/>
                  </a:xfrm>
                  <a:custGeom>
                    <a:avLst/>
                    <a:gdLst/>
                    <a:ahLst/>
                    <a:cxnLst/>
                    <a:rect l="0" t="0" r="0" b="0"/>
                    <a:pathLst>
                      <a:path w="25958" h="40337">
                        <a:moveTo>
                          <a:pt x="15788" y="28313"/>
                        </a:moveTo>
                        <a:cubicBezTo>
                          <a:pt x="15363" y="28469"/>
                          <a:pt x="19332" y="40425"/>
                          <a:pt x="18900" y="40522"/>
                        </a:cubicBezTo>
                        <a:cubicBezTo>
                          <a:pt x="12795" y="41494"/>
                          <a:pt x="5310" y="34669"/>
                          <a:pt x="1604" y="24398"/>
                        </a:cubicBezTo>
                        <a:cubicBezTo>
                          <a:pt x="-2366" y="13397"/>
                          <a:pt x="5800" y="277"/>
                          <a:pt x="5800" y="277"/>
                        </a:cubicBezTo>
                        <a:cubicBezTo>
                          <a:pt x="5800" y="277"/>
                          <a:pt x="20418" y="5033"/>
                          <a:pt x="24388" y="16034"/>
                        </a:cubicBezTo>
                        <a:cubicBezTo>
                          <a:pt x="28122" y="26380"/>
                          <a:pt x="26691" y="36532"/>
                          <a:pt x="21291" y="39644"/>
                        </a:cubicBezTo>
                        <a:cubicBezTo>
                          <a:pt x="20953" y="39876"/>
                          <a:pt x="16171" y="28172"/>
                          <a:pt x="15788" y="28313"/>
                        </a:cubicBezTo>
                        <a:close/>
                        <a:moveTo>
                          <a:pt x="7511" y="5018"/>
                        </a:moveTo>
                        <a:cubicBezTo>
                          <a:pt x="17579" y="8552"/>
                          <a:pt x="21130" y="15316"/>
                          <a:pt x="21130" y="15316"/>
                        </a:cubicBezTo>
                        <a:cubicBezTo>
                          <a:pt x="18082" y="6872"/>
                          <a:pt x="6863" y="3221"/>
                          <a:pt x="6863" y="3221"/>
                        </a:cubicBezTo>
                        <a:cubicBezTo>
                          <a:pt x="6863" y="3221"/>
                          <a:pt x="595" y="13291"/>
                          <a:pt x="3642" y="21735"/>
                        </a:cubicBezTo>
                        <a:cubicBezTo>
                          <a:pt x="3642" y="21735"/>
                          <a:pt x="2028" y="14260"/>
                          <a:pt x="7511" y="5018"/>
                        </a:cubicBezTo>
                        <a:close/>
                        <a:moveTo>
                          <a:pt x="9113" y="9457"/>
                        </a:moveTo>
                        <a:cubicBezTo>
                          <a:pt x="15873" y="11829"/>
                          <a:pt x="18256" y="16370"/>
                          <a:pt x="18256" y="16370"/>
                        </a:cubicBezTo>
                        <a:cubicBezTo>
                          <a:pt x="16210" y="10701"/>
                          <a:pt x="8678" y="8250"/>
                          <a:pt x="8678" y="8250"/>
                        </a:cubicBezTo>
                        <a:cubicBezTo>
                          <a:pt x="8678" y="8250"/>
                          <a:pt x="4469" y="15011"/>
                          <a:pt x="6515" y="20680"/>
                        </a:cubicBezTo>
                        <a:cubicBezTo>
                          <a:pt x="6515" y="20680"/>
                          <a:pt x="5432" y="15662"/>
                          <a:pt x="9113" y="9457"/>
                        </a:cubicBezTo>
                        <a:close/>
                      </a:path>
                    </a:pathLst>
                  </a:custGeom>
                  <a:grpFill/>
                  <a:ln w="7600" cap="flat">
                    <a:noFill/>
                    <a:bevel/>
                  </a:ln>
                </p:spPr>
              </p:sp>
              <p:sp>
                <p:nvSpPr>
                  <p:cNvPr id="411" name="任意多边形: 形状 410"/>
                  <p:cNvSpPr/>
                  <p:nvPr/>
                </p:nvSpPr>
                <p:spPr>
                  <a:xfrm>
                    <a:off x="2064433" y="1284725"/>
                    <a:ext cx="25958" cy="40319"/>
                  </a:xfrm>
                  <a:custGeom>
                    <a:avLst/>
                    <a:gdLst/>
                    <a:ahLst/>
                    <a:cxnLst/>
                    <a:rect l="0" t="0" r="0" b="0"/>
                    <a:pathLst>
                      <a:path w="25958" h="40319">
                        <a:moveTo>
                          <a:pt x="10456" y="12367"/>
                        </a:moveTo>
                        <a:cubicBezTo>
                          <a:pt x="10031" y="12523"/>
                          <a:pt x="5451" y="791"/>
                          <a:pt x="5058" y="997"/>
                        </a:cubicBezTo>
                        <a:cubicBezTo>
                          <a:pt x="0" y="4210"/>
                          <a:pt x="-1622" y="14290"/>
                          <a:pt x="2085" y="24561"/>
                        </a:cubicBezTo>
                        <a:cubicBezTo>
                          <a:pt x="6055" y="35563"/>
                          <a:pt x="20673" y="40319"/>
                          <a:pt x="20673" y="40319"/>
                        </a:cubicBezTo>
                        <a:cubicBezTo>
                          <a:pt x="20673" y="40319"/>
                          <a:pt x="28840" y="27199"/>
                          <a:pt x="24870" y="16198"/>
                        </a:cubicBezTo>
                        <a:cubicBezTo>
                          <a:pt x="21136" y="5852"/>
                          <a:pt x="13569" y="-997"/>
                          <a:pt x="7449" y="0"/>
                        </a:cubicBezTo>
                        <a:cubicBezTo>
                          <a:pt x="7042" y="0"/>
                          <a:pt x="10839" y="12227"/>
                          <a:pt x="10456" y="12367"/>
                        </a:cubicBezTo>
                        <a:close/>
                        <a:moveTo>
                          <a:pt x="18962" y="35578"/>
                        </a:moveTo>
                        <a:cubicBezTo>
                          <a:pt x="24423" y="26344"/>
                          <a:pt x="22832" y="18861"/>
                          <a:pt x="22832" y="18861"/>
                        </a:cubicBezTo>
                        <a:cubicBezTo>
                          <a:pt x="25879" y="27304"/>
                          <a:pt x="19611" y="37374"/>
                          <a:pt x="19611" y="37374"/>
                        </a:cubicBezTo>
                        <a:cubicBezTo>
                          <a:pt x="19611" y="37374"/>
                          <a:pt x="8391" y="33724"/>
                          <a:pt x="5344" y="25280"/>
                        </a:cubicBezTo>
                        <a:cubicBezTo>
                          <a:pt x="5344" y="25280"/>
                          <a:pt x="8871" y="32052"/>
                          <a:pt x="18962" y="35578"/>
                        </a:cubicBezTo>
                        <a:close/>
                        <a:moveTo>
                          <a:pt x="17360" y="31139"/>
                        </a:moveTo>
                        <a:cubicBezTo>
                          <a:pt x="21027" y="24939"/>
                          <a:pt x="19958" y="19915"/>
                          <a:pt x="19958" y="19915"/>
                        </a:cubicBezTo>
                        <a:cubicBezTo>
                          <a:pt x="22004" y="25584"/>
                          <a:pt x="17796" y="32345"/>
                          <a:pt x="17796" y="32345"/>
                        </a:cubicBezTo>
                        <a:cubicBezTo>
                          <a:pt x="17796" y="32345"/>
                          <a:pt x="10263" y="29894"/>
                          <a:pt x="8217" y="24225"/>
                        </a:cubicBezTo>
                        <a:cubicBezTo>
                          <a:pt x="8217" y="24225"/>
                          <a:pt x="10585" y="28772"/>
                          <a:pt x="17360" y="31139"/>
                        </a:cubicBezTo>
                        <a:close/>
                      </a:path>
                    </a:pathLst>
                  </a:custGeom>
                  <a:grpFill/>
                  <a:ln w="7600" cap="flat">
                    <a:noFill/>
                    <a:bevel/>
                  </a:ln>
                </p:spPr>
              </p:sp>
              <p:sp>
                <p:nvSpPr>
                  <p:cNvPr id="412" name="任意多边形: 形状 411"/>
                  <p:cNvSpPr/>
                  <p:nvPr/>
                </p:nvSpPr>
                <p:spPr>
                  <a:xfrm>
                    <a:off x="2025216" y="1276067"/>
                    <a:ext cx="39977" cy="26180"/>
                  </a:xfrm>
                  <a:custGeom>
                    <a:avLst/>
                    <a:gdLst/>
                    <a:ahLst/>
                    <a:cxnLst/>
                    <a:rect l="0" t="0" r="0" b="0"/>
                    <a:pathLst>
                      <a:path w="39977" h="26180">
                        <a:moveTo>
                          <a:pt x="27715" y="10545"/>
                        </a:moveTo>
                        <a:cubicBezTo>
                          <a:pt x="27560" y="10116"/>
                          <a:pt x="39193" y="5498"/>
                          <a:pt x="38989" y="5101"/>
                        </a:cubicBezTo>
                        <a:cubicBezTo>
                          <a:pt x="35803" y="0"/>
                          <a:pt x="25808" y="-1635"/>
                          <a:pt x="15624" y="2103"/>
                        </a:cubicBezTo>
                        <a:cubicBezTo>
                          <a:pt x="4716" y="6107"/>
                          <a:pt x="0" y="20850"/>
                          <a:pt x="0" y="20850"/>
                        </a:cubicBezTo>
                        <a:cubicBezTo>
                          <a:pt x="0" y="20850"/>
                          <a:pt x="13009" y="29086"/>
                          <a:pt x="23917" y="25082"/>
                        </a:cubicBezTo>
                        <a:cubicBezTo>
                          <a:pt x="34175" y="21317"/>
                          <a:pt x="40966" y="13685"/>
                          <a:pt x="39860" y="7513"/>
                        </a:cubicBezTo>
                        <a:cubicBezTo>
                          <a:pt x="39818" y="7102"/>
                          <a:pt x="27854" y="10931"/>
                          <a:pt x="27715" y="10545"/>
                        </a:cubicBezTo>
                        <a:close/>
                        <a:moveTo>
                          <a:pt x="4701" y="19124"/>
                        </a:moveTo>
                        <a:cubicBezTo>
                          <a:pt x="13857" y="24631"/>
                          <a:pt x="21277" y="23027"/>
                          <a:pt x="21277" y="23027"/>
                        </a:cubicBezTo>
                        <a:cubicBezTo>
                          <a:pt x="12904" y="26100"/>
                          <a:pt x="2920" y="19778"/>
                          <a:pt x="2920" y="19778"/>
                        </a:cubicBezTo>
                        <a:cubicBezTo>
                          <a:pt x="2920" y="19778"/>
                          <a:pt x="6539" y="8463"/>
                          <a:pt x="14911" y="5389"/>
                        </a:cubicBezTo>
                        <a:cubicBezTo>
                          <a:pt x="14911" y="5389"/>
                          <a:pt x="8196" y="8947"/>
                          <a:pt x="4701" y="19124"/>
                        </a:cubicBezTo>
                        <a:close/>
                        <a:moveTo>
                          <a:pt x="9102" y="17509"/>
                        </a:moveTo>
                        <a:cubicBezTo>
                          <a:pt x="15249" y="21206"/>
                          <a:pt x="20231" y="20129"/>
                          <a:pt x="20231" y="20129"/>
                        </a:cubicBezTo>
                        <a:cubicBezTo>
                          <a:pt x="14610" y="22192"/>
                          <a:pt x="7906" y="17948"/>
                          <a:pt x="7906" y="17948"/>
                        </a:cubicBezTo>
                        <a:cubicBezTo>
                          <a:pt x="7906" y="17948"/>
                          <a:pt x="10336" y="10351"/>
                          <a:pt x="15957" y="8287"/>
                        </a:cubicBezTo>
                        <a:cubicBezTo>
                          <a:pt x="15957" y="8287"/>
                          <a:pt x="11449" y="10676"/>
                          <a:pt x="9102" y="17509"/>
                        </a:cubicBezTo>
                        <a:close/>
                      </a:path>
                    </a:pathLst>
                  </a:custGeom>
                  <a:grpFill/>
                  <a:ln w="7600" cap="flat">
                    <a:noFill/>
                    <a:bevel/>
                  </a:ln>
                </p:spPr>
              </p:sp>
              <p:sp>
                <p:nvSpPr>
                  <p:cNvPr id="413" name="任意多边形: 形状 412"/>
                  <p:cNvSpPr/>
                  <p:nvPr/>
                </p:nvSpPr>
                <p:spPr>
                  <a:xfrm>
                    <a:off x="2066385" y="1278019"/>
                    <a:ext cx="5504" cy="5551"/>
                  </a:xfrm>
                  <a:custGeom>
                    <a:avLst/>
                    <a:gdLst/>
                    <a:ahLst/>
                    <a:cxnLst/>
                    <a:rect l="0" t="0" r="0" b="0"/>
                    <a:pathLst>
                      <a:path w="5504" h="5551">
                        <a:moveTo>
                          <a:pt x="1811" y="168"/>
                        </a:moveTo>
                        <a:cubicBezTo>
                          <a:pt x="3239" y="-356"/>
                          <a:pt x="4817" y="386"/>
                          <a:pt x="5337" y="1826"/>
                        </a:cubicBezTo>
                        <a:cubicBezTo>
                          <a:pt x="5857" y="3266"/>
                          <a:pt x="5121" y="4859"/>
                          <a:pt x="3693" y="5383"/>
                        </a:cubicBezTo>
                        <a:cubicBezTo>
                          <a:pt x="2265" y="5907"/>
                          <a:pt x="686" y="5164"/>
                          <a:pt x="167" y="3724"/>
                        </a:cubicBezTo>
                        <a:cubicBezTo>
                          <a:pt x="-353" y="2284"/>
                          <a:pt x="383" y="692"/>
                          <a:pt x="1811" y="168"/>
                        </a:cubicBezTo>
                        <a:close/>
                      </a:path>
                    </a:pathLst>
                  </a:custGeom>
                  <a:grpFill/>
                  <a:ln w="7600" cap="flat">
                    <a:noFill/>
                    <a:bevel/>
                  </a:ln>
                </p:spPr>
              </p:sp>
              <p:sp>
                <p:nvSpPr>
                  <p:cNvPr id="414" name="任意多边形: 形状 413"/>
                  <p:cNvSpPr/>
                  <p:nvPr/>
                </p:nvSpPr>
                <p:spPr>
                  <a:xfrm>
                    <a:off x="2073337" y="1258822"/>
                    <a:ext cx="39996" cy="26180"/>
                  </a:xfrm>
                  <a:custGeom>
                    <a:avLst/>
                    <a:gdLst/>
                    <a:ahLst/>
                    <a:cxnLst/>
                    <a:rect l="0" t="0" r="0" b="0"/>
                    <a:pathLst>
                      <a:path w="39996" h="26180">
                        <a:moveTo>
                          <a:pt x="11923" y="15923"/>
                        </a:moveTo>
                        <a:cubicBezTo>
                          <a:pt x="11768" y="15494"/>
                          <a:pt x="0" y="19498"/>
                          <a:pt x="-183" y="19061"/>
                        </a:cubicBezTo>
                        <a:cubicBezTo>
                          <a:pt x="-1147" y="12905"/>
                          <a:pt x="5620" y="5356"/>
                          <a:pt x="15804" y="1617"/>
                        </a:cubicBezTo>
                        <a:cubicBezTo>
                          <a:pt x="26712" y="-2387"/>
                          <a:pt x="39721" y="5850"/>
                          <a:pt x="39721" y="5850"/>
                        </a:cubicBezTo>
                        <a:cubicBezTo>
                          <a:pt x="39721" y="5850"/>
                          <a:pt x="35005" y="20593"/>
                          <a:pt x="24097" y="24597"/>
                        </a:cubicBezTo>
                        <a:cubicBezTo>
                          <a:pt x="13839" y="28362"/>
                          <a:pt x="3773" y="26919"/>
                          <a:pt x="687" y="21473"/>
                        </a:cubicBezTo>
                        <a:cubicBezTo>
                          <a:pt x="457" y="21132"/>
                          <a:pt x="12062" y="16309"/>
                          <a:pt x="11923" y="15923"/>
                        </a:cubicBezTo>
                        <a:close/>
                        <a:moveTo>
                          <a:pt x="35020" y="7575"/>
                        </a:moveTo>
                        <a:cubicBezTo>
                          <a:pt x="31517" y="17730"/>
                          <a:pt x="24810" y="21310"/>
                          <a:pt x="24810" y="21310"/>
                        </a:cubicBezTo>
                        <a:cubicBezTo>
                          <a:pt x="33182" y="18237"/>
                          <a:pt x="36802" y="6921"/>
                          <a:pt x="36802" y="6921"/>
                        </a:cubicBezTo>
                        <a:cubicBezTo>
                          <a:pt x="36802" y="6921"/>
                          <a:pt x="26817" y="600"/>
                          <a:pt x="18445" y="3673"/>
                        </a:cubicBezTo>
                        <a:cubicBezTo>
                          <a:pt x="18445" y="3673"/>
                          <a:pt x="25856" y="2045"/>
                          <a:pt x="35020" y="7575"/>
                        </a:cubicBezTo>
                        <a:close/>
                        <a:moveTo>
                          <a:pt x="30619" y="9191"/>
                        </a:moveTo>
                        <a:cubicBezTo>
                          <a:pt x="28267" y="16008"/>
                          <a:pt x="23764" y="18412"/>
                          <a:pt x="23764" y="18412"/>
                        </a:cubicBezTo>
                        <a:cubicBezTo>
                          <a:pt x="29385" y="16349"/>
                          <a:pt x="31815" y="8752"/>
                          <a:pt x="31815" y="8752"/>
                        </a:cubicBezTo>
                        <a:cubicBezTo>
                          <a:pt x="31815" y="8752"/>
                          <a:pt x="25112" y="4508"/>
                          <a:pt x="19491" y="6571"/>
                        </a:cubicBezTo>
                        <a:cubicBezTo>
                          <a:pt x="19491" y="6571"/>
                          <a:pt x="24467" y="5478"/>
                          <a:pt x="30619" y="9191"/>
                        </a:cubicBezTo>
                        <a:close/>
                      </a:path>
                    </a:pathLst>
                  </a:custGeom>
                  <a:grpFill/>
                  <a:ln w="7600" cap="flat">
                    <a:noFill/>
                    <a:bevel/>
                  </a:ln>
                </p:spPr>
              </p:sp>
            </p:grpSp>
            <p:grpSp>
              <p:nvGrpSpPr>
                <p:cNvPr id="368" name="组合 367"/>
                <p:cNvGrpSpPr/>
                <p:nvPr/>
              </p:nvGrpSpPr>
              <p:grpSpPr>
                <a:xfrm rot="510912" flipH="1">
                  <a:off x="2730383" y="3168559"/>
                  <a:ext cx="657804" cy="662718"/>
                  <a:chOff x="2085883" y="1158841"/>
                  <a:chExt cx="169849" cy="171118"/>
                </a:xfrm>
                <a:grpFill/>
              </p:grpSpPr>
              <p:sp>
                <p:nvSpPr>
                  <p:cNvPr id="405" name="任意多边形: 形状 404"/>
                  <p:cNvSpPr/>
                  <p:nvPr/>
                </p:nvSpPr>
                <p:spPr>
                  <a:xfrm>
                    <a:off x="2128715" y="1252517"/>
                    <a:ext cx="50192" cy="77959"/>
                  </a:xfrm>
                  <a:custGeom>
                    <a:avLst/>
                    <a:gdLst/>
                    <a:ahLst/>
                    <a:cxnLst/>
                    <a:rect l="0" t="0" r="0" b="0"/>
                    <a:pathLst>
                      <a:path w="50192" h="77959">
                        <a:moveTo>
                          <a:pt x="30971" y="23395"/>
                        </a:moveTo>
                        <a:cubicBezTo>
                          <a:pt x="31793" y="23697"/>
                          <a:pt x="40648" y="1012"/>
                          <a:pt x="41409" y="1410"/>
                        </a:cubicBezTo>
                        <a:cubicBezTo>
                          <a:pt x="51648" y="7622"/>
                          <a:pt x="54324" y="27114"/>
                          <a:pt x="47157" y="46973"/>
                        </a:cubicBezTo>
                        <a:cubicBezTo>
                          <a:pt x="39480" y="68245"/>
                          <a:pt x="11215" y="77442"/>
                          <a:pt x="11215" y="77442"/>
                        </a:cubicBezTo>
                        <a:cubicBezTo>
                          <a:pt x="11215" y="77442"/>
                          <a:pt x="-4575" y="52073"/>
                          <a:pt x="3101" y="30802"/>
                        </a:cubicBezTo>
                        <a:cubicBezTo>
                          <a:pt x="10320" y="10798"/>
                          <a:pt x="24951" y="-2445"/>
                          <a:pt x="36784" y="-287"/>
                        </a:cubicBezTo>
                        <a:cubicBezTo>
                          <a:pt x="37572" y="-206"/>
                          <a:pt x="30231" y="23124"/>
                          <a:pt x="30971" y="23395"/>
                        </a:cubicBezTo>
                        <a:close/>
                        <a:moveTo>
                          <a:pt x="14524" y="68274"/>
                        </a:moveTo>
                        <a:cubicBezTo>
                          <a:pt x="3965" y="50420"/>
                          <a:pt x="7042" y="35951"/>
                          <a:pt x="7042" y="35951"/>
                        </a:cubicBezTo>
                        <a:cubicBezTo>
                          <a:pt x="1150" y="52277"/>
                          <a:pt x="13270" y="71748"/>
                          <a:pt x="13270" y="71748"/>
                        </a:cubicBezTo>
                        <a:cubicBezTo>
                          <a:pt x="13270" y="71748"/>
                          <a:pt x="34964" y="64690"/>
                          <a:pt x="40856" y="48363"/>
                        </a:cubicBezTo>
                        <a:cubicBezTo>
                          <a:pt x="40856" y="48363"/>
                          <a:pt x="34035" y="61458"/>
                          <a:pt x="14524" y="68274"/>
                        </a:cubicBezTo>
                        <a:close/>
                        <a:moveTo>
                          <a:pt x="17621" y="59691"/>
                        </a:moveTo>
                        <a:cubicBezTo>
                          <a:pt x="10532" y="47704"/>
                          <a:pt x="12598" y="37990"/>
                          <a:pt x="12598" y="37990"/>
                        </a:cubicBezTo>
                        <a:cubicBezTo>
                          <a:pt x="8642" y="48952"/>
                          <a:pt x="16779" y="62024"/>
                          <a:pt x="16779" y="62024"/>
                        </a:cubicBezTo>
                        <a:cubicBezTo>
                          <a:pt x="16779" y="62024"/>
                          <a:pt x="31344" y="57285"/>
                          <a:pt x="35300" y="46324"/>
                        </a:cubicBezTo>
                        <a:cubicBezTo>
                          <a:pt x="35300" y="46324"/>
                          <a:pt x="30721" y="55115"/>
                          <a:pt x="17621" y="59691"/>
                        </a:cubicBezTo>
                        <a:close/>
                      </a:path>
                    </a:pathLst>
                  </a:custGeom>
                  <a:grpFill/>
                  <a:ln w="7600" cap="flat">
                    <a:noFill/>
                    <a:bevel/>
                  </a:ln>
                </p:spPr>
              </p:sp>
              <p:sp>
                <p:nvSpPr>
                  <p:cNvPr id="406" name="任意多边形: 形状 405"/>
                  <p:cNvSpPr/>
                  <p:nvPr/>
                </p:nvSpPr>
                <p:spPr>
                  <a:xfrm>
                    <a:off x="2161713" y="1158841"/>
                    <a:ext cx="50191" cy="77995"/>
                  </a:xfrm>
                  <a:custGeom>
                    <a:avLst/>
                    <a:gdLst/>
                    <a:ahLst/>
                    <a:cxnLst/>
                    <a:rect l="0" t="0" r="0" b="0"/>
                    <a:pathLst>
                      <a:path w="50191" h="77995">
                        <a:moveTo>
                          <a:pt x="20660" y="54209"/>
                        </a:moveTo>
                        <a:cubicBezTo>
                          <a:pt x="21482" y="54511"/>
                          <a:pt x="13807" y="77629"/>
                          <a:pt x="14643" y="77817"/>
                        </a:cubicBezTo>
                        <a:cubicBezTo>
                          <a:pt x="26446" y="79696"/>
                          <a:pt x="40919" y="66499"/>
                          <a:pt x="48086" y="46640"/>
                        </a:cubicBezTo>
                        <a:cubicBezTo>
                          <a:pt x="55763" y="25368"/>
                          <a:pt x="39972" y="0"/>
                          <a:pt x="39972" y="0"/>
                        </a:cubicBezTo>
                        <a:cubicBezTo>
                          <a:pt x="39972" y="0"/>
                          <a:pt x="11707" y="9196"/>
                          <a:pt x="4031" y="30468"/>
                        </a:cubicBezTo>
                        <a:cubicBezTo>
                          <a:pt x="-3188" y="50472"/>
                          <a:pt x="0" y="70102"/>
                          <a:pt x="10019" y="76120"/>
                        </a:cubicBezTo>
                        <a:cubicBezTo>
                          <a:pt x="10674" y="76568"/>
                          <a:pt x="19920" y="53938"/>
                          <a:pt x="20660" y="54209"/>
                        </a:cubicBezTo>
                        <a:close/>
                        <a:moveTo>
                          <a:pt x="36664" y="9167"/>
                        </a:moveTo>
                        <a:cubicBezTo>
                          <a:pt x="17196" y="16000"/>
                          <a:pt x="10331" y="29078"/>
                          <a:pt x="10331" y="29078"/>
                        </a:cubicBezTo>
                        <a:cubicBezTo>
                          <a:pt x="16223" y="12752"/>
                          <a:pt x="37917" y="5693"/>
                          <a:pt x="37917" y="5693"/>
                        </a:cubicBezTo>
                        <a:cubicBezTo>
                          <a:pt x="37917" y="5693"/>
                          <a:pt x="50037" y="25164"/>
                          <a:pt x="44145" y="41491"/>
                        </a:cubicBezTo>
                        <a:cubicBezTo>
                          <a:pt x="44145" y="41491"/>
                          <a:pt x="47266" y="27038"/>
                          <a:pt x="36664" y="9167"/>
                        </a:cubicBezTo>
                        <a:close/>
                        <a:moveTo>
                          <a:pt x="33566" y="17750"/>
                        </a:moveTo>
                        <a:cubicBezTo>
                          <a:pt x="20496" y="22337"/>
                          <a:pt x="15887" y="31118"/>
                          <a:pt x="15887" y="31118"/>
                        </a:cubicBezTo>
                        <a:cubicBezTo>
                          <a:pt x="19843" y="20156"/>
                          <a:pt x="34408" y="15418"/>
                          <a:pt x="34408" y="15418"/>
                        </a:cubicBezTo>
                        <a:cubicBezTo>
                          <a:pt x="34408" y="15418"/>
                          <a:pt x="42545" y="28490"/>
                          <a:pt x="38589" y="39451"/>
                        </a:cubicBezTo>
                        <a:cubicBezTo>
                          <a:pt x="38589" y="39451"/>
                          <a:pt x="40685" y="29748"/>
                          <a:pt x="33566" y="17750"/>
                        </a:cubicBezTo>
                        <a:close/>
                      </a:path>
                    </a:pathLst>
                  </a:custGeom>
                  <a:grpFill/>
                  <a:ln w="7600" cap="flat">
                    <a:noFill/>
                    <a:bevel/>
                  </a:ln>
                </p:spPr>
              </p:sp>
              <p:sp>
                <p:nvSpPr>
                  <p:cNvPr id="407" name="任意多边形: 形状 406"/>
                  <p:cNvSpPr/>
                  <p:nvPr/>
                </p:nvSpPr>
                <p:spPr>
                  <a:xfrm>
                    <a:off x="2178398" y="1235261"/>
                    <a:ext cx="77334" cy="50620"/>
                  </a:xfrm>
                  <a:custGeom>
                    <a:avLst/>
                    <a:gdLst/>
                    <a:ahLst/>
                    <a:cxnLst/>
                    <a:rect l="0" t="0" r="0" b="0"/>
                    <a:pathLst>
                      <a:path w="77334" h="50620">
                        <a:moveTo>
                          <a:pt x="23584" y="20836"/>
                        </a:moveTo>
                        <a:cubicBezTo>
                          <a:pt x="23285" y="21665"/>
                          <a:pt x="0" y="13925"/>
                          <a:pt x="0" y="14768"/>
                        </a:cubicBezTo>
                        <a:cubicBezTo>
                          <a:pt x="-1687" y="26672"/>
                          <a:pt x="11398" y="41268"/>
                          <a:pt x="31089" y="48497"/>
                        </a:cubicBezTo>
                        <a:cubicBezTo>
                          <a:pt x="52181" y="56239"/>
                          <a:pt x="77334" y="40313"/>
                          <a:pt x="77334" y="40313"/>
                        </a:cubicBezTo>
                        <a:cubicBezTo>
                          <a:pt x="77334" y="40313"/>
                          <a:pt x="68216" y="11807"/>
                          <a:pt x="47124" y="4065"/>
                        </a:cubicBezTo>
                        <a:cubicBezTo>
                          <a:pt x="27290" y="-3216"/>
                          <a:pt x="7826" y="0"/>
                          <a:pt x="1859" y="10104"/>
                        </a:cubicBezTo>
                        <a:cubicBezTo>
                          <a:pt x="1415" y="10765"/>
                          <a:pt x="23853" y="20090"/>
                          <a:pt x="23584" y="20836"/>
                        </a:cubicBezTo>
                        <a:close/>
                        <a:moveTo>
                          <a:pt x="68244" y="36977"/>
                        </a:moveTo>
                        <a:cubicBezTo>
                          <a:pt x="61470" y="17343"/>
                          <a:pt x="48502" y="10420"/>
                          <a:pt x="48502" y="10420"/>
                        </a:cubicBezTo>
                        <a:cubicBezTo>
                          <a:pt x="64690" y="16362"/>
                          <a:pt x="71689" y="38241"/>
                          <a:pt x="71689" y="38241"/>
                        </a:cubicBezTo>
                        <a:cubicBezTo>
                          <a:pt x="71689" y="38241"/>
                          <a:pt x="52383" y="50464"/>
                          <a:pt x="36195" y="44522"/>
                        </a:cubicBezTo>
                        <a:cubicBezTo>
                          <a:pt x="36195" y="44522"/>
                          <a:pt x="50525" y="47670"/>
                          <a:pt x="68244" y="36977"/>
                        </a:cubicBezTo>
                        <a:close/>
                        <a:moveTo>
                          <a:pt x="59734" y="33853"/>
                        </a:moveTo>
                        <a:cubicBezTo>
                          <a:pt x="55186" y="20671"/>
                          <a:pt x="46480" y="16023"/>
                          <a:pt x="46480" y="16023"/>
                        </a:cubicBezTo>
                        <a:cubicBezTo>
                          <a:pt x="57348" y="20012"/>
                          <a:pt x="62047" y="34702"/>
                          <a:pt x="62047" y="34702"/>
                        </a:cubicBezTo>
                        <a:cubicBezTo>
                          <a:pt x="62047" y="34702"/>
                          <a:pt x="49086" y="42908"/>
                          <a:pt x="38217" y="38919"/>
                        </a:cubicBezTo>
                        <a:cubicBezTo>
                          <a:pt x="38217" y="38919"/>
                          <a:pt x="47838" y="41032"/>
                          <a:pt x="59734" y="33853"/>
                        </a:cubicBezTo>
                        <a:close/>
                      </a:path>
                    </a:pathLst>
                  </a:custGeom>
                  <a:grpFill/>
                  <a:ln w="7600" cap="flat">
                    <a:noFill/>
                    <a:bevel/>
                  </a:ln>
                </p:spPr>
              </p:sp>
              <p:sp>
                <p:nvSpPr>
                  <p:cNvPr id="408" name="任意多边形: 形状 407"/>
                  <p:cNvSpPr/>
                  <p:nvPr/>
                </p:nvSpPr>
                <p:spPr>
                  <a:xfrm>
                    <a:off x="2165486" y="1239034"/>
                    <a:ext cx="10642" cy="10733"/>
                  </a:xfrm>
                  <a:custGeom>
                    <a:avLst/>
                    <a:gdLst/>
                    <a:ahLst/>
                    <a:cxnLst/>
                    <a:rect l="0" t="0" r="0" b="0"/>
                    <a:pathLst>
                      <a:path w="10642" h="10733">
                        <a:moveTo>
                          <a:pt x="3502" y="10408"/>
                        </a:moveTo>
                        <a:cubicBezTo>
                          <a:pt x="741" y="9395"/>
                          <a:pt x="-683" y="6316"/>
                          <a:pt x="322" y="3532"/>
                        </a:cubicBezTo>
                        <a:cubicBezTo>
                          <a:pt x="1327" y="747"/>
                          <a:pt x="4380" y="-688"/>
                          <a:pt x="7140" y="325"/>
                        </a:cubicBezTo>
                        <a:cubicBezTo>
                          <a:pt x="9901" y="1338"/>
                          <a:pt x="11325" y="4417"/>
                          <a:pt x="10320" y="7201"/>
                        </a:cubicBezTo>
                        <a:cubicBezTo>
                          <a:pt x="9315" y="9986"/>
                          <a:pt x="6262" y="11421"/>
                          <a:pt x="3502" y="10408"/>
                        </a:cubicBezTo>
                        <a:close/>
                      </a:path>
                    </a:pathLst>
                  </a:custGeom>
                  <a:grpFill/>
                  <a:ln w="7600" cap="flat">
                    <a:noFill/>
                    <a:bevel/>
                  </a:ln>
                </p:spPr>
              </p:sp>
              <p:sp>
                <p:nvSpPr>
                  <p:cNvPr id="409" name="任意多边形: 形状 408"/>
                  <p:cNvSpPr/>
                  <p:nvPr/>
                </p:nvSpPr>
                <p:spPr>
                  <a:xfrm>
                    <a:off x="2085370" y="1201914"/>
                    <a:ext cx="77299" cy="50621"/>
                  </a:xfrm>
                  <a:custGeom>
                    <a:avLst/>
                    <a:gdLst/>
                    <a:ahLst/>
                    <a:cxnLst/>
                    <a:rect l="0" t="0" r="0" b="0"/>
                    <a:pathLst>
                      <a:path w="77299" h="50621">
                        <a:moveTo>
                          <a:pt x="54102" y="31236"/>
                        </a:moveTo>
                        <a:cubicBezTo>
                          <a:pt x="53802" y="32065"/>
                          <a:pt x="76295" y="40995"/>
                          <a:pt x="75900" y="41762"/>
                        </a:cubicBezTo>
                        <a:cubicBezTo>
                          <a:pt x="69741" y="52089"/>
                          <a:pt x="50414" y="54788"/>
                          <a:pt x="30723" y="47560"/>
                        </a:cubicBezTo>
                        <a:cubicBezTo>
                          <a:pt x="9631" y="39817"/>
                          <a:pt x="513" y="11311"/>
                          <a:pt x="513" y="11311"/>
                        </a:cubicBezTo>
                        <a:cubicBezTo>
                          <a:pt x="513" y="11311"/>
                          <a:pt x="25666" y="-4614"/>
                          <a:pt x="46758" y="3128"/>
                        </a:cubicBezTo>
                        <a:cubicBezTo>
                          <a:pt x="66592" y="10408"/>
                          <a:pt x="79723" y="25164"/>
                          <a:pt x="77584" y="37098"/>
                        </a:cubicBezTo>
                        <a:cubicBezTo>
                          <a:pt x="77503" y="37892"/>
                          <a:pt x="54371" y="30490"/>
                          <a:pt x="54102" y="31236"/>
                        </a:cubicBezTo>
                        <a:close/>
                        <a:moveTo>
                          <a:pt x="9603" y="14648"/>
                        </a:moveTo>
                        <a:cubicBezTo>
                          <a:pt x="27306" y="3999"/>
                          <a:pt x="41652" y="7102"/>
                          <a:pt x="41652" y="7102"/>
                        </a:cubicBezTo>
                        <a:cubicBezTo>
                          <a:pt x="25464" y="1160"/>
                          <a:pt x="6158" y="13384"/>
                          <a:pt x="6158" y="13384"/>
                        </a:cubicBezTo>
                        <a:cubicBezTo>
                          <a:pt x="6158" y="13384"/>
                          <a:pt x="13157" y="35263"/>
                          <a:pt x="29345" y="41205"/>
                        </a:cubicBezTo>
                        <a:cubicBezTo>
                          <a:pt x="29345" y="41205"/>
                          <a:pt x="16361" y="34326"/>
                          <a:pt x="9603" y="14648"/>
                        </a:cubicBezTo>
                        <a:close/>
                        <a:moveTo>
                          <a:pt x="18113" y="17772"/>
                        </a:moveTo>
                        <a:cubicBezTo>
                          <a:pt x="29998" y="10622"/>
                          <a:pt x="39630" y="12706"/>
                          <a:pt x="39630" y="12706"/>
                        </a:cubicBezTo>
                        <a:cubicBezTo>
                          <a:pt x="28761" y="8716"/>
                          <a:pt x="15800" y="16923"/>
                          <a:pt x="15800" y="16923"/>
                        </a:cubicBezTo>
                        <a:cubicBezTo>
                          <a:pt x="15800" y="16923"/>
                          <a:pt x="20499" y="31612"/>
                          <a:pt x="31367" y="35602"/>
                        </a:cubicBezTo>
                        <a:cubicBezTo>
                          <a:pt x="31367" y="35602"/>
                          <a:pt x="22650" y="30983"/>
                          <a:pt x="18113" y="17772"/>
                        </a:cubicBezTo>
                        <a:close/>
                      </a:path>
                    </a:pathLst>
                  </a:custGeom>
                  <a:grpFill/>
                  <a:ln w="7600" cap="flat">
                    <a:noFill/>
                    <a:bevel/>
                  </a:ln>
                </p:spPr>
              </p:sp>
            </p:grpSp>
            <p:grpSp>
              <p:nvGrpSpPr>
                <p:cNvPr id="369" name="组合 368"/>
                <p:cNvGrpSpPr/>
                <p:nvPr/>
              </p:nvGrpSpPr>
              <p:grpSpPr>
                <a:xfrm rot="510912" flipH="1">
                  <a:off x="3162539" y="3132081"/>
                  <a:ext cx="177606" cy="179314"/>
                  <a:chOff x="2109470" y="1142871"/>
                  <a:chExt cx="45859" cy="46300"/>
                </a:xfrm>
                <a:grpFill/>
              </p:grpSpPr>
              <p:sp>
                <p:nvSpPr>
                  <p:cNvPr id="400" name="任意多边形: 形状 399"/>
                  <p:cNvSpPr/>
                  <p:nvPr/>
                </p:nvSpPr>
                <p:spPr>
                  <a:xfrm>
                    <a:off x="2109332" y="1154547"/>
                    <a:ext cx="20893" cy="13682"/>
                  </a:xfrm>
                  <a:custGeom>
                    <a:avLst/>
                    <a:gdLst/>
                    <a:ahLst/>
                    <a:cxnLst/>
                    <a:rect l="0" t="0" r="0" b="0"/>
                    <a:pathLst>
                      <a:path w="20893" h="13682">
                        <a:moveTo>
                          <a:pt x="14623" y="8443"/>
                        </a:moveTo>
                        <a:cubicBezTo>
                          <a:pt x="14542" y="8667"/>
                          <a:pt x="20622" y="11080"/>
                          <a:pt x="20515" y="11288"/>
                        </a:cubicBezTo>
                        <a:cubicBezTo>
                          <a:pt x="18850" y="14079"/>
                          <a:pt x="13626" y="14808"/>
                          <a:pt x="8304" y="12855"/>
                        </a:cubicBezTo>
                        <a:cubicBezTo>
                          <a:pt x="2603" y="10762"/>
                          <a:pt x="139" y="3057"/>
                          <a:pt x="139" y="3057"/>
                        </a:cubicBezTo>
                        <a:cubicBezTo>
                          <a:pt x="139" y="3057"/>
                          <a:pt x="6937" y="-1247"/>
                          <a:pt x="12638" y="845"/>
                        </a:cubicBezTo>
                        <a:cubicBezTo>
                          <a:pt x="17999" y="2813"/>
                          <a:pt x="21548" y="6802"/>
                          <a:pt x="20970" y="10027"/>
                        </a:cubicBezTo>
                        <a:cubicBezTo>
                          <a:pt x="20948" y="10242"/>
                          <a:pt x="14696" y="8241"/>
                          <a:pt x="14623" y="8443"/>
                        </a:cubicBezTo>
                        <a:close/>
                        <a:moveTo>
                          <a:pt x="2595" y="3959"/>
                        </a:moveTo>
                        <a:cubicBezTo>
                          <a:pt x="7380" y="1081"/>
                          <a:pt x="11258" y="1920"/>
                          <a:pt x="11258" y="1920"/>
                        </a:cubicBezTo>
                        <a:cubicBezTo>
                          <a:pt x="6883" y="314"/>
                          <a:pt x="1664" y="3617"/>
                          <a:pt x="1664" y="3617"/>
                        </a:cubicBezTo>
                        <a:cubicBezTo>
                          <a:pt x="1664" y="3617"/>
                          <a:pt x="3556" y="9531"/>
                          <a:pt x="7932" y="11137"/>
                        </a:cubicBezTo>
                        <a:cubicBezTo>
                          <a:pt x="7932" y="11137"/>
                          <a:pt x="4422" y="9278"/>
                          <a:pt x="2595" y="3959"/>
                        </a:cubicBezTo>
                        <a:close/>
                        <a:moveTo>
                          <a:pt x="4896" y="4803"/>
                        </a:moveTo>
                        <a:cubicBezTo>
                          <a:pt x="8108" y="2871"/>
                          <a:pt x="10712" y="3434"/>
                          <a:pt x="10712" y="3434"/>
                        </a:cubicBezTo>
                        <a:cubicBezTo>
                          <a:pt x="7774" y="2356"/>
                          <a:pt x="4270" y="4574"/>
                          <a:pt x="4270" y="4574"/>
                        </a:cubicBezTo>
                        <a:cubicBezTo>
                          <a:pt x="4270" y="4574"/>
                          <a:pt x="5541" y="8544"/>
                          <a:pt x="8478" y="9623"/>
                        </a:cubicBezTo>
                        <a:cubicBezTo>
                          <a:pt x="8478" y="9623"/>
                          <a:pt x="6122" y="8374"/>
                          <a:pt x="4896" y="4803"/>
                        </a:cubicBezTo>
                        <a:close/>
                      </a:path>
                    </a:pathLst>
                  </a:custGeom>
                  <a:grpFill/>
                  <a:ln w="7600" cap="flat">
                    <a:noFill/>
                    <a:bevel/>
                  </a:ln>
                </p:spPr>
              </p:sp>
              <p:sp>
                <p:nvSpPr>
                  <p:cNvPr id="401" name="任意多边形: 形状 400"/>
                  <p:cNvSpPr/>
                  <p:nvPr/>
                </p:nvSpPr>
                <p:spPr>
                  <a:xfrm>
                    <a:off x="2134427" y="1163542"/>
                    <a:ext cx="20902" cy="13682"/>
                  </a:xfrm>
                  <a:custGeom>
                    <a:avLst/>
                    <a:gdLst/>
                    <a:ahLst/>
                    <a:cxnLst/>
                    <a:rect l="0" t="0" r="0" b="0"/>
                    <a:pathLst>
                      <a:path w="20902" h="13682">
                        <a:moveTo>
                          <a:pt x="6374" y="5632"/>
                        </a:moveTo>
                        <a:cubicBezTo>
                          <a:pt x="6294" y="5856"/>
                          <a:pt x="0" y="3764"/>
                          <a:pt x="0" y="3992"/>
                        </a:cubicBezTo>
                        <a:cubicBezTo>
                          <a:pt x="0" y="7209"/>
                          <a:pt x="3081" y="11154"/>
                          <a:pt x="8403" y="13108"/>
                        </a:cubicBezTo>
                        <a:cubicBezTo>
                          <a:pt x="14104" y="15201"/>
                          <a:pt x="20902" y="10896"/>
                          <a:pt x="20902" y="10896"/>
                        </a:cubicBezTo>
                        <a:cubicBezTo>
                          <a:pt x="20902" y="10896"/>
                          <a:pt x="18438" y="3191"/>
                          <a:pt x="12737" y="1099"/>
                        </a:cubicBezTo>
                        <a:cubicBezTo>
                          <a:pt x="7376" y="-869"/>
                          <a:pt x="2115" y="0"/>
                          <a:pt x="0" y="2731"/>
                        </a:cubicBezTo>
                        <a:cubicBezTo>
                          <a:pt x="0" y="2910"/>
                          <a:pt x="6447" y="5430"/>
                          <a:pt x="6374" y="5632"/>
                        </a:cubicBezTo>
                        <a:close/>
                        <a:moveTo>
                          <a:pt x="18446" y="9994"/>
                        </a:moveTo>
                        <a:cubicBezTo>
                          <a:pt x="16615" y="4688"/>
                          <a:pt x="13109" y="2816"/>
                          <a:pt x="13109" y="2816"/>
                        </a:cubicBezTo>
                        <a:cubicBezTo>
                          <a:pt x="17485" y="4422"/>
                          <a:pt x="19377" y="10336"/>
                          <a:pt x="19377" y="10336"/>
                        </a:cubicBezTo>
                        <a:cubicBezTo>
                          <a:pt x="19377" y="10336"/>
                          <a:pt x="14158" y="13640"/>
                          <a:pt x="9783" y="12034"/>
                        </a:cubicBezTo>
                        <a:cubicBezTo>
                          <a:pt x="9783" y="12034"/>
                          <a:pt x="13656" y="12885"/>
                          <a:pt x="18446" y="9994"/>
                        </a:cubicBezTo>
                        <a:close/>
                        <a:moveTo>
                          <a:pt x="16145" y="9150"/>
                        </a:moveTo>
                        <a:cubicBezTo>
                          <a:pt x="14916" y="5587"/>
                          <a:pt x="12563" y="4331"/>
                          <a:pt x="12563" y="4331"/>
                        </a:cubicBezTo>
                        <a:cubicBezTo>
                          <a:pt x="15501" y="5409"/>
                          <a:pt x="16771" y="9379"/>
                          <a:pt x="16771" y="9379"/>
                        </a:cubicBezTo>
                        <a:cubicBezTo>
                          <a:pt x="16771" y="9379"/>
                          <a:pt x="13267" y="11598"/>
                          <a:pt x="10330" y="10519"/>
                        </a:cubicBezTo>
                        <a:cubicBezTo>
                          <a:pt x="10330" y="10519"/>
                          <a:pt x="12930" y="11090"/>
                          <a:pt x="16145" y="9150"/>
                        </a:cubicBezTo>
                        <a:close/>
                      </a:path>
                    </a:pathLst>
                  </a:custGeom>
                  <a:grpFill/>
                  <a:ln w="7600" cap="flat">
                    <a:noFill/>
                    <a:bevel/>
                  </a:ln>
                </p:spPr>
              </p:sp>
              <p:sp>
                <p:nvSpPr>
                  <p:cNvPr id="402" name="任意多边形: 形状 401"/>
                  <p:cNvSpPr/>
                  <p:nvPr/>
                </p:nvSpPr>
                <p:spPr>
                  <a:xfrm>
                    <a:off x="2121283" y="1168090"/>
                    <a:ext cx="13566" cy="21081"/>
                  </a:xfrm>
                  <a:custGeom>
                    <a:avLst/>
                    <a:gdLst/>
                    <a:ahLst/>
                    <a:cxnLst/>
                    <a:rect l="0" t="0" r="0" b="0"/>
                    <a:pathLst>
                      <a:path w="13566" h="21081">
                        <a:moveTo>
                          <a:pt x="7982" y="6429"/>
                        </a:moveTo>
                        <a:cubicBezTo>
                          <a:pt x="7760" y="6347"/>
                          <a:pt x="9834" y="0"/>
                          <a:pt x="9608" y="0"/>
                        </a:cubicBezTo>
                        <a:cubicBezTo>
                          <a:pt x="6418" y="0"/>
                          <a:pt x="2506" y="3107"/>
                          <a:pt x="0" y="8475"/>
                        </a:cubicBezTo>
                        <a:cubicBezTo>
                          <a:pt x="-1506" y="14224"/>
                          <a:pt x="2762" y="21081"/>
                          <a:pt x="2762" y="21081"/>
                        </a:cubicBezTo>
                        <a:cubicBezTo>
                          <a:pt x="2762" y="21081"/>
                          <a:pt x="10402" y="18595"/>
                          <a:pt x="12477" y="12846"/>
                        </a:cubicBezTo>
                        <a:cubicBezTo>
                          <a:pt x="14428" y="7439"/>
                          <a:pt x="13680" y="2133"/>
                          <a:pt x="10858" y="0"/>
                        </a:cubicBezTo>
                        <a:cubicBezTo>
                          <a:pt x="10681" y="0"/>
                          <a:pt x="8182" y="6502"/>
                          <a:pt x="7982" y="6429"/>
                        </a:cubicBezTo>
                        <a:close/>
                        <a:moveTo>
                          <a:pt x="3656" y="18603"/>
                        </a:moveTo>
                        <a:cubicBezTo>
                          <a:pt x="8918" y="16756"/>
                          <a:pt x="10774" y="13221"/>
                          <a:pt x="10774" y="13221"/>
                        </a:cubicBezTo>
                        <a:cubicBezTo>
                          <a:pt x="9181" y="17634"/>
                          <a:pt x="3317" y="19542"/>
                          <a:pt x="3317" y="19542"/>
                        </a:cubicBezTo>
                        <a:cubicBezTo>
                          <a:pt x="3317" y="19542"/>
                          <a:pt x="0" y="14279"/>
                          <a:pt x="1634" y="9867"/>
                        </a:cubicBezTo>
                        <a:cubicBezTo>
                          <a:pt x="1634" y="9867"/>
                          <a:pt x="791" y="13773"/>
                          <a:pt x="3656" y="18603"/>
                        </a:cubicBezTo>
                        <a:close/>
                        <a:moveTo>
                          <a:pt x="4493" y="16283"/>
                        </a:moveTo>
                        <a:cubicBezTo>
                          <a:pt x="8026" y="15044"/>
                          <a:pt x="9272" y="12670"/>
                          <a:pt x="9272" y="12670"/>
                        </a:cubicBezTo>
                        <a:cubicBezTo>
                          <a:pt x="8203" y="15633"/>
                          <a:pt x="4266" y="16914"/>
                          <a:pt x="4266" y="16914"/>
                        </a:cubicBezTo>
                        <a:cubicBezTo>
                          <a:pt x="4266" y="16914"/>
                          <a:pt x="2067" y="13380"/>
                          <a:pt x="3136" y="10418"/>
                        </a:cubicBezTo>
                        <a:cubicBezTo>
                          <a:pt x="3136" y="10418"/>
                          <a:pt x="2569" y="13040"/>
                          <a:pt x="4493" y="16283"/>
                        </a:cubicBezTo>
                        <a:close/>
                      </a:path>
                    </a:pathLst>
                  </a:custGeom>
                  <a:grpFill/>
                  <a:ln w="7600" cap="flat">
                    <a:noFill/>
                    <a:bevel/>
                  </a:ln>
                </p:spPr>
              </p:sp>
              <p:sp>
                <p:nvSpPr>
                  <p:cNvPr id="403" name="任意多边形: 形状 402"/>
                  <p:cNvSpPr/>
                  <p:nvPr/>
                </p:nvSpPr>
                <p:spPr>
                  <a:xfrm>
                    <a:off x="2130962" y="1164571"/>
                    <a:ext cx="2876" cy="2901"/>
                  </a:xfrm>
                  <a:custGeom>
                    <a:avLst/>
                    <a:gdLst/>
                    <a:ahLst/>
                    <a:cxnLst/>
                    <a:rect l="0" t="0" r="0" b="0"/>
                    <a:pathLst>
                      <a:path w="2876" h="2901">
                        <a:moveTo>
                          <a:pt x="0" y="955"/>
                        </a:moveTo>
                        <a:cubicBezTo>
                          <a:pt x="359" y="202"/>
                          <a:pt x="1184" y="-186"/>
                          <a:pt x="1930" y="0"/>
                        </a:cubicBezTo>
                        <a:cubicBezTo>
                          <a:pt x="2676" y="362"/>
                          <a:pt x="3061" y="1194"/>
                          <a:pt x="2789" y="1946"/>
                        </a:cubicBezTo>
                        <a:cubicBezTo>
                          <a:pt x="2518" y="2699"/>
                          <a:pt x="1693" y="3087"/>
                          <a:pt x="946" y="2813"/>
                        </a:cubicBezTo>
                        <a:cubicBezTo>
                          <a:pt x="200" y="2539"/>
                          <a:pt x="-184" y="1707"/>
                          <a:pt x="0" y="955"/>
                        </a:cubicBezTo>
                        <a:close/>
                      </a:path>
                    </a:pathLst>
                  </a:custGeom>
                  <a:grpFill/>
                  <a:ln w="7600" cap="flat">
                    <a:noFill/>
                    <a:bevel/>
                  </a:ln>
                </p:spPr>
              </p:sp>
              <p:sp>
                <p:nvSpPr>
                  <p:cNvPr id="404" name="任意多边形: 形状 403"/>
                  <p:cNvSpPr/>
                  <p:nvPr/>
                </p:nvSpPr>
                <p:spPr>
                  <a:xfrm>
                    <a:off x="2130220" y="1142731"/>
                    <a:ext cx="13566" cy="21071"/>
                  </a:xfrm>
                  <a:custGeom>
                    <a:avLst/>
                    <a:gdLst/>
                    <a:ahLst/>
                    <a:cxnLst/>
                    <a:rect l="0" t="0" r="0" b="0"/>
                    <a:pathLst>
                      <a:path w="13566" h="21071">
                        <a:moveTo>
                          <a:pt x="5195" y="14748"/>
                        </a:moveTo>
                        <a:cubicBezTo>
                          <a:pt x="4973" y="14666"/>
                          <a:pt x="2580" y="20798"/>
                          <a:pt x="2374" y="20690"/>
                        </a:cubicBezTo>
                        <a:cubicBezTo>
                          <a:pt x="-394" y="19011"/>
                          <a:pt x="-1117" y="13743"/>
                          <a:pt x="820" y="8375"/>
                        </a:cubicBezTo>
                        <a:cubicBezTo>
                          <a:pt x="2895" y="2625"/>
                          <a:pt x="10535" y="140"/>
                          <a:pt x="10535" y="140"/>
                        </a:cubicBezTo>
                        <a:cubicBezTo>
                          <a:pt x="10535" y="140"/>
                          <a:pt x="14803" y="6997"/>
                          <a:pt x="12728" y="12746"/>
                        </a:cubicBezTo>
                        <a:cubicBezTo>
                          <a:pt x="10777" y="18153"/>
                          <a:pt x="6822" y="21732"/>
                          <a:pt x="3624" y="21149"/>
                        </a:cubicBezTo>
                        <a:cubicBezTo>
                          <a:pt x="3411" y="21127"/>
                          <a:pt x="5395" y="14821"/>
                          <a:pt x="5195" y="14748"/>
                        </a:cubicBezTo>
                        <a:close/>
                        <a:moveTo>
                          <a:pt x="9641" y="2618"/>
                        </a:moveTo>
                        <a:cubicBezTo>
                          <a:pt x="12494" y="7443"/>
                          <a:pt x="11663" y="11354"/>
                          <a:pt x="11663" y="11354"/>
                        </a:cubicBezTo>
                        <a:cubicBezTo>
                          <a:pt x="13255" y="6941"/>
                          <a:pt x="9980" y="1679"/>
                          <a:pt x="9980" y="1679"/>
                        </a:cubicBezTo>
                        <a:cubicBezTo>
                          <a:pt x="9980" y="1679"/>
                          <a:pt x="4116" y="3586"/>
                          <a:pt x="2523" y="7999"/>
                        </a:cubicBezTo>
                        <a:cubicBezTo>
                          <a:pt x="2523" y="7999"/>
                          <a:pt x="4367" y="4460"/>
                          <a:pt x="9641" y="2618"/>
                        </a:cubicBezTo>
                        <a:close/>
                        <a:moveTo>
                          <a:pt x="8803" y="4937"/>
                        </a:moveTo>
                        <a:cubicBezTo>
                          <a:pt x="10719" y="8177"/>
                          <a:pt x="10161" y="10803"/>
                          <a:pt x="10161" y="10803"/>
                        </a:cubicBezTo>
                        <a:cubicBezTo>
                          <a:pt x="11230" y="7840"/>
                          <a:pt x="9031" y="4307"/>
                          <a:pt x="9031" y="4307"/>
                        </a:cubicBezTo>
                        <a:cubicBezTo>
                          <a:pt x="9031" y="4307"/>
                          <a:pt x="5094" y="5588"/>
                          <a:pt x="4025" y="8551"/>
                        </a:cubicBezTo>
                        <a:cubicBezTo>
                          <a:pt x="4025" y="8551"/>
                          <a:pt x="5263" y="6174"/>
                          <a:pt x="8803" y="4937"/>
                        </a:cubicBezTo>
                        <a:close/>
                      </a:path>
                    </a:pathLst>
                  </a:custGeom>
                  <a:grpFill/>
                  <a:ln w="7600" cap="flat">
                    <a:noFill/>
                    <a:bevel/>
                  </a:ln>
                </p:spPr>
              </p:sp>
            </p:grpSp>
            <p:grpSp>
              <p:nvGrpSpPr>
                <p:cNvPr id="370" name="组合 369"/>
                <p:cNvGrpSpPr/>
                <p:nvPr/>
              </p:nvGrpSpPr>
              <p:grpSpPr>
                <a:xfrm rot="510912" flipH="1">
                  <a:off x="2854911" y="2785119"/>
                  <a:ext cx="371219" cy="374786"/>
                  <a:chOff x="2147838" y="1062053"/>
                  <a:chExt cx="95851" cy="96772"/>
                </a:xfrm>
                <a:grpFill/>
              </p:grpSpPr>
              <p:sp>
                <p:nvSpPr>
                  <p:cNvPr id="395" name="任意多边形: 形状 394"/>
                  <p:cNvSpPr/>
                  <p:nvPr/>
                </p:nvSpPr>
                <p:spPr>
                  <a:xfrm>
                    <a:off x="2200300" y="1086457"/>
                    <a:ext cx="43689" cy="28597"/>
                  </a:xfrm>
                  <a:custGeom>
                    <a:avLst/>
                    <a:gdLst/>
                    <a:ahLst/>
                    <a:cxnLst/>
                    <a:rect l="0" t="0" r="0" b="0"/>
                    <a:pathLst>
                      <a:path w="43689" h="28597">
                        <a:moveTo>
                          <a:pt x="13024" y="17393"/>
                        </a:moveTo>
                        <a:cubicBezTo>
                          <a:pt x="12855" y="16925"/>
                          <a:pt x="-95" y="21298"/>
                          <a:pt x="-200" y="20821"/>
                        </a:cubicBezTo>
                        <a:cubicBezTo>
                          <a:pt x="-1253" y="14096"/>
                          <a:pt x="6139" y="5850"/>
                          <a:pt x="17264" y="1767"/>
                        </a:cubicBezTo>
                        <a:cubicBezTo>
                          <a:pt x="29179" y="-2607"/>
                          <a:pt x="43389" y="6390"/>
                          <a:pt x="43389" y="6390"/>
                        </a:cubicBezTo>
                        <a:cubicBezTo>
                          <a:pt x="43389" y="6390"/>
                          <a:pt x="38237" y="22494"/>
                          <a:pt x="26322" y="26868"/>
                        </a:cubicBezTo>
                        <a:cubicBezTo>
                          <a:pt x="15117" y="30981"/>
                          <a:pt x="4122" y="29404"/>
                          <a:pt x="751" y="23456"/>
                        </a:cubicBezTo>
                        <a:cubicBezTo>
                          <a:pt x="500" y="23083"/>
                          <a:pt x="13176" y="17815"/>
                          <a:pt x="13024" y="17393"/>
                        </a:cubicBezTo>
                        <a:close/>
                        <a:moveTo>
                          <a:pt x="38254" y="8275"/>
                        </a:moveTo>
                        <a:cubicBezTo>
                          <a:pt x="34427" y="19367"/>
                          <a:pt x="27101" y="23278"/>
                          <a:pt x="27101" y="23278"/>
                        </a:cubicBezTo>
                        <a:cubicBezTo>
                          <a:pt x="36246" y="19921"/>
                          <a:pt x="40200" y="7560"/>
                          <a:pt x="40200" y="7560"/>
                        </a:cubicBezTo>
                        <a:cubicBezTo>
                          <a:pt x="40200" y="7560"/>
                          <a:pt x="29293" y="655"/>
                          <a:pt x="20148" y="4012"/>
                        </a:cubicBezTo>
                        <a:cubicBezTo>
                          <a:pt x="20148" y="4012"/>
                          <a:pt x="28244" y="2234"/>
                          <a:pt x="38254" y="8275"/>
                        </a:cubicBezTo>
                        <a:close/>
                        <a:moveTo>
                          <a:pt x="33446" y="10040"/>
                        </a:moveTo>
                        <a:cubicBezTo>
                          <a:pt x="30877" y="17486"/>
                          <a:pt x="25958" y="20112"/>
                          <a:pt x="25958" y="20112"/>
                        </a:cubicBezTo>
                        <a:cubicBezTo>
                          <a:pt x="32098" y="17858"/>
                          <a:pt x="34753" y="9560"/>
                          <a:pt x="34753" y="9560"/>
                        </a:cubicBezTo>
                        <a:cubicBezTo>
                          <a:pt x="34753" y="9560"/>
                          <a:pt x="27430" y="4924"/>
                          <a:pt x="21290" y="7178"/>
                        </a:cubicBezTo>
                        <a:cubicBezTo>
                          <a:pt x="21290" y="7178"/>
                          <a:pt x="26726" y="5984"/>
                          <a:pt x="33446" y="10040"/>
                        </a:cubicBezTo>
                        <a:close/>
                      </a:path>
                    </a:pathLst>
                  </a:custGeom>
                  <a:grpFill/>
                  <a:ln w="7600" cap="flat">
                    <a:noFill/>
                    <a:bevel/>
                  </a:ln>
                </p:spPr>
              </p:sp>
              <p:sp>
                <p:nvSpPr>
                  <p:cNvPr id="396" name="任意多边形: 形状 395"/>
                  <p:cNvSpPr/>
                  <p:nvPr/>
                </p:nvSpPr>
                <p:spPr>
                  <a:xfrm>
                    <a:off x="2147838" y="1105257"/>
                    <a:ext cx="43668" cy="28597"/>
                  </a:xfrm>
                  <a:custGeom>
                    <a:avLst/>
                    <a:gdLst/>
                    <a:ahLst/>
                    <a:cxnLst/>
                    <a:rect l="0" t="0" r="0" b="0"/>
                    <a:pathLst>
                      <a:path w="43668" h="28597">
                        <a:moveTo>
                          <a:pt x="30274" y="11519"/>
                        </a:moveTo>
                        <a:cubicBezTo>
                          <a:pt x="30105" y="11050"/>
                          <a:pt x="42812" y="6006"/>
                          <a:pt x="42589" y="5572"/>
                        </a:cubicBezTo>
                        <a:cubicBezTo>
                          <a:pt x="39109" y="0"/>
                          <a:pt x="28191" y="-1787"/>
                          <a:pt x="17066" y="2297"/>
                        </a:cubicBezTo>
                        <a:cubicBezTo>
                          <a:pt x="5151" y="6671"/>
                          <a:pt x="0" y="22775"/>
                          <a:pt x="0" y="22775"/>
                        </a:cubicBezTo>
                        <a:cubicBezTo>
                          <a:pt x="0" y="22775"/>
                          <a:pt x="14210" y="31772"/>
                          <a:pt x="26125" y="27398"/>
                        </a:cubicBezTo>
                        <a:cubicBezTo>
                          <a:pt x="37330" y="23285"/>
                          <a:pt x="44748" y="14949"/>
                          <a:pt x="43540" y="8207"/>
                        </a:cubicBezTo>
                        <a:cubicBezTo>
                          <a:pt x="43494" y="7758"/>
                          <a:pt x="30426" y="11940"/>
                          <a:pt x="30274" y="11519"/>
                        </a:cubicBezTo>
                        <a:close/>
                        <a:moveTo>
                          <a:pt x="5135" y="20890"/>
                        </a:moveTo>
                        <a:cubicBezTo>
                          <a:pt x="15136" y="26906"/>
                          <a:pt x="23241" y="25153"/>
                          <a:pt x="23241" y="25153"/>
                        </a:cubicBezTo>
                        <a:cubicBezTo>
                          <a:pt x="14096" y="28510"/>
                          <a:pt x="3189" y="21604"/>
                          <a:pt x="3189" y="21604"/>
                        </a:cubicBezTo>
                        <a:cubicBezTo>
                          <a:pt x="3189" y="21604"/>
                          <a:pt x="7143" y="9244"/>
                          <a:pt x="16288" y="5887"/>
                        </a:cubicBezTo>
                        <a:cubicBezTo>
                          <a:pt x="16288" y="5887"/>
                          <a:pt x="8953" y="9773"/>
                          <a:pt x="5135" y="20890"/>
                        </a:cubicBezTo>
                        <a:close/>
                        <a:moveTo>
                          <a:pt x="9943" y="19125"/>
                        </a:moveTo>
                        <a:cubicBezTo>
                          <a:pt x="16657" y="23164"/>
                          <a:pt x="22099" y="21987"/>
                          <a:pt x="22099" y="21987"/>
                        </a:cubicBezTo>
                        <a:cubicBezTo>
                          <a:pt x="15959" y="24241"/>
                          <a:pt x="8636" y="19605"/>
                          <a:pt x="8636" y="19605"/>
                        </a:cubicBezTo>
                        <a:cubicBezTo>
                          <a:pt x="8636" y="19605"/>
                          <a:pt x="11291" y="11306"/>
                          <a:pt x="17431" y="9052"/>
                        </a:cubicBezTo>
                        <a:cubicBezTo>
                          <a:pt x="17431" y="9052"/>
                          <a:pt x="12506" y="11661"/>
                          <a:pt x="9943" y="19125"/>
                        </a:cubicBezTo>
                        <a:close/>
                      </a:path>
                    </a:pathLst>
                  </a:custGeom>
                  <a:grpFill/>
                  <a:ln w="7600" cap="flat">
                    <a:noFill/>
                    <a:bevel/>
                  </a:ln>
                </p:spPr>
              </p:sp>
              <p:sp>
                <p:nvSpPr>
                  <p:cNvPr id="397" name="任意多边形: 形状 396"/>
                  <p:cNvSpPr/>
                  <p:nvPr/>
                </p:nvSpPr>
                <p:spPr>
                  <a:xfrm>
                    <a:off x="2172528" y="1062053"/>
                    <a:ext cx="28355" cy="44041"/>
                  </a:xfrm>
                  <a:custGeom>
                    <a:avLst/>
                    <a:gdLst/>
                    <a:ahLst/>
                    <a:cxnLst/>
                    <a:rect l="0" t="0" r="0" b="0"/>
                    <a:pathLst>
                      <a:path w="28355" h="44041">
                        <a:moveTo>
                          <a:pt x="16934" y="30533"/>
                        </a:moveTo>
                        <a:cubicBezTo>
                          <a:pt x="17398" y="30362"/>
                          <a:pt x="22400" y="43177"/>
                          <a:pt x="22830" y="42953"/>
                        </a:cubicBezTo>
                        <a:cubicBezTo>
                          <a:pt x="28615" y="39443"/>
                          <a:pt x="30126" y="28432"/>
                          <a:pt x="26077" y="17212"/>
                        </a:cubicBezTo>
                        <a:cubicBezTo>
                          <a:pt x="21741" y="5195"/>
                          <a:pt x="5773" y="0"/>
                          <a:pt x="5773" y="0"/>
                        </a:cubicBezTo>
                        <a:cubicBezTo>
                          <a:pt x="5773" y="0"/>
                          <a:pt x="-3148" y="14331"/>
                          <a:pt x="1189" y="26348"/>
                        </a:cubicBezTo>
                        <a:cubicBezTo>
                          <a:pt x="5267" y="37649"/>
                          <a:pt x="13533" y="45131"/>
                          <a:pt x="20218" y="43912"/>
                        </a:cubicBezTo>
                        <a:cubicBezTo>
                          <a:pt x="20662" y="43866"/>
                          <a:pt x="16516" y="30686"/>
                          <a:pt x="16934" y="30533"/>
                        </a:cubicBezTo>
                        <a:close/>
                        <a:moveTo>
                          <a:pt x="7642" y="5179"/>
                        </a:moveTo>
                        <a:cubicBezTo>
                          <a:pt x="1677" y="15265"/>
                          <a:pt x="3415" y="23439"/>
                          <a:pt x="3415" y="23439"/>
                        </a:cubicBezTo>
                        <a:cubicBezTo>
                          <a:pt x="0" y="14216"/>
                          <a:pt x="6934" y="3216"/>
                          <a:pt x="6934" y="3216"/>
                        </a:cubicBezTo>
                        <a:cubicBezTo>
                          <a:pt x="6934" y="3216"/>
                          <a:pt x="19189" y="7204"/>
                          <a:pt x="22518" y="16427"/>
                        </a:cubicBezTo>
                        <a:cubicBezTo>
                          <a:pt x="22518" y="16427"/>
                          <a:pt x="18665" y="9030"/>
                          <a:pt x="7642" y="5179"/>
                        </a:cubicBezTo>
                        <a:close/>
                        <a:moveTo>
                          <a:pt x="9392" y="10028"/>
                        </a:moveTo>
                        <a:cubicBezTo>
                          <a:pt x="5387" y="16799"/>
                          <a:pt x="6554" y="22287"/>
                          <a:pt x="6554" y="22287"/>
                        </a:cubicBezTo>
                        <a:cubicBezTo>
                          <a:pt x="4319" y="16095"/>
                          <a:pt x="8916" y="8710"/>
                          <a:pt x="8916" y="8710"/>
                        </a:cubicBezTo>
                        <a:cubicBezTo>
                          <a:pt x="8916" y="8710"/>
                          <a:pt x="17145" y="11387"/>
                          <a:pt x="19379" y="17579"/>
                        </a:cubicBezTo>
                        <a:cubicBezTo>
                          <a:pt x="19379" y="17579"/>
                          <a:pt x="16792" y="12613"/>
                          <a:pt x="9392" y="10028"/>
                        </a:cubicBezTo>
                        <a:close/>
                      </a:path>
                    </a:pathLst>
                  </a:custGeom>
                  <a:grpFill/>
                  <a:ln w="7600" cap="flat">
                    <a:noFill/>
                    <a:bevel/>
                  </a:ln>
                </p:spPr>
              </p:sp>
              <p:sp>
                <p:nvSpPr>
                  <p:cNvPr id="398" name="任意多边形: 形状 397"/>
                  <p:cNvSpPr/>
                  <p:nvPr/>
                </p:nvSpPr>
                <p:spPr>
                  <a:xfrm>
                    <a:off x="2192757" y="1107408"/>
                    <a:ext cx="6012" cy="6063"/>
                  </a:xfrm>
                  <a:custGeom>
                    <a:avLst/>
                    <a:gdLst/>
                    <a:ahLst/>
                    <a:cxnLst/>
                    <a:rect l="0" t="0" r="0" b="0"/>
                    <a:pathLst>
                      <a:path w="6012" h="6063">
                        <a:moveTo>
                          <a:pt x="5830" y="1995"/>
                        </a:moveTo>
                        <a:cubicBezTo>
                          <a:pt x="6398" y="3568"/>
                          <a:pt x="5593" y="5307"/>
                          <a:pt x="4034" y="5880"/>
                        </a:cubicBezTo>
                        <a:cubicBezTo>
                          <a:pt x="2474" y="6452"/>
                          <a:pt x="750" y="5641"/>
                          <a:pt x="182" y="4068"/>
                        </a:cubicBezTo>
                        <a:cubicBezTo>
                          <a:pt x="-386" y="2495"/>
                          <a:pt x="419" y="756"/>
                          <a:pt x="1978" y="184"/>
                        </a:cubicBezTo>
                        <a:cubicBezTo>
                          <a:pt x="3538" y="-389"/>
                          <a:pt x="5262" y="422"/>
                          <a:pt x="5830" y="1995"/>
                        </a:cubicBezTo>
                        <a:close/>
                      </a:path>
                    </a:pathLst>
                  </a:custGeom>
                  <a:grpFill/>
                  <a:ln w="7600" cap="flat">
                    <a:noFill/>
                    <a:bevel/>
                  </a:ln>
                </p:spPr>
              </p:sp>
              <p:sp>
                <p:nvSpPr>
                  <p:cNvPr id="399" name="任意多边形: 形状 398"/>
                  <p:cNvSpPr/>
                  <p:nvPr/>
                </p:nvSpPr>
                <p:spPr>
                  <a:xfrm>
                    <a:off x="2191207" y="1115066"/>
                    <a:ext cx="28355" cy="44062"/>
                  </a:xfrm>
                  <a:custGeom>
                    <a:avLst/>
                    <a:gdLst/>
                    <a:ahLst/>
                    <a:cxnLst/>
                    <a:rect l="0" t="0" r="0" b="0"/>
                    <a:pathLst>
                      <a:path w="28355" h="44062">
                        <a:moveTo>
                          <a:pt x="11109" y="13135"/>
                        </a:moveTo>
                        <a:cubicBezTo>
                          <a:pt x="11573" y="12964"/>
                          <a:pt x="7237" y="-95"/>
                          <a:pt x="7710" y="-202"/>
                        </a:cubicBezTo>
                        <a:cubicBezTo>
                          <a:pt x="14378" y="-1263"/>
                          <a:pt x="22554" y="6192"/>
                          <a:pt x="26603" y="17411"/>
                        </a:cubicBezTo>
                        <a:cubicBezTo>
                          <a:pt x="30940" y="29428"/>
                          <a:pt x="22019" y="43759"/>
                          <a:pt x="22019" y="43759"/>
                        </a:cubicBezTo>
                        <a:cubicBezTo>
                          <a:pt x="22019" y="43759"/>
                          <a:pt x="6051" y="38564"/>
                          <a:pt x="1714" y="26547"/>
                        </a:cubicBezTo>
                        <a:cubicBezTo>
                          <a:pt x="-2364" y="15246"/>
                          <a:pt x="-801" y="4157"/>
                          <a:pt x="5097" y="757"/>
                        </a:cubicBezTo>
                        <a:cubicBezTo>
                          <a:pt x="5467" y="504"/>
                          <a:pt x="10691" y="13288"/>
                          <a:pt x="11109" y="13135"/>
                        </a:cubicBezTo>
                        <a:close/>
                        <a:moveTo>
                          <a:pt x="20150" y="38580"/>
                        </a:moveTo>
                        <a:cubicBezTo>
                          <a:pt x="9152" y="34721"/>
                          <a:pt x="5274" y="27332"/>
                          <a:pt x="5274" y="27332"/>
                        </a:cubicBezTo>
                        <a:cubicBezTo>
                          <a:pt x="8602" y="36555"/>
                          <a:pt x="20858" y="40543"/>
                          <a:pt x="20858" y="40543"/>
                        </a:cubicBezTo>
                        <a:cubicBezTo>
                          <a:pt x="20858" y="40543"/>
                          <a:pt x="27705" y="29543"/>
                          <a:pt x="24376" y="20320"/>
                        </a:cubicBezTo>
                        <a:cubicBezTo>
                          <a:pt x="24376" y="20320"/>
                          <a:pt x="26139" y="28485"/>
                          <a:pt x="20150" y="38580"/>
                        </a:cubicBezTo>
                        <a:close/>
                        <a:moveTo>
                          <a:pt x="18400" y="33732"/>
                        </a:moveTo>
                        <a:cubicBezTo>
                          <a:pt x="11016" y="31140"/>
                          <a:pt x="8413" y="26180"/>
                          <a:pt x="8413" y="26180"/>
                        </a:cubicBezTo>
                        <a:cubicBezTo>
                          <a:pt x="10647" y="32372"/>
                          <a:pt x="18876" y="35049"/>
                          <a:pt x="18876" y="35049"/>
                        </a:cubicBezTo>
                        <a:cubicBezTo>
                          <a:pt x="18876" y="35049"/>
                          <a:pt x="23472" y="27665"/>
                          <a:pt x="21238" y="21472"/>
                        </a:cubicBezTo>
                        <a:cubicBezTo>
                          <a:pt x="21238" y="21472"/>
                          <a:pt x="22421" y="26954"/>
                          <a:pt x="18400" y="33732"/>
                        </a:cubicBezTo>
                        <a:close/>
                      </a:path>
                    </a:pathLst>
                  </a:custGeom>
                  <a:grpFill/>
                  <a:ln w="7600" cap="flat">
                    <a:noFill/>
                    <a:bevel/>
                  </a:ln>
                </p:spPr>
              </p:sp>
            </p:grpSp>
            <p:grpSp>
              <p:nvGrpSpPr>
                <p:cNvPr id="371" name="组合 370"/>
                <p:cNvGrpSpPr/>
                <p:nvPr/>
              </p:nvGrpSpPr>
              <p:grpSpPr>
                <a:xfrm rot="510912" flipH="1">
                  <a:off x="2810265" y="2645694"/>
                  <a:ext cx="198225" cy="200131"/>
                  <a:chOff x="2212330" y="1031712"/>
                  <a:chExt cx="51183" cy="51675"/>
                </a:xfrm>
                <a:grpFill/>
              </p:grpSpPr>
              <p:sp>
                <p:nvSpPr>
                  <p:cNvPr id="390" name="任意多边形: 形状 389"/>
                  <p:cNvSpPr/>
                  <p:nvPr/>
                </p:nvSpPr>
                <p:spPr>
                  <a:xfrm>
                    <a:off x="2212227" y="1054138"/>
                    <a:ext cx="23215" cy="14437"/>
                  </a:xfrm>
                  <a:custGeom>
                    <a:avLst/>
                    <a:gdLst/>
                    <a:ahLst/>
                    <a:cxnLst/>
                    <a:rect l="0" t="0" r="0" b="0"/>
                    <a:pathLst>
                      <a:path w="23215" h="14437">
                        <a:moveTo>
                          <a:pt x="16311" y="6020"/>
                        </a:moveTo>
                        <a:cubicBezTo>
                          <a:pt x="16378" y="6270"/>
                          <a:pt x="23275" y="4598"/>
                          <a:pt x="23308" y="4850"/>
                        </a:cubicBezTo>
                        <a:cubicBezTo>
                          <a:pt x="23551" y="8378"/>
                          <a:pt x="19356" y="12308"/>
                          <a:pt x="13415" y="13913"/>
                        </a:cubicBezTo>
                        <a:cubicBezTo>
                          <a:pt x="7053" y="15632"/>
                          <a:pt x="103" y="10328"/>
                          <a:pt x="103" y="10328"/>
                        </a:cubicBezTo>
                        <a:cubicBezTo>
                          <a:pt x="103" y="10328"/>
                          <a:pt x="3492" y="2229"/>
                          <a:pt x="9854" y="510"/>
                        </a:cubicBezTo>
                        <a:cubicBezTo>
                          <a:pt x="15838" y="-1107"/>
                          <a:pt x="21457" y="211"/>
                          <a:pt x="22935" y="3443"/>
                        </a:cubicBezTo>
                        <a:cubicBezTo>
                          <a:pt x="23048" y="3647"/>
                          <a:pt x="16251" y="5795"/>
                          <a:pt x="16311" y="6020"/>
                        </a:cubicBezTo>
                        <a:close/>
                        <a:moveTo>
                          <a:pt x="2845" y="9587"/>
                        </a:moveTo>
                        <a:cubicBezTo>
                          <a:pt x="5324" y="4021"/>
                          <a:pt x="9291" y="2332"/>
                          <a:pt x="9291" y="2332"/>
                        </a:cubicBezTo>
                        <a:cubicBezTo>
                          <a:pt x="4407" y="3651"/>
                          <a:pt x="1806" y="9867"/>
                          <a:pt x="1806" y="9867"/>
                        </a:cubicBezTo>
                        <a:cubicBezTo>
                          <a:pt x="1806" y="9867"/>
                          <a:pt x="7140" y="13939"/>
                          <a:pt x="12024" y="12619"/>
                        </a:cubicBezTo>
                        <a:cubicBezTo>
                          <a:pt x="12024" y="12619"/>
                          <a:pt x="7754" y="13170"/>
                          <a:pt x="2845" y="9587"/>
                        </a:cubicBezTo>
                        <a:close/>
                        <a:moveTo>
                          <a:pt x="5412" y="8893"/>
                        </a:moveTo>
                        <a:cubicBezTo>
                          <a:pt x="7076" y="5156"/>
                          <a:pt x="9740" y="4022"/>
                          <a:pt x="9740" y="4022"/>
                        </a:cubicBezTo>
                        <a:cubicBezTo>
                          <a:pt x="6461" y="4908"/>
                          <a:pt x="4715" y="9081"/>
                          <a:pt x="4715" y="9081"/>
                        </a:cubicBezTo>
                        <a:cubicBezTo>
                          <a:pt x="4715" y="9081"/>
                          <a:pt x="8296" y="11815"/>
                          <a:pt x="11575" y="10929"/>
                        </a:cubicBezTo>
                        <a:cubicBezTo>
                          <a:pt x="11575" y="10929"/>
                          <a:pt x="8708" y="11299"/>
                          <a:pt x="5412" y="8893"/>
                        </a:cubicBezTo>
                        <a:close/>
                      </a:path>
                    </a:pathLst>
                  </a:custGeom>
                  <a:grpFill/>
                  <a:ln w="7600" cap="flat">
                    <a:noFill/>
                    <a:bevel/>
                  </a:ln>
                </p:spPr>
              </p:sp>
              <p:sp>
                <p:nvSpPr>
                  <p:cNvPr id="391" name="任意多边形: 形状 390"/>
                  <p:cNvSpPr/>
                  <p:nvPr/>
                </p:nvSpPr>
                <p:spPr>
                  <a:xfrm>
                    <a:off x="2240310" y="1046705"/>
                    <a:ext cx="23203" cy="14437"/>
                  </a:xfrm>
                  <a:custGeom>
                    <a:avLst/>
                    <a:gdLst/>
                    <a:ahLst/>
                    <a:cxnLst/>
                    <a:rect l="0" t="0" r="0" b="0"/>
                    <a:pathLst>
                      <a:path w="23203" h="14437">
                        <a:moveTo>
                          <a:pt x="7031" y="8371"/>
                        </a:moveTo>
                        <a:cubicBezTo>
                          <a:pt x="7097" y="8621"/>
                          <a:pt x="0" y="10651"/>
                          <a:pt x="0" y="10886"/>
                        </a:cubicBezTo>
                        <a:cubicBezTo>
                          <a:pt x="1930" y="14064"/>
                          <a:pt x="7512" y="15352"/>
                          <a:pt x="13452" y="13746"/>
                        </a:cubicBezTo>
                        <a:cubicBezTo>
                          <a:pt x="19814" y="12027"/>
                          <a:pt x="23203" y="3928"/>
                          <a:pt x="23203" y="3928"/>
                        </a:cubicBezTo>
                        <a:cubicBezTo>
                          <a:pt x="23203" y="3928"/>
                          <a:pt x="16253" y="-1376"/>
                          <a:pt x="9891" y="0"/>
                        </a:cubicBezTo>
                        <a:cubicBezTo>
                          <a:pt x="3908" y="1960"/>
                          <a:pt x="0" y="5935"/>
                          <a:pt x="0" y="9479"/>
                        </a:cubicBezTo>
                        <a:cubicBezTo>
                          <a:pt x="0" y="9713"/>
                          <a:pt x="6971" y="8146"/>
                          <a:pt x="7031" y="8371"/>
                        </a:cubicBezTo>
                        <a:close/>
                        <a:moveTo>
                          <a:pt x="20461" y="4669"/>
                        </a:moveTo>
                        <a:cubicBezTo>
                          <a:pt x="15556" y="1099"/>
                          <a:pt x="11283" y="1637"/>
                          <a:pt x="11283" y="1637"/>
                        </a:cubicBezTo>
                        <a:cubicBezTo>
                          <a:pt x="16166" y="0"/>
                          <a:pt x="21500" y="4388"/>
                          <a:pt x="21500" y="4388"/>
                        </a:cubicBezTo>
                        <a:cubicBezTo>
                          <a:pt x="21500" y="4388"/>
                          <a:pt x="18899" y="10604"/>
                          <a:pt x="14016" y="11924"/>
                        </a:cubicBezTo>
                        <a:cubicBezTo>
                          <a:pt x="14016" y="11924"/>
                          <a:pt x="17986" y="10248"/>
                          <a:pt x="20461" y="4669"/>
                        </a:cubicBezTo>
                        <a:close/>
                        <a:moveTo>
                          <a:pt x="17894" y="5363"/>
                        </a:moveTo>
                        <a:cubicBezTo>
                          <a:pt x="14601" y="2966"/>
                          <a:pt x="11732" y="3327"/>
                          <a:pt x="11732" y="3327"/>
                        </a:cubicBezTo>
                        <a:cubicBezTo>
                          <a:pt x="15010" y="2441"/>
                          <a:pt x="18592" y="5174"/>
                          <a:pt x="18592" y="5174"/>
                        </a:cubicBezTo>
                        <a:cubicBezTo>
                          <a:pt x="18592" y="5174"/>
                          <a:pt x="16845" y="9348"/>
                          <a:pt x="13567" y="10234"/>
                        </a:cubicBezTo>
                        <a:cubicBezTo>
                          <a:pt x="13567" y="10234"/>
                          <a:pt x="16232" y="9108"/>
                          <a:pt x="17894" y="5363"/>
                        </a:cubicBezTo>
                        <a:close/>
                      </a:path>
                    </a:pathLst>
                  </a:custGeom>
                  <a:grpFill/>
                  <a:ln w="7600" cap="flat">
                    <a:noFill/>
                    <a:bevel/>
                  </a:ln>
                </p:spPr>
              </p:sp>
              <p:sp>
                <p:nvSpPr>
                  <p:cNvPr id="392" name="任意多边形: 形状 391"/>
                  <p:cNvSpPr/>
                  <p:nvPr/>
                </p:nvSpPr>
                <p:spPr>
                  <a:xfrm>
                    <a:off x="2234366" y="1059986"/>
                    <a:ext cx="14315" cy="23401"/>
                  </a:xfrm>
                  <a:custGeom>
                    <a:avLst/>
                    <a:gdLst/>
                    <a:ahLst/>
                    <a:cxnLst/>
                    <a:rect l="0" t="0" r="0" b="0"/>
                    <a:pathLst>
                      <a:path w="14315" h="23401">
                        <a:moveTo>
                          <a:pt x="6015" y="7091"/>
                        </a:moveTo>
                        <a:cubicBezTo>
                          <a:pt x="5767" y="7158"/>
                          <a:pt x="3754" y="0"/>
                          <a:pt x="3521" y="0"/>
                        </a:cubicBezTo>
                        <a:cubicBezTo>
                          <a:pt x="0" y="1946"/>
                          <a:pt x="-906" y="7576"/>
                          <a:pt x="0" y="13567"/>
                        </a:cubicBezTo>
                        <a:cubicBezTo>
                          <a:pt x="2390" y="19984"/>
                          <a:pt x="10420" y="23401"/>
                          <a:pt x="10420" y="23401"/>
                        </a:cubicBezTo>
                        <a:cubicBezTo>
                          <a:pt x="10420" y="23401"/>
                          <a:pt x="15680" y="16392"/>
                          <a:pt x="13975" y="9975"/>
                        </a:cubicBezTo>
                        <a:cubicBezTo>
                          <a:pt x="12372" y="3941"/>
                          <a:pt x="8430" y="0"/>
                          <a:pt x="4916" y="0"/>
                        </a:cubicBezTo>
                        <a:cubicBezTo>
                          <a:pt x="4684" y="0"/>
                          <a:pt x="6238" y="7031"/>
                          <a:pt x="6015" y="7091"/>
                        </a:cubicBezTo>
                        <a:close/>
                        <a:moveTo>
                          <a:pt x="9685" y="20636"/>
                        </a:moveTo>
                        <a:cubicBezTo>
                          <a:pt x="13225" y="15688"/>
                          <a:pt x="12692" y="11379"/>
                          <a:pt x="12692" y="11379"/>
                        </a:cubicBezTo>
                        <a:cubicBezTo>
                          <a:pt x="14001" y="16304"/>
                          <a:pt x="9964" y="21684"/>
                          <a:pt x="9964" y="21684"/>
                        </a:cubicBezTo>
                        <a:cubicBezTo>
                          <a:pt x="9964" y="21684"/>
                          <a:pt x="3801" y="19061"/>
                          <a:pt x="2492" y="14136"/>
                        </a:cubicBezTo>
                        <a:cubicBezTo>
                          <a:pt x="2492" y="14136"/>
                          <a:pt x="4154" y="18140"/>
                          <a:pt x="9685" y="20636"/>
                        </a:cubicBezTo>
                        <a:close/>
                        <a:moveTo>
                          <a:pt x="8998" y="18047"/>
                        </a:moveTo>
                        <a:cubicBezTo>
                          <a:pt x="11374" y="14725"/>
                          <a:pt x="11016" y="11832"/>
                          <a:pt x="11016" y="11832"/>
                        </a:cubicBezTo>
                        <a:cubicBezTo>
                          <a:pt x="11895" y="15139"/>
                          <a:pt x="9184" y="18750"/>
                          <a:pt x="9184" y="18750"/>
                        </a:cubicBezTo>
                        <a:cubicBezTo>
                          <a:pt x="9184" y="18750"/>
                          <a:pt x="5047" y="16989"/>
                          <a:pt x="4168" y="13683"/>
                        </a:cubicBezTo>
                        <a:cubicBezTo>
                          <a:pt x="4168" y="13683"/>
                          <a:pt x="5284" y="16371"/>
                          <a:pt x="8998" y="18047"/>
                        </a:cubicBezTo>
                        <a:close/>
                      </a:path>
                    </a:pathLst>
                  </a:custGeom>
                  <a:grpFill/>
                  <a:ln w="7600" cap="flat">
                    <a:noFill/>
                    <a:bevel/>
                  </a:ln>
                </p:spPr>
              </p:sp>
              <p:sp>
                <p:nvSpPr>
                  <p:cNvPr id="393" name="任意多边形: 形状 392"/>
                  <p:cNvSpPr/>
                  <p:nvPr/>
                </p:nvSpPr>
                <p:spPr>
                  <a:xfrm>
                    <a:off x="2236360" y="1055975"/>
                    <a:ext cx="3123" cy="3150"/>
                  </a:xfrm>
                  <a:custGeom>
                    <a:avLst/>
                    <a:gdLst/>
                    <a:ahLst/>
                    <a:cxnLst/>
                    <a:rect l="0" t="0" r="0" b="0"/>
                    <a:pathLst>
                      <a:path w="3123" h="3150">
                        <a:moveTo>
                          <a:pt x="0" y="1982"/>
                        </a:moveTo>
                        <a:cubicBezTo>
                          <a:pt x="-170" y="1142"/>
                          <a:pt x="325" y="279"/>
                          <a:pt x="1157" y="0"/>
                        </a:cubicBezTo>
                        <a:cubicBezTo>
                          <a:pt x="1990" y="-171"/>
                          <a:pt x="2846" y="327"/>
                          <a:pt x="3069" y="1167"/>
                        </a:cubicBezTo>
                        <a:cubicBezTo>
                          <a:pt x="3293" y="2007"/>
                          <a:pt x="2798" y="2871"/>
                          <a:pt x="1966" y="3096"/>
                        </a:cubicBezTo>
                        <a:cubicBezTo>
                          <a:pt x="1133" y="3321"/>
                          <a:pt x="277" y="2822"/>
                          <a:pt x="0" y="1982"/>
                        </a:cubicBezTo>
                        <a:close/>
                      </a:path>
                    </a:pathLst>
                  </a:custGeom>
                  <a:grpFill/>
                  <a:ln w="7600" cap="flat">
                    <a:noFill/>
                    <a:bevel/>
                  </a:ln>
                </p:spPr>
              </p:sp>
              <p:sp>
                <p:nvSpPr>
                  <p:cNvPr id="394" name="任意多边形: 形状 393"/>
                  <p:cNvSpPr/>
                  <p:nvPr/>
                </p:nvSpPr>
                <p:spPr>
                  <a:xfrm>
                    <a:off x="2226982" y="1031608"/>
                    <a:ext cx="14315" cy="23413"/>
                  </a:xfrm>
                  <a:custGeom>
                    <a:avLst/>
                    <a:gdLst/>
                    <a:ahLst/>
                    <a:cxnLst/>
                    <a:rect l="0" t="0" r="0" b="0"/>
                    <a:pathLst>
                      <a:path w="14315" h="23413">
                        <a:moveTo>
                          <a:pt x="8346" y="16451"/>
                        </a:moveTo>
                        <a:cubicBezTo>
                          <a:pt x="8098" y="16518"/>
                          <a:pt x="9756" y="23474"/>
                          <a:pt x="9506" y="23508"/>
                        </a:cubicBezTo>
                        <a:cubicBezTo>
                          <a:pt x="6008" y="23752"/>
                          <a:pt x="2112" y="19521"/>
                          <a:pt x="520" y="13530"/>
                        </a:cubicBezTo>
                        <a:cubicBezTo>
                          <a:pt x="-1185" y="7113"/>
                          <a:pt x="4075" y="104"/>
                          <a:pt x="4075" y="104"/>
                        </a:cubicBezTo>
                        <a:cubicBezTo>
                          <a:pt x="4075" y="104"/>
                          <a:pt x="12105" y="3522"/>
                          <a:pt x="13810" y="9939"/>
                        </a:cubicBezTo>
                        <a:cubicBezTo>
                          <a:pt x="15413" y="15973"/>
                          <a:pt x="14106" y="21641"/>
                          <a:pt x="10901" y="23131"/>
                        </a:cubicBezTo>
                        <a:cubicBezTo>
                          <a:pt x="10699" y="23245"/>
                          <a:pt x="8569" y="16390"/>
                          <a:pt x="8346" y="16451"/>
                        </a:cubicBezTo>
                        <a:close/>
                        <a:moveTo>
                          <a:pt x="4810" y="2870"/>
                        </a:moveTo>
                        <a:cubicBezTo>
                          <a:pt x="10328" y="5369"/>
                          <a:pt x="12003" y="9370"/>
                          <a:pt x="12003" y="9370"/>
                        </a:cubicBezTo>
                        <a:cubicBezTo>
                          <a:pt x="10695" y="4445"/>
                          <a:pt x="4531" y="1822"/>
                          <a:pt x="4531" y="1822"/>
                        </a:cubicBezTo>
                        <a:cubicBezTo>
                          <a:pt x="4531" y="1822"/>
                          <a:pt x="494" y="7201"/>
                          <a:pt x="1803" y="12126"/>
                        </a:cubicBezTo>
                        <a:cubicBezTo>
                          <a:pt x="1803" y="12126"/>
                          <a:pt x="1257" y="7821"/>
                          <a:pt x="4810" y="2870"/>
                        </a:cubicBezTo>
                        <a:close/>
                        <a:moveTo>
                          <a:pt x="5498" y="5459"/>
                        </a:moveTo>
                        <a:cubicBezTo>
                          <a:pt x="9202" y="7137"/>
                          <a:pt x="10327" y="9823"/>
                          <a:pt x="10327" y="9823"/>
                        </a:cubicBezTo>
                        <a:cubicBezTo>
                          <a:pt x="9449" y="6516"/>
                          <a:pt x="5311" y="4755"/>
                          <a:pt x="5311" y="4755"/>
                        </a:cubicBezTo>
                        <a:cubicBezTo>
                          <a:pt x="5311" y="4755"/>
                          <a:pt x="2600" y="8367"/>
                          <a:pt x="3479" y="11674"/>
                        </a:cubicBezTo>
                        <a:cubicBezTo>
                          <a:pt x="3479" y="11674"/>
                          <a:pt x="3112" y="8783"/>
                          <a:pt x="5498" y="5459"/>
                        </a:cubicBezTo>
                        <a:close/>
                      </a:path>
                    </a:pathLst>
                  </a:custGeom>
                  <a:grpFill/>
                  <a:ln w="7600" cap="flat">
                    <a:noFill/>
                    <a:bevel/>
                  </a:ln>
                </p:spPr>
              </p:sp>
            </p:grpSp>
            <p:grpSp>
              <p:nvGrpSpPr>
                <p:cNvPr id="372" name="组合 371"/>
                <p:cNvGrpSpPr/>
                <p:nvPr/>
              </p:nvGrpSpPr>
              <p:grpSpPr>
                <a:xfrm rot="510912" flipH="1">
                  <a:off x="2262792" y="2554123"/>
                  <a:ext cx="666905" cy="673318"/>
                  <a:chOff x="2226239" y="1019627"/>
                  <a:chExt cx="172199" cy="173855"/>
                </a:xfrm>
                <a:grpFill/>
              </p:grpSpPr>
              <p:sp>
                <p:nvSpPr>
                  <p:cNvPr id="385" name="任意多边形: 形状 384"/>
                  <p:cNvSpPr/>
                  <p:nvPr/>
                </p:nvSpPr>
                <p:spPr>
                  <a:xfrm>
                    <a:off x="2320489" y="1063469"/>
                    <a:ext cx="78487" cy="51374"/>
                  </a:xfrm>
                  <a:custGeom>
                    <a:avLst/>
                    <a:gdLst/>
                    <a:ahLst/>
                    <a:cxnLst/>
                    <a:rect l="0" t="0" r="0" b="0"/>
                    <a:pathLst>
                      <a:path w="78487" h="51374">
                        <a:moveTo>
                          <a:pt x="23397" y="31247"/>
                        </a:moveTo>
                        <a:cubicBezTo>
                          <a:pt x="23094" y="30406"/>
                          <a:pt x="-170" y="38262"/>
                          <a:pt x="-360" y="37406"/>
                        </a:cubicBezTo>
                        <a:cubicBezTo>
                          <a:pt x="-2250" y="25324"/>
                          <a:pt x="11029" y="10510"/>
                          <a:pt x="31014" y="3174"/>
                        </a:cubicBezTo>
                        <a:cubicBezTo>
                          <a:pt x="52420" y="-4684"/>
                          <a:pt x="77949" y="11479"/>
                          <a:pt x="77949" y="11479"/>
                        </a:cubicBezTo>
                        <a:cubicBezTo>
                          <a:pt x="77949" y="11479"/>
                          <a:pt x="68694" y="40410"/>
                          <a:pt x="47288" y="48268"/>
                        </a:cubicBezTo>
                        <a:cubicBezTo>
                          <a:pt x="27158" y="55658"/>
                          <a:pt x="7404" y="52825"/>
                          <a:pt x="1348" y="42139"/>
                        </a:cubicBezTo>
                        <a:cubicBezTo>
                          <a:pt x="898" y="41468"/>
                          <a:pt x="23670" y="32004"/>
                          <a:pt x="23397" y="31247"/>
                        </a:cubicBezTo>
                        <a:close/>
                        <a:moveTo>
                          <a:pt x="68723" y="14866"/>
                        </a:moveTo>
                        <a:cubicBezTo>
                          <a:pt x="61848" y="34792"/>
                          <a:pt x="48687" y="41819"/>
                          <a:pt x="48687" y="41819"/>
                        </a:cubicBezTo>
                        <a:cubicBezTo>
                          <a:pt x="65116" y="35788"/>
                          <a:pt x="72219" y="13583"/>
                          <a:pt x="72219" y="13583"/>
                        </a:cubicBezTo>
                        <a:cubicBezTo>
                          <a:pt x="72219" y="13583"/>
                          <a:pt x="52626" y="1177"/>
                          <a:pt x="36196" y="7208"/>
                        </a:cubicBezTo>
                        <a:cubicBezTo>
                          <a:pt x="36196" y="7208"/>
                          <a:pt x="50740" y="4013"/>
                          <a:pt x="68723" y="14866"/>
                        </a:cubicBezTo>
                        <a:close/>
                        <a:moveTo>
                          <a:pt x="60087" y="18036"/>
                        </a:moveTo>
                        <a:cubicBezTo>
                          <a:pt x="55471" y="31415"/>
                          <a:pt x="46634" y="36132"/>
                          <a:pt x="46634" y="36132"/>
                        </a:cubicBezTo>
                        <a:cubicBezTo>
                          <a:pt x="57665" y="32083"/>
                          <a:pt x="62434" y="17175"/>
                          <a:pt x="62434" y="17175"/>
                        </a:cubicBezTo>
                        <a:cubicBezTo>
                          <a:pt x="62434" y="17175"/>
                          <a:pt x="49279" y="8846"/>
                          <a:pt x="38248" y="12895"/>
                        </a:cubicBezTo>
                        <a:cubicBezTo>
                          <a:pt x="38248" y="12895"/>
                          <a:pt x="48013" y="10750"/>
                          <a:pt x="60087" y="18036"/>
                        </a:cubicBezTo>
                        <a:close/>
                      </a:path>
                    </a:pathLst>
                  </a:custGeom>
                  <a:grpFill/>
                  <a:ln w="7600" cap="flat">
                    <a:noFill/>
                    <a:bevel/>
                  </a:ln>
                </p:spPr>
              </p:sp>
              <p:sp>
                <p:nvSpPr>
                  <p:cNvPr id="386" name="任意多边形: 形状 385"/>
                  <p:cNvSpPr/>
                  <p:nvPr/>
                </p:nvSpPr>
                <p:spPr>
                  <a:xfrm>
                    <a:off x="2226239" y="1097244"/>
                    <a:ext cx="78451" cy="51375"/>
                  </a:xfrm>
                  <a:custGeom>
                    <a:avLst/>
                    <a:gdLst/>
                    <a:ahLst/>
                    <a:cxnLst/>
                    <a:rect l="0" t="0" r="0" b="0"/>
                    <a:pathLst>
                      <a:path w="78451" h="51375">
                        <a:moveTo>
                          <a:pt x="54388" y="20694"/>
                        </a:moveTo>
                        <a:cubicBezTo>
                          <a:pt x="54084" y="19852"/>
                          <a:pt x="76912" y="10789"/>
                          <a:pt x="76511" y="10010"/>
                        </a:cubicBezTo>
                        <a:cubicBezTo>
                          <a:pt x="70260" y="0"/>
                          <a:pt x="50645" y="-3209"/>
                          <a:pt x="30660" y="4127"/>
                        </a:cubicBezTo>
                        <a:cubicBezTo>
                          <a:pt x="9254" y="11984"/>
                          <a:pt x="0" y="40915"/>
                          <a:pt x="0" y="40915"/>
                        </a:cubicBezTo>
                        <a:cubicBezTo>
                          <a:pt x="0" y="40915"/>
                          <a:pt x="25528" y="57078"/>
                          <a:pt x="46934" y="49221"/>
                        </a:cubicBezTo>
                        <a:cubicBezTo>
                          <a:pt x="67064" y="41831"/>
                          <a:pt x="80391" y="26856"/>
                          <a:pt x="78220" y="14744"/>
                        </a:cubicBezTo>
                        <a:cubicBezTo>
                          <a:pt x="78138" y="13938"/>
                          <a:pt x="54661" y="21451"/>
                          <a:pt x="54388" y="20694"/>
                        </a:cubicBezTo>
                        <a:close/>
                        <a:moveTo>
                          <a:pt x="9225" y="37529"/>
                        </a:moveTo>
                        <a:cubicBezTo>
                          <a:pt x="27192" y="48336"/>
                          <a:pt x="41753" y="45187"/>
                          <a:pt x="41753" y="45187"/>
                        </a:cubicBezTo>
                        <a:cubicBezTo>
                          <a:pt x="25323" y="51218"/>
                          <a:pt x="5729" y="38812"/>
                          <a:pt x="5729" y="38812"/>
                        </a:cubicBezTo>
                        <a:cubicBezTo>
                          <a:pt x="5729" y="38812"/>
                          <a:pt x="12832" y="16607"/>
                          <a:pt x="29262" y="10576"/>
                        </a:cubicBezTo>
                        <a:cubicBezTo>
                          <a:pt x="29262" y="10576"/>
                          <a:pt x="16084" y="17557"/>
                          <a:pt x="9225" y="37529"/>
                        </a:cubicBezTo>
                        <a:close/>
                        <a:moveTo>
                          <a:pt x="17862" y="34358"/>
                        </a:moveTo>
                        <a:cubicBezTo>
                          <a:pt x="29925" y="41614"/>
                          <a:pt x="39700" y="39500"/>
                          <a:pt x="39700" y="39500"/>
                        </a:cubicBezTo>
                        <a:cubicBezTo>
                          <a:pt x="28670" y="43549"/>
                          <a:pt x="15515" y="35220"/>
                          <a:pt x="15515" y="35220"/>
                        </a:cubicBezTo>
                        <a:cubicBezTo>
                          <a:pt x="15515" y="35220"/>
                          <a:pt x="20284" y="20312"/>
                          <a:pt x="31314" y="16263"/>
                        </a:cubicBezTo>
                        <a:cubicBezTo>
                          <a:pt x="31314" y="16263"/>
                          <a:pt x="22467" y="20950"/>
                          <a:pt x="17862" y="34358"/>
                        </a:cubicBezTo>
                        <a:close/>
                      </a:path>
                    </a:pathLst>
                  </a:custGeom>
                  <a:grpFill/>
                  <a:ln w="7600" cap="flat">
                    <a:noFill/>
                    <a:bevel/>
                  </a:ln>
                </p:spPr>
              </p:sp>
              <p:sp>
                <p:nvSpPr>
                  <p:cNvPr id="387" name="任意多边形: 形状 386"/>
                  <p:cNvSpPr/>
                  <p:nvPr/>
                </p:nvSpPr>
                <p:spPr>
                  <a:xfrm>
                    <a:off x="2270596" y="1019627"/>
                    <a:ext cx="50940" cy="79121"/>
                  </a:xfrm>
                  <a:custGeom>
                    <a:avLst/>
                    <a:gdLst/>
                    <a:ahLst/>
                    <a:cxnLst/>
                    <a:rect l="0" t="0" r="0" b="0"/>
                    <a:pathLst>
                      <a:path w="50940" h="79121">
                        <a:moveTo>
                          <a:pt x="30422" y="54852"/>
                        </a:moveTo>
                        <a:cubicBezTo>
                          <a:pt x="31256" y="54546"/>
                          <a:pt x="40243" y="77569"/>
                          <a:pt x="41015" y="77165"/>
                        </a:cubicBezTo>
                        <a:cubicBezTo>
                          <a:pt x="51407" y="70860"/>
                          <a:pt x="54122" y="51078"/>
                          <a:pt x="46849" y="30922"/>
                        </a:cubicBezTo>
                        <a:cubicBezTo>
                          <a:pt x="39057" y="9333"/>
                          <a:pt x="10371" y="0"/>
                          <a:pt x="10371" y="0"/>
                        </a:cubicBezTo>
                        <a:cubicBezTo>
                          <a:pt x="10371" y="0"/>
                          <a:pt x="-5655" y="25746"/>
                          <a:pt x="2136" y="47335"/>
                        </a:cubicBezTo>
                        <a:cubicBezTo>
                          <a:pt x="9463" y="67637"/>
                          <a:pt x="24312" y="81078"/>
                          <a:pt x="36322" y="78888"/>
                        </a:cubicBezTo>
                        <a:cubicBezTo>
                          <a:pt x="37121" y="78805"/>
                          <a:pt x="29671" y="55128"/>
                          <a:pt x="30422" y="54852"/>
                        </a:cubicBezTo>
                        <a:close/>
                        <a:moveTo>
                          <a:pt x="13729" y="9304"/>
                        </a:moveTo>
                        <a:cubicBezTo>
                          <a:pt x="3013" y="27424"/>
                          <a:pt x="6136" y="42109"/>
                          <a:pt x="6136" y="42109"/>
                        </a:cubicBezTo>
                        <a:cubicBezTo>
                          <a:pt x="0" y="25539"/>
                          <a:pt x="12457" y="5778"/>
                          <a:pt x="12457" y="5778"/>
                        </a:cubicBezTo>
                        <a:cubicBezTo>
                          <a:pt x="12457" y="5778"/>
                          <a:pt x="34474" y="12942"/>
                          <a:pt x="40454" y="29512"/>
                        </a:cubicBezTo>
                        <a:cubicBezTo>
                          <a:pt x="40454" y="29512"/>
                          <a:pt x="33532" y="16222"/>
                          <a:pt x="13729" y="9304"/>
                        </a:cubicBezTo>
                        <a:close/>
                        <a:moveTo>
                          <a:pt x="16873" y="18015"/>
                        </a:moveTo>
                        <a:cubicBezTo>
                          <a:pt x="9678" y="30180"/>
                          <a:pt x="11775" y="40039"/>
                          <a:pt x="11775" y="40039"/>
                        </a:cubicBezTo>
                        <a:cubicBezTo>
                          <a:pt x="7760" y="28915"/>
                          <a:pt x="16018" y="15647"/>
                          <a:pt x="16018" y="15647"/>
                        </a:cubicBezTo>
                        <a:cubicBezTo>
                          <a:pt x="16018" y="15647"/>
                          <a:pt x="30801" y="20457"/>
                          <a:pt x="34815" y="31582"/>
                        </a:cubicBezTo>
                        <a:cubicBezTo>
                          <a:pt x="34815" y="31582"/>
                          <a:pt x="30168" y="22659"/>
                          <a:pt x="16873" y="18015"/>
                        </a:cubicBezTo>
                        <a:close/>
                      </a:path>
                    </a:pathLst>
                  </a:custGeom>
                  <a:grpFill/>
                  <a:ln w="7600" cap="flat">
                    <a:noFill/>
                    <a:bevel/>
                  </a:ln>
                </p:spPr>
              </p:sp>
              <p:sp>
                <p:nvSpPr>
                  <p:cNvPr id="388" name="任意多边形: 形状 387"/>
                  <p:cNvSpPr/>
                  <p:nvPr/>
                </p:nvSpPr>
                <p:spPr>
                  <a:xfrm>
                    <a:off x="2306938" y="1101108"/>
                    <a:ext cx="10801" cy="10893"/>
                  </a:xfrm>
                  <a:custGeom>
                    <a:avLst/>
                    <a:gdLst/>
                    <a:ahLst/>
                    <a:cxnLst/>
                    <a:rect l="0" t="0" r="0" b="0"/>
                    <a:pathLst>
                      <a:path w="10801" h="10893">
                        <a:moveTo>
                          <a:pt x="10474" y="3584"/>
                        </a:moveTo>
                        <a:cubicBezTo>
                          <a:pt x="11493" y="6410"/>
                          <a:pt x="10049" y="9535"/>
                          <a:pt x="7247" y="10563"/>
                        </a:cubicBezTo>
                        <a:cubicBezTo>
                          <a:pt x="4445" y="11592"/>
                          <a:pt x="1347" y="10135"/>
                          <a:pt x="327" y="7309"/>
                        </a:cubicBezTo>
                        <a:cubicBezTo>
                          <a:pt x="-693" y="4483"/>
                          <a:pt x="752" y="1358"/>
                          <a:pt x="3554" y="330"/>
                        </a:cubicBezTo>
                        <a:cubicBezTo>
                          <a:pt x="6356" y="-699"/>
                          <a:pt x="9454" y="758"/>
                          <a:pt x="10474" y="3584"/>
                        </a:cubicBezTo>
                        <a:close/>
                      </a:path>
                    </a:pathLst>
                  </a:custGeom>
                  <a:grpFill/>
                  <a:ln w="7600" cap="flat">
                    <a:noFill/>
                    <a:bevel/>
                  </a:ln>
                </p:spPr>
              </p:sp>
              <p:sp>
                <p:nvSpPr>
                  <p:cNvPr id="389" name="任意多边形: 形状 388"/>
                  <p:cNvSpPr/>
                  <p:nvPr/>
                </p:nvSpPr>
                <p:spPr>
                  <a:xfrm>
                    <a:off x="2304152" y="1114867"/>
                    <a:ext cx="50940" cy="79158"/>
                  </a:xfrm>
                  <a:custGeom>
                    <a:avLst/>
                    <a:gdLst/>
                    <a:ahLst/>
                    <a:cxnLst/>
                    <a:rect l="0" t="0" r="0" b="0"/>
                    <a:pathLst>
                      <a:path w="50940" h="79158">
                        <a:moveTo>
                          <a:pt x="19957" y="23597"/>
                        </a:moveTo>
                        <a:cubicBezTo>
                          <a:pt x="20791" y="23291"/>
                          <a:pt x="13002" y="-172"/>
                          <a:pt x="13851" y="-363"/>
                        </a:cubicBezTo>
                        <a:cubicBezTo>
                          <a:pt x="25830" y="-2270"/>
                          <a:pt x="40518" y="11124"/>
                          <a:pt x="47792" y="31279"/>
                        </a:cubicBezTo>
                        <a:cubicBezTo>
                          <a:pt x="55584" y="52868"/>
                          <a:pt x="39557" y="78614"/>
                          <a:pt x="39557" y="78614"/>
                        </a:cubicBezTo>
                        <a:cubicBezTo>
                          <a:pt x="39557" y="78614"/>
                          <a:pt x="10871" y="69281"/>
                          <a:pt x="3080" y="47692"/>
                        </a:cubicBezTo>
                        <a:cubicBezTo>
                          <a:pt x="-4247" y="27390"/>
                          <a:pt x="-1438" y="7468"/>
                          <a:pt x="9157" y="1360"/>
                        </a:cubicBezTo>
                        <a:cubicBezTo>
                          <a:pt x="9822" y="905"/>
                          <a:pt x="19206" y="23873"/>
                          <a:pt x="19957" y="23597"/>
                        </a:cubicBezTo>
                        <a:close/>
                        <a:moveTo>
                          <a:pt x="36200" y="69311"/>
                        </a:moveTo>
                        <a:cubicBezTo>
                          <a:pt x="16442" y="62376"/>
                          <a:pt x="9475" y="49103"/>
                          <a:pt x="9475" y="49103"/>
                        </a:cubicBezTo>
                        <a:cubicBezTo>
                          <a:pt x="15455" y="65673"/>
                          <a:pt x="37472" y="72836"/>
                          <a:pt x="37472" y="72836"/>
                        </a:cubicBezTo>
                        <a:cubicBezTo>
                          <a:pt x="37472" y="72836"/>
                          <a:pt x="49773" y="53075"/>
                          <a:pt x="43793" y="36505"/>
                        </a:cubicBezTo>
                        <a:cubicBezTo>
                          <a:pt x="43793" y="36505"/>
                          <a:pt x="46960" y="51174"/>
                          <a:pt x="36200" y="69311"/>
                        </a:cubicBezTo>
                        <a:close/>
                        <a:moveTo>
                          <a:pt x="33056" y="60600"/>
                        </a:moveTo>
                        <a:cubicBezTo>
                          <a:pt x="19791" y="55945"/>
                          <a:pt x="15113" y="47033"/>
                          <a:pt x="15113" y="47033"/>
                        </a:cubicBezTo>
                        <a:cubicBezTo>
                          <a:pt x="19128" y="58158"/>
                          <a:pt x="33910" y="62967"/>
                          <a:pt x="33910" y="62967"/>
                        </a:cubicBezTo>
                        <a:cubicBezTo>
                          <a:pt x="33910" y="62967"/>
                          <a:pt x="42169" y="49700"/>
                          <a:pt x="38154" y="38575"/>
                        </a:cubicBezTo>
                        <a:cubicBezTo>
                          <a:pt x="38154" y="38575"/>
                          <a:pt x="40280" y="48423"/>
                          <a:pt x="33056" y="60600"/>
                        </a:cubicBezTo>
                        <a:close/>
                      </a:path>
                    </a:pathLst>
                  </a:custGeom>
                  <a:grpFill/>
                  <a:ln w="7600" cap="flat">
                    <a:noFill/>
                    <a:bevel/>
                  </a:ln>
                </p:spPr>
              </p:sp>
            </p:grpSp>
            <p:grpSp>
              <p:nvGrpSpPr>
                <p:cNvPr id="373" name="组合 372"/>
                <p:cNvGrpSpPr/>
                <p:nvPr/>
              </p:nvGrpSpPr>
              <p:grpSpPr>
                <a:xfrm rot="510912" flipH="1">
                  <a:off x="2410011" y="3157699"/>
                  <a:ext cx="371614" cy="374391"/>
                  <a:chOff x="2247109" y="1174198"/>
                  <a:chExt cx="95953" cy="96670"/>
                </a:xfrm>
                <a:grpFill/>
              </p:grpSpPr>
              <p:sp>
                <p:nvSpPr>
                  <p:cNvPr id="380" name="任意多边形: 形状 379"/>
                  <p:cNvSpPr/>
                  <p:nvPr/>
                </p:nvSpPr>
                <p:spPr>
                  <a:xfrm>
                    <a:off x="2271306" y="1173896"/>
                    <a:ext cx="28354" cy="44062"/>
                  </a:xfrm>
                  <a:custGeom>
                    <a:avLst/>
                    <a:gdLst/>
                    <a:ahLst/>
                    <a:cxnLst/>
                    <a:rect l="0" t="0" r="0" b="0"/>
                    <a:pathLst>
                      <a:path w="28354" h="44062">
                        <a:moveTo>
                          <a:pt x="17246" y="30927"/>
                        </a:moveTo>
                        <a:cubicBezTo>
                          <a:pt x="16781" y="31097"/>
                          <a:pt x="21117" y="44157"/>
                          <a:pt x="20645" y="44263"/>
                        </a:cubicBezTo>
                        <a:cubicBezTo>
                          <a:pt x="13977" y="45325"/>
                          <a:pt x="5801" y="37870"/>
                          <a:pt x="1752" y="26651"/>
                        </a:cubicBezTo>
                        <a:cubicBezTo>
                          <a:pt x="-2585" y="14634"/>
                          <a:pt x="6336" y="302"/>
                          <a:pt x="6336" y="302"/>
                        </a:cubicBezTo>
                        <a:cubicBezTo>
                          <a:pt x="6336" y="302"/>
                          <a:pt x="22303" y="5498"/>
                          <a:pt x="26640" y="17515"/>
                        </a:cubicBezTo>
                        <a:cubicBezTo>
                          <a:pt x="30718" y="28815"/>
                          <a:pt x="29155" y="39905"/>
                          <a:pt x="23257" y="43305"/>
                        </a:cubicBezTo>
                        <a:cubicBezTo>
                          <a:pt x="22887" y="43558"/>
                          <a:pt x="17664" y="30773"/>
                          <a:pt x="17246" y="30927"/>
                        </a:cubicBezTo>
                        <a:close/>
                        <a:moveTo>
                          <a:pt x="8205" y="5481"/>
                        </a:moveTo>
                        <a:cubicBezTo>
                          <a:pt x="19202" y="9341"/>
                          <a:pt x="23081" y="16730"/>
                          <a:pt x="23081" y="16730"/>
                        </a:cubicBezTo>
                        <a:cubicBezTo>
                          <a:pt x="19752" y="7506"/>
                          <a:pt x="7496" y="3519"/>
                          <a:pt x="7496" y="3519"/>
                        </a:cubicBezTo>
                        <a:cubicBezTo>
                          <a:pt x="7496" y="3519"/>
                          <a:pt x="650" y="14518"/>
                          <a:pt x="3978" y="23742"/>
                        </a:cubicBezTo>
                        <a:cubicBezTo>
                          <a:pt x="3978" y="23742"/>
                          <a:pt x="2215" y="15577"/>
                          <a:pt x="8205" y="5481"/>
                        </a:cubicBezTo>
                        <a:close/>
                        <a:moveTo>
                          <a:pt x="9954" y="10330"/>
                        </a:moveTo>
                        <a:cubicBezTo>
                          <a:pt x="17338" y="12921"/>
                          <a:pt x="19942" y="17882"/>
                          <a:pt x="19942" y="17882"/>
                        </a:cubicBezTo>
                        <a:cubicBezTo>
                          <a:pt x="17707" y="11689"/>
                          <a:pt x="9479" y="9012"/>
                          <a:pt x="9479" y="9012"/>
                        </a:cubicBezTo>
                        <a:cubicBezTo>
                          <a:pt x="9479" y="9012"/>
                          <a:pt x="4882" y="16397"/>
                          <a:pt x="7117" y="22590"/>
                        </a:cubicBezTo>
                        <a:cubicBezTo>
                          <a:pt x="7117" y="22590"/>
                          <a:pt x="5933" y="17108"/>
                          <a:pt x="9954" y="10330"/>
                        </a:cubicBezTo>
                        <a:close/>
                      </a:path>
                    </a:pathLst>
                  </a:custGeom>
                  <a:grpFill/>
                  <a:ln w="7600" cap="flat">
                    <a:noFill/>
                    <a:bevel/>
                  </a:ln>
                </p:spPr>
              </p:sp>
              <p:sp>
                <p:nvSpPr>
                  <p:cNvPr id="381" name="任意多边形: 形状 380"/>
                  <p:cNvSpPr/>
                  <p:nvPr/>
                </p:nvSpPr>
                <p:spPr>
                  <a:xfrm>
                    <a:off x="2289947" y="1226827"/>
                    <a:ext cx="28355" cy="44041"/>
                  </a:xfrm>
                  <a:custGeom>
                    <a:avLst/>
                    <a:gdLst/>
                    <a:ahLst/>
                    <a:cxnLst/>
                    <a:rect l="0" t="0" r="0" b="0"/>
                    <a:pathLst>
                      <a:path w="28355" h="44041">
                        <a:moveTo>
                          <a:pt x="11421" y="13509"/>
                        </a:moveTo>
                        <a:cubicBezTo>
                          <a:pt x="10957" y="13679"/>
                          <a:pt x="5955" y="864"/>
                          <a:pt x="5525" y="1089"/>
                        </a:cubicBezTo>
                        <a:cubicBezTo>
                          <a:pt x="0" y="4598"/>
                          <a:pt x="-1771" y="15610"/>
                          <a:pt x="2278" y="26829"/>
                        </a:cubicBezTo>
                        <a:cubicBezTo>
                          <a:pt x="6614" y="38846"/>
                          <a:pt x="22582" y="44041"/>
                          <a:pt x="22582" y="44041"/>
                        </a:cubicBezTo>
                        <a:cubicBezTo>
                          <a:pt x="22582" y="44041"/>
                          <a:pt x="31503" y="29710"/>
                          <a:pt x="27166" y="17693"/>
                        </a:cubicBezTo>
                        <a:cubicBezTo>
                          <a:pt x="23087" y="6392"/>
                          <a:pt x="14822" y="-1089"/>
                          <a:pt x="8137" y="0"/>
                        </a:cubicBezTo>
                        <a:cubicBezTo>
                          <a:pt x="7693" y="0"/>
                          <a:pt x="11839" y="13355"/>
                          <a:pt x="11421" y="13509"/>
                        </a:cubicBezTo>
                        <a:close/>
                        <a:moveTo>
                          <a:pt x="20713" y="38862"/>
                        </a:moveTo>
                        <a:cubicBezTo>
                          <a:pt x="26678" y="28776"/>
                          <a:pt x="24939" y="20602"/>
                          <a:pt x="24939" y="20602"/>
                        </a:cubicBezTo>
                        <a:cubicBezTo>
                          <a:pt x="28268" y="29825"/>
                          <a:pt x="21421" y="40825"/>
                          <a:pt x="21421" y="40825"/>
                        </a:cubicBezTo>
                        <a:cubicBezTo>
                          <a:pt x="21421" y="40825"/>
                          <a:pt x="9166" y="36838"/>
                          <a:pt x="5837" y="27614"/>
                        </a:cubicBezTo>
                        <a:cubicBezTo>
                          <a:pt x="5837" y="27614"/>
                          <a:pt x="9690" y="35012"/>
                          <a:pt x="20713" y="38862"/>
                        </a:cubicBezTo>
                        <a:close/>
                        <a:moveTo>
                          <a:pt x="18963" y="34014"/>
                        </a:moveTo>
                        <a:cubicBezTo>
                          <a:pt x="22968" y="27242"/>
                          <a:pt x="21801" y="21754"/>
                          <a:pt x="21801" y="21754"/>
                        </a:cubicBezTo>
                        <a:cubicBezTo>
                          <a:pt x="24035" y="27947"/>
                          <a:pt x="19439" y="35332"/>
                          <a:pt x="19439" y="35332"/>
                        </a:cubicBezTo>
                        <a:cubicBezTo>
                          <a:pt x="19439" y="35332"/>
                          <a:pt x="11210" y="32654"/>
                          <a:pt x="8976" y="26462"/>
                        </a:cubicBezTo>
                        <a:cubicBezTo>
                          <a:pt x="8976" y="26462"/>
                          <a:pt x="11563" y="31429"/>
                          <a:pt x="18963" y="34014"/>
                        </a:cubicBezTo>
                        <a:close/>
                      </a:path>
                    </a:pathLst>
                  </a:custGeom>
                  <a:grpFill/>
                  <a:ln w="7600" cap="flat">
                    <a:noFill/>
                    <a:bevel/>
                  </a:ln>
                </p:spPr>
              </p:sp>
              <p:sp>
                <p:nvSpPr>
                  <p:cNvPr id="382" name="任意多边形: 形状 381"/>
                  <p:cNvSpPr/>
                  <p:nvPr/>
                </p:nvSpPr>
                <p:spPr>
                  <a:xfrm>
                    <a:off x="2247109" y="1217370"/>
                    <a:ext cx="43668" cy="28597"/>
                  </a:xfrm>
                  <a:custGeom>
                    <a:avLst/>
                    <a:gdLst/>
                    <a:ahLst/>
                    <a:cxnLst/>
                    <a:rect l="0" t="0" r="0" b="0"/>
                    <a:pathLst>
                      <a:path w="43668" h="28597">
                        <a:moveTo>
                          <a:pt x="30274" y="11519"/>
                        </a:moveTo>
                        <a:cubicBezTo>
                          <a:pt x="30105" y="11050"/>
                          <a:pt x="42811" y="6006"/>
                          <a:pt x="42589" y="5572"/>
                        </a:cubicBezTo>
                        <a:cubicBezTo>
                          <a:pt x="39109" y="0"/>
                          <a:pt x="28191" y="-1786"/>
                          <a:pt x="17066" y="2297"/>
                        </a:cubicBezTo>
                        <a:cubicBezTo>
                          <a:pt x="5151" y="6671"/>
                          <a:pt x="0" y="22775"/>
                          <a:pt x="0" y="22775"/>
                        </a:cubicBezTo>
                        <a:cubicBezTo>
                          <a:pt x="0" y="22775"/>
                          <a:pt x="14210" y="31772"/>
                          <a:pt x="26125" y="27398"/>
                        </a:cubicBezTo>
                        <a:cubicBezTo>
                          <a:pt x="37330" y="23285"/>
                          <a:pt x="44748" y="14949"/>
                          <a:pt x="43540" y="8207"/>
                        </a:cubicBezTo>
                        <a:cubicBezTo>
                          <a:pt x="43494" y="7758"/>
                          <a:pt x="30426" y="11940"/>
                          <a:pt x="30274" y="11519"/>
                        </a:cubicBezTo>
                        <a:close/>
                        <a:moveTo>
                          <a:pt x="5135" y="20890"/>
                        </a:moveTo>
                        <a:cubicBezTo>
                          <a:pt x="15136" y="26906"/>
                          <a:pt x="23241" y="25153"/>
                          <a:pt x="23241" y="25153"/>
                        </a:cubicBezTo>
                        <a:cubicBezTo>
                          <a:pt x="14096" y="28510"/>
                          <a:pt x="3189" y="21604"/>
                          <a:pt x="3189" y="21604"/>
                        </a:cubicBezTo>
                        <a:cubicBezTo>
                          <a:pt x="3189" y="21604"/>
                          <a:pt x="7143" y="9244"/>
                          <a:pt x="16288" y="5887"/>
                        </a:cubicBezTo>
                        <a:cubicBezTo>
                          <a:pt x="16288" y="5887"/>
                          <a:pt x="8953" y="9773"/>
                          <a:pt x="5135" y="20890"/>
                        </a:cubicBezTo>
                        <a:close/>
                        <a:moveTo>
                          <a:pt x="9943" y="19125"/>
                        </a:moveTo>
                        <a:cubicBezTo>
                          <a:pt x="16657" y="23164"/>
                          <a:pt x="22098" y="21987"/>
                          <a:pt x="22098" y="21987"/>
                        </a:cubicBezTo>
                        <a:cubicBezTo>
                          <a:pt x="15958" y="24241"/>
                          <a:pt x="8636" y="19605"/>
                          <a:pt x="8636" y="19605"/>
                        </a:cubicBezTo>
                        <a:cubicBezTo>
                          <a:pt x="8636" y="19605"/>
                          <a:pt x="11290" y="11306"/>
                          <a:pt x="17430" y="9052"/>
                        </a:cubicBezTo>
                        <a:cubicBezTo>
                          <a:pt x="17430" y="9052"/>
                          <a:pt x="12506" y="11661"/>
                          <a:pt x="9943" y="19125"/>
                        </a:cubicBezTo>
                        <a:close/>
                      </a:path>
                    </a:pathLst>
                  </a:custGeom>
                  <a:grpFill/>
                  <a:ln w="7600" cap="flat">
                    <a:noFill/>
                    <a:bevel/>
                  </a:ln>
                </p:spPr>
              </p:sp>
              <p:sp>
                <p:nvSpPr>
                  <p:cNvPr id="383" name="任意多边形: 形状 382"/>
                  <p:cNvSpPr/>
                  <p:nvPr/>
                </p:nvSpPr>
                <p:spPr>
                  <a:xfrm>
                    <a:off x="2292080" y="1219502"/>
                    <a:ext cx="6012" cy="6063"/>
                  </a:xfrm>
                  <a:custGeom>
                    <a:avLst/>
                    <a:gdLst/>
                    <a:ahLst/>
                    <a:cxnLst/>
                    <a:rect l="0" t="0" r="0" b="0"/>
                    <a:pathLst>
                      <a:path w="6012" h="6063">
                        <a:moveTo>
                          <a:pt x="1978" y="184"/>
                        </a:moveTo>
                        <a:cubicBezTo>
                          <a:pt x="3538" y="-389"/>
                          <a:pt x="5262" y="422"/>
                          <a:pt x="5830" y="1995"/>
                        </a:cubicBezTo>
                        <a:cubicBezTo>
                          <a:pt x="6398" y="3568"/>
                          <a:pt x="5593" y="5307"/>
                          <a:pt x="4034" y="5880"/>
                        </a:cubicBezTo>
                        <a:cubicBezTo>
                          <a:pt x="2474" y="6452"/>
                          <a:pt x="750" y="5641"/>
                          <a:pt x="182" y="4068"/>
                        </a:cubicBezTo>
                        <a:cubicBezTo>
                          <a:pt x="-386" y="2495"/>
                          <a:pt x="419" y="756"/>
                          <a:pt x="1978" y="184"/>
                        </a:cubicBezTo>
                        <a:close/>
                      </a:path>
                    </a:pathLst>
                  </a:custGeom>
                  <a:grpFill/>
                  <a:ln w="7600" cap="flat">
                    <a:noFill/>
                    <a:bevel/>
                  </a:ln>
                </p:spPr>
              </p:sp>
              <p:sp>
                <p:nvSpPr>
                  <p:cNvPr id="384" name="任意多边形: 形状 383"/>
                  <p:cNvSpPr/>
                  <p:nvPr/>
                </p:nvSpPr>
                <p:spPr>
                  <a:xfrm>
                    <a:off x="2299673" y="1198532"/>
                    <a:ext cx="43689" cy="28597"/>
                  </a:xfrm>
                  <a:custGeom>
                    <a:avLst/>
                    <a:gdLst/>
                    <a:ahLst/>
                    <a:cxnLst/>
                    <a:rect l="0" t="0" r="0" b="0"/>
                    <a:pathLst>
                      <a:path w="43689" h="28597">
                        <a:moveTo>
                          <a:pt x="13024" y="17393"/>
                        </a:moveTo>
                        <a:cubicBezTo>
                          <a:pt x="12855" y="16925"/>
                          <a:pt x="-95" y="21298"/>
                          <a:pt x="-200" y="20821"/>
                        </a:cubicBezTo>
                        <a:cubicBezTo>
                          <a:pt x="-1253" y="14096"/>
                          <a:pt x="6139" y="5850"/>
                          <a:pt x="17264" y="1767"/>
                        </a:cubicBezTo>
                        <a:cubicBezTo>
                          <a:pt x="29179" y="-2607"/>
                          <a:pt x="43389" y="6390"/>
                          <a:pt x="43389" y="6390"/>
                        </a:cubicBezTo>
                        <a:cubicBezTo>
                          <a:pt x="43389" y="6390"/>
                          <a:pt x="38237" y="22494"/>
                          <a:pt x="26322" y="26868"/>
                        </a:cubicBezTo>
                        <a:cubicBezTo>
                          <a:pt x="15117" y="30981"/>
                          <a:pt x="4122" y="29404"/>
                          <a:pt x="751" y="23456"/>
                        </a:cubicBezTo>
                        <a:cubicBezTo>
                          <a:pt x="500" y="23083"/>
                          <a:pt x="13176" y="17815"/>
                          <a:pt x="13024" y="17393"/>
                        </a:cubicBezTo>
                        <a:close/>
                        <a:moveTo>
                          <a:pt x="38254" y="8275"/>
                        </a:moveTo>
                        <a:cubicBezTo>
                          <a:pt x="34427" y="19367"/>
                          <a:pt x="27101" y="23278"/>
                          <a:pt x="27101" y="23278"/>
                        </a:cubicBezTo>
                        <a:cubicBezTo>
                          <a:pt x="36246" y="19921"/>
                          <a:pt x="40200" y="7561"/>
                          <a:pt x="40200" y="7561"/>
                        </a:cubicBezTo>
                        <a:cubicBezTo>
                          <a:pt x="40200" y="7561"/>
                          <a:pt x="29293" y="655"/>
                          <a:pt x="20148" y="4012"/>
                        </a:cubicBezTo>
                        <a:cubicBezTo>
                          <a:pt x="20148" y="4012"/>
                          <a:pt x="28244" y="2234"/>
                          <a:pt x="38254" y="8275"/>
                        </a:cubicBezTo>
                        <a:close/>
                        <a:moveTo>
                          <a:pt x="33446" y="10040"/>
                        </a:moveTo>
                        <a:cubicBezTo>
                          <a:pt x="30877" y="17486"/>
                          <a:pt x="25958" y="20112"/>
                          <a:pt x="25958" y="20112"/>
                        </a:cubicBezTo>
                        <a:cubicBezTo>
                          <a:pt x="32098" y="17858"/>
                          <a:pt x="34753" y="9560"/>
                          <a:pt x="34753" y="9560"/>
                        </a:cubicBezTo>
                        <a:cubicBezTo>
                          <a:pt x="34753" y="9560"/>
                          <a:pt x="27430" y="4924"/>
                          <a:pt x="21290" y="7178"/>
                        </a:cubicBezTo>
                        <a:cubicBezTo>
                          <a:pt x="21290" y="7178"/>
                          <a:pt x="26726" y="5984"/>
                          <a:pt x="33446" y="10040"/>
                        </a:cubicBezTo>
                        <a:close/>
                      </a:path>
                    </a:pathLst>
                  </a:custGeom>
                  <a:grpFill/>
                  <a:ln w="7600" cap="flat">
                    <a:noFill/>
                    <a:bevel/>
                  </a:ln>
                </p:spPr>
              </p:sp>
            </p:grpSp>
            <p:grpSp>
              <p:nvGrpSpPr>
                <p:cNvPr id="374" name="组合 373"/>
                <p:cNvGrpSpPr/>
                <p:nvPr/>
              </p:nvGrpSpPr>
              <p:grpSpPr>
                <a:xfrm rot="510912" flipH="1">
                  <a:off x="2184492" y="2857069"/>
                  <a:ext cx="198225" cy="200131"/>
                  <a:chOff x="2364046" y="1109614"/>
                  <a:chExt cx="51183" cy="51675"/>
                </a:xfrm>
                <a:grpFill/>
              </p:grpSpPr>
              <p:sp>
                <p:nvSpPr>
                  <p:cNvPr id="375" name="任意多边形: 形状 374"/>
                  <p:cNvSpPr/>
                  <p:nvPr/>
                </p:nvSpPr>
                <p:spPr>
                  <a:xfrm>
                    <a:off x="2363943" y="1132040"/>
                    <a:ext cx="23215" cy="14437"/>
                  </a:xfrm>
                  <a:custGeom>
                    <a:avLst/>
                    <a:gdLst/>
                    <a:ahLst/>
                    <a:cxnLst/>
                    <a:rect l="0" t="0" r="0" b="0"/>
                    <a:pathLst>
                      <a:path w="23215" h="14437">
                        <a:moveTo>
                          <a:pt x="16311" y="6020"/>
                        </a:moveTo>
                        <a:cubicBezTo>
                          <a:pt x="16378" y="6270"/>
                          <a:pt x="23275" y="4598"/>
                          <a:pt x="23308" y="4850"/>
                        </a:cubicBezTo>
                        <a:cubicBezTo>
                          <a:pt x="23551" y="8378"/>
                          <a:pt x="19356" y="12308"/>
                          <a:pt x="13415" y="13913"/>
                        </a:cubicBezTo>
                        <a:cubicBezTo>
                          <a:pt x="7053" y="15632"/>
                          <a:pt x="103" y="10328"/>
                          <a:pt x="103" y="10328"/>
                        </a:cubicBezTo>
                        <a:cubicBezTo>
                          <a:pt x="103" y="10328"/>
                          <a:pt x="3492" y="2229"/>
                          <a:pt x="9854" y="510"/>
                        </a:cubicBezTo>
                        <a:cubicBezTo>
                          <a:pt x="15838" y="-1107"/>
                          <a:pt x="21457" y="211"/>
                          <a:pt x="22935" y="3443"/>
                        </a:cubicBezTo>
                        <a:cubicBezTo>
                          <a:pt x="23048" y="3647"/>
                          <a:pt x="16251" y="5795"/>
                          <a:pt x="16311" y="6020"/>
                        </a:cubicBezTo>
                        <a:close/>
                        <a:moveTo>
                          <a:pt x="2845" y="9587"/>
                        </a:moveTo>
                        <a:cubicBezTo>
                          <a:pt x="5324" y="4021"/>
                          <a:pt x="9291" y="2332"/>
                          <a:pt x="9291" y="2332"/>
                        </a:cubicBezTo>
                        <a:cubicBezTo>
                          <a:pt x="4407" y="3651"/>
                          <a:pt x="1806" y="9867"/>
                          <a:pt x="1806" y="9867"/>
                        </a:cubicBezTo>
                        <a:cubicBezTo>
                          <a:pt x="1806" y="9867"/>
                          <a:pt x="7140" y="13939"/>
                          <a:pt x="12024" y="12619"/>
                        </a:cubicBezTo>
                        <a:cubicBezTo>
                          <a:pt x="12024" y="12619"/>
                          <a:pt x="7754" y="13170"/>
                          <a:pt x="2845" y="9587"/>
                        </a:cubicBezTo>
                        <a:close/>
                        <a:moveTo>
                          <a:pt x="5412" y="8893"/>
                        </a:moveTo>
                        <a:cubicBezTo>
                          <a:pt x="7076" y="5156"/>
                          <a:pt x="9740" y="4022"/>
                          <a:pt x="9740" y="4022"/>
                        </a:cubicBezTo>
                        <a:cubicBezTo>
                          <a:pt x="6461" y="4908"/>
                          <a:pt x="4715" y="9081"/>
                          <a:pt x="4715" y="9081"/>
                        </a:cubicBezTo>
                        <a:cubicBezTo>
                          <a:pt x="4715" y="9081"/>
                          <a:pt x="8296" y="11815"/>
                          <a:pt x="11575" y="10929"/>
                        </a:cubicBezTo>
                        <a:cubicBezTo>
                          <a:pt x="11575" y="10929"/>
                          <a:pt x="8708" y="11299"/>
                          <a:pt x="5412" y="8893"/>
                        </a:cubicBezTo>
                        <a:close/>
                      </a:path>
                    </a:pathLst>
                  </a:custGeom>
                  <a:grpFill/>
                  <a:ln w="7600" cap="flat">
                    <a:noFill/>
                    <a:bevel/>
                  </a:ln>
                </p:spPr>
              </p:sp>
              <p:sp>
                <p:nvSpPr>
                  <p:cNvPr id="376" name="任意多边形: 形状 375"/>
                  <p:cNvSpPr/>
                  <p:nvPr/>
                </p:nvSpPr>
                <p:spPr>
                  <a:xfrm>
                    <a:off x="2392025" y="1124608"/>
                    <a:ext cx="23203" cy="14437"/>
                  </a:xfrm>
                  <a:custGeom>
                    <a:avLst/>
                    <a:gdLst/>
                    <a:ahLst/>
                    <a:cxnLst/>
                    <a:rect l="0" t="0" r="0" b="0"/>
                    <a:pathLst>
                      <a:path w="23203" h="14437">
                        <a:moveTo>
                          <a:pt x="7031" y="8371"/>
                        </a:moveTo>
                        <a:cubicBezTo>
                          <a:pt x="7097" y="8621"/>
                          <a:pt x="0" y="10651"/>
                          <a:pt x="0" y="10886"/>
                        </a:cubicBezTo>
                        <a:cubicBezTo>
                          <a:pt x="1930" y="14064"/>
                          <a:pt x="7512" y="15352"/>
                          <a:pt x="13452" y="13746"/>
                        </a:cubicBezTo>
                        <a:cubicBezTo>
                          <a:pt x="19814" y="12027"/>
                          <a:pt x="23203" y="3928"/>
                          <a:pt x="23203" y="3928"/>
                        </a:cubicBezTo>
                        <a:cubicBezTo>
                          <a:pt x="23203" y="3928"/>
                          <a:pt x="16253" y="-1376"/>
                          <a:pt x="9891" y="0"/>
                        </a:cubicBezTo>
                        <a:cubicBezTo>
                          <a:pt x="3908" y="1960"/>
                          <a:pt x="0" y="5935"/>
                          <a:pt x="0" y="9479"/>
                        </a:cubicBezTo>
                        <a:cubicBezTo>
                          <a:pt x="0" y="9713"/>
                          <a:pt x="6971" y="8146"/>
                          <a:pt x="7031" y="8371"/>
                        </a:cubicBezTo>
                        <a:close/>
                        <a:moveTo>
                          <a:pt x="20461" y="4669"/>
                        </a:moveTo>
                        <a:cubicBezTo>
                          <a:pt x="15556" y="1099"/>
                          <a:pt x="11283" y="1637"/>
                          <a:pt x="11283" y="1637"/>
                        </a:cubicBezTo>
                        <a:cubicBezTo>
                          <a:pt x="16166" y="0"/>
                          <a:pt x="21500" y="4388"/>
                          <a:pt x="21500" y="4388"/>
                        </a:cubicBezTo>
                        <a:cubicBezTo>
                          <a:pt x="21500" y="4388"/>
                          <a:pt x="18899" y="10604"/>
                          <a:pt x="14016" y="11924"/>
                        </a:cubicBezTo>
                        <a:cubicBezTo>
                          <a:pt x="14016" y="11924"/>
                          <a:pt x="17986" y="10248"/>
                          <a:pt x="20461" y="4669"/>
                        </a:cubicBezTo>
                        <a:close/>
                        <a:moveTo>
                          <a:pt x="17894" y="5363"/>
                        </a:moveTo>
                        <a:cubicBezTo>
                          <a:pt x="14601" y="2966"/>
                          <a:pt x="11732" y="3327"/>
                          <a:pt x="11732" y="3327"/>
                        </a:cubicBezTo>
                        <a:cubicBezTo>
                          <a:pt x="15010" y="2441"/>
                          <a:pt x="18592" y="5174"/>
                          <a:pt x="18592" y="5174"/>
                        </a:cubicBezTo>
                        <a:cubicBezTo>
                          <a:pt x="18592" y="5174"/>
                          <a:pt x="16845" y="9348"/>
                          <a:pt x="13567" y="10234"/>
                        </a:cubicBezTo>
                        <a:cubicBezTo>
                          <a:pt x="13567" y="10234"/>
                          <a:pt x="16232" y="9108"/>
                          <a:pt x="17894" y="5363"/>
                        </a:cubicBezTo>
                        <a:close/>
                      </a:path>
                    </a:pathLst>
                  </a:custGeom>
                  <a:grpFill/>
                  <a:ln w="7600" cap="flat">
                    <a:noFill/>
                    <a:bevel/>
                  </a:ln>
                </p:spPr>
              </p:sp>
              <p:sp>
                <p:nvSpPr>
                  <p:cNvPr id="377" name="任意多边形: 形状 376"/>
                  <p:cNvSpPr/>
                  <p:nvPr/>
                </p:nvSpPr>
                <p:spPr>
                  <a:xfrm>
                    <a:off x="2386081" y="1137888"/>
                    <a:ext cx="14315" cy="23401"/>
                  </a:xfrm>
                  <a:custGeom>
                    <a:avLst/>
                    <a:gdLst/>
                    <a:ahLst/>
                    <a:cxnLst/>
                    <a:rect l="0" t="0" r="0" b="0"/>
                    <a:pathLst>
                      <a:path w="14315" h="23401">
                        <a:moveTo>
                          <a:pt x="6015" y="7091"/>
                        </a:moveTo>
                        <a:cubicBezTo>
                          <a:pt x="5767" y="7158"/>
                          <a:pt x="3754" y="0"/>
                          <a:pt x="3521" y="0"/>
                        </a:cubicBezTo>
                        <a:cubicBezTo>
                          <a:pt x="0" y="1946"/>
                          <a:pt x="-906" y="7576"/>
                          <a:pt x="0" y="13567"/>
                        </a:cubicBezTo>
                        <a:cubicBezTo>
                          <a:pt x="2390" y="19984"/>
                          <a:pt x="10420" y="23401"/>
                          <a:pt x="10420" y="23401"/>
                        </a:cubicBezTo>
                        <a:cubicBezTo>
                          <a:pt x="10420" y="23401"/>
                          <a:pt x="15680" y="16392"/>
                          <a:pt x="13975" y="9975"/>
                        </a:cubicBezTo>
                        <a:cubicBezTo>
                          <a:pt x="12372" y="3941"/>
                          <a:pt x="8430" y="0"/>
                          <a:pt x="4916" y="0"/>
                        </a:cubicBezTo>
                        <a:cubicBezTo>
                          <a:pt x="4684" y="0"/>
                          <a:pt x="6238" y="7031"/>
                          <a:pt x="6015" y="7091"/>
                        </a:cubicBezTo>
                        <a:close/>
                        <a:moveTo>
                          <a:pt x="9685" y="20636"/>
                        </a:moveTo>
                        <a:cubicBezTo>
                          <a:pt x="13225" y="15688"/>
                          <a:pt x="12692" y="11379"/>
                          <a:pt x="12692" y="11379"/>
                        </a:cubicBezTo>
                        <a:cubicBezTo>
                          <a:pt x="14001" y="16304"/>
                          <a:pt x="9964" y="21684"/>
                          <a:pt x="9964" y="21684"/>
                        </a:cubicBezTo>
                        <a:cubicBezTo>
                          <a:pt x="9964" y="21684"/>
                          <a:pt x="3801" y="19061"/>
                          <a:pt x="2492" y="14136"/>
                        </a:cubicBezTo>
                        <a:cubicBezTo>
                          <a:pt x="2492" y="14136"/>
                          <a:pt x="4154" y="18140"/>
                          <a:pt x="9685" y="20636"/>
                        </a:cubicBezTo>
                        <a:close/>
                        <a:moveTo>
                          <a:pt x="8998" y="18047"/>
                        </a:moveTo>
                        <a:cubicBezTo>
                          <a:pt x="11374" y="14725"/>
                          <a:pt x="11016" y="11832"/>
                          <a:pt x="11016" y="11832"/>
                        </a:cubicBezTo>
                        <a:cubicBezTo>
                          <a:pt x="11895" y="15139"/>
                          <a:pt x="9184" y="18750"/>
                          <a:pt x="9184" y="18750"/>
                        </a:cubicBezTo>
                        <a:cubicBezTo>
                          <a:pt x="9184" y="18750"/>
                          <a:pt x="5047" y="16989"/>
                          <a:pt x="4168" y="13683"/>
                        </a:cubicBezTo>
                        <a:cubicBezTo>
                          <a:pt x="4168" y="13683"/>
                          <a:pt x="5284" y="16371"/>
                          <a:pt x="8998" y="18047"/>
                        </a:cubicBezTo>
                        <a:close/>
                      </a:path>
                    </a:pathLst>
                  </a:custGeom>
                  <a:grpFill/>
                  <a:ln w="7600" cap="flat">
                    <a:noFill/>
                    <a:bevel/>
                  </a:ln>
                </p:spPr>
              </p:sp>
              <p:sp>
                <p:nvSpPr>
                  <p:cNvPr id="378" name="任意多边形: 形状 377"/>
                  <p:cNvSpPr/>
                  <p:nvPr/>
                </p:nvSpPr>
                <p:spPr>
                  <a:xfrm>
                    <a:off x="2388076" y="1133877"/>
                    <a:ext cx="3123" cy="3150"/>
                  </a:xfrm>
                  <a:custGeom>
                    <a:avLst/>
                    <a:gdLst/>
                    <a:ahLst/>
                    <a:cxnLst/>
                    <a:rect l="0" t="0" r="0" b="0"/>
                    <a:pathLst>
                      <a:path w="3123" h="3150">
                        <a:moveTo>
                          <a:pt x="0" y="1982"/>
                        </a:moveTo>
                        <a:cubicBezTo>
                          <a:pt x="-170" y="1142"/>
                          <a:pt x="325" y="279"/>
                          <a:pt x="1157" y="0"/>
                        </a:cubicBezTo>
                        <a:cubicBezTo>
                          <a:pt x="1990" y="-171"/>
                          <a:pt x="2846" y="327"/>
                          <a:pt x="3069" y="1167"/>
                        </a:cubicBezTo>
                        <a:cubicBezTo>
                          <a:pt x="3293" y="2007"/>
                          <a:pt x="2798" y="2871"/>
                          <a:pt x="1966" y="3096"/>
                        </a:cubicBezTo>
                        <a:cubicBezTo>
                          <a:pt x="1133" y="3321"/>
                          <a:pt x="277" y="2822"/>
                          <a:pt x="0" y="1982"/>
                        </a:cubicBezTo>
                        <a:close/>
                      </a:path>
                    </a:pathLst>
                  </a:custGeom>
                  <a:grpFill/>
                  <a:ln w="7600" cap="flat">
                    <a:noFill/>
                    <a:bevel/>
                  </a:ln>
                </p:spPr>
              </p:sp>
              <p:sp>
                <p:nvSpPr>
                  <p:cNvPr id="379" name="任意多边形: 形状 378"/>
                  <p:cNvSpPr/>
                  <p:nvPr/>
                </p:nvSpPr>
                <p:spPr>
                  <a:xfrm>
                    <a:off x="2378698" y="1109510"/>
                    <a:ext cx="14315" cy="23413"/>
                  </a:xfrm>
                  <a:custGeom>
                    <a:avLst/>
                    <a:gdLst/>
                    <a:ahLst/>
                    <a:cxnLst/>
                    <a:rect l="0" t="0" r="0" b="0"/>
                    <a:pathLst>
                      <a:path w="14315" h="23413">
                        <a:moveTo>
                          <a:pt x="8346" y="16451"/>
                        </a:moveTo>
                        <a:cubicBezTo>
                          <a:pt x="8098" y="16518"/>
                          <a:pt x="9756" y="23474"/>
                          <a:pt x="9506" y="23508"/>
                        </a:cubicBezTo>
                        <a:cubicBezTo>
                          <a:pt x="6008" y="23752"/>
                          <a:pt x="2112" y="19521"/>
                          <a:pt x="520" y="13530"/>
                        </a:cubicBezTo>
                        <a:cubicBezTo>
                          <a:pt x="-1185" y="7113"/>
                          <a:pt x="4075" y="104"/>
                          <a:pt x="4075" y="104"/>
                        </a:cubicBezTo>
                        <a:cubicBezTo>
                          <a:pt x="4075" y="104"/>
                          <a:pt x="12105" y="3522"/>
                          <a:pt x="13810" y="9939"/>
                        </a:cubicBezTo>
                        <a:cubicBezTo>
                          <a:pt x="15413" y="15973"/>
                          <a:pt x="14106" y="21641"/>
                          <a:pt x="10901" y="23131"/>
                        </a:cubicBezTo>
                        <a:cubicBezTo>
                          <a:pt x="10699" y="23245"/>
                          <a:pt x="8569" y="16390"/>
                          <a:pt x="8346" y="16451"/>
                        </a:cubicBezTo>
                        <a:close/>
                        <a:moveTo>
                          <a:pt x="4810" y="2870"/>
                        </a:moveTo>
                        <a:cubicBezTo>
                          <a:pt x="10328" y="5369"/>
                          <a:pt x="12003" y="9370"/>
                          <a:pt x="12003" y="9370"/>
                        </a:cubicBezTo>
                        <a:cubicBezTo>
                          <a:pt x="10695" y="4445"/>
                          <a:pt x="4531" y="1822"/>
                          <a:pt x="4531" y="1822"/>
                        </a:cubicBezTo>
                        <a:cubicBezTo>
                          <a:pt x="4531" y="1822"/>
                          <a:pt x="494" y="7201"/>
                          <a:pt x="1803" y="12126"/>
                        </a:cubicBezTo>
                        <a:cubicBezTo>
                          <a:pt x="1803" y="12126"/>
                          <a:pt x="1257" y="7821"/>
                          <a:pt x="4810" y="2870"/>
                        </a:cubicBezTo>
                        <a:close/>
                        <a:moveTo>
                          <a:pt x="5498" y="5459"/>
                        </a:moveTo>
                        <a:cubicBezTo>
                          <a:pt x="9202" y="7137"/>
                          <a:pt x="10327" y="9823"/>
                          <a:pt x="10327" y="9823"/>
                        </a:cubicBezTo>
                        <a:cubicBezTo>
                          <a:pt x="9449" y="6516"/>
                          <a:pt x="5311" y="4755"/>
                          <a:pt x="5311" y="4755"/>
                        </a:cubicBezTo>
                        <a:cubicBezTo>
                          <a:pt x="5311" y="4755"/>
                          <a:pt x="2600" y="8367"/>
                          <a:pt x="3479" y="11674"/>
                        </a:cubicBezTo>
                        <a:cubicBezTo>
                          <a:pt x="3479" y="11674"/>
                          <a:pt x="3112" y="8783"/>
                          <a:pt x="5498" y="5459"/>
                        </a:cubicBezTo>
                        <a:close/>
                      </a:path>
                    </a:pathLst>
                  </a:custGeom>
                  <a:grpFill/>
                  <a:ln w="7600" cap="flat">
                    <a:noFill/>
                    <a:bevel/>
                  </a:ln>
                </p:spPr>
              </p:sp>
            </p:grpSp>
          </p:grpSp>
        </p:grpSp>
        <p:grpSp>
          <p:nvGrpSpPr>
            <p:cNvPr id="152" name="组合 151"/>
            <p:cNvGrpSpPr/>
            <p:nvPr/>
          </p:nvGrpSpPr>
          <p:grpSpPr>
            <a:xfrm>
              <a:off x="3614107" y="709484"/>
              <a:ext cx="4271645" cy="5650068"/>
              <a:chOff x="3614107" y="709484"/>
              <a:chExt cx="4271645" cy="5650068"/>
            </a:xfrm>
            <a:solidFill>
              <a:srgbClr val="806CDA">
                <a:alpha val="20000"/>
              </a:srgbClr>
            </a:solidFill>
          </p:grpSpPr>
          <p:sp>
            <p:nvSpPr>
              <p:cNvPr id="153" name="任意多边形: 形状 152"/>
              <p:cNvSpPr/>
              <p:nvPr/>
            </p:nvSpPr>
            <p:spPr>
              <a:xfrm rot="21119140">
                <a:off x="4168471" y="3413083"/>
                <a:ext cx="3717281" cy="2946469"/>
              </a:xfrm>
              <a:custGeom>
                <a:avLst/>
                <a:gdLst/>
                <a:ahLst/>
                <a:cxnLst/>
                <a:rect l="0" t="0" r="0" b="0"/>
                <a:pathLst>
                  <a:path w="1185600" h="939755">
                    <a:moveTo>
                      <a:pt x="663309" y="938448"/>
                    </a:moveTo>
                    <a:cubicBezTo>
                      <a:pt x="663309" y="938448"/>
                      <a:pt x="650982" y="906885"/>
                      <a:pt x="658710" y="854856"/>
                    </a:cubicBezTo>
                    <a:cubicBezTo>
                      <a:pt x="666438" y="802834"/>
                      <a:pt x="681893" y="727677"/>
                      <a:pt x="707007" y="697809"/>
                    </a:cubicBezTo>
                    <a:cubicBezTo>
                      <a:pt x="707007" y="697809"/>
                      <a:pt x="801671" y="671795"/>
                      <a:pt x="839344" y="598570"/>
                    </a:cubicBezTo>
                    <a:cubicBezTo>
                      <a:pt x="839344" y="598570"/>
                      <a:pt x="863292" y="523830"/>
                      <a:pt x="761756" y="538570"/>
                    </a:cubicBezTo>
                    <a:cubicBezTo>
                      <a:pt x="761756" y="538570"/>
                      <a:pt x="775580" y="504811"/>
                      <a:pt x="790354" y="498154"/>
                    </a:cubicBezTo>
                    <a:cubicBezTo>
                      <a:pt x="805136" y="491497"/>
                      <a:pt x="895227" y="469878"/>
                      <a:pt x="942902" y="487218"/>
                    </a:cubicBezTo>
                    <a:cubicBezTo>
                      <a:pt x="990569" y="505286"/>
                      <a:pt x="1012974" y="550458"/>
                      <a:pt x="1020604" y="579939"/>
                    </a:cubicBezTo>
                    <a:cubicBezTo>
                      <a:pt x="1028227" y="609419"/>
                      <a:pt x="1053497" y="628439"/>
                      <a:pt x="1090676" y="612747"/>
                    </a:cubicBezTo>
                    <a:cubicBezTo>
                      <a:pt x="1090676" y="612747"/>
                      <a:pt x="1037765" y="597056"/>
                      <a:pt x="1037765" y="569477"/>
                    </a:cubicBezTo>
                    <a:cubicBezTo>
                      <a:pt x="1037765" y="541899"/>
                      <a:pt x="1047774" y="537144"/>
                      <a:pt x="1033950" y="510517"/>
                    </a:cubicBezTo>
                    <a:cubicBezTo>
                      <a:pt x="1020125" y="483890"/>
                      <a:pt x="1004872" y="480086"/>
                      <a:pt x="1010116" y="458213"/>
                    </a:cubicBezTo>
                    <a:cubicBezTo>
                      <a:pt x="1015360" y="436341"/>
                      <a:pt x="974837" y="373101"/>
                      <a:pt x="908101" y="384988"/>
                    </a:cubicBezTo>
                    <a:cubicBezTo>
                      <a:pt x="841366" y="396875"/>
                      <a:pt x="799414" y="451081"/>
                      <a:pt x="782724" y="491022"/>
                    </a:cubicBezTo>
                    <a:cubicBezTo>
                      <a:pt x="782724" y="491022"/>
                      <a:pt x="759243" y="508074"/>
                      <a:pt x="753976" y="540567"/>
                    </a:cubicBezTo>
                    <a:cubicBezTo>
                      <a:pt x="753976" y="540567"/>
                      <a:pt x="742208" y="541423"/>
                      <a:pt x="735058" y="548557"/>
                    </a:cubicBezTo>
                    <a:cubicBezTo>
                      <a:pt x="735058" y="548557"/>
                      <a:pt x="744591" y="518125"/>
                      <a:pt x="742685" y="433488"/>
                    </a:cubicBezTo>
                    <a:cubicBezTo>
                      <a:pt x="740778" y="348851"/>
                      <a:pt x="723617" y="335061"/>
                      <a:pt x="729337" y="291792"/>
                    </a:cubicBezTo>
                    <a:cubicBezTo>
                      <a:pt x="735058" y="248522"/>
                      <a:pt x="756599" y="184837"/>
                      <a:pt x="764134" y="177318"/>
                    </a:cubicBezTo>
                    <a:cubicBezTo>
                      <a:pt x="771674" y="169799"/>
                      <a:pt x="825748" y="139398"/>
                      <a:pt x="855904" y="132206"/>
                    </a:cubicBezTo>
                    <a:cubicBezTo>
                      <a:pt x="886054" y="125014"/>
                      <a:pt x="975194" y="113246"/>
                      <a:pt x="1024358" y="129591"/>
                    </a:cubicBezTo>
                    <a:cubicBezTo>
                      <a:pt x="1073515" y="145936"/>
                      <a:pt x="1108908" y="151819"/>
                      <a:pt x="1120058" y="151819"/>
                    </a:cubicBezTo>
                    <a:cubicBezTo>
                      <a:pt x="1131199" y="151819"/>
                      <a:pt x="1167246" y="172741"/>
                      <a:pt x="1185600" y="169473"/>
                    </a:cubicBezTo>
                    <a:cubicBezTo>
                      <a:pt x="1185600" y="169473"/>
                      <a:pt x="1162002" y="160320"/>
                      <a:pt x="1152829" y="143974"/>
                    </a:cubicBezTo>
                    <a:cubicBezTo>
                      <a:pt x="1143648" y="127629"/>
                      <a:pt x="1156758" y="114553"/>
                      <a:pt x="1137750" y="102132"/>
                    </a:cubicBezTo>
                    <a:cubicBezTo>
                      <a:pt x="1137750" y="102132"/>
                      <a:pt x="1138404" y="84479"/>
                      <a:pt x="1121365" y="73365"/>
                    </a:cubicBezTo>
                    <a:cubicBezTo>
                      <a:pt x="1104326" y="62250"/>
                      <a:pt x="1106286" y="50482"/>
                      <a:pt x="1093176" y="46559"/>
                    </a:cubicBezTo>
                    <a:cubicBezTo>
                      <a:pt x="1093176" y="46559"/>
                      <a:pt x="1084003" y="18446"/>
                      <a:pt x="1043366" y="12562"/>
                    </a:cubicBezTo>
                    <a:cubicBezTo>
                      <a:pt x="1043366" y="12562"/>
                      <a:pt x="1028941" y="0"/>
                      <a:pt x="1006658" y="1351"/>
                    </a:cubicBezTo>
                    <a:cubicBezTo>
                      <a:pt x="1006658" y="1351"/>
                      <a:pt x="991580" y="-2476"/>
                      <a:pt x="976509" y="2755"/>
                    </a:cubicBezTo>
                    <a:cubicBezTo>
                      <a:pt x="961430" y="7985"/>
                      <a:pt x="947667" y="0"/>
                      <a:pt x="940454" y="21715"/>
                    </a:cubicBezTo>
                    <a:cubicBezTo>
                      <a:pt x="933250" y="43944"/>
                      <a:pt x="943738" y="47867"/>
                      <a:pt x="924069" y="67481"/>
                    </a:cubicBezTo>
                    <a:cubicBezTo>
                      <a:pt x="924069" y="67481"/>
                      <a:pt x="911612" y="66827"/>
                      <a:pt x="897849" y="47213"/>
                    </a:cubicBezTo>
                    <a:cubicBezTo>
                      <a:pt x="884085" y="27599"/>
                      <a:pt x="868353" y="29560"/>
                      <a:pt x="872290" y="41982"/>
                    </a:cubicBezTo>
                    <a:cubicBezTo>
                      <a:pt x="876219" y="54405"/>
                      <a:pt x="892605" y="88402"/>
                      <a:pt x="888022" y="90363"/>
                    </a:cubicBezTo>
                    <a:cubicBezTo>
                      <a:pt x="883432" y="92325"/>
                      <a:pt x="868353" y="88402"/>
                      <a:pt x="857212" y="80556"/>
                    </a:cubicBezTo>
                    <a:cubicBezTo>
                      <a:pt x="846070" y="72711"/>
                      <a:pt x="840826" y="93633"/>
                      <a:pt x="854590" y="98208"/>
                    </a:cubicBezTo>
                    <a:cubicBezTo>
                      <a:pt x="868353" y="102785"/>
                      <a:pt x="882778" y="114553"/>
                      <a:pt x="876873" y="114553"/>
                    </a:cubicBezTo>
                    <a:cubicBezTo>
                      <a:pt x="870975" y="114553"/>
                      <a:pt x="859834" y="131551"/>
                      <a:pt x="804118" y="121745"/>
                    </a:cubicBezTo>
                    <a:cubicBezTo>
                      <a:pt x="804118" y="121745"/>
                      <a:pt x="784457" y="121745"/>
                      <a:pt x="782488" y="140705"/>
                    </a:cubicBezTo>
                    <a:cubicBezTo>
                      <a:pt x="780520" y="159665"/>
                      <a:pt x="762174" y="155089"/>
                      <a:pt x="751027" y="177972"/>
                    </a:cubicBezTo>
                    <a:cubicBezTo>
                      <a:pt x="739884" y="200855"/>
                      <a:pt x="722841" y="279311"/>
                      <a:pt x="718909" y="280618"/>
                    </a:cubicBezTo>
                    <a:cubicBezTo>
                      <a:pt x="718909" y="280618"/>
                      <a:pt x="663240" y="95660"/>
                      <a:pt x="639191" y="24961"/>
                    </a:cubicBezTo>
                    <a:cubicBezTo>
                      <a:pt x="639191" y="24961"/>
                      <a:pt x="615142" y="974"/>
                      <a:pt x="617486" y="35061"/>
                    </a:cubicBezTo>
                    <a:cubicBezTo>
                      <a:pt x="617486" y="35061"/>
                      <a:pt x="664505" y="162574"/>
                      <a:pt x="680960" y="215599"/>
                    </a:cubicBezTo>
                    <a:cubicBezTo>
                      <a:pt x="697415" y="268624"/>
                      <a:pt x="703743" y="288824"/>
                      <a:pt x="698680" y="288824"/>
                    </a:cubicBezTo>
                    <a:cubicBezTo>
                      <a:pt x="693618" y="288824"/>
                      <a:pt x="642989" y="200449"/>
                      <a:pt x="348075" y="113337"/>
                    </a:cubicBezTo>
                    <a:cubicBezTo>
                      <a:pt x="348075" y="113337"/>
                      <a:pt x="326557" y="101974"/>
                      <a:pt x="306306" y="88086"/>
                    </a:cubicBezTo>
                    <a:cubicBezTo>
                      <a:pt x="286053" y="74199"/>
                      <a:pt x="264537" y="75461"/>
                      <a:pt x="251879" y="81774"/>
                    </a:cubicBezTo>
                    <a:cubicBezTo>
                      <a:pt x="239222" y="88086"/>
                      <a:pt x="212642" y="36324"/>
                      <a:pt x="125307" y="59049"/>
                    </a:cubicBezTo>
                    <a:cubicBezTo>
                      <a:pt x="37972" y="81774"/>
                      <a:pt x="49363" y="101974"/>
                      <a:pt x="26580" y="110811"/>
                    </a:cubicBezTo>
                    <a:cubicBezTo>
                      <a:pt x="3797" y="119649"/>
                      <a:pt x="0" y="139849"/>
                      <a:pt x="0" y="139849"/>
                    </a:cubicBezTo>
                    <a:cubicBezTo>
                      <a:pt x="0" y="139849"/>
                      <a:pt x="13923" y="113337"/>
                      <a:pt x="88601" y="118386"/>
                    </a:cubicBezTo>
                    <a:cubicBezTo>
                      <a:pt x="163278" y="123436"/>
                      <a:pt x="211376" y="146161"/>
                      <a:pt x="251879" y="152473"/>
                    </a:cubicBezTo>
                    <a:cubicBezTo>
                      <a:pt x="292382" y="158786"/>
                      <a:pt x="292382" y="152473"/>
                      <a:pt x="292382" y="152473"/>
                    </a:cubicBezTo>
                    <a:cubicBezTo>
                      <a:pt x="292382" y="152473"/>
                      <a:pt x="224034" y="158786"/>
                      <a:pt x="188593" y="210549"/>
                    </a:cubicBezTo>
                    <a:cubicBezTo>
                      <a:pt x="153152" y="262311"/>
                      <a:pt x="153152" y="340587"/>
                      <a:pt x="164545" y="373412"/>
                    </a:cubicBezTo>
                    <a:cubicBezTo>
                      <a:pt x="175936" y="406237"/>
                      <a:pt x="188593" y="422650"/>
                      <a:pt x="188593" y="445375"/>
                    </a:cubicBezTo>
                    <a:cubicBezTo>
                      <a:pt x="188593" y="468100"/>
                      <a:pt x="179733" y="484513"/>
                      <a:pt x="194922" y="507238"/>
                    </a:cubicBezTo>
                    <a:cubicBezTo>
                      <a:pt x="194922" y="507238"/>
                      <a:pt x="188593" y="474413"/>
                      <a:pt x="264537" y="442850"/>
                    </a:cubicBezTo>
                    <a:cubicBezTo>
                      <a:pt x="340479" y="411287"/>
                      <a:pt x="383514" y="417599"/>
                      <a:pt x="420221" y="406237"/>
                    </a:cubicBezTo>
                    <a:cubicBezTo>
                      <a:pt x="456926" y="394874"/>
                      <a:pt x="549324" y="335537"/>
                      <a:pt x="549324" y="277462"/>
                    </a:cubicBezTo>
                    <a:cubicBezTo>
                      <a:pt x="549324" y="219386"/>
                      <a:pt x="525276" y="189086"/>
                      <a:pt x="525276" y="189086"/>
                    </a:cubicBezTo>
                    <a:cubicBezTo>
                      <a:pt x="525276" y="189086"/>
                      <a:pt x="653114" y="242111"/>
                      <a:pt x="694882" y="302711"/>
                    </a:cubicBezTo>
                    <a:cubicBezTo>
                      <a:pt x="694882" y="302711"/>
                      <a:pt x="720220" y="345343"/>
                      <a:pt x="724152" y="418569"/>
                    </a:cubicBezTo>
                    <a:cubicBezTo>
                      <a:pt x="728085" y="491794"/>
                      <a:pt x="714976" y="556521"/>
                      <a:pt x="714976" y="556521"/>
                    </a:cubicBezTo>
                    <a:cubicBezTo>
                      <a:pt x="714976" y="556521"/>
                      <a:pt x="694002" y="564366"/>
                      <a:pt x="678925" y="567635"/>
                    </a:cubicBezTo>
                    <a:cubicBezTo>
                      <a:pt x="663851" y="570904"/>
                      <a:pt x="667783" y="548021"/>
                      <a:pt x="640254" y="536906"/>
                    </a:cubicBezTo>
                    <a:cubicBezTo>
                      <a:pt x="612724" y="525792"/>
                      <a:pt x="596338" y="507485"/>
                      <a:pt x="555699" y="516638"/>
                    </a:cubicBezTo>
                    <a:cubicBezTo>
                      <a:pt x="515060" y="525792"/>
                      <a:pt x="444925" y="559135"/>
                      <a:pt x="444925" y="645437"/>
                    </a:cubicBezTo>
                    <a:cubicBezTo>
                      <a:pt x="444925" y="731738"/>
                      <a:pt x="467866" y="761163"/>
                      <a:pt x="475076" y="778156"/>
                    </a:cubicBezTo>
                    <a:cubicBezTo>
                      <a:pt x="482287" y="795158"/>
                      <a:pt x="479008" y="822616"/>
                      <a:pt x="483597" y="832420"/>
                    </a:cubicBezTo>
                    <a:cubicBezTo>
                      <a:pt x="488185" y="842232"/>
                      <a:pt x="490152" y="838303"/>
                      <a:pt x="491791" y="824250"/>
                    </a:cubicBezTo>
                    <a:cubicBezTo>
                      <a:pt x="493429" y="810190"/>
                      <a:pt x="499656" y="799406"/>
                      <a:pt x="529480" y="778156"/>
                    </a:cubicBezTo>
                    <a:cubicBezTo>
                      <a:pt x="559303" y="756910"/>
                      <a:pt x="606169" y="730430"/>
                      <a:pt x="633699" y="721931"/>
                    </a:cubicBezTo>
                    <a:cubicBezTo>
                      <a:pt x="661228" y="713432"/>
                      <a:pt x="677615" y="705586"/>
                      <a:pt x="677615" y="705586"/>
                    </a:cubicBezTo>
                    <a:cubicBezTo>
                      <a:pt x="677615" y="705586"/>
                      <a:pt x="637631" y="767699"/>
                      <a:pt x="625833" y="883416"/>
                    </a:cubicBezTo>
                    <a:cubicBezTo>
                      <a:pt x="625833" y="883416"/>
                      <a:pt x="623212" y="891267"/>
                      <a:pt x="637631" y="912182"/>
                    </a:cubicBezTo>
                    <a:cubicBezTo>
                      <a:pt x="652052" y="933386"/>
                      <a:pt x="666472" y="943570"/>
                      <a:pt x="663309" y="938448"/>
                    </a:cubicBezTo>
                    <a:close/>
                  </a:path>
                </a:pathLst>
              </a:custGeom>
              <a:grpFill/>
              <a:ln>
                <a:noFill/>
              </a:ln>
            </p:spPr>
            <p:style>
              <a:lnRef idx="0">
                <a:scrgbClr r="0" g="0" b="0"/>
              </a:lnRef>
              <a:fillRef idx="0">
                <a:scrgbClr r="0" g="0" b="0"/>
              </a:fillRef>
              <a:effectRef idx="0">
                <a:scrgbClr r="0" g="0" b="0"/>
              </a:effectRef>
              <a:fontRef idx="minor">
                <a:schemeClr val="lt1"/>
              </a:fontRef>
            </p:style>
          </p:sp>
          <p:grpSp>
            <p:nvGrpSpPr>
              <p:cNvPr id="154" name="组合 153"/>
              <p:cNvGrpSpPr/>
              <p:nvPr/>
            </p:nvGrpSpPr>
            <p:grpSpPr>
              <a:xfrm>
                <a:off x="3614107" y="709484"/>
                <a:ext cx="3067322" cy="3080609"/>
                <a:chOff x="815287" y="628704"/>
                <a:chExt cx="574121" cy="576608"/>
              </a:xfrm>
              <a:grpFill/>
            </p:grpSpPr>
            <p:sp>
              <p:nvSpPr>
                <p:cNvPr id="155" name="任意多边形: 形状 154"/>
                <p:cNvSpPr/>
                <p:nvPr/>
              </p:nvSpPr>
              <p:spPr>
                <a:xfrm>
                  <a:off x="999597" y="717897"/>
                  <a:ext cx="10033" cy="10008"/>
                </a:xfrm>
                <a:custGeom>
                  <a:avLst/>
                  <a:gdLst/>
                  <a:ahLst/>
                  <a:cxnLst/>
                  <a:rect l="0" t="0" r="0" b="0"/>
                  <a:pathLst>
                    <a:path w="10033" h="10008">
                      <a:moveTo>
                        <a:pt x="2897" y="470"/>
                      </a:moveTo>
                      <a:cubicBezTo>
                        <a:pt x="5407" y="-698"/>
                        <a:pt x="8391" y="386"/>
                        <a:pt x="9562" y="2890"/>
                      </a:cubicBezTo>
                      <a:cubicBezTo>
                        <a:pt x="10733" y="5394"/>
                        <a:pt x="9647" y="8370"/>
                        <a:pt x="7136" y="9538"/>
                      </a:cubicBezTo>
                      <a:cubicBezTo>
                        <a:pt x="4626" y="10705"/>
                        <a:pt x="1642" y="9622"/>
                        <a:pt x="471" y="7118"/>
                      </a:cubicBezTo>
                      <a:cubicBezTo>
                        <a:pt x="-700" y="4614"/>
                        <a:pt x="387" y="1638"/>
                        <a:pt x="2897" y="470"/>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nvGrpSpPr>
                <p:cNvPr id="156" name="组合 155"/>
                <p:cNvGrpSpPr/>
                <p:nvPr/>
              </p:nvGrpSpPr>
              <p:grpSpPr>
                <a:xfrm>
                  <a:off x="927390" y="645956"/>
                  <a:ext cx="154448" cy="153892"/>
                  <a:chOff x="927390" y="645956"/>
                  <a:chExt cx="154448" cy="153892"/>
                </a:xfrm>
                <a:grpFill/>
              </p:grpSpPr>
              <p:sp>
                <p:nvSpPr>
                  <p:cNvPr id="337" name="任意多边形: 形状 336"/>
                  <p:cNvSpPr/>
                  <p:nvPr/>
                </p:nvSpPr>
                <p:spPr>
                  <a:xfrm>
                    <a:off x="960323" y="645237"/>
                    <a:ext cx="48979" cy="70616"/>
                  </a:xfrm>
                  <a:custGeom>
                    <a:avLst/>
                    <a:gdLst/>
                    <a:ahLst/>
                    <a:cxnLst/>
                    <a:rect l="0" t="0" r="0" b="0"/>
                    <a:pathLst>
                      <a:path w="48979" h="70616">
                        <a:moveTo>
                          <a:pt x="30874" y="49490"/>
                        </a:moveTo>
                        <a:cubicBezTo>
                          <a:pt x="30127" y="49838"/>
                          <a:pt x="39219" y="70616"/>
                          <a:pt x="38449" y="70927"/>
                        </a:cubicBezTo>
                        <a:cubicBezTo>
                          <a:pt x="27516" y="73639"/>
                          <a:pt x="12847" y="62567"/>
                          <a:pt x="4498" y="44707"/>
                        </a:cubicBezTo>
                        <a:cubicBezTo>
                          <a:pt x="-4445" y="25577"/>
                          <a:pt x="8319" y="718"/>
                          <a:pt x="8319" y="718"/>
                        </a:cubicBezTo>
                        <a:cubicBezTo>
                          <a:pt x="8319" y="718"/>
                          <a:pt x="35615" y="6944"/>
                          <a:pt x="44558" y="26074"/>
                        </a:cubicBezTo>
                        <a:cubicBezTo>
                          <a:pt x="52968" y="44064"/>
                          <a:pt x="51969" y="62525"/>
                          <a:pt x="42654" y="68971"/>
                        </a:cubicBezTo>
                        <a:cubicBezTo>
                          <a:pt x="42075" y="69441"/>
                          <a:pt x="31547" y="49178"/>
                          <a:pt x="30874" y="49490"/>
                        </a:cubicBezTo>
                        <a:close/>
                        <a:moveTo>
                          <a:pt x="12173" y="8962"/>
                        </a:moveTo>
                        <a:cubicBezTo>
                          <a:pt x="31014" y="13713"/>
                          <a:pt x="38527" y="25300"/>
                          <a:pt x="38527" y="25300"/>
                        </a:cubicBezTo>
                        <a:cubicBezTo>
                          <a:pt x="31663" y="10617"/>
                          <a:pt x="10712" y="5838"/>
                          <a:pt x="10712" y="5838"/>
                        </a:cubicBezTo>
                        <a:cubicBezTo>
                          <a:pt x="10712" y="5838"/>
                          <a:pt x="915" y="24918"/>
                          <a:pt x="7780" y="39601"/>
                        </a:cubicBezTo>
                        <a:cubicBezTo>
                          <a:pt x="7780" y="39601"/>
                          <a:pt x="3671" y="26431"/>
                          <a:pt x="12173" y="8962"/>
                        </a:cubicBezTo>
                        <a:close/>
                        <a:moveTo>
                          <a:pt x="15781" y="16681"/>
                        </a:moveTo>
                        <a:cubicBezTo>
                          <a:pt x="28431" y="19871"/>
                          <a:pt x="33475" y="27650"/>
                          <a:pt x="33475" y="27650"/>
                        </a:cubicBezTo>
                        <a:cubicBezTo>
                          <a:pt x="28867" y="17792"/>
                          <a:pt x="14801" y="14583"/>
                          <a:pt x="14801" y="14583"/>
                        </a:cubicBezTo>
                        <a:cubicBezTo>
                          <a:pt x="14801" y="14583"/>
                          <a:pt x="8223" y="27393"/>
                          <a:pt x="12832" y="37251"/>
                        </a:cubicBezTo>
                        <a:cubicBezTo>
                          <a:pt x="12832" y="37251"/>
                          <a:pt x="10073" y="28409"/>
                          <a:pt x="15781" y="1668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8" name="任意多边形: 形状 337"/>
                  <p:cNvSpPr/>
                  <p:nvPr/>
                </p:nvSpPr>
                <p:spPr>
                  <a:xfrm>
                    <a:off x="998604" y="729416"/>
                    <a:ext cx="48981" cy="70431"/>
                  </a:xfrm>
                  <a:custGeom>
                    <a:avLst/>
                    <a:gdLst/>
                    <a:ahLst/>
                    <a:cxnLst/>
                    <a:rect l="0" t="0" r="0" b="0"/>
                    <a:pathLst>
                      <a:path w="48981" h="70431">
                        <a:moveTo>
                          <a:pt x="19022" y="21846"/>
                        </a:moveTo>
                        <a:cubicBezTo>
                          <a:pt x="18274" y="22194"/>
                          <a:pt x="8110" y="1848"/>
                          <a:pt x="7428" y="2279"/>
                        </a:cubicBezTo>
                        <a:cubicBezTo>
                          <a:pt x="-1683" y="8889"/>
                          <a:pt x="-2609" y="27215"/>
                          <a:pt x="5741" y="45075"/>
                        </a:cubicBezTo>
                        <a:cubicBezTo>
                          <a:pt x="14684" y="64205"/>
                          <a:pt x="41981" y="70431"/>
                          <a:pt x="41981" y="70431"/>
                        </a:cubicBezTo>
                        <a:cubicBezTo>
                          <a:pt x="41981" y="70431"/>
                          <a:pt x="54745" y="45572"/>
                          <a:pt x="45802" y="26442"/>
                        </a:cubicBezTo>
                        <a:cubicBezTo>
                          <a:pt x="37391" y="8452"/>
                          <a:pt x="22570" y="-2651"/>
                          <a:pt x="11632" y="0"/>
                        </a:cubicBezTo>
                        <a:cubicBezTo>
                          <a:pt x="10900" y="0"/>
                          <a:pt x="19695" y="21533"/>
                          <a:pt x="19022" y="21846"/>
                        </a:cubicBezTo>
                        <a:close/>
                        <a:moveTo>
                          <a:pt x="38126" y="62186"/>
                        </a:moveTo>
                        <a:cubicBezTo>
                          <a:pt x="46588" y="44736"/>
                          <a:pt x="42520" y="31548"/>
                          <a:pt x="42520" y="31548"/>
                        </a:cubicBezTo>
                        <a:cubicBezTo>
                          <a:pt x="49384" y="46231"/>
                          <a:pt x="39587" y="65311"/>
                          <a:pt x="39587" y="65311"/>
                        </a:cubicBezTo>
                        <a:cubicBezTo>
                          <a:pt x="39587" y="65311"/>
                          <a:pt x="18636" y="60532"/>
                          <a:pt x="11772" y="45849"/>
                        </a:cubicBezTo>
                        <a:cubicBezTo>
                          <a:pt x="11772" y="45849"/>
                          <a:pt x="19245" y="57454"/>
                          <a:pt x="38126" y="62186"/>
                        </a:cubicBezTo>
                        <a:close/>
                        <a:moveTo>
                          <a:pt x="34518" y="54468"/>
                        </a:moveTo>
                        <a:cubicBezTo>
                          <a:pt x="40199" y="42752"/>
                          <a:pt x="37468" y="33898"/>
                          <a:pt x="37468" y="33898"/>
                        </a:cubicBezTo>
                        <a:cubicBezTo>
                          <a:pt x="42076" y="43756"/>
                          <a:pt x="35499" y="56566"/>
                          <a:pt x="35499" y="56566"/>
                        </a:cubicBezTo>
                        <a:cubicBezTo>
                          <a:pt x="35499" y="56566"/>
                          <a:pt x="21433" y="53357"/>
                          <a:pt x="16824" y="43499"/>
                        </a:cubicBezTo>
                        <a:cubicBezTo>
                          <a:pt x="16824" y="43499"/>
                          <a:pt x="21841" y="51291"/>
                          <a:pt x="34518" y="54468"/>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9" name="任意多边形: 形状 338"/>
                  <p:cNvSpPr/>
                  <p:nvPr/>
                </p:nvSpPr>
                <p:spPr>
                  <a:xfrm>
                    <a:off x="927390" y="716945"/>
                    <a:ext cx="70767" cy="48856"/>
                  </a:xfrm>
                  <a:custGeom>
                    <a:avLst/>
                    <a:gdLst/>
                    <a:ahLst/>
                    <a:cxnLst/>
                    <a:rect l="0" t="0" r="0" b="0"/>
                    <a:pathLst>
                      <a:path w="70767" h="48856">
                        <a:moveTo>
                          <a:pt x="48709" y="18973"/>
                        </a:moveTo>
                        <a:cubicBezTo>
                          <a:pt x="48360" y="18228"/>
                          <a:pt x="68758" y="8089"/>
                          <a:pt x="68325" y="7409"/>
                        </a:cubicBezTo>
                        <a:cubicBezTo>
                          <a:pt x="61698" y="-1679"/>
                          <a:pt x="43327" y="-2602"/>
                          <a:pt x="25421" y="5726"/>
                        </a:cubicBezTo>
                        <a:cubicBezTo>
                          <a:pt x="6242" y="14647"/>
                          <a:pt x="0" y="41874"/>
                          <a:pt x="0" y="41874"/>
                        </a:cubicBezTo>
                        <a:cubicBezTo>
                          <a:pt x="0" y="41874"/>
                          <a:pt x="24922" y="54605"/>
                          <a:pt x="44101" y="45685"/>
                        </a:cubicBezTo>
                        <a:cubicBezTo>
                          <a:pt x="62137" y="37296"/>
                          <a:pt x="73268" y="22513"/>
                          <a:pt x="70286" y="11603"/>
                        </a:cubicBezTo>
                        <a:cubicBezTo>
                          <a:pt x="70145" y="10872"/>
                          <a:pt x="49022" y="19644"/>
                          <a:pt x="48709" y="18973"/>
                        </a:cubicBezTo>
                        <a:close/>
                        <a:moveTo>
                          <a:pt x="8266" y="38029"/>
                        </a:moveTo>
                        <a:cubicBezTo>
                          <a:pt x="25760" y="46470"/>
                          <a:pt x="38982" y="42411"/>
                          <a:pt x="38982" y="42411"/>
                        </a:cubicBezTo>
                        <a:cubicBezTo>
                          <a:pt x="24262" y="49258"/>
                          <a:pt x="5133" y="39486"/>
                          <a:pt x="5133" y="39486"/>
                        </a:cubicBezTo>
                        <a:cubicBezTo>
                          <a:pt x="5133" y="39486"/>
                          <a:pt x="9924" y="18589"/>
                          <a:pt x="24644" y="11742"/>
                        </a:cubicBezTo>
                        <a:cubicBezTo>
                          <a:pt x="24644" y="11742"/>
                          <a:pt x="13010" y="19196"/>
                          <a:pt x="8266" y="38029"/>
                        </a:cubicBezTo>
                        <a:close/>
                        <a:moveTo>
                          <a:pt x="16004" y="34430"/>
                        </a:moveTo>
                        <a:cubicBezTo>
                          <a:pt x="27749" y="40097"/>
                          <a:pt x="36626" y="37372"/>
                          <a:pt x="36626" y="37372"/>
                        </a:cubicBezTo>
                        <a:cubicBezTo>
                          <a:pt x="26743" y="41969"/>
                          <a:pt x="13901" y="35408"/>
                          <a:pt x="13901" y="35408"/>
                        </a:cubicBezTo>
                        <a:cubicBezTo>
                          <a:pt x="13901" y="35408"/>
                          <a:pt x="17117" y="21378"/>
                          <a:pt x="27000" y="16781"/>
                        </a:cubicBezTo>
                        <a:cubicBezTo>
                          <a:pt x="27000" y="16781"/>
                          <a:pt x="19189" y="21786"/>
                          <a:pt x="16004" y="3443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40" name="任意多边形: 形状 339"/>
                  <p:cNvSpPr/>
                  <p:nvPr/>
                </p:nvSpPr>
                <p:spPr>
                  <a:xfrm>
                    <a:off x="1011761" y="678685"/>
                    <a:ext cx="70796" cy="48855"/>
                  </a:xfrm>
                  <a:custGeom>
                    <a:avLst/>
                    <a:gdLst/>
                    <a:ahLst/>
                    <a:cxnLst/>
                    <a:rect l="0" t="0" r="0" b="0"/>
                    <a:pathLst>
                      <a:path w="70796" h="48855">
                        <a:moveTo>
                          <a:pt x="21180" y="30796"/>
                        </a:moveTo>
                        <a:cubicBezTo>
                          <a:pt x="20831" y="30050"/>
                          <a:pt x="0" y="39119"/>
                          <a:pt x="-311" y="38351"/>
                        </a:cubicBezTo>
                        <a:cubicBezTo>
                          <a:pt x="-3031" y="27446"/>
                          <a:pt x="8069" y="12815"/>
                          <a:pt x="25975" y="4486"/>
                        </a:cubicBezTo>
                        <a:cubicBezTo>
                          <a:pt x="45154" y="-4434"/>
                          <a:pt x="70077" y="8298"/>
                          <a:pt x="70077" y="8298"/>
                        </a:cubicBezTo>
                        <a:cubicBezTo>
                          <a:pt x="70077" y="8298"/>
                          <a:pt x="63835" y="35525"/>
                          <a:pt x="44656" y="44445"/>
                        </a:cubicBezTo>
                        <a:cubicBezTo>
                          <a:pt x="26620" y="52834"/>
                          <a:pt x="8112" y="51837"/>
                          <a:pt x="1649" y="42545"/>
                        </a:cubicBezTo>
                        <a:cubicBezTo>
                          <a:pt x="1179" y="41968"/>
                          <a:pt x="21493" y="31467"/>
                          <a:pt x="21180" y="30796"/>
                        </a:cubicBezTo>
                        <a:close/>
                        <a:moveTo>
                          <a:pt x="61811" y="12142"/>
                        </a:moveTo>
                        <a:cubicBezTo>
                          <a:pt x="57048" y="30935"/>
                          <a:pt x="45432" y="38430"/>
                          <a:pt x="45432" y="38430"/>
                        </a:cubicBezTo>
                        <a:cubicBezTo>
                          <a:pt x="60153" y="31583"/>
                          <a:pt x="64943" y="10685"/>
                          <a:pt x="64943" y="10685"/>
                        </a:cubicBezTo>
                        <a:cubicBezTo>
                          <a:pt x="64943" y="10685"/>
                          <a:pt x="45815" y="913"/>
                          <a:pt x="31094" y="7760"/>
                        </a:cubicBezTo>
                        <a:cubicBezTo>
                          <a:pt x="31094" y="7760"/>
                          <a:pt x="44298" y="3662"/>
                          <a:pt x="61811" y="12142"/>
                        </a:cubicBezTo>
                        <a:close/>
                        <a:moveTo>
                          <a:pt x="54073" y="15741"/>
                        </a:moveTo>
                        <a:cubicBezTo>
                          <a:pt x="50875" y="28359"/>
                          <a:pt x="43076" y="33390"/>
                          <a:pt x="43076" y="33390"/>
                        </a:cubicBezTo>
                        <a:cubicBezTo>
                          <a:pt x="52959" y="28793"/>
                          <a:pt x="56176" y="14763"/>
                          <a:pt x="56176" y="14763"/>
                        </a:cubicBezTo>
                        <a:cubicBezTo>
                          <a:pt x="56176" y="14763"/>
                          <a:pt x="43333" y="8202"/>
                          <a:pt x="33450" y="12799"/>
                        </a:cubicBezTo>
                        <a:cubicBezTo>
                          <a:pt x="33450" y="12799"/>
                          <a:pt x="42315" y="10048"/>
                          <a:pt x="54073" y="15741"/>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57" name="组合 156"/>
                <p:cNvGrpSpPr/>
                <p:nvPr/>
              </p:nvGrpSpPr>
              <p:grpSpPr>
                <a:xfrm>
                  <a:off x="1080850" y="628704"/>
                  <a:ext cx="104833" cy="104676"/>
                  <a:chOff x="1080850" y="628704"/>
                  <a:chExt cx="104833" cy="104676"/>
                </a:xfrm>
                <a:grpFill/>
              </p:grpSpPr>
              <p:sp>
                <p:nvSpPr>
                  <p:cNvPr id="332" name="任意多边形: 形状 331"/>
                  <p:cNvSpPr/>
                  <p:nvPr/>
                </p:nvSpPr>
                <p:spPr>
                  <a:xfrm>
                    <a:off x="1138273" y="671922"/>
                    <a:ext cx="47410" cy="28006"/>
                  </a:xfrm>
                  <a:custGeom>
                    <a:avLst/>
                    <a:gdLst/>
                    <a:ahLst/>
                    <a:cxnLst/>
                    <a:rect l="0" t="0" r="0" b="0"/>
                    <a:pathLst>
                      <a:path w="47410" h="28006">
                        <a:moveTo>
                          <a:pt x="14173" y="12629"/>
                        </a:moveTo>
                        <a:cubicBezTo>
                          <a:pt x="14084" y="13134"/>
                          <a:pt x="0" y="11035"/>
                          <a:pt x="0" y="11538"/>
                        </a:cubicBezTo>
                        <a:cubicBezTo>
                          <a:pt x="0" y="18546"/>
                          <a:pt x="9184" y="25575"/>
                          <a:pt x="21321" y="27710"/>
                        </a:cubicBezTo>
                        <a:cubicBezTo>
                          <a:pt x="34322" y="29996"/>
                          <a:pt x="47410" y="18311"/>
                          <a:pt x="47410" y="18311"/>
                        </a:cubicBezTo>
                        <a:cubicBezTo>
                          <a:pt x="47410" y="18311"/>
                          <a:pt x="39110" y="2910"/>
                          <a:pt x="26109" y="0"/>
                        </a:cubicBezTo>
                        <a:cubicBezTo>
                          <a:pt x="13884" y="-1526"/>
                          <a:pt x="2893" y="2055"/>
                          <a:pt x="0" y="8695"/>
                        </a:cubicBezTo>
                        <a:cubicBezTo>
                          <a:pt x="0" y="9118"/>
                          <a:pt x="14253" y="12174"/>
                          <a:pt x="14173" y="12629"/>
                        </a:cubicBezTo>
                        <a:close/>
                        <a:moveTo>
                          <a:pt x="41675" y="17325"/>
                        </a:moveTo>
                        <a:cubicBezTo>
                          <a:pt x="35763" y="6769"/>
                          <a:pt x="27551" y="4124"/>
                          <a:pt x="27551" y="4124"/>
                        </a:cubicBezTo>
                        <a:cubicBezTo>
                          <a:pt x="37529" y="5879"/>
                          <a:pt x="43798" y="17699"/>
                          <a:pt x="43798" y="17699"/>
                        </a:cubicBezTo>
                        <a:cubicBezTo>
                          <a:pt x="43798" y="17699"/>
                          <a:pt x="33854" y="26668"/>
                          <a:pt x="23876" y="24913"/>
                        </a:cubicBezTo>
                        <a:cubicBezTo>
                          <a:pt x="23876" y="24913"/>
                          <a:pt x="32495" y="25256"/>
                          <a:pt x="41675" y="17325"/>
                        </a:cubicBezTo>
                        <a:close/>
                        <a:moveTo>
                          <a:pt x="36430" y="16403"/>
                        </a:moveTo>
                        <a:cubicBezTo>
                          <a:pt x="32461" y="9315"/>
                          <a:pt x="26947" y="7539"/>
                          <a:pt x="26947" y="7539"/>
                        </a:cubicBezTo>
                        <a:cubicBezTo>
                          <a:pt x="33646" y="8718"/>
                          <a:pt x="37855" y="16654"/>
                          <a:pt x="37855" y="16654"/>
                        </a:cubicBezTo>
                        <a:cubicBezTo>
                          <a:pt x="37855" y="16654"/>
                          <a:pt x="31179" y="22675"/>
                          <a:pt x="24480" y="21497"/>
                        </a:cubicBezTo>
                        <a:cubicBezTo>
                          <a:pt x="24480" y="21497"/>
                          <a:pt x="30266" y="21727"/>
                          <a:pt x="36430" y="1640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3" name="任意多边形: 形状 332"/>
                  <p:cNvSpPr/>
                  <p:nvPr/>
                </p:nvSpPr>
                <p:spPr>
                  <a:xfrm>
                    <a:off x="1114310" y="686091"/>
                    <a:ext cx="28078" cy="47289"/>
                  </a:xfrm>
                  <a:custGeom>
                    <a:avLst/>
                    <a:gdLst/>
                    <a:ahLst/>
                    <a:cxnLst/>
                    <a:rect l="0" t="0" r="0" b="0"/>
                    <a:pathLst>
                      <a:path w="28078" h="47289">
                        <a:moveTo>
                          <a:pt x="15417" y="14137"/>
                        </a:moveTo>
                        <a:cubicBezTo>
                          <a:pt x="14910" y="14048"/>
                          <a:pt x="17014" y="0"/>
                          <a:pt x="16511" y="0"/>
                        </a:cubicBezTo>
                        <a:cubicBezTo>
                          <a:pt x="9484" y="0"/>
                          <a:pt x="2438" y="9160"/>
                          <a:pt x="0" y="21267"/>
                        </a:cubicBezTo>
                        <a:cubicBezTo>
                          <a:pt x="-1995" y="34234"/>
                          <a:pt x="9720" y="47289"/>
                          <a:pt x="9720" y="47289"/>
                        </a:cubicBezTo>
                        <a:cubicBezTo>
                          <a:pt x="9720" y="47289"/>
                          <a:pt x="25160" y="39010"/>
                          <a:pt x="27452" y="26043"/>
                        </a:cubicBezTo>
                        <a:cubicBezTo>
                          <a:pt x="29608" y="13848"/>
                          <a:pt x="26017" y="2885"/>
                          <a:pt x="19361" y="0"/>
                        </a:cubicBezTo>
                        <a:cubicBezTo>
                          <a:pt x="18936" y="0"/>
                          <a:pt x="15873" y="14217"/>
                          <a:pt x="15417" y="14137"/>
                        </a:cubicBezTo>
                        <a:close/>
                        <a:moveTo>
                          <a:pt x="10708" y="41569"/>
                        </a:moveTo>
                        <a:cubicBezTo>
                          <a:pt x="21292" y="35672"/>
                          <a:pt x="23944" y="27481"/>
                          <a:pt x="23944" y="27481"/>
                        </a:cubicBezTo>
                        <a:cubicBezTo>
                          <a:pt x="22184" y="37433"/>
                          <a:pt x="10334" y="43687"/>
                          <a:pt x="10334" y="43687"/>
                        </a:cubicBezTo>
                        <a:cubicBezTo>
                          <a:pt x="10334" y="43687"/>
                          <a:pt x="1342" y="33768"/>
                          <a:pt x="3101" y="23815"/>
                        </a:cubicBezTo>
                        <a:cubicBezTo>
                          <a:pt x="3101" y="23815"/>
                          <a:pt x="2757" y="32412"/>
                          <a:pt x="10708" y="41569"/>
                        </a:cubicBezTo>
                        <a:close/>
                        <a:moveTo>
                          <a:pt x="11633" y="36337"/>
                        </a:moveTo>
                        <a:cubicBezTo>
                          <a:pt x="18739" y="32378"/>
                          <a:pt x="20519" y="26878"/>
                          <a:pt x="20519" y="26878"/>
                        </a:cubicBezTo>
                        <a:cubicBezTo>
                          <a:pt x="19338" y="33560"/>
                          <a:pt x="11382" y="37759"/>
                          <a:pt x="11382" y="37759"/>
                        </a:cubicBezTo>
                        <a:cubicBezTo>
                          <a:pt x="11382" y="37759"/>
                          <a:pt x="5345" y="31099"/>
                          <a:pt x="6526" y="24417"/>
                        </a:cubicBezTo>
                        <a:cubicBezTo>
                          <a:pt x="6526" y="24417"/>
                          <a:pt x="6295" y="30189"/>
                          <a:pt x="11633" y="3633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4" name="任意多边形: 形状 333"/>
                  <p:cNvSpPr/>
                  <p:nvPr/>
                </p:nvSpPr>
                <p:spPr>
                  <a:xfrm>
                    <a:off x="1123136" y="670911"/>
                    <a:ext cx="20262" cy="20262"/>
                  </a:xfrm>
                  <a:custGeom>
                    <a:avLst/>
                    <a:gdLst/>
                    <a:ahLst/>
                    <a:cxnLst/>
                    <a:rect l="0" t="0" r="0" b="0"/>
                    <a:pathLst>
                      <a:path w="20262" h="20262">
                        <a:moveTo>
                          <a:pt x="0" y="8372"/>
                        </a:moveTo>
                        <a:cubicBezTo>
                          <a:pt x="1127" y="2863"/>
                          <a:pt x="6381" y="-816"/>
                          <a:pt x="11890" y="0"/>
                        </a:cubicBezTo>
                        <a:cubicBezTo>
                          <a:pt x="17399" y="1127"/>
                          <a:pt x="21078" y="6381"/>
                          <a:pt x="20107" y="11890"/>
                        </a:cubicBezTo>
                        <a:cubicBezTo>
                          <a:pt x="19135" y="17399"/>
                          <a:pt x="13881" y="21078"/>
                          <a:pt x="8372" y="20107"/>
                        </a:cubicBezTo>
                        <a:cubicBezTo>
                          <a:pt x="2863" y="19135"/>
                          <a:pt x="-816" y="13881"/>
                          <a:pt x="0" y="837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5" name="任意多边形: 形状 334"/>
                  <p:cNvSpPr/>
                  <p:nvPr/>
                </p:nvSpPr>
                <p:spPr>
                  <a:xfrm>
                    <a:off x="1124306" y="628704"/>
                    <a:ext cx="28078" cy="47131"/>
                  </a:xfrm>
                  <a:custGeom>
                    <a:avLst/>
                    <a:gdLst/>
                    <a:ahLst/>
                    <a:cxnLst/>
                    <a:rect l="0" t="0" r="0" b="0"/>
                    <a:pathLst>
                      <a:path w="28078" h="47131">
                        <a:moveTo>
                          <a:pt x="12214" y="33092"/>
                        </a:moveTo>
                        <a:cubicBezTo>
                          <a:pt x="11707" y="33002"/>
                          <a:pt x="8876" y="46899"/>
                          <a:pt x="8395" y="46749"/>
                        </a:cubicBezTo>
                        <a:cubicBezTo>
                          <a:pt x="1835" y="44233"/>
                          <a:pt x="-1689" y="33340"/>
                          <a:pt x="452" y="21234"/>
                        </a:cubicBezTo>
                        <a:cubicBezTo>
                          <a:pt x="2744" y="8266"/>
                          <a:pt x="18184" y="0"/>
                          <a:pt x="18184" y="0"/>
                        </a:cubicBezTo>
                        <a:cubicBezTo>
                          <a:pt x="18184" y="0"/>
                          <a:pt x="29899" y="13042"/>
                          <a:pt x="27607" y="26010"/>
                        </a:cubicBezTo>
                        <a:cubicBezTo>
                          <a:pt x="25451" y="38204"/>
                          <a:pt x="18318" y="47281"/>
                          <a:pt x="11245" y="47250"/>
                        </a:cubicBezTo>
                        <a:cubicBezTo>
                          <a:pt x="10781" y="47284"/>
                          <a:pt x="12670" y="33172"/>
                          <a:pt x="12214" y="33092"/>
                        </a:cubicBezTo>
                        <a:close/>
                        <a:moveTo>
                          <a:pt x="17196" y="5707"/>
                        </a:moveTo>
                        <a:cubicBezTo>
                          <a:pt x="25120" y="14859"/>
                          <a:pt x="24803" y="23461"/>
                          <a:pt x="24803" y="23461"/>
                        </a:cubicBezTo>
                        <a:cubicBezTo>
                          <a:pt x="26562" y="13509"/>
                          <a:pt x="17570" y="3590"/>
                          <a:pt x="17570" y="3590"/>
                        </a:cubicBezTo>
                        <a:cubicBezTo>
                          <a:pt x="17570" y="3590"/>
                          <a:pt x="5720" y="9843"/>
                          <a:pt x="3960" y="19796"/>
                        </a:cubicBezTo>
                        <a:cubicBezTo>
                          <a:pt x="3960" y="19796"/>
                          <a:pt x="6585" y="11600"/>
                          <a:pt x="17196" y="5707"/>
                        </a:cubicBezTo>
                        <a:close/>
                        <a:moveTo>
                          <a:pt x="16271" y="10939"/>
                        </a:moveTo>
                        <a:cubicBezTo>
                          <a:pt x="21591" y="17084"/>
                          <a:pt x="21378" y="22859"/>
                          <a:pt x="21378" y="22859"/>
                        </a:cubicBezTo>
                        <a:cubicBezTo>
                          <a:pt x="22559" y="16177"/>
                          <a:pt x="16522" y="9517"/>
                          <a:pt x="16522" y="9517"/>
                        </a:cubicBezTo>
                        <a:cubicBezTo>
                          <a:pt x="16522" y="9517"/>
                          <a:pt x="8566" y="13716"/>
                          <a:pt x="7385" y="20398"/>
                        </a:cubicBezTo>
                        <a:cubicBezTo>
                          <a:pt x="7385" y="20398"/>
                          <a:pt x="9147" y="14895"/>
                          <a:pt x="16271" y="1093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6" name="任意多边形: 形状 335"/>
                  <p:cNvSpPr/>
                  <p:nvPr/>
                </p:nvSpPr>
                <p:spPr>
                  <a:xfrm>
                    <a:off x="1080850" y="661970"/>
                    <a:ext cx="47252" cy="28006"/>
                  </a:xfrm>
                  <a:custGeom>
                    <a:avLst/>
                    <a:gdLst/>
                    <a:ahLst/>
                    <a:cxnLst/>
                    <a:rect l="0" t="0" r="0" b="0"/>
                    <a:pathLst>
                      <a:path w="47252" h="28006">
                        <a:moveTo>
                          <a:pt x="33176" y="15823"/>
                        </a:moveTo>
                        <a:cubicBezTo>
                          <a:pt x="33087" y="16329"/>
                          <a:pt x="47019" y="19153"/>
                          <a:pt x="46868" y="19633"/>
                        </a:cubicBezTo>
                        <a:cubicBezTo>
                          <a:pt x="44346" y="26176"/>
                          <a:pt x="33425" y="29691"/>
                          <a:pt x="21288" y="27556"/>
                        </a:cubicBezTo>
                        <a:cubicBezTo>
                          <a:pt x="8287" y="25269"/>
                          <a:pt x="0" y="9869"/>
                          <a:pt x="0" y="9869"/>
                        </a:cubicBezTo>
                        <a:cubicBezTo>
                          <a:pt x="0" y="9869"/>
                          <a:pt x="13075" y="-1816"/>
                          <a:pt x="26076" y="470"/>
                        </a:cubicBezTo>
                        <a:cubicBezTo>
                          <a:pt x="38302" y="2620"/>
                          <a:pt x="47402" y="9735"/>
                          <a:pt x="47371" y="16790"/>
                        </a:cubicBezTo>
                        <a:cubicBezTo>
                          <a:pt x="47404" y="17253"/>
                          <a:pt x="33256" y="15369"/>
                          <a:pt x="33176" y="15823"/>
                        </a:cubicBezTo>
                        <a:close/>
                        <a:moveTo>
                          <a:pt x="5722" y="10854"/>
                        </a:moveTo>
                        <a:cubicBezTo>
                          <a:pt x="14897" y="2951"/>
                          <a:pt x="23521" y="3267"/>
                          <a:pt x="23521" y="3267"/>
                        </a:cubicBezTo>
                        <a:cubicBezTo>
                          <a:pt x="13543" y="1512"/>
                          <a:pt x="3599" y="10481"/>
                          <a:pt x="3599" y="10481"/>
                        </a:cubicBezTo>
                        <a:cubicBezTo>
                          <a:pt x="3599" y="10481"/>
                          <a:pt x="9868" y="22301"/>
                          <a:pt x="19846" y="24056"/>
                        </a:cubicBezTo>
                        <a:cubicBezTo>
                          <a:pt x="19846" y="24056"/>
                          <a:pt x="11629" y="21438"/>
                          <a:pt x="5722" y="10854"/>
                        </a:cubicBezTo>
                        <a:close/>
                        <a:moveTo>
                          <a:pt x="10967" y="11777"/>
                        </a:moveTo>
                        <a:cubicBezTo>
                          <a:pt x="17128" y="6471"/>
                          <a:pt x="22918" y="6683"/>
                          <a:pt x="22918" y="6683"/>
                        </a:cubicBezTo>
                        <a:cubicBezTo>
                          <a:pt x="16218" y="5505"/>
                          <a:pt x="9542" y="11526"/>
                          <a:pt x="9542" y="11526"/>
                        </a:cubicBezTo>
                        <a:cubicBezTo>
                          <a:pt x="9542" y="11526"/>
                          <a:pt x="13751" y="19462"/>
                          <a:pt x="20450" y="20640"/>
                        </a:cubicBezTo>
                        <a:cubicBezTo>
                          <a:pt x="20450" y="20640"/>
                          <a:pt x="14933" y="18883"/>
                          <a:pt x="10967" y="11777"/>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58" name="组合 157"/>
                <p:cNvGrpSpPr/>
                <p:nvPr/>
              </p:nvGrpSpPr>
              <p:grpSpPr>
                <a:xfrm>
                  <a:off x="1188796" y="661597"/>
                  <a:ext cx="38936" cy="38878"/>
                  <a:chOff x="1188796" y="661597"/>
                  <a:chExt cx="38936" cy="38878"/>
                </a:xfrm>
                <a:grpFill/>
              </p:grpSpPr>
              <p:sp>
                <p:nvSpPr>
                  <p:cNvPr id="327" name="任意多边形: 形状 326"/>
                  <p:cNvSpPr/>
                  <p:nvPr/>
                </p:nvSpPr>
                <p:spPr>
                  <a:xfrm>
                    <a:off x="1188537" y="668154"/>
                    <a:ext cx="18021" cy="13422"/>
                  </a:xfrm>
                  <a:custGeom>
                    <a:avLst/>
                    <a:gdLst/>
                    <a:ahLst/>
                    <a:cxnLst/>
                    <a:rect l="0" t="0" r="0" b="0"/>
                    <a:pathLst>
                      <a:path w="18021" h="13422">
                        <a:moveTo>
                          <a:pt x="12546" y="8815"/>
                        </a:moveTo>
                        <a:cubicBezTo>
                          <a:pt x="12437" y="9003"/>
                          <a:pt x="17569" y="12139"/>
                          <a:pt x="17440" y="12308"/>
                        </a:cubicBezTo>
                        <a:cubicBezTo>
                          <a:pt x="15487" y="14546"/>
                          <a:pt x="10632" y="14368"/>
                          <a:pt x="6113" y="11765"/>
                        </a:cubicBezTo>
                        <a:cubicBezTo>
                          <a:pt x="1273" y="8978"/>
                          <a:pt x="259" y="1671"/>
                          <a:pt x="259" y="1671"/>
                        </a:cubicBezTo>
                        <a:cubicBezTo>
                          <a:pt x="259" y="1671"/>
                          <a:pt x="7110" y="-1106"/>
                          <a:pt x="11950" y="1681"/>
                        </a:cubicBezTo>
                        <a:cubicBezTo>
                          <a:pt x="16501" y="4302"/>
                          <a:pt x="19089" y="8447"/>
                          <a:pt x="18053" y="11249"/>
                        </a:cubicBezTo>
                        <a:cubicBezTo>
                          <a:pt x="17999" y="11438"/>
                          <a:pt x="12644" y="8645"/>
                          <a:pt x="12546" y="8815"/>
                        </a:cubicBezTo>
                        <a:close/>
                        <a:moveTo>
                          <a:pt x="2345" y="2872"/>
                        </a:moveTo>
                        <a:cubicBezTo>
                          <a:pt x="7142" y="1053"/>
                          <a:pt x="10528" y="2425"/>
                          <a:pt x="10528" y="2425"/>
                        </a:cubicBezTo>
                        <a:cubicBezTo>
                          <a:pt x="6813" y="285"/>
                          <a:pt x="1554" y="2417"/>
                          <a:pt x="1554" y="2417"/>
                        </a:cubicBezTo>
                        <a:cubicBezTo>
                          <a:pt x="1554" y="2417"/>
                          <a:pt x="2333" y="8025"/>
                          <a:pt x="6047" y="10165"/>
                        </a:cubicBezTo>
                        <a:cubicBezTo>
                          <a:pt x="6047" y="10165"/>
                          <a:pt x="3158" y="7936"/>
                          <a:pt x="2345" y="2872"/>
                        </a:cubicBezTo>
                        <a:close/>
                        <a:moveTo>
                          <a:pt x="4298" y="3997"/>
                        </a:moveTo>
                        <a:cubicBezTo>
                          <a:pt x="7519" y="2776"/>
                          <a:pt x="9791" y="3697"/>
                          <a:pt x="9791" y="3697"/>
                        </a:cubicBezTo>
                        <a:cubicBezTo>
                          <a:pt x="7297" y="2260"/>
                          <a:pt x="3767" y="3691"/>
                          <a:pt x="3767" y="3691"/>
                        </a:cubicBezTo>
                        <a:cubicBezTo>
                          <a:pt x="3767" y="3691"/>
                          <a:pt x="4289" y="7457"/>
                          <a:pt x="6784" y="8893"/>
                        </a:cubicBezTo>
                        <a:cubicBezTo>
                          <a:pt x="6784" y="8893"/>
                          <a:pt x="4844" y="7397"/>
                          <a:pt x="4298" y="399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8" name="任意多边形: 形状 327"/>
                  <p:cNvSpPr/>
                  <p:nvPr/>
                </p:nvSpPr>
                <p:spPr>
                  <a:xfrm>
                    <a:off x="1209705" y="680057"/>
                    <a:ext cx="18027" cy="13421"/>
                  </a:xfrm>
                  <a:custGeom>
                    <a:avLst/>
                    <a:gdLst/>
                    <a:ahLst/>
                    <a:cxnLst/>
                    <a:rect l="0" t="0" r="0" b="0"/>
                    <a:pathLst>
                      <a:path w="18027" h="13421">
                        <a:moveTo>
                          <a:pt x="5682" y="5148"/>
                        </a:moveTo>
                        <a:cubicBezTo>
                          <a:pt x="5573" y="5336"/>
                          <a:pt x="0" y="2470"/>
                          <a:pt x="0" y="2667"/>
                        </a:cubicBezTo>
                        <a:cubicBezTo>
                          <a:pt x="-765" y="5473"/>
                          <a:pt x="1818" y="9578"/>
                          <a:pt x="6336" y="12180"/>
                        </a:cubicBezTo>
                        <a:cubicBezTo>
                          <a:pt x="11177" y="14967"/>
                          <a:pt x="18027" y="12190"/>
                          <a:pt x="18027" y="12190"/>
                        </a:cubicBezTo>
                        <a:cubicBezTo>
                          <a:pt x="18027" y="12190"/>
                          <a:pt x="17014" y="4883"/>
                          <a:pt x="12173" y="2096"/>
                        </a:cubicBezTo>
                        <a:cubicBezTo>
                          <a:pt x="7622" y="0"/>
                          <a:pt x="2729" y="0"/>
                          <a:pt x="815" y="1608"/>
                        </a:cubicBezTo>
                        <a:cubicBezTo>
                          <a:pt x="0" y="1749"/>
                          <a:pt x="5780" y="4979"/>
                          <a:pt x="5682" y="5148"/>
                        </a:cubicBezTo>
                        <a:close/>
                        <a:moveTo>
                          <a:pt x="15941" y="10989"/>
                        </a:moveTo>
                        <a:cubicBezTo>
                          <a:pt x="15122" y="5935"/>
                          <a:pt x="12239" y="3696"/>
                          <a:pt x="12239" y="3696"/>
                        </a:cubicBezTo>
                        <a:cubicBezTo>
                          <a:pt x="15954" y="5836"/>
                          <a:pt x="16732" y="11444"/>
                          <a:pt x="16732" y="11444"/>
                        </a:cubicBezTo>
                        <a:cubicBezTo>
                          <a:pt x="16732" y="11444"/>
                          <a:pt x="11474" y="13576"/>
                          <a:pt x="7759" y="11436"/>
                        </a:cubicBezTo>
                        <a:cubicBezTo>
                          <a:pt x="7759" y="11436"/>
                          <a:pt x="11138" y="12818"/>
                          <a:pt x="15941" y="10989"/>
                        </a:cubicBezTo>
                        <a:close/>
                        <a:moveTo>
                          <a:pt x="13989" y="9864"/>
                        </a:moveTo>
                        <a:cubicBezTo>
                          <a:pt x="13438" y="6471"/>
                          <a:pt x="11503" y="4968"/>
                          <a:pt x="11503" y="4968"/>
                        </a:cubicBezTo>
                        <a:cubicBezTo>
                          <a:pt x="13997" y="6404"/>
                          <a:pt x="14519" y="10170"/>
                          <a:pt x="14519" y="10170"/>
                        </a:cubicBezTo>
                        <a:cubicBezTo>
                          <a:pt x="14519" y="10170"/>
                          <a:pt x="10989" y="11601"/>
                          <a:pt x="8495" y="10165"/>
                        </a:cubicBezTo>
                        <a:cubicBezTo>
                          <a:pt x="8495" y="10165"/>
                          <a:pt x="10764" y="11092"/>
                          <a:pt x="13989" y="986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9" name="任意多边形: 形状 328"/>
                  <p:cNvSpPr/>
                  <p:nvPr/>
                </p:nvSpPr>
                <p:spPr>
                  <a:xfrm>
                    <a:off x="1195778" y="682493"/>
                    <a:ext cx="13456" cy="17982"/>
                  </a:xfrm>
                  <a:custGeom>
                    <a:avLst/>
                    <a:gdLst/>
                    <a:ahLst/>
                    <a:cxnLst/>
                    <a:rect l="0" t="0" r="0" b="0"/>
                    <a:pathLst>
                      <a:path w="13456" h="17982">
                        <a:moveTo>
                          <a:pt x="8294" y="5667"/>
                        </a:moveTo>
                        <a:cubicBezTo>
                          <a:pt x="8106" y="5559"/>
                          <a:pt x="10979" y="0"/>
                          <a:pt x="10782" y="0"/>
                        </a:cubicBezTo>
                        <a:cubicBezTo>
                          <a:pt x="7968" y="-763"/>
                          <a:pt x="3853" y="1813"/>
                          <a:pt x="1245" y="6320"/>
                        </a:cubicBezTo>
                        <a:cubicBezTo>
                          <a:pt x="-1550" y="11148"/>
                          <a:pt x="1235" y="17982"/>
                          <a:pt x="1235" y="17982"/>
                        </a:cubicBezTo>
                        <a:cubicBezTo>
                          <a:pt x="1235" y="17982"/>
                          <a:pt x="8560" y="16970"/>
                          <a:pt x="11354" y="12142"/>
                        </a:cubicBezTo>
                        <a:cubicBezTo>
                          <a:pt x="13982" y="7602"/>
                          <a:pt x="14145" y="2722"/>
                          <a:pt x="11843" y="813"/>
                        </a:cubicBezTo>
                        <a:cubicBezTo>
                          <a:pt x="11702" y="0"/>
                          <a:pt x="8464" y="5765"/>
                          <a:pt x="8294" y="5667"/>
                        </a:cubicBezTo>
                        <a:close/>
                        <a:moveTo>
                          <a:pt x="2439" y="15901"/>
                        </a:moveTo>
                        <a:cubicBezTo>
                          <a:pt x="7506" y="15084"/>
                          <a:pt x="9750" y="12208"/>
                          <a:pt x="9750" y="12208"/>
                        </a:cubicBezTo>
                        <a:cubicBezTo>
                          <a:pt x="7605" y="15913"/>
                          <a:pt x="1983" y="16689"/>
                          <a:pt x="1983" y="16689"/>
                        </a:cubicBezTo>
                        <a:cubicBezTo>
                          <a:pt x="1983" y="16689"/>
                          <a:pt x="0" y="11445"/>
                          <a:pt x="1990" y="7739"/>
                        </a:cubicBezTo>
                        <a:cubicBezTo>
                          <a:pt x="1990" y="7739"/>
                          <a:pt x="0" y="11110"/>
                          <a:pt x="2439" y="15901"/>
                        </a:cubicBezTo>
                        <a:close/>
                        <a:moveTo>
                          <a:pt x="3566" y="13953"/>
                        </a:moveTo>
                        <a:cubicBezTo>
                          <a:pt x="6968" y="13404"/>
                          <a:pt x="8475" y="11473"/>
                          <a:pt x="8475" y="11473"/>
                        </a:cubicBezTo>
                        <a:cubicBezTo>
                          <a:pt x="7035" y="13961"/>
                          <a:pt x="3260" y="14482"/>
                          <a:pt x="3260" y="14482"/>
                        </a:cubicBezTo>
                        <a:cubicBezTo>
                          <a:pt x="3260" y="14482"/>
                          <a:pt x="1825" y="10961"/>
                          <a:pt x="3265" y="8473"/>
                        </a:cubicBezTo>
                        <a:cubicBezTo>
                          <a:pt x="3265" y="8473"/>
                          <a:pt x="2335" y="10736"/>
                          <a:pt x="3566" y="1395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0" name="任意多边形: 形状 329"/>
                  <p:cNvSpPr/>
                  <p:nvPr/>
                </p:nvSpPr>
                <p:spPr>
                  <a:xfrm>
                    <a:off x="1203975" y="676747"/>
                    <a:ext cx="8578" cy="8578"/>
                  </a:xfrm>
                  <a:custGeom>
                    <a:avLst/>
                    <a:gdLst/>
                    <a:ahLst/>
                    <a:cxnLst/>
                    <a:rect l="0" t="0" r="0" b="0"/>
                    <a:pathLst>
                      <a:path w="8578" h="8578">
                        <a:moveTo>
                          <a:pt x="0" y="2145"/>
                        </a:moveTo>
                        <a:cubicBezTo>
                          <a:pt x="1759" y="0"/>
                          <a:pt x="4382" y="0"/>
                          <a:pt x="6433" y="0"/>
                        </a:cubicBezTo>
                        <a:cubicBezTo>
                          <a:pt x="8485" y="1759"/>
                          <a:pt x="9187" y="4382"/>
                          <a:pt x="8003" y="6433"/>
                        </a:cubicBezTo>
                        <a:cubicBezTo>
                          <a:pt x="6819" y="8485"/>
                          <a:pt x="4196" y="9187"/>
                          <a:pt x="2145" y="8003"/>
                        </a:cubicBezTo>
                        <a:cubicBezTo>
                          <a:pt x="0" y="6819"/>
                          <a:pt x="0" y="4196"/>
                          <a:pt x="0" y="214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1" name="任意多边形: 形状 330"/>
                  <p:cNvSpPr/>
                  <p:nvPr/>
                </p:nvSpPr>
                <p:spPr>
                  <a:xfrm>
                    <a:off x="1207735" y="661339"/>
                    <a:ext cx="13457" cy="17975"/>
                  </a:xfrm>
                  <a:custGeom>
                    <a:avLst/>
                    <a:gdLst/>
                    <a:ahLst/>
                    <a:cxnLst/>
                    <a:rect l="0" t="0" r="0" b="0"/>
                    <a:pathLst>
                      <a:path w="13457" h="17975">
                        <a:moveTo>
                          <a:pt x="4619" y="12514"/>
                        </a:moveTo>
                        <a:cubicBezTo>
                          <a:pt x="4431" y="12405"/>
                          <a:pt x="1287" y="17525"/>
                          <a:pt x="1117" y="17396"/>
                        </a:cubicBezTo>
                        <a:cubicBezTo>
                          <a:pt x="-1127" y="15447"/>
                          <a:pt x="-948" y="10605"/>
                          <a:pt x="1661" y="6097"/>
                        </a:cubicBezTo>
                        <a:cubicBezTo>
                          <a:pt x="4456" y="1270"/>
                          <a:pt x="11781" y="258"/>
                          <a:pt x="11781" y="258"/>
                        </a:cubicBezTo>
                        <a:cubicBezTo>
                          <a:pt x="11781" y="258"/>
                          <a:pt x="14566" y="7092"/>
                          <a:pt x="11771" y="11919"/>
                        </a:cubicBezTo>
                        <a:cubicBezTo>
                          <a:pt x="9143" y="16459"/>
                          <a:pt x="4988" y="19040"/>
                          <a:pt x="2179" y="18007"/>
                        </a:cubicBezTo>
                        <a:cubicBezTo>
                          <a:pt x="1989" y="17953"/>
                          <a:pt x="4789" y="12612"/>
                          <a:pt x="4619" y="12514"/>
                        </a:cubicBezTo>
                        <a:close/>
                        <a:moveTo>
                          <a:pt x="10577" y="2339"/>
                        </a:moveTo>
                        <a:cubicBezTo>
                          <a:pt x="12400" y="7124"/>
                          <a:pt x="11026" y="10501"/>
                          <a:pt x="11026" y="10501"/>
                        </a:cubicBezTo>
                        <a:cubicBezTo>
                          <a:pt x="13170" y="6795"/>
                          <a:pt x="11033" y="1550"/>
                          <a:pt x="11033" y="1550"/>
                        </a:cubicBezTo>
                        <a:cubicBezTo>
                          <a:pt x="11033" y="1550"/>
                          <a:pt x="5411" y="2327"/>
                          <a:pt x="3266" y="6032"/>
                        </a:cubicBezTo>
                        <a:cubicBezTo>
                          <a:pt x="3266" y="6032"/>
                          <a:pt x="5500" y="3150"/>
                          <a:pt x="10577" y="2339"/>
                        </a:cubicBezTo>
                        <a:close/>
                        <a:moveTo>
                          <a:pt x="9449" y="4287"/>
                        </a:moveTo>
                        <a:cubicBezTo>
                          <a:pt x="10674" y="7500"/>
                          <a:pt x="9751" y="9767"/>
                          <a:pt x="9751" y="9767"/>
                        </a:cubicBezTo>
                        <a:cubicBezTo>
                          <a:pt x="11191" y="7279"/>
                          <a:pt x="9756" y="3757"/>
                          <a:pt x="9756" y="3757"/>
                        </a:cubicBezTo>
                        <a:cubicBezTo>
                          <a:pt x="9756" y="3757"/>
                          <a:pt x="5981" y="4279"/>
                          <a:pt x="4541" y="6766"/>
                        </a:cubicBezTo>
                        <a:cubicBezTo>
                          <a:pt x="4541" y="6766"/>
                          <a:pt x="6041" y="4832"/>
                          <a:pt x="9449" y="4287"/>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59" name="组合 158"/>
                <p:cNvGrpSpPr/>
                <p:nvPr/>
              </p:nvGrpSpPr>
              <p:grpSpPr>
                <a:xfrm>
                  <a:off x="1151259" y="666978"/>
                  <a:ext cx="163535" cy="162947"/>
                  <a:chOff x="1151259" y="666978"/>
                  <a:chExt cx="163535" cy="162947"/>
                </a:xfrm>
                <a:grpFill/>
              </p:grpSpPr>
              <p:sp>
                <p:nvSpPr>
                  <p:cNvPr id="322" name="任意多边形: 形状 321"/>
                  <p:cNvSpPr/>
                  <p:nvPr/>
                </p:nvSpPr>
                <p:spPr>
                  <a:xfrm>
                    <a:off x="1225229" y="666485"/>
                    <a:ext cx="48326" cy="74236"/>
                  </a:xfrm>
                  <a:custGeom>
                    <a:avLst/>
                    <a:gdLst/>
                    <a:ahLst/>
                    <a:cxnLst/>
                    <a:rect l="0" t="0" r="0" b="0"/>
                    <a:pathLst>
                      <a:path w="48326" h="74236">
                        <a:moveTo>
                          <a:pt x="18506" y="51958"/>
                        </a:moveTo>
                        <a:cubicBezTo>
                          <a:pt x="17715" y="51671"/>
                          <a:pt x="9189" y="73272"/>
                          <a:pt x="8457" y="72893"/>
                        </a:cubicBezTo>
                        <a:cubicBezTo>
                          <a:pt x="-1402" y="66978"/>
                          <a:pt x="-3978" y="48417"/>
                          <a:pt x="2922" y="29506"/>
                        </a:cubicBezTo>
                        <a:cubicBezTo>
                          <a:pt x="10314" y="9250"/>
                          <a:pt x="37528" y="493"/>
                          <a:pt x="37528" y="493"/>
                        </a:cubicBezTo>
                        <a:cubicBezTo>
                          <a:pt x="37528" y="493"/>
                          <a:pt x="52731" y="24649"/>
                          <a:pt x="45340" y="44905"/>
                        </a:cubicBezTo>
                        <a:cubicBezTo>
                          <a:pt x="38389" y="63954"/>
                          <a:pt x="24302" y="76565"/>
                          <a:pt x="12909" y="74510"/>
                        </a:cubicBezTo>
                        <a:cubicBezTo>
                          <a:pt x="12151" y="74432"/>
                          <a:pt x="19218" y="52217"/>
                          <a:pt x="18506" y="51958"/>
                        </a:cubicBezTo>
                        <a:close/>
                        <a:moveTo>
                          <a:pt x="34342" y="9222"/>
                        </a:moveTo>
                        <a:cubicBezTo>
                          <a:pt x="44508" y="26224"/>
                          <a:pt x="41546" y="40002"/>
                          <a:pt x="41546" y="40002"/>
                        </a:cubicBezTo>
                        <a:cubicBezTo>
                          <a:pt x="47219" y="24455"/>
                          <a:pt x="35549" y="5914"/>
                          <a:pt x="35549" y="5914"/>
                        </a:cubicBezTo>
                        <a:cubicBezTo>
                          <a:pt x="35549" y="5914"/>
                          <a:pt x="14662" y="12635"/>
                          <a:pt x="8989" y="28182"/>
                        </a:cubicBezTo>
                        <a:cubicBezTo>
                          <a:pt x="8989" y="28182"/>
                          <a:pt x="15556" y="15713"/>
                          <a:pt x="34342" y="9222"/>
                        </a:cubicBezTo>
                        <a:close/>
                        <a:moveTo>
                          <a:pt x="31360" y="17395"/>
                        </a:moveTo>
                        <a:cubicBezTo>
                          <a:pt x="38185" y="28810"/>
                          <a:pt x="36196" y="38060"/>
                          <a:pt x="36196" y="38060"/>
                        </a:cubicBezTo>
                        <a:cubicBezTo>
                          <a:pt x="40005" y="27622"/>
                          <a:pt x="32170" y="15174"/>
                          <a:pt x="32170" y="15174"/>
                        </a:cubicBezTo>
                        <a:cubicBezTo>
                          <a:pt x="32170" y="15174"/>
                          <a:pt x="18147" y="19686"/>
                          <a:pt x="14338" y="30124"/>
                        </a:cubicBezTo>
                        <a:cubicBezTo>
                          <a:pt x="14338" y="30124"/>
                          <a:pt x="18747" y="21753"/>
                          <a:pt x="31360" y="1739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3" name="任意多边形: 形状 322"/>
                  <p:cNvSpPr/>
                  <p:nvPr/>
                </p:nvSpPr>
                <p:spPr>
                  <a:xfrm>
                    <a:off x="1193458" y="755655"/>
                    <a:ext cx="48325" cy="74270"/>
                  </a:xfrm>
                  <a:custGeom>
                    <a:avLst/>
                    <a:gdLst/>
                    <a:ahLst/>
                    <a:cxnLst/>
                    <a:rect l="0" t="0" r="0" b="0"/>
                    <a:pathLst>
                      <a:path w="48325" h="74270">
                        <a:moveTo>
                          <a:pt x="28434" y="22650"/>
                        </a:moveTo>
                        <a:cubicBezTo>
                          <a:pt x="27642" y="22362"/>
                          <a:pt x="35032" y="0"/>
                          <a:pt x="34227" y="0"/>
                        </a:cubicBezTo>
                        <a:cubicBezTo>
                          <a:pt x="22862" y="-1620"/>
                          <a:pt x="8927" y="10946"/>
                          <a:pt x="2027" y="29858"/>
                        </a:cubicBezTo>
                        <a:cubicBezTo>
                          <a:pt x="-5365" y="50114"/>
                          <a:pt x="9839" y="74270"/>
                          <a:pt x="9839" y="74270"/>
                        </a:cubicBezTo>
                        <a:cubicBezTo>
                          <a:pt x="9839" y="74270"/>
                          <a:pt x="37053" y="65513"/>
                          <a:pt x="44444" y="45257"/>
                        </a:cubicBezTo>
                        <a:cubicBezTo>
                          <a:pt x="51395" y="26209"/>
                          <a:pt x="48731" y="7516"/>
                          <a:pt x="38679" y="1786"/>
                        </a:cubicBezTo>
                        <a:cubicBezTo>
                          <a:pt x="38048" y="1359"/>
                          <a:pt x="29146" y="22908"/>
                          <a:pt x="28434" y="22650"/>
                        </a:cubicBezTo>
                        <a:close/>
                        <a:moveTo>
                          <a:pt x="13025" y="65541"/>
                        </a:moveTo>
                        <a:cubicBezTo>
                          <a:pt x="31768" y="59035"/>
                          <a:pt x="38378" y="46581"/>
                          <a:pt x="38378" y="46581"/>
                        </a:cubicBezTo>
                        <a:cubicBezTo>
                          <a:pt x="32705" y="62128"/>
                          <a:pt x="11817" y="68849"/>
                          <a:pt x="11817" y="68849"/>
                        </a:cubicBezTo>
                        <a:cubicBezTo>
                          <a:pt x="11817" y="68849"/>
                          <a:pt x="0" y="50308"/>
                          <a:pt x="5821" y="34761"/>
                        </a:cubicBezTo>
                        <a:cubicBezTo>
                          <a:pt x="5821" y="34761"/>
                          <a:pt x="2816" y="48524"/>
                          <a:pt x="13025" y="65541"/>
                        </a:cubicBezTo>
                        <a:close/>
                        <a:moveTo>
                          <a:pt x="16007" y="57368"/>
                        </a:moveTo>
                        <a:cubicBezTo>
                          <a:pt x="28591" y="53000"/>
                          <a:pt x="33029" y="44639"/>
                          <a:pt x="33029" y="44639"/>
                        </a:cubicBezTo>
                        <a:cubicBezTo>
                          <a:pt x="29220" y="55077"/>
                          <a:pt x="15196" y="59589"/>
                          <a:pt x="15196" y="59589"/>
                        </a:cubicBezTo>
                        <a:cubicBezTo>
                          <a:pt x="15196" y="59589"/>
                          <a:pt x="7362" y="47141"/>
                          <a:pt x="11170" y="36703"/>
                        </a:cubicBezTo>
                        <a:cubicBezTo>
                          <a:pt x="11170" y="36703"/>
                          <a:pt x="9153" y="45943"/>
                          <a:pt x="16007" y="57368"/>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4" name="任意多边形: 形状 323"/>
                  <p:cNvSpPr/>
                  <p:nvPr/>
                </p:nvSpPr>
                <p:spPr>
                  <a:xfrm>
                    <a:off x="1151259" y="708952"/>
                    <a:ext cx="74459" cy="48203"/>
                  </a:xfrm>
                  <a:custGeom>
                    <a:avLst/>
                    <a:gdLst/>
                    <a:ahLst/>
                    <a:cxnLst/>
                    <a:rect l="0" t="0" r="0" b="0"/>
                    <a:pathLst>
                      <a:path w="74459" h="48203">
                        <a:moveTo>
                          <a:pt x="51752" y="28361"/>
                        </a:moveTo>
                        <a:cubicBezTo>
                          <a:pt x="52040" y="27572"/>
                          <a:pt x="74110" y="34943"/>
                          <a:pt x="74290" y="34140"/>
                        </a:cubicBezTo>
                        <a:cubicBezTo>
                          <a:pt x="76084" y="22804"/>
                          <a:pt x="63485" y="8905"/>
                          <a:pt x="44526" y="2022"/>
                        </a:cubicBezTo>
                        <a:cubicBezTo>
                          <a:pt x="24218" y="-5351"/>
                          <a:pt x="0" y="9814"/>
                          <a:pt x="0" y="9814"/>
                        </a:cubicBezTo>
                        <a:cubicBezTo>
                          <a:pt x="0" y="9814"/>
                          <a:pt x="8780" y="36959"/>
                          <a:pt x="29087" y="44332"/>
                        </a:cubicBezTo>
                        <a:cubicBezTo>
                          <a:pt x="48184" y="51265"/>
                          <a:pt x="66924" y="48607"/>
                          <a:pt x="72669" y="38581"/>
                        </a:cubicBezTo>
                        <a:cubicBezTo>
                          <a:pt x="73097" y="37952"/>
                          <a:pt x="51493" y="29072"/>
                          <a:pt x="51752" y="28361"/>
                        </a:cubicBezTo>
                        <a:close/>
                        <a:moveTo>
                          <a:pt x="8752" y="12992"/>
                        </a:moveTo>
                        <a:cubicBezTo>
                          <a:pt x="15274" y="31688"/>
                          <a:pt x="27760" y="38281"/>
                          <a:pt x="27760" y="38281"/>
                        </a:cubicBezTo>
                        <a:cubicBezTo>
                          <a:pt x="12174" y="32622"/>
                          <a:pt x="5435" y="11788"/>
                          <a:pt x="5435" y="11788"/>
                        </a:cubicBezTo>
                        <a:cubicBezTo>
                          <a:pt x="5435" y="11788"/>
                          <a:pt x="24024" y="0"/>
                          <a:pt x="39610" y="5806"/>
                        </a:cubicBezTo>
                        <a:cubicBezTo>
                          <a:pt x="39610" y="5806"/>
                          <a:pt x="25812" y="2809"/>
                          <a:pt x="8752" y="12992"/>
                        </a:cubicBezTo>
                        <a:close/>
                        <a:moveTo>
                          <a:pt x="16945" y="15966"/>
                        </a:moveTo>
                        <a:cubicBezTo>
                          <a:pt x="21325" y="28519"/>
                          <a:pt x="29707" y="32945"/>
                          <a:pt x="29707" y="32945"/>
                        </a:cubicBezTo>
                        <a:cubicBezTo>
                          <a:pt x="19243" y="29146"/>
                          <a:pt x="14719" y="15158"/>
                          <a:pt x="14719" y="15158"/>
                        </a:cubicBezTo>
                        <a:cubicBezTo>
                          <a:pt x="14719" y="15158"/>
                          <a:pt x="27199" y="7343"/>
                          <a:pt x="37663" y="11142"/>
                        </a:cubicBezTo>
                        <a:cubicBezTo>
                          <a:pt x="37663" y="11142"/>
                          <a:pt x="28399" y="9130"/>
                          <a:pt x="16945" y="1596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5" name="任意多边形: 形状 324"/>
                  <p:cNvSpPr/>
                  <p:nvPr/>
                </p:nvSpPr>
                <p:spPr>
                  <a:xfrm>
                    <a:off x="1227903" y="743341"/>
                    <a:ext cx="10246" cy="10220"/>
                  </a:xfrm>
                  <a:custGeom>
                    <a:avLst/>
                    <a:gdLst/>
                    <a:ahLst/>
                    <a:cxnLst/>
                    <a:rect l="0" t="0" r="0" b="0"/>
                    <a:pathLst>
                      <a:path w="10246" h="10220">
                        <a:moveTo>
                          <a:pt x="6875" y="309"/>
                        </a:moveTo>
                        <a:cubicBezTo>
                          <a:pt x="9533" y="1275"/>
                          <a:pt x="10904" y="4206"/>
                          <a:pt x="9936" y="6858"/>
                        </a:cubicBezTo>
                        <a:cubicBezTo>
                          <a:pt x="8969" y="9509"/>
                          <a:pt x="6030" y="10876"/>
                          <a:pt x="3371" y="9911"/>
                        </a:cubicBezTo>
                        <a:cubicBezTo>
                          <a:pt x="713" y="8946"/>
                          <a:pt x="-657" y="6014"/>
                          <a:pt x="310" y="3363"/>
                        </a:cubicBezTo>
                        <a:cubicBezTo>
                          <a:pt x="1278" y="712"/>
                          <a:pt x="4217" y="-656"/>
                          <a:pt x="6875" y="30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6" name="任意多边形: 形状 325"/>
                  <p:cNvSpPr/>
                  <p:nvPr/>
                </p:nvSpPr>
                <p:spPr>
                  <a:xfrm>
                    <a:off x="1240863" y="740705"/>
                    <a:ext cx="74425" cy="48204"/>
                  </a:xfrm>
                  <a:custGeom>
                    <a:avLst/>
                    <a:gdLst/>
                    <a:ahLst/>
                    <a:cxnLst/>
                    <a:rect l="0" t="0" r="0" b="0"/>
                    <a:pathLst>
                      <a:path w="74425" h="48204">
                        <a:moveTo>
                          <a:pt x="22335" y="18459"/>
                        </a:moveTo>
                        <a:cubicBezTo>
                          <a:pt x="22623" y="17670"/>
                          <a:pt x="966" y="9166"/>
                          <a:pt x="1346" y="8435"/>
                        </a:cubicBezTo>
                        <a:cubicBezTo>
                          <a:pt x="7277" y="-1398"/>
                          <a:pt x="25885" y="-3968"/>
                          <a:pt x="44845" y="2915"/>
                        </a:cubicBezTo>
                        <a:cubicBezTo>
                          <a:pt x="65152" y="10287"/>
                          <a:pt x="73932" y="37432"/>
                          <a:pt x="73932" y="37432"/>
                        </a:cubicBezTo>
                        <a:cubicBezTo>
                          <a:pt x="73932" y="37432"/>
                          <a:pt x="49713" y="52598"/>
                          <a:pt x="29406" y="45225"/>
                        </a:cubicBezTo>
                        <a:cubicBezTo>
                          <a:pt x="10309" y="38292"/>
                          <a:pt x="-2334" y="24241"/>
                          <a:pt x="-274" y="12876"/>
                        </a:cubicBezTo>
                        <a:cubicBezTo>
                          <a:pt x="0" y="12120"/>
                          <a:pt x="22075" y="19170"/>
                          <a:pt x="22335" y="18459"/>
                        </a:cubicBezTo>
                        <a:close/>
                        <a:moveTo>
                          <a:pt x="65180" y="34255"/>
                        </a:moveTo>
                        <a:cubicBezTo>
                          <a:pt x="48135" y="44395"/>
                          <a:pt x="34321" y="41440"/>
                          <a:pt x="34321" y="41440"/>
                        </a:cubicBezTo>
                        <a:cubicBezTo>
                          <a:pt x="49908" y="47099"/>
                          <a:pt x="68496" y="35459"/>
                          <a:pt x="68496" y="35459"/>
                        </a:cubicBezTo>
                        <a:cubicBezTo>
                          <a:pt x="68496" y="35459"/>
                          <a:pt x="61758" y="14625"/>
                          <a:pt x="46171" y="8966"/>
                        </a:cubicBezTo>
                        <a:cubicBezTo>
                          <a:pt x="46171" y="8966"/>
                          <a:pt x="58672" y="15517"/>
                          <a:pt x="65180" y="34255"/>
                        </a:cubicBezTo>
                        <a:close/>
                        <a:moveTo>
                          <a:pt x="56986" y="31280"/>
                        </a:moveTo>
                        <a:cubicBezTo>
                          <a:pt x="45542" y="38088"/>
                          <a:pt x="36268" y="36104"/>
                          <a:pt x="36268" y="36104"/>
                        </a:cubicBezTo>
                        <a:cubicBezTo>
                          <a:pt x="46733" y="39904"/>
                          <a:pt x="59213" y="32089"/>
                          <a:pt x="59213" y="32089"/>
                        </a:cubicBezTo>
                        <a:cubicBezTo>
                          <a:pt x="59213" y="32089"/>
                          <a:pt x="54689" y="18101"/>
                          <a:pt x="44224" y="14302"/>
                        </a:cubicBezTo>
                        <a:cubicBezTo>
                          <a:pt x="44224" y="14302"/>
                          <a:pt x="52617" y="18700"/>
                          <a:pt x="56986" y="31280"/>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0" name="组合 159"/>
                <p:cNvGrpSpPr/>
                <p:nvPr/>
              </p:nvGrpSpPr>
              <p:grpSpPr>
                <a:xfrm>
                  <a:off x="1055076" y="725304"/>
                  <a:ext cx="106918" cy="106532"/>
                  <a:chOff x="1055076" y="725304"/>
                  <a:chExt cx="106918" cy="106532"/>
                </a:xfrm>
                <a:grpFill/>
              </p:grpSpPr>
              <p:sp>
                <p:nvSpPr>
                  <p:cNvPr id="317" name="任意多边形: 形状 316"/>
                  <p:cNvSpPr/>
                  <p:nvPr/>
                </p:nvSpPr>
                <p:spPr>
                  <a:xfrm>
                    <a:off x="1073108" y="724587"/>
                    <a:ext cx="36910" cy="49324"/>
                  </a:xfrm>
                  <a:custGeom>
                    <a:avLst/>
                    <a:gdLst/>
                    <a:ahLst/>
                    <a:cxnLst/>
                    <a:rect l="0" t="0" r="0" b="0"/>
                    <a:pathLst>
                      <a:path w="36910" h="49324">
                        <a:moveTo>
                          <a:pt x="23961" y="34495"/>
                        </a:moveTo>
                        <a:cubicBezTo>
                          <a:pt x="23443" y="34793"/>
                          <a:pt x="31324" y="49265"/>
                          <a:pt x="30784" y="49489"/>
                        </a:cubicBezTo>
                        <a:cubicBezTo>
                          <a:pt x="23066" y="52135"/>
                          <a:pt x="11778" y="45068"/>
                          <a:pt x="4622" y="32704"/>
                        </a:cubicBezTo>
                        <a:cubicBezTo>
                          <a:pt x="-3044" y="19462"/>
                          <a:pt x="4595" y="717"/>
                          <a:pt x="4595" y="717"/>
                        </a:cubicBezTo>
                        <a:cubicBezTo>
                          <a:pt x="4595" y="717"/>
                          <a:pt x="24689" y="3491"/>
                          <a:pt x="32354" y="16734"/>
                        </a:cubicBezTo>
                        <a:cubicBezTo>
                          <a:pt x="39562" y="29188"/>
                          <a:pt x="40010" y="42574"/>
                          <a:pt x="33695" y="47813"/>
                        </a:cubicBezTo>
                        <a:cubicBezTo>
                          <a:pt x="33307" y="48188"/>
                          <a:pt x="24426" y="34227"/>
                          <a:pt x="23961" y="34495"/>
                        </a:cubicBezTo>
                        <a:close/>
                        <a:moveTo>
                          <a:pt x="7898" y="6424"/>
                        </a:moveTo>
                        <a:cubicBezTo>
                          <a:pt x="21797" y="8667"/>
                          <a:pt x="27952" y="16555"/>
                          <a:pt x="27952" y="16555"/>
                        </a:cubicBezTo>
                        <a:cubicBezTo>
                          <a:pt x="22069" y="6391"/>
                          <a:pt x="6646" y="4262"/>
                          <a:pt x="6646" y="4262"/>
                        </a:cubicBezTo>
                        <a:cubicBezTo>
                          <a:pt x="6646" y="4262"/>
                          <a:pt x="784" y="18648"/>
                          <a:pt x="6667" y="28813"/>
                        </a:cubicBezTo>
                        <a:cubicBezTo>
                          <a:pt x="6667" y="28813"/>
                          <a:pt x="2868" y="19567"/>
                          <a:pt x="7898" y="6424"/>
                        </a:cubicBezTo>
                        <a:close/>
                        <a:moveTo>
                          <a:pt x="10991" y="11768"/>
                        </a:moveTo>
                        <a:cubicBezTo>
                          <a:pt x="20322" y="13273"/>
                          <a:pt x="24455" y="18569"/>
                          <a:pt x="24455" y="18569"/>
                        </a:cubicBezTo>
                        <a:cubicBezTo>
                          <a:pt x="20505" y="11745"/>
                          <a:pt x="10151" y="10315"/>
                          <a:pt x="10151" y="10315"/>
                        </a:cubicBezTo>
                        <a:cubicBezTo>
                          <a:pt x="10151" y="10315"/>
                          <a:pt x="6215" y="19975"/>
                          <a:pt x="10165" y="26799"/>
                        </a:cubicBezTo>
                        <a:cubicBezTo>
                          <a:pt x="10165" y="26799"/>
                          <a:pt x="7614" y="20591"/>
                          <a:pt x="10991" y="11768"/>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8" name="任意多边形: 形状 317"/>
                  <p:cNvSpPr/>
                  <p:nvPr/>
                </p:nvSpPr>
                <p:spPr>
                  <a:xfrm>
                    <a:off x="1105841" y="782529"/>
                    <a:ext cx="36912" cy="49307"/>
                  </a:xfrm>
                  <a:custGeom>
                    <a:avLst/>
                    <a:gdLst/>
                    <a:ahLst/>
                    <a:cxnLst/>
                    <a:rect l="0" t="0" r="0" b="0"/>
                    <a:pathLst>
                      <a:path w="36912" h="49307">
                        <a:moveTo>
                          <a:pt x="13881" y="15690"/>
                        </a:moveTo>
                        <a:cubicBezTo>
                          <a:pt x="13363" y="15987"/>
                          <a:pt x="4739" y="1944"/>
                          <a:pt x="4274" y="2298"/>
                        </a:cubicBezTo>
                        <a:cubicBezTo>
                          <a:pt x="-1882" y="7643"/>
                          <a:pt x="-1390" y="20926"/>
                          <a:pt x="5766" y="33290"/>
                        </a:cubicBezTo>
                        <a:cubicBezTo>
                          <a:pt x="13432" y="46533"/>
                          <a:pt x="33525" y="49307"/>
                          <a:pt x="33525" y="49307"/>
                        </a:cubicBezTo>
                        <a:cubicBezTo>
                          <a:pt x="33525" y="49307"/>
                          <a:pt x="41164" y="30563"/>
                          <a:pt x="33498" y="17320"/>
                        </a:cubicBezTo>
                        <a:cubicBezTo>
                          <a:pt x="26290" y="4866"/>
                          <a:pt x="14891" y="-2213"/>
                          <a:pt x="7185" y="0"/>
                        </a:cubicBezTo>
                        <a:cubicBezTo>
                          <a:pt x="6665" y="0"/>
                          <a:pt x="14346" y="15421"/>
                          <a:pt x="13881" y="15690"/>
                        </a:cubicBezTo>
                        <a:close/>
                        <a:moveTo>
                          <a:pt x="30222" y="43600"/>
                        </a:moveTo>
                        <a:cubicBezTo>
                          <a:pt x="35224" y="30473"/>
                          <a:pt x="31453" y="21211"/>
                          <a:pt x="31453" y="21211"/>
                        </a:cubicBezTo>
                        <a:cubicBezTo>
                          <a:pt x="37337" y="31376"/>
                          <a:pt x="31474" y="45763"/>
                          <a:pt x="31474" y="45763"/>
                        </a:cubicBezTo>
                        <a:cubicBezTo>
                          <a:pt x="31474" y="45763"/>
                          <a:pt x="16051" y="43634"/>
                          <a:pt x="10168" y="33469"/>
                        </a:cubicBezTo>
                        <a:cubicBezTo>
                          <a:pt x="10168" y="33469"/>
                          <a:pt x="16296" y="41374"/>
                          <a:pt x="30222" y="43600"/>
                        </a:cubicBezTo>
                        <a:close/>
                        <a:moveTo>
                          <a:pt x="27129" y="38257"/>
                        </a:moveTo>
                        <a:cubicBezTo>
                          <a:pt x="30488" y="29444"/>
                          <a:pt x="27956" y="23225"/>
                          <a:pt x="27956" y="23225"/>
                        </a:cubicBezTo>
                        <a:cubicBezTo>
                          <a:pt x="31906" y="30050"/>
                          <a:pt x="27970" y="39709"/>
                          <a:pt x="27970" y="39709"/>
                        </a:cubicBezTo>
                        <a:cubicBezTo>
                          <a:pt x="27970" y="39709"/>
                          <a:pt x="17615" y="38279"/>
                          <a:pt x="13665" y="31455"/>
                        </a:cubicBezTo>
                        <a:cubicBezTo>
                          <a:pt x="13665" y="31455"/>
                          <a:pt x="17779" y="36762"/>
                          <a:pt x="27129" y="3825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9" name="任意多边形: 形状 318"/>
                  <p:cNvSpPr/>
                  <p:nvPr/>
                </p:nvSpPr>
                <p:spPr>
                  <a:xfrm>
                    <a:off x="1055076" y="775916"/>
                    <a:ext cx="49433" cy="36818"/>
                  </a:xfrm>
                  <a:custGeom>
                    <a:avLst/>
                    <a:gdLst/>
                    <a:ahLst/>
                    <a:cxnLst/>
                    <a:rect l="0" t="0" r="0" b="0"/>
                    <a:pathLst>
                      <a:path w="49433" h="36818">
                        <a:moveTo>
                          <a:pt x="33703" y="13845"/>
                        </a:moveTo>
                        <a:cubicBezTo>
                          <a:pt x="33405" y="13329"/>
                          <a:pt x="47484" y="4727"/>
                          <a:pt x="47129" y="4264"/>
                        </a:cubicBezTo>
                        <a:cubicBezTo>
                          <a:pt x="41771" y="-1878"/>
                          <a:pt x="28453" y="-1387"/>
                          <a:pt x="16058" y="5752"/>
                        </a:cubicBezTo>
                        <a:cubicBezTo>
                          <a:pt x="2781" y="13397"/>
                          <a:pt x="0" y="33440"/>
                          <a:pt x="0" y="33440"/>
                        </a:cubicBezTo>
                        <a:cubicBezTo>
                          <a:pt x="0" y="33440"/>
                          <a:pt x="18792" y="41059"/>
                          <a:pt x="32069" y="33413"/>
                        </a:cubicBezTo>
                        <a:cubicBezTo>
                          <a:pt x="44554" y="26223"/>
                          <a:pt x="51652" y="14853"/>
                          <a:pt x="48809" y="7167"/>
                        </a:cubicBezTo>
                        <a:cubicBezTo>
                          <a:pt x="48661" y="6648"/>
                          <a:pt x="33972" y="14310"/>
                          <a:pt x="33703" y="13845"/>
                        </a:cubicBezTo>
                        <a:close/>
                        <a:moveTo>
                          <a:pt x="5722" y="30145"/>
                        </a:moveTo>
                        <a:cubicBezTo>
                          <a:pt x="18882" y="35135"/>
                          <a:pt x="28167" y="31373"/>
                          <a:pt x="28167" y="31373"/>
                        </a:cubicBezTo>
                        <a:cubicBezTo>
                          <a:pt x="17977" y="37241"/>
                          <a:pt x="3554" y="31394"/>
                          <a:pt x="3554" y="31394"/>
                        </a:cubicBezTo>
                        <a:cubicBezTo>
                          <a:pt x="3554" y="31394"/>
                          <a:pt x="5688" y="16010"/>
                          <a:pt x="15878" y="10142"/>
                        </a:cubicBezTo>
                        <a:cubicBezTo>
                          <a:pt x="15878" y="10142"/>
                          <a:pt x="7954" y="16254"/>
                          <a:pt x="5722" y="30145"/>
                        </a:cubicBezTo>
                        <a:close/>
                        <a:moveTo>
                          <a:pt x="11079" y="27060"/>
                        </a:moveTo>
                        <a:cubicBezTo>
                          <a:pt x="19914" y="30410"/>
                          <a:pt x="26148" y="27884"/>
                          <a:pt x="26148" y="27884"/>
                        </a:cubicBezTo>
                        <a:cubicBezTo>
                          <a:pt x="19307" y="31824"/>
                          <a:pt x="9623" y="27898"/>
                          <a:pt x="9623" y="27898"/>
                        </a:cubicBezTo>
                        <a:cubicBezTo>
                          <a:pt x="9623" y="27898"/>
                          <a:pt x="11056" y="17570"/>
                          <a:pt x="17898" y="13630"/>
                        </a:cubicBezTo>
                        <a:cubicBezTo>
                          <a:pt x="17898" y="13630"/>
                          <a:pt x="12577" y="17734"/>
                          <a:pt x="11079" y="2706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0" name="任意多边形: 形状 319"/>
                  <p:cNvSpPr/>
                  <p:nvPr/>
                </p:nvSpPr>
                <p:spPr>
                  <a:xfrm>
                    <a:off x="1104901" y="774945"/>
                    <a:ext cx="7268" cy="7250"/>
                  </a:xfrm>
                  <a:custGeom>
                    <a:avLst/>
                    <a:gdLst/>
                    <a:ahLst/>
                    <a:cxnLst/>
                    <a:rect l="0" t="0" r="0" b="0"/>
                    <a:pathLst>
                      <a:path w="7268" h="7250">
                        <a:moveTo>
                          <a:pt x="1817" y="486"/>
                        </a:moveTo>
                        <a:cubicBezTo>
                          <a:pt x="3555" y="-515"/>
                          <a:pt x="5777" y="0"/>
                          <a:pt x="6781" y="1813"/>
                        </a:cubicBezTo>
                        <a:cubicBezTo>
                          <a:pt x="7784" y="3546"/>
                          <a:pt x="7189" y="5763"/>
                          <a:pt x="5451" y="6763"/>
                        </a:cubicBezTo>
                        <a:cubicBezTo>
                          <a:pt x="3713" y="7764"/>
                          <a:pt x="1491" y="7170"/>
                          <a:pt x="487" y="5437"/>
                        </a:cubicBezTo>
                        <a:cubicBezTo>
                          <a:pt x="-516" y="3703"/>
                          <a:pt x="0" y="1487"/>
                          <a:pt x="1817" y="48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1" name="任意多边形: 形状 320"/>
                  <p:cNvSpPr/>
                  <p:nvPr/>
                </p:nvSpPr>
                <p:spPr>
                  <a:xfrm>
                    <a:off x="1113262" y="743201"/>
                    <a:ext cx="49450" cy="36816"/>
                  </a:xfrm>
                  <a:custGeom>
                    <a:avLst/>
                    <a:gdLst/>
                    <a:ahLst/>
                    <a:cxnLst/>
                    <a:rect l="0" t="0" r="0" b="0"/>
                    <a:pathLst>
                      <a:path w="49450" h="36816">
                        <a:moveTo>
                          <a:pt x="14867" y="23900"/>
                        </a:moveTo>
                        <a:cubicBezTo>
                          <a:pt x="14568" y="23383"/>
                          <a:pt x="0" y="31245"/>
                          <a:pt x="-165" y="30706"/>
                        </a:cubicBezTo>
                        <a:cubicBezTo>
                          <a:pt x="-2818" y="23007"/>
                          <a:pt x="4267" y="11748"/>
                          <a:pt x="16662" y="4610"/>
                        </a:cubicBezTo>
                        <a:cubicBezTo>
                          <a:pt x="29939" y="-3036"/>
                          <a:pt x="48731" y="4583"/>
                          <a:pt x="48731" y="4583"/>
                        </a:cubicBezTo>
                        <a:cubicBezTo>
                          <a:pt x="48731" y="4583"/>
                          <a:pt x="45950" y="24626"/>
                          <a:pt x="32674" y="32272"/>
                        </a:cubicBezTo>
                        <a:cubicBezTo>
                          <a:pt x="20188" y="39462"/>
                          <a:pt x="6768" y="39908"/>
                          <a:pt x="1516" y="33609"/>
                        </a:cubicBezTo>
                        <a:cubicBezTo>
                          <a:pt x="1139" y="33222"/>
                          <a:pt x="15136" y="24364"/>
                          <a:pt x="14867" y="23900"/>
                        </a:cubicBezTo>
                        <a:close/>
                        <a:moveTo>
                          <a:pt x="43010" y="7878"/>
                        </a:moveTo>
                        <a:cubicBezTo>
                          <a:pt x="40762" y="21741"/>
                          <a:pt x="32853" y="27881"/>
                          <a:pt x="32853" y="27881"/>
                        </a:cubicBezTo>
                        <a:cubicBezTo>
                          <a:pt x="43043" y="22013"/>
                          <a:pt x="45178" y="6630"/>
                          <a:pt x="45178" y="6630"/>
                        </a:cubicBezTo>
                        <a:cubicBezTo>
                          <a:pt x="45178" y="6630"/>
                          <a:pt x="30754" y="782"/>
                          <a:pt x="20564" y="6650"/>
                        </a:cubicBezTo>
                        <a:cubicBezTo>
                          <a:pt x="20564" y="6650"/>
                          <a:pt x="29833" y="2861"/>
                          <a:pt x="43010" y="7878"/>
                        </a:cubicBezTo>
                        <a:close/>
                        <a:moveTo>
                          <a:pt x="37653" y="10963"/>
                        </a:moveTo>
                        <a:cubicBezTo>
                          <a:pt x="36144" y="20271"/>
                          <a:pt x="30834" y="24393"/>
                          <a:pt x="30834" y="24393"/>
                        </a:cubicBezTo>
                        <a:cubicBezTo>
                          <a:pt x="37675" y="20453"/>
                          <a:pt x="39109" y="10125"/>
                          <a:pt x="39109" y="10125"/>
                        </a:cubicBezTo>
                        <a:cubicBezTo>
                          <a:pt x="39109" y="10125"/>
                          <a:pt x="29425" y="6199"/>
                          <a:pt x="22583" y="10139"/>
                        </a:cubicBezTo>
                        <a:cubicBezTo>
                          <a:pt x="22583" y="10139"/>
                          <a:pt x="28806" y="7595"/>
                          <a:pt x="37653" y="10963"/>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1" name="组合 160"/>
                <p:cNvGrpSpPr/>
                <p:nvPr/>
              </p:nvGrpSpPr>
              <p:grpSpPr>
                <a:xfrm>
                  <a:off x="1147670" y="776383"/>
                  <a:ext cx="35442" cy="35389"/>
                  <a:chOff x="1147670" y="776383"/>
                  <a:chExt cx="35442" cy="35389"/>
                </a:xfrm>
                <a:grpFill/>
              </p:grpSpPr>
              <p:sp>
                <p:nvSpPr>
                  <p:cNvPr id="312" name="任意多边形: 形状 311"/>
                  <p:cNvSpPr/>
                  <p:nvPr/>
                </p:nvSpPr>
                <p:spPr>
                  <a:xfrm>
                    <a:off x="1147563" y="785308"/>
                    <a:ext cx="16147" cy="10458"/>
                  </a:xfrm>
                  <a:custGeom>
                    <a:avLst/>
                    <a:gdLst/>
                    <a:ahLst/>
                    <a:cxnLst/>
                    <a:rect l="0" t="0" r="0" b="0"/>
                    <a:pathLst>
                      <a:path w="16147" h="10458">
                        <a:moveTo>
                          <a:pt x="11301" y="6453"/>
                        </a:moveTo>
                        <a:cubicBezTo>
                          <a:pt x="11239" y="6624"/>
                          <a:pt x="15937" y="8469"/>
                          <a:pt x="15855" y="8628"/>
                        </a:cubicBezTo>
                        <a:cubicBezTo>
                          <a:pt x="14568" y="10761"/>
                          <a:pt x="10531" y="11319"/>
                          <a:pt x="6418" y="9825"/>
                        </a:cubicBezTo>
                        <a:cubicBezTo>
                          <a:pt x="2012" y="8226"/>
                          <a:pt x="107" y="2337"/>
                          <a:pt x="107" y="2337"/>
                        </a:cubicBezTo>
                        <a:cubicBezTo>
                          <a:pt x="107" y="2337"/>
                          <a:pt x="5361" y="-953"/>
                          <a:pt x="9767" y="646"/>
                        </a:cubicBezTo>
                        <a:cubicBezTo>
                          <a:pt x="13910" y="2150"/>
                          <a:pt x="16653" y="5199"/>
                          <a:pt x="16206" y="7664"/>
                        </a:cubicBezTo>
                        <a:cubicBezTo>
                          <a:pt x="16189" y="7828"/>
                          <a:pt x="11357" y="6299"/>
                          <a:pt x="11301" y="6453"/>
                        </a:cubicBezTo>
                        <a:close/>
                        <a:moveTo>
                          <a:pt x="2006" y="3026"/>
                        </a:moveTo>
                        <a:cubicBezTo>
                          <a:pt x="5704" y="826"/>
                          <a:pt x="8701" y="1467"/>
                          <a:pt x="8701" y="1467"/>
                        </a:cubicBezTo>
                        <a:cubicBezTo>
                          <a:pt x="5319" y="240"/>
                          <a:pt x="1286" y="2765"/>
                          <a:pt x="1286" y="2765"/>
                        </a:cubicBezTo>
                        <a:cubicBezTo>
                          <a:pt x="1286" y="2765"/>
                          <a:pt x="2748" y="7285"/>
                          <a:pt x="6130" y="8513"/>
                        </a:cubicBezTo>
                        <a:cubicBezTo>
                          <a:pt x="6130" y="8513"/>
                          <a:pt x="3418" y="7091"/>
                          <a:pt x="2006" y="3026"/>
                        </a:cubicBezTo>
                        <a:close/>
                        <a:moveTo>
                          <a:pt x="3783" y="3671"/>
                        </a:moveTo>
                        <a:cubicBezTo>
                          <a:pt x="6266" y="2194"/>
                          <a:pt x="8278" y="2625"/>
                          <a:pt x="8278" y="2625"/>
                        </a:cubicBezTo>
                        <a:cubicBezTo>
                          <a:pt x="6008" y="1801"/>
                          <a:pt x="3300" y="3496"/>
                          <a:pt x="3300" y="3496"/>
                        </a:cubicBezTo>
                        <a:cubicBezTo>
                          <a:pt x="3300" y="3496"/>
                          <a:pt x="4282" y="6531"/>
                          <a:pt x="6552" y="7355"/>
                        </a:cubicBezTo>
                        <a:cubicBezTo>
                          <a:pt x="6552" y="7355"/>
                          <a:pt x="4731" y="6401"/>
                          <a:pt x="3783" y="367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3" name="任意多边形: 形状 312"/>
                  <p:cNvSpPr/>
                  <p:nvPr/>
                </p:nvSpPr>
                <p:spPr>
                  <a:xfrm>
                    <a:off x="1166957" y="792183"/>
                    <a:ext cx="16154" cy="10458"/>
                  </a:xfrm>
                  <a:custGeom>
                    <a:avLst/>
                    <a:gdLst/>
                    <a:ahLst/>
                    <a:cxnLst/>
                    <a:rect l="0" t="0" r="0" b="0"/>
                    <a:pathLst>
                      <a:path w="16154" h="10458">
                        <a:moveTo>
                          <a:pt x="4926" y="4305"/>
                        </a:moveTo>
                        <a:cubicBezTo>
                          <a:pt x="4864" y="4476"/>
                          <a:pt x="0" y="2877"/>
                          <a:pt x="0" y="3051"/>
                        </a:cubicBezTo>
                        <a:cubicBezTo>
                          <a:pt x="0" y="5510"/>
                          <a:pt x="2381" y="8526"/>
                          <a:pt x="6494" y="10019"/>
                        </a:cubicBezTo>
                        <a:cubicBezTo>
                          <a:pt x="10900" y="11619"/>
                          <a:pt x="16154" y="8328"/>
                          <a:pt x="16154" y="8328"/>
                        </a:cubicBezTo>
                        <a:cubicBezTo>
                          <a:pt x="16154" y="8328"/>
                          <a:pt x="14249" y="2439"/>
                          <a:pt x="9844" y="840"/>
                        </a:cubicBezTo>
                        <a:cubicBezTo>
                          <a:pt x="5700" y="0"/>
                          <a:pt x="1635" y="0"/>
                          <a:pt x="0" y="2087"/>
                        </a:cubicBezTo>
                        <a:cubicBezTo>
                          <a:pt x="0" y="2224"/>
                          <a:pt x="4983" y="4150"/>
                          <a:pt x="4926" y="4305"/>
                        </a:cubicBezTo>
                        <a:close/>
                        <a:moveTo>
                          <a:pt x="14255" y="7639"/>
                        </a:moveTo>
                        <a:cubicBezTo>
                          <a:pt x="12840" y="3583"/>
                          <a:pt x="10131" y="2153"/>
                          <a:pt x="10131" y="2153"/>
                        </a:cubicBezTo>
                        <a:cubicBezTo>
                          <a:pt x="13513" y="3380"/>
                          <a:pt x="14975" y="7900"/>
                          <a:pt x="14975" y="7900"/>
                        </a:cubicBezTo>
                        <a:cubicBezTo>
                          <a:pt x="14975" y="7900"/>
                          <a:pt x="10942" y="10426"/>
                          <a:pt x="7561" y="9198"/>
                        </a:cubicBezTo>
                        <a:cubicBezTo>
                          <a:pt x="7561" y="9198"/>
                          <a:pt x="10554" y="9848"/>
                          <a:pt x="14255" y="7639"/>
                        </a:cubicBezTo>
                        <a:close/>
                        <a:moveTo>
                          <a:pt x="12478" y="6994"/>
                        </a:moveTo>
                        <a:cubicBezTo>
                          <a:pt x="11528" y="4270"/>
                          <a:pt x="9709" y="3310"/>
                          <a:pt x="9709" y="3310"/>
                        </a:cubicBezTo>
                        <a:cubicBezTo>
                          <a:pt x="11979" y="4134"/>
                          <a:pt x="12961" y="7169"/>
                          <a:pt x="12961" y="7169"/>
                        </a:cubicBezTo>
                        <a:cubicBezTo>
                          <a:pt x="12961" y="7169"/>
                          <a:pt x="10253" y="8864"/>
                          <a:pt x="7983" y="8040"/>
                        </a:cubicBezTo>
                        <a:cubicBezTo>
                          <a:pt x="7983" y="8040"/>
                          <a:pt x="9993" y="8477"/>
                          <a:pt x="12478" y="699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4" name="任意多边形: 形状 313"/>
                  <p:cNvSpPr/>
                  <p:nvPr/>
                </p:nvSpPr>
                <p:spPr>
                  <a:xfrm>
                    <a:off x="1156799" y="795660"/>
                    <a:ext cx="10484" cy="16113"/>
                  </a:xfrm>
                  <a:custGeom>
                    <a:avLst/>
                    <a:gdLst/>
                    <a:ahLst/>
                    <a:cxnLst/>
                    <a:rect l="0" t="0" r="0" b="0"/>
                    <a:pathLst>
                      <a:path w="10484" h="16113">
                        <a:moveTo>
                          <a:pt x="6169" y="4914"/>
                        </a:moveTo>
                        <a:cubicBezTo>
                          <a:pt x="5997" y="4852"/>
                          <a:pt x="7600" y="0"/>
                          <a:pt x="7425" y="0"/>
                        </a:cubicBezTo>
                        <a:cubicBezTo>
                          <a:pt x="4960" y="0"/>
                          <a:pt x="1937" y="2375"/>
                          <a:pt x="0" y="6478"/>
                        </a:cubicBezTo>
                        <a:cubicBezTo>
                          <a:pt x="-1164" y="10872"/>
                          <a:pt x="2135" y="16113"/>
                          <a:pt x="2135" y="16113"/>
                        </a:cubicBezTo>
                        <a:cubicBezTo>
                          <a:pt x="2135" y="16113"/>
                          <a:pt x="8039" y="14213"/>
                          <a:pt x="9642" y="9819"/>
                        </a:cubicBezTo>
                        <a:cubicBezTo>
                          <a:pt x="11150" y="5686"/>
                          <a:pt x="10572" y="1631"/>
                          <a:pt x="8391" y="0"/>
                        </a:cubicBezTo>
                        <a:cubicBezTo>
                          <a:pt x="8255" y="0"/>
                          <a:pt x="6323" y="4970"/>
                          <a:pt x="6169" y="4914"/>
                        </a:cubicBezTo>
                        <a:close/>
                        <a:moveTo>
                          <a:pt x="2826" y="14219"/>
                        </a:moveTo>
                        <a:cubicBezTo>
                          <a:pt x="6892" y="12808"/>
                          <a:pt x="8326" y="10106"/>
                          <a:pt x="8326" y="10106"/>
                        </a:cubicBezTo>
                        <a:cubicBezTo>
                          <a:pt x="7095" y="13479"/>
                          <a:pt x="2564" y="14937"/>
                          <a:pt x="2564" y="14937"/>
                        </a:cubicBezTo>
                        <a:cubicBezTo>
                          <a:pt x="2564" y="14937"/>
                          <a:pt x="0" y="10914"/>
                          <a:pt x="1263" y="7541"/>
                        </a:cubicBezTo>
                        <a:cubicBezTo>
                          <a:pt x="1263" y="7541"/>
                          <a:pt x="0" y="10527"/>
                          <a:pt x="2826" y="14219"/>
                        </a:cubicBezTo>
                        <a:close/>
                        <a:moveTo>
                          <a:pt x="3473" y="12446"/>
                        </a:moveTo>
                        <a:cubicBezTo>
                          <a:pt x="6203" y="11498"/>
                          <a:pt x="7166" y="9684"/>
                          <a:pt x="7166" y="9684"/>
                        </a:cubicBezTo>
                        <a:cubicBezTo>
                          <a:pt x="6339" y="11949"/>
                          <a:pt x="3297" y="12928"/>
                          <a:pt x="3297" y="12928"/>
                        </a:cubicBezTo>
                        <a:cubicBezTo>
                          <a:pt x="3297" y="12928"/>
                          <a:pt x="1597" y="10227"/>
                          <a:pt x="2423" y="7963"/>
                        </a:cubicBezTo>
                        <a:cubicBezTo>
                          <a:pt x="2423" y="7963"/>
                          <a:pt x="1986" y="9967"/>
                          <a:pt x="3473" y="1244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5" name="任意多边形: 形状 314"/>
                  <p:cNvSpPr/>
                  <p:nvPr/>
                </p:nvSpPr>
                <p:spPr>
                  <a:xfrm>
                    <a:off x="1164279" y="792969"/>
                    <a:ext cx="2223" cy="2217"/>
                  </a:xfrm>
                  <a:custGeom>
                    <a:avLst/>
                    <a:gdLst/>
                    <a:ahLst/>
                    <a:cxnLst/>
                    <a:rect l="0" t="0" r="0" b="0"/>
                    <a:pathLst>
                      <a:path w="2223" h="2217">
                        <a:moveTo>
                          <a:pt x="0" y="730"/>
                        </a:moveTo>
                        <a:cubicBezTo>
                          <a:pt x="277" y="154"/>
                          <a:pt x="915" y="-142"/>
                          <a:pt x="1492" y="0"/>
                        </a:cubicBezTo>
                        <a:cubicBezTo>
                          <a:pt x="2068" y="277"/>
                          <a:pt x="2366" y="913"/>
                          <a:pt x="2156" y="1488"/>
                        </a:cubicBezTo>
                        <a:cubicBezTo>
                          <a:pt x="1946" y="2063"/>
                          <a:pt x="1308" y="2360"/>
                          <a:pt x="731" y="2150"/>
                        </a:cubicBezTo>
                        <a:cubicBezTo>
                          <a:pt x="155" y="1941"/>
                          <a:pt x="-143" y="1305"/>
                          <a:pt x="0" y="73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6" name="任意多边形: 形状 315"/>
                  <p:cNvSpPr/>
                  <p:nvPr/>
                </p:nvSpPr>
                <p:spPr>
                  <a:xfrm>
                    <a:off x="1163705" y="776277"/>
                    <a:ext cx="10484" cy="16106"/>
                  </a:xfrm>
                  <a:custGeom>
                    <a:avLst/>
                    <a:gdLst/>
                    <a:ahLst/>
                    <a:cxnLst/>
                    <a:rect l="0" t="0" r="0" b="0"/>
                    <a:pathLst>
                      <a:path w="10484" h="16106">
                        <a:moveTo>
                          <a:pt x="4015" y="11272"/>
                        </a:moveTo>
                        <a:cubicBezTo>
                          <a:pt x="3843" y="11210"/>
                          <a:pt x="1994" y="15897"/>
                          <a:pt x="1835" y="15814"/>
                        </a:cubicBezTo>
                        <a:cubicBezTo>
                          <a:pt x="-304" y="14531"/>
                          <a:pt x="-863" y="10504"/>
                          <a:pt x="634" y="6401"/>
                        </a:cubicBezTo>
                        <a:cubicBezTo>
                          <a:pt x="2238" y="2007"/>
                          <a:pt x="8142" y="107"/>
                          <a:pt x="8142" y="107"/>
                        </a:cubicBezTo>
                        <a:cubicBezTo>
                          <a:pt x="8142" y="107"/>
                          <a:pt x="11440" y="5348"/>
                          <a:pt x="9837" y="9742"/>
                        </a:cubicBezTo>
                        <a:cubicBezTo>
                          <a:pt x="8329" y="13875"/>
                          <a:pt x="5272" y="16611"/>
                          <a:pt x="2801" y="16165"/>
                        </a:cubicBezTo>
                        <a:cubicBezTo>
                          <a:pt x="2636" y="16148"/>
                          <a:pt x="4169" y="11328"/>
                          <a:pt x="4015" y="11272"/>
                        </a:cubicBezTo>
                        <a:close/>
                        <a:moveTo>
                          <a:pt x="7451" y="2001"/>
                        </a:moveTo>
                        <a:cubicBezTo>
                          <a:pt x="9656" y="5689"/>
                          <a:pt x="9013" y="8679"/>
                          <a:pt x="9013" y="8679"/>
                        </a:cubicBezTo>
                        <a:cubicBezTo>
                          <a:pt x="10244" y="5306"/>
                          <a:pt x="7712" y="1283"/>
                          <a:pt x="7712" y="1283"/>
                        </a:cubicBezTo>
                        <a:cubicBezTo>
                          <a:pt x="7712" y="1283"/>
                          <a:pt x="3181" y="2741"/>
                          <a:pt x="1950" y="6114"/>
                        </a:cubicBezTo>
                        <a:cubicBezTo>
                          <a:pt x="1950" y="6114"/>
                          <a:pt x="3375" y="3409"/>
                          <a:pt x="7451" y="2001"/>
                        </a:cubicBezTo>
                        <a:close/>
                        <a:moveTo>
                          <a:pt x="6804" y="3774"/>
                        </a:moveTo>
                        <a:cubicBezTo>
                          <a:pt x="8284" y="6250"/>
                          <a:pt x="7853" y="8257"/>
                          <a:pt x="7853" y="8257"/>
                        </a:cubicBezTo>
                        <a:cubicBezTo>
                          <a:pt x="8679" y="5993"/>
                          <a:pt x="6979" y="3292"/>
                          <a:pt x="6979" y="3292"/>
                        </a:cubicBezTo>
                        <a:cubicBezTo>
                          <a:pt x="6979" y="3292"/>
                          <a:pt x="3937" y="4271"/>
                          <a:pt x="3111" y="6536"/>
                        </a:cubicBezTo>
                        <a:cubicBezTo>
                          <a:pt x="3111" y="6536"/>
                          <a:pt x="4067" y="4719"/>
                          <a:pt x="6804" y="377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2" name="组合 161"/>
                <p:cNvGrpSpPr/>
                <p:nvPr/>
              </p:nvGrpSpPr>
              <p:grpSpPr>
                <a:xfrm>
                  <a:off x="1257614" y="791122"/>
                  <a:ext cx="50327" cy="50252"/>
                  <a:chOff x="1257614" y="791122"/>
                  <a:chExt cx="50327" cy="50252"/>
                </a:xfrm>
                <a:grpFill/>
              </p:grpSpPr>
              <p:sp>
                <p:nvSpPr>
                  <p:cNvPr id="307" name="任意多边形: 形状 306"/>
                  <p:cNvSpPr/>
                  <p:nvPr/>
                </p:nvSpPr>
                <p:spPr>
                  <a:xfrm>
                    <a:off x="1257462" y="803794"/>
                    <a:ext cx="22928" cy="14850"/>
                  </a:xfrm>
                  <a:custGeom>
                    <a:avLst/>
                    <a:gdLst/>
                    <a:ahLst/>
                    <a:cxnLst/>
                    <a:rect l="0" t="0" r="0" b="0"/>
                    <a:pathLst>
                      <a:path w="22928" h="14850">
                        <a:moveTo>
                          <a:pt x="16047" y="9163"/>
                        </a:moveTo>
                        <a:cubicBezTo>
                          <a:pt x="15959" y="9406"/>
                          <a:pt x="22630" y="12026"/>
                          <a:pt x="22513" y="12251"/>
                        </a:cubicBezTo>
                        <a:cubicBezTo>
                          <a:pt x="20686" y="15281"/>
                          <a:pt x="14954" y="16072"/>
                          <a:pt x="9113" y="13952"/>
                        </a:cubicBezTo>
                        <a:cubicBezTo>
                          <a:pt x="2857" y="11681"/>
                          <a:pt x="152" y="3318"/>
                          <a:pt x="152" y="3318"/>
                        </a:cubicBezTo>
                        <a:cubicBezTo>
                          <a:pt x="152" y="3318"/>
                          <a:pt x="7613" y="-1354"/>
                          <a:pt x="13869" y="918"/>
                        </a:cubicBezTo>
                        <a:cubicBezTo>
                          <a:pt x="19752" y="3053"/>
                          <a:pt x="23647" y="7382"/>
                          <a:pt x="23013" y="10883"/>
                        </a:cubicBezTo>
                        <a:cubicBezTo>
                          <a:pt x="22989" y="11116"/>
                          <a:pt x="16127" y="8944"/>
                          <a:pt x="16047" y="9163"/>
                        </a:cubicBezTo>
                        <a:close/>
                        <a:moveTo>
                          <a:pt x="2848" y="4297"/>
                        </a:moveTo>
                        <a:cubicBezTo>
                          <a:pt x="8099" y="1173"/>
                          <a:pt x="12355" y="2084"/>
                          <a:pt x="12355" y="2084"/>
                        </a:cubicBezTo>
                        <a:cubicBezTo>
                          <a:pt x="7553" y="340"/>
                          <a:pt x="1827" y="3926"/>
                          <a:pt x="1827" y="3926"/>
                        </a:cubicBezTo>
                        <a:cubicBezTo>
                          <a:pt x="1827" y="3926"/>
                          <a:pt x="3902" y="10345"/>
                          <a:pt x="8704" y="12088"/>
                        </a:cubicBezTo>
                        <a:cubicBezTo>
                          <a:pt x="8704" y="12088"/>
                          <a:pt x="4853" y="10070"/>
                          <a:pt x="2848" y="4297"/>
                        </a:cubicBezTo>
                        <a:close/>
                        <a:moveTo>
                          <a:pt x="5372" y="5213"/>
                        </a:moveTo>
                        <a:cubicBezTo>
                          <a:pt x="8898" y="3116"/>
                          <a:pt x="11755" y="3727"/>
                          <a:pt x="11755" y="3727"/>
                        </a:cubicBezTo>
                        <a:cubicBezTo>
                          <a:pt x="8531" y="2557"/>
                          <a:pt x="4686" y="4964"/>
                          <a:pt x="4686" y="4964"/>
                        </a:cubicBezTo>
                        <a:cubicBezTo>
                          <a:pt x="4686" y="4964"/>
                          <a:pt x="6080" y="9274"/>
                          <a:pt x="9304" y="10444"/>
                        </a:cubicBezTo>
                        <a:cubicBezTo>
                          <a:pt x="9304" y="10444"/>
                          <a:pt x="6718" y="9089"/>
                          <a:pt x="5372" y="521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8" name="任意多边形: 形状 307"/>
                  <p:cNvSpPr/>
                  <p:nvPr/>
                </p:nvSpPr>
                <p:spPr>
                  <a:xfrm>
                    <a:off x="1285002" y="813557"/>
                    <a:ext cx="22938" cy="14850"/>
                  </a:xfrm>
                  <a:custGeom>
                    <a:avLst/>
                    <a:gdLst/>
                    <a:ahLst/>
                    <a:cxnLst/>
                    <a:rect l="0" t="0" r="0" b="0"/>
                    <a:pathLst>
                      <a:path w="22938" h="14850">
                        <a:moveTo>
                          <a:pt x="6995" y="6112"/>
                        </a:moveTo>
                        <a:cubicBezTo>
                          <a:pt x="6907" y="6356"/>
                          <a:pt x="0" y="4085"/>
                          <a:pt x="0" y="4332"/>
                        </a:cubicBezTo>
                        <a:cubicBezTo>
                          <a:pt x="0" y="7824"/>
                          <a:pt x="3381" y="12106"/>
                          <a:pt x="9222" y="14227"/>
                        </a:cubicBezTo>
                        <a:cubicBezTo>
                          <a:pt x="15478" y="16498"/>
                          <a:pt x="22938" y="11826"/>
                          <a:pt x="22938" y="11826"/>
                        </a:cubicBezTo>
                        <a:cubicBezTo>
                          <a:pt x="22938" y="11826"/>
                          <a:pt x="20234" y="3464"/>
                          <a:pt x="13978" y="1193"/>
                        </a:cubicBezTo>
                        <a:cubicBezTo>
                          <a:pt x="8095" y="-943"/>
                          <a:pt x="2321" y="0"/>
                          <a:pt x="0" y="2964"/>
                        </a:cubicBezTo>
                        <a:cubicBezTo>
                          <a:pt x="0" y="3158"/>
                          <a:pt x="7075" y="5894"/>
                          <a:pt x="6995" y="6112"/>
                        </a:cubicBezTo>
                        <a:close/>
                        <a:moveTo>
                          <a:pt x="20242" y="10847"/>
                        </a:moveTo>
                        <a:cubicBezTo>
                          <a:pt x="18233" y="5088"/>
                          <a:pt x="14386" y="3057"/>
                          <a:pt x="14386" y="3057"/>
                        </a:cubicBezTo>
                        <a:cubicBezTo>
                          <a:pt x="19188" y="4800"/>
                          <a:pt x="21264" y="11218"/>
                          <a:pt x="21264" y="11218"/>
                        </a:cubicBezTo>
                        <a:cubicBezTo>
                          <a:pt x="21264" y="11218"/>
                          <a:pt x="15538" y="14804"/>
                          <a:pt x="10736" y="13061"/>
                        </a:cubicBezTo>
                        <a:cubicBezTo>
                          <a:pt x="10736" y="13061"/>
                          <a:pt x="14987" y="13984"/>
                          <a:pt x="20242" y="10847"/>
                        </a:cubicBezTo>
                        <a:close/>
                        <a:moveTo>
                          <a:pt x="17718" y="9931"/>
                        </a:moveTo>
                        <a:cubicBezTo>
                          <a:pt x="16369" y="6064"/>
                          <a:pt x="13787" y="4700"/>
                          <a:pt x="13787" y="4700"/>
                        </a:cubicBezTo>
                        <a:cubicBezTo>
                          <a:pt x="17010" y="5871"/>
                          <a:pt x="18404" y="10180"/>
                          <a:pt x="18404" y="10180"/>
                        </a:cubicBezTo>
                        <a:cubicBezTo>
                          <a:pt x="18404" y="10180"/>
                          <a:pt x="14560" y="12587"/>
                          <a:pt x="11336" y="11417"/>
                        </a:cubicBezTo>
                        <a:cubicBezTo>
                          <a:pt x="11336" y="11417"/>
                          <a:pt x="14190" y="12037"/>
                          <a:pt x="17718" y="993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9" name="任意多边形: 形状 308"/>
                  <p:cNvSpPr/>
                  <p:nvPr/>
                </p:nvSpPr>
                <p:spPr>
                  <a:xfrm>
                    <a:off x="1270577" y="818494"/>
                    <a:ext cx="14887" cy="22880"/>
                  </a:xfrm>
                  <a:custGeom>
                    <a:avLst/>
                    <a:gdLst/>
                    <a:ahLst/>
                    <a:cxnLst/>
                    <a:rect l="0" t="0" r="0" b="0"/>
                    <a:pathLst>
                      <a:path w="14887" h="22880">
                        <a:moveTo>
                          <a:pt x="8759" y="6978"/>
                        </a:moveTo>
                        <a:cubicBezTo>
                          <a:pt x="8516" y="6889"/>
                          <a:pt x="10792" y="0"/>
                          <a:pt x="10544" y="0"/>
                        </a:cubicBezTo>
                        <a:cubicBezTo>
                          <a:pt x="7043" y="0"/>
                          <a:pt x="2750" y="3372"/>
                          <a:pt x="0" y="9198"/>
                        </a:cubicBezTo>
                        <a:cubicBezTo>
                          <a:pt x="-1653" y="15438"/>
                          <a:pt x="3031" y="22880"/>
                          <a:pt x="3031" y="22880"/>
                        </a:cubicBezTo>
                        <a:cubicBezTo>
                          <a:pt x="3031" y="22880"/>
                          <a:pt x="11415" y="20182"/>
                          <a:pt x="13692" y="13942"/>
                        </a:cubicBezTo>
                        <a:cubicBezTo>
                          <a:pt x="15833" y="8074"/>
                          <a:pt x="15012" y="2315"/>
                          <a:pt x="11916" y="0"/>
                        </a:cubicBezTo>
                        <a:cubicBezTo>
                          <a:pt x="11721" y="0"/>
                          <a:pt x="8979" y="7057"/>
                          <a:pt x="8759" y="6978"/>
                        </a:cubicBezTo>
                        <a:close/>
                        <a:moveTo>
                          <a:pt x="4012" y="20191"/>
                        </a:moveTo>
                        <a:cubicBezTo>
                          <a:pt x="9787" y="18187"/>
                          <a:pt x="11823" y="14350"/>
                          <a:pt x="11823" y="14350"/>
                        </a:cubicBezTo>
                        <a:cubicBezTo>
                          <a:pt x="10075" y="19139"/>
                          <a:pt x="3641" y="21210"/>
                          <a:pt x="3641" y="21210"/>
                        </a:cubicBezTo>
                        <a:cubicBezTo>
                          <a:pt x="3641" y="21210"/>
                          <a:pt x="0" y="15498"/>
                          <a:pt x="1793" y="10709"/>
                        </a:cubicBezTo>
                        <a:cubicBezTo>
                          <a:pt x="1793" y="10709"/>
                          <a:pt x="868" y="14949"/>
                          <a:pt x="4012" y="20191"/>
                        </a:cubicBezTo>
                        <a:close/>
                        <a:moveTo>
                          <a:pt x="4931" y="17673"/>
                        </a:moveTo>
                        <a:cubicBezTo>
                          <a:pt x="8808" y="16327"/>
                          <a:pt x="10175" y="13752"/>
                          <a:pt x="10175" y="13752"/>
                        </a:cubicBezTo>
                        <a:cubicBezTo>
                          <a:pt x="9002" y="16967"/>
                          <a:pt x="4681" y="18357"/>
                          <a:pt x="4681" y="18357"/>
                        </a:cubicBezTo>
                        <a:cubicBezTo>
                          <a:pt x="4681" y="18357"/>
                          <a:pt x="2268" y="14522"/>
                          <a:pt x="3441" y="11307"/>
                        </a:cubicBezTo>
                        <a:cubicBezTo>
                          <a:pt x="3441" y="11307"/>
                          <a:pt x="2820" y="14153"/>
                          <a:pt x="4931" y="1767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0" name="任意多边形: 形状 309"/>
                  <p:cNvSpPr/>
                  <p:nvPr/>
                </p:nvSpPr>
                <p:spPr>
                  <a:xfrm>
                    <a:off x="1281199" y="814674"/>
                    <a:ext cx="3157" cy="3149"/>
                  </a:xfrm>
                  <a:custGeom>
                    <a:avLst/>
                    <a:gdLst/>
                    <a:ahLst/>
                    <a:cxnLst/>
                    <a:rect l="0" t="0" r="0" b="0"/>
                    <a:pathLst>
                      <a:path w="3157" h="3149">
                        <a:moveTo>
                          <a:pt x="96" y="1036"/>
                        </a:moveTo>
                        <a:cubicBezTo>
                          <a:pt x="394" y="219"/>
                          <a:pt x="1299" y="-202"/>
                          <a:pt x="2118" y="95"/>
                        </a:cubicBezTo>
                        <a:cubicBezTo>
                          <a:pt x="2937" y="393"/>
                          <a:pt x="3359" y="1296"/>
                          <a:pt x="3061" y="2113"/>
                        </a:cubicBezTo>
                        <a:cubicBezTo>
                          <a:pt x="2763" y="2929"/>
                          <a:pt x="1858" y="3351"/>
                          <a:pt x="1039" y="3053"/>
                        </a:cubicBezTo>
                        <a:cubicBezTo>
                          <a:pt x="220" y="2756"/>
                          <a:pt x="-202" y="1853"/>
                          <a:pt x="96" y="103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1" name="任意多边形: 形状 310"/>
                  <p:cNvSpPr/>
                  <p:nvPr/>
                </p:nvSpPr>
                <p:spPr>
                  <a:xfrm>
                    <a:off x="1280384" y="790970"/>
                    <a:ext cx="14888" cy="22870"/>
                  </a:xfrm>
                  <a:custGeom>
                    <a:avLst/>
                    <a:gdLst/>
                    <a:ahLst/>
                    <a:cxnLst/>
                    <a:rect l="0" t="0" r="0" b="0"/>
                    <a:pathLst>
                      <a:path w="14888" h="22870">
                        <a:moveTo>
                          <a:pt x="5701" y="16007"/>
                        </a:moveTo>
                        <a:cubicBezTo>
                          <a:pt x="5457" y="15918"/>
                          <a:pt x="2831" y="22573"/>
                          <a:pt x="2605" y="22456"/>
                        </a:cubicBezTo>
                        <a:cubicBezTo>
                          <a:pt x="-432" y="20634"/>
                          <a:pt x="-1226" y="14916"/>
                          <a:pt x="900" y="9090"/>
                        </a:cubicBezTo>
                        <a:cubicBezTo>
                          <a:pt x="3177" y="2850"/>
                          <a:pt x="11561" y="152"/>
                          <a:pt x="11561" y="152"/>
                        </a:cubicBezTo>
                        <a:cubicBezTo>
                          <a:pt x="11561" y="152"/>
                          <a:pt x="16245" y="7594"/>
                          <a:pt x="13968" y="13834"/>
                        </a:cubicBezTo>
                        <a:cubicBezTo>
                          <a:pt x="11827" y="19702"/>
                          <a:pt x="7487" y="23587"/>
                          <a:pt x="3977" y="22954"/>
                        </a:cubicBezTo>
                        <a:cubicBezTo>
                          <a:pt x="3743" y="22930"/>
                          <a:pt x="5921" y="16086"/>
                          <a:pt x="5701" y="16007"/>
                        </a:cubicBezTo>
                        <a:close/>
                        <a:moveTo>
                          <a:pt x="10580" y="2841"/>
                        </a:moveTo>
                        <a:cubicBezTo>
                          <a:pt x="13712" y="8079"/>
                          <a:pt x="12799" y="12323"/>
                          <a:pt x="12799" y="12323"/>
                        </a:cubicBezTo>
                        <a:cubicBezTo>
                          <a:pt x="14547" y="7534"/>
                          <a:pt x="10952" y="1822"/>
                          <a:pt x="10952" y="1822"/>
                        </a:cubicBezTo>
                        <a:cubicBezTo>
                          <a:pt x="10952" y="1822"/>
                          <a:pt x="4517" y="3893"/>
                          <a:pt x="2769" y="8682"/>
                        </a:cubicBezTo>
                        <a:cubicBezTo>
                          <a:pt x="2769" y="8682"/>
                          <a:pt x="4792" y="4841"/>
                          <a:pt x="10580" y="2841"/>
                        </a:cubicBezTo>
                        <a:close/>
                        <a:moveTo>
                          <a:pt x="9661" y="5359"/>
                        </a:moveTo>
                        <a:cubicBezTo>
                          <a:pt x="11764" y="8875"/>
                          <a:pt x="11151" y="11725"/>
                          <a:pt x="11151" y="11725"/>
                        </a:cubicBezTo>
                        <a:cubicBezTo>
                          <a:pt x="12324" y="8509"/>
                          <a:pt x="9911" y="4675"/>
                          <a:pt x="9911" y="4675"/>
                        </a:cubicBezTo>
                        <a:cubicBezTo>
                          <a:pt x="9911" y="4675"/>
                          <a:pt x="5590" y="6065"/>
                          <a:pt x="4417" y="9280"/>
                        </a:cubicBezTo>
                        <a:cubicBezTo>
                          <a:pt x="4417" y="9280"/>
                          <a:pt x="5775" y="6701"/>
                          <a:pt x="9661" y="5359"/>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3" name="组合 162"/>
                <p:cNvGrpSpPr/>
                <p:nvPr/>
              </p:nvGrpSpPr>
              <p:grpSpPr>
                <a:xfrm>
                  <a:off x="1260641" y="810354"/>
                  <a:ext cx="128768" cy="128304"/>
                  <a:chOff x="1260641" y="810354"/>
                  <a:chExt cx="128768" cy="128304"/>
                </a:xfrm>
                <a:grpFill/>
              </p:grpSpPr>
              <p:sp>
                <p:nvSpPr>
                  <p:cNvPr id="302" name="任意多边形: 形状 301"/>
                  <p:cNvSpPr/>
                  <p:nvPr/>
                </p:nvSpPr>
                <p:spPr>
                  <a:xfrm>
                    <a:off x="1314000" y="810207"/>
                    <a:ext cx="34535" cy="57970"/>
                  </a:xfrm>
                  <a:custGeom>
                    <a:avLst/>
                    <a:gdLst/>
                    <a:ahLst/>
                    <a:cxnLst/>
                    <a:rect l="0" t="0" r="0" b="0"/>
                    <a:pathLst>
                      <a:path w="34535" h="57970">
                        <a:moveTo>
                          <a:pt x="15023" y="40701"/>
                        </a:moveTo>
                        <a:cubicBezTo>
                          <a:pt x="14400" y="40592"/>
                          <a:pt x="10917" y="57684"/>
                          <a:pt x="10326" y="57500"/>
                        </a:cubicBezTo>
                        <a:cubicBezTo>
                          <a:pt x="2257" y="54405"/>
                          <a:pt x="-2077" y="41007"/>
                          <a:pt x="555" y="26117"/>
                        </a:cubicBezTo>
                        <a:cubicBezTo>
                          <a:pt x="3375" y="10167"/>
                          <a:pt x="22365" y="146"/>
                          <a:pt x="22365" y="146"/>
                        </a:cubicBezTo>
                        <a:cubicBezTo>
                          <a:pt x="22365" y="146"/>
                          <a:pt x="36775" y="16041"/>
                          <a:pt x="33955" y="31991"/>
                        </a:cubicBezTo>
                        <a:cubicBezTo>
                          <a:pt x="31304" y="46990"/>
                          <a:pt x="22530" y="58154"/>
                          <a:pt x="13831" y="58116"/>
                        </a:cubicBezTo>
                        <a:cubicBezTo>
                          <a:pt x="13260" y="58157"/>
                          <a:pt x="15584" y="40800"/>
                          <a:pt x="15023" y="40701"/>
                        </a:cubicBezTo>
                        <a:close/>
                        <a:moveTo>
                          <a:pt x="21150" y="7020"/>
                        </a:moveTo>
                        <a:cubicBezTo>
                          <a:pt x="30896" y="18277"/>
                          <a:pt x="30506" y="28857"/>
                          <a:pt x="30506" y="28857"/>
                        </a:cubicBezTo>
                        <a:cubicBezTo>
                          <a:pt x="32670" y="16615"/>
                          <a:pt x="21611" y="4415"/>
                          <a:pt x="21611" y="4415"/>
                        </a:cubicBezTo>
                        <a:cubicBezTo>
                          <a:pt x="21611" y="4415"/>
                          <a:pt x="7035" y="12106"/>
                          <a:pt x="4871" y="24348"/>
                        </a:cubicBezTo>
                        <a:cubicBezTo>
                          <a:pt x="4871" y="24348"/>
                          <a:pt x="8099" y="14267"/>
                          <a:pt x="21150" y="7020"/>
                        </a:cubicBezTo>
                        <a:close/>
                        <a:moveTo>
                          <a:pt x="20013" y="13455"/>
                        </a:moveTo>
                        <a:cubicBezTo>
                          <a:pt x="26556" y="21013"/>
                          <a:pt x="26294" y="28116"/>
                          <a:pt x="26294" y="28116"/>
                        </a:cubicBezTo>
                        <a:cubicBezTo>
                          <a:pt x="27747" y="19897"/>
                          <a:pt x="20322" y="11706"/>
                          <a:pt x="20322" y="11706"/>
                        </a:cubicBezTo>
                        <a:cubicBezTo>
                          <a:pt x="20322" y="11706"/>
                          <a:pt x="10536" y="16870"/>
                          <a:pt x="9083" y="25089"/>
                        </a:cubicBezTo>
                        <a:cubicBezTo>
                          <a:pt x="9083" y="25089"/>
                          <a:pt x="11250" y="18321"/>
                          <a:pt x="20013" y="1345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3" name="任意多边形: 形状 302"/>
                  <p:cNvSpPr/>
                  <p:nvPr/>
                </p:nvSpPr>
                <p:spPr>
                  <a:xfrm>
                    <a:off x="1301729" y="880656"/>
                    <a:ext cx="34535" cy="58002"/>
                  </a:xfrm>
                  <a:custGeom>
                    <a:avLst/>
                    <a:gdLst/>
                    <a:ahLst/>
                    <a:cxnLst/>
                    <a:rect l="0" t="0" r="0" b="0"/>
                    <a:pathLst>
                      <a:path w="34535" h="58002">
                        <a:moveTo>
                          <a:pt x="18962" y="17387"/>
                        </a:moveTo>
                        <a:cubicBezTo>
                          <a:pt x="18339" y="17278"/>
                          <a:pt x="20927" y="0"/>
                          <a:pt x="20308" y="0"/>
                        </a:cubicBezTo>
                        <a:cubicBezTo>
                          <a:pt x="11665" y="0"/>
                          <a:pt x="2998" y="11266"/>
                          <a:pt x="0" y="26157"/>
                        </a:cubicBezTo>
                        <a:cubicBezTo>
                          <a:pt x="-2454" y="42107"/>
                          <a:pt x="11955" y="58002"/>
                          <a:pt x="11955" y="58002"/>
                        </a:cubicBezTo>
                        <a:cubicBezTo>
                          <a:pt x="11955" y="58002"/>
                          <a:pt x="30946" y="47981"/>
                          <a:pt x="33766" y="32031"/>
                        </a:cubicBezTo>
                        <a:cubicBezTo>
                          <a:pt x="36417" y="17033"/>
                          <a:pt x="32000" y="3549"/>
                          <a:pt x="23814" y="0"/>
                        </a:cubicBezTo>
                        <a:cubicBezTo>
                          <a:pt x="23291" y="0"/>
                          <a:pt x="19523" y="17486"/>
                          <a:pt x="18962" y="17387"/>
                        </a:cubicBezTo>
                        <a:close/>
                        <a:moveTo>
                          <a:pt x="13171" y="51128"/>
                        </a:moveTo>
                        <a:cubicBezTo>
                          <a:pt x="26188" y="43875"/>
                          <a:pt x="29450" y="33800"/>
                          <a:pt x="29450" y="33800"/>
                        </a:cubicBezTo>
                        <a:cubicBezTo>
                          <a:pt x="27286" y="46041"/>
                          <a:pt x="12710" y="53733"/>
                          <a:pt x="12710" y="53733"/>
                        </a:cubicBezTo>
                        <a:cubicBezTo>
                          <a:pt x="12710" y="53733"/>
                          <a:pt x="1651" y="41533"/>
                          <a:pt x="3815" y="29291"/>
                        </a:cubicBezTo>
                        <a:cubicBezTo>
                          <a:pt x="3815" y="29291"/>
                          <a:pt x="3392" y="39865"/>
                          <a:pt x="13171" y="51128"/>
                        </a:cubicBezTo>
                        <a:close/>
                        <a:moveTo>
                          <a:pt x="14308" y="44693"/>
                        </a:moveTo>
                        <a:cubicBezTo>
                          <a:pt x="23048" y="39823"/>
                          <a:pt x="25238" y="33059"/>
                          <a:pt x="25238" y="33059"/>
                        </a:cubicBezTo>
                        <a:cubicBezTo>
                          <a:pt x="23785" y="41278"/>
                          <a:pt x="13999" y="46442"/>
                          <a:pt x="13999" y="46442"/>
                        </a:cubicBezTo>
                        <a:cubicBezTo>
                          <a:pt x="13999" y="46442"/>
                          <a:pt x="6574" y="38251"/>
                          <a:pt x="8027" y="30032"/>
                        </a:cubicBezTo>
                        <a:cubicBezTo>
                          <a:pt x="8027" y="30032"/>
                          <a:pt x="7743" y="37131"/>
                          <a:pt x="14308" y="4469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4" name="任意多边形: 形状 303"/>
                  <p:cNvSpPr/>
                  <p:nvPr/>
                </p:nvSpPr>
                <p:spPr>
                  <a:xfrm>
                    <a:off x="1260641" y="851257"/>
                    <a:ext cx="58150" cy="34447"/>
                  </a:xfrm>
                  <a:custGeom>
                    <a:avLst/>
                    <a:gdLst/>
                    <a:ahLst/>
                    <a:cxnLst/>
                    <a:rect l="0" t="0" r="0" b="0"/>
                    <a:pathLst>
                      <a:path w="58150" h="34447">
                        <a:moveTo>
                          <a:pt x="40718" y="18913"/>
                        </a:moveTo>
                        <a:cubicBezTo>
                          <a:pt x="40828" y="18292"/>
                          <a:pt x="58150" y="20874"/>
                          <a:pt x="58150" y="20256"/>
                        </a:cubicBezTo>
                        <a:cubicBezTo>
                          <a:pt x="57987" y="11635"/>
                          <a:pt x="46855" y="2990"/>
                          <a:pt x="31926" y="0"/>
                        </a:cubicBezTo>
                        <a:cubicBezTo>
                          <a:pt x="15936" y="-2448"/>
                          <a:pt x="0" y="11925"/>
                          <a:pt x="0" y="11925"/>
                        </a:cubicBezTo>
                        <a:cubicBezTo>
                          <a:pt x="0" y="11925"/>
                          <a:pt x="10047" y="30867"/>
                          <a:pt x="26037" y="33679"/>
                        </a:cubicBezTo>
                        <a:cubicBezTo>
                          <a:pt x="41074" y="36324"/>
                          <a:pt x="54592" y="31919"/>
                          <a:pt x="57532" y="23753"/>
                        </a:cubicBezTo>
                        <a:cubicBezTo>
                          <a:pt x="57766" y="23232"/>
                          <a:pt x="40619" y="19473"/>
                          <a:pt x="40718" y="18913"/>
                        </a:cubicBezTo>
                        <a:close/>
                        <a:moveTo>
                          <a:pt x="6891" y="13137"/>
                        </a:moveTo>
                        <a:cubicBezTo>
                          <a:pt x="14163" y="26122"/>
                          <a:pt x="24264" y="29375"/>
                          <a:pt x="24264" y="29375"/>
                        </a:cubicBezTo>
                        <a:cubicBezTo>
                          <a:pt x="11991" y="27216"/>
                          <a:pt x="4280" y="12678"/>
                          <a:pt x="4280" y="12678"/>
                        </a:cubicBezTo>
                        <a:cubicBezTo>
                          <a:pt x="4280" y="12678"/>
                          <a:pt x="16511" y="1646"/>
                          <a:pt x="28784" y="3805"/>
                        </a:cubicBezTo>
                        <a:cubicBezTo>
                          <a:pt x="28784" y="3805"/>
                          <a:pt x="18183" y="3383"/>
                          <a:pt x="6891" y="13137"/>
                        </a:cubicBezTo>
                        <a:close/>
                        <a:moveTo>
                          <a:pt x="13343" y="14272"/>
                        </a:moveTo>
                        <a:cubicBezTo>
                          <a:pt x="18225" y="22989"/>
                          <a:pt x="25006" y="25173"/>
                          <a:pt x="25006" y="25173"/>
                        </a:cubicBezTo>
                        <a:cubicBezTo>
                          <a:pt x="16767" y="23724"/>
                          <a:pt x="11590" y="13963"/>
                          <a:pt x="11590" y="13963"/>
                        </a:cubicBezTo>
                        <a:cubicBezTo>
                          <a:pt x="11590" y="13963"/>
                          <a:pt x="19801" y="6557"/>
                          <a:pt x="28041" y="8006"/>
                        </a:cubicBezTo>
                        <a:cubicBezTo>
                          <a:pt x="28041" y="8006"/>
                          <a:pt x="20924" y="7723"/>
                          <a:pt x="13343" y="1427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5" name="任意多边形: 形状 304"/>
                  <p:cNvSpPr/>
                  <p:nvPr/>
                </p:nvSpPr>
                <p:spPr>
                  <a:xfrm>
                    <a:off x="1321176" y="870667"/>
                    <a:ext cx="7698" cy="7678"/>
                  </a:xfrm>
                  <a:custGeom>
                    <a:avLst/>
                    <a:gdLst/>
                    <a:ahLst/>
                    <a:cxnLst/>
                    <a:rect l="0" t="0" r="0" b="0"/>
                    <a:pathLst>
                      <a:path w="7698" h="7678">
                        <a:moveTo>
                          <a:pt x="4517" y="0"/>
                        </a:moveTo>
                        <a:cubicBezTo>
                          <a:pt x="6610" y="427"/>
                          <a:pt x="8008" y="2418"/>
                          <a:pt x="7639" y="4506"/>
                        </a:cubicBezTo>
                        <a:cubicBezTo>
                          <a:pt x="7269" y="6593"/>
                          <a:pt x="5274" y="7987"/>
                          <a:pt x="3181" y="7619"/>
                        </a:cubicBezTo>
                        <a:cubicBezTo>
                          <a:pt x="1088" y="7251"/>
                          <a:pt x="-310" y="5260"/>
                          <a:pt x="0" y="3172"/>
                        </a:cubicBezTo>
                        <a:cubicBezTo>
                          <a:pt x="428" y="1085"/>
                          <a:pt x="2424" y="-309"/>
                          <a:pt x="4517" y="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6" name="任意多边形: 形状 305"/>
                  <p:cNvSpPr/>
                  <p:nvPr/>
                </p:nvSpPr>
                <p:spPr>
                  <a:xfrm>
                    <a:off x="1331437" y="863521"/>
                    <a:ext cx="58118" cy="34447"/>
                  </a:xfrm>
                  <a:custGeom>
                    <a:avLst/>
                    <a:gdLst/>
                    <a:ahLst/>
                    <a:cxnLst/>
                    <a:rect l="0" t="0" r="0" b="0"/>
                    <a:pathLst>
                      <a:path w="58118" h="34447">
                        <a:moveTo>
                          <a:pt x="17313" y="14985"/>
                        </a:moveTo>
                        <a:cubicBezTo>
                          <a:pt x="17422" y="14363"/>
                          <a:pt x="286" y="10889"/>
                          <a:pt x="472" y="10299"/>
                        </a:cubicBezTo>
                        <a:cubicBezTo>
                          <a:pt x="3574" y="2252"/>
                          <a:pt x="17006" y="-2072"/>
                          <a:pt x="31935" y="554"/>
                        </a:cubicBezTo>
                        <a:cubicBezTo>
                          <a:pt x="47925" y="3366"/>
                          <a:pt x="57971" y="22309"/>
                          <a:pt x="57971" y="22309"/>
                        </a:cubicBezTo>
                        <a:cubicBezTo>
                          <a:pt x="57971" y="22309"/>
                          <a:pt x="42036" y="36681"/>
                          <a:pt x="26045" y="33869"/>
                        </a:cubicBezTo>
                        <a:cubicBezTo>
                          <a:pt x="11008" y="31224"/>
                          <a:pt x="-184" y="22473"/>
                          <a:pt x="-146" y="13796"/>
                        </a:cubicBezTo>
                        <a:cubicBezTo>
                          <a:pt x="-188" y="13227"/>
                          <a:pt x="17214" y="15544"/>
                          <a:pt x="17313" y="14985"/>
                        </a:cubicBezTo>
                        <a:close/>
                        <a:moveTo>
                          <a:pt x="51080" y="21097"/>
                        </a:moveTo>
                        <a:cubicBezTo>
                          <a:pt x="39795" y="30818"/>
                          <a:pt x="29187" y="30429"/>
                          <a:pt x="29187" y="30429"/>
                        </a:cubicBezTo>
                        <a:cubicBezTo>
                          <a:pt x="41460" y="32587"/>
                          <a:pt x="53692" y="21556"/>
                          <a:pt x="53692" y="21556"/>
                        </a:cubicBezTo>
                        <a:cubicBezTo>
                          <a:pt x="53692" y="21556"/>
                          <a:pt x="45981" y="7017"/>
                          <a:pt x="33708" y="4859"/>
                        </a:cubicBezTo>
                        <a:cubicBezTo>
                          <a:pt x="33708" y="4859"/>
                          <a:pt x="43814" y="8079"/>
                          <a:pt x="51080" y="21097"/>
                        </a:cubicBezTo>
                        <a:close/>
                        <a:moveTo>
                          <a:pt x="44629" y="19962"/>
                        </a:moveTo>
                        <a:cubicBezTo>
                          <a:pt x="37052" y="26488"/>
                          <a:pt x="29930" y="26227"/>
                          <a:pt x="29930" y="26227"/>
                        </a:cubicBezTo>
                        <a:cubicBezTo>
                          <a:pt x="38170" y="27677"/>
                          <a:pt x="46382" y="20270"/>
                          <a:pt x="46382" y="20270"/>
                        </a:cubicBezTo>
                        <a:cubicBezTo>
                          <a:pt x="46382" y="20270"/>
                          <a:pt x="41205" y="10509"/>
                          <a:pt x="32965" y="9060"/>
                        </a:cubicBezTo>
                        <a:cubicBezTo>
                          <a:pt x="32965" y="9060"/>
                          <a:pt x="39750" y="11222"/>
                          <a:pt x="44629" y="19962"/>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4" name="组合 163"/>
                <p:cNvGrpSpPr/>
                <p:nvPr/>
              </p:nvGrpSpPr>
              <p:grpSpPr>
                <a:xfrm>
                  <a:off x="1329965" y="908387"/>
                  <a:ext cx="57315" cy="57230"/>
                  <a:chOff x="1329965" y="908387"/>
                  <a:chExt cx="57315" cy="57230"/>
                </a:xfrm>
                <a:grpFill/>
              </p:grpSpPr>
              <p:sp>
                <p:nvSpPr>
                  <p:cNvPr id="297" name="任意多边形: 形状 296"/>
                  <p:cNvSpPr/>
                  <p:nvPr/>
                </p:nvSpPr>
                <p:spPr>
                  <a:xfrm>
                    <a:off x="1329792" y="922819"/>
                    <a:ext cx="26112" cy="16912"/>
                  </a:xfrm>
                  <a:custGeom>
                    <a:avLst/>
                    <a:gdLst/>
                    <a:ahLst/>
                    <a:cxnLst/>
                    <a:rect l="0" t="0" r="0" b="0"/>
                    <a:pathLst>
                      <a:path w="26112" h="16912">
                        <a:moveTo>
                          <a:pt x="18276" y="10436"/>
                        </a:moveTo>
                        <a:cubicBezTo>
                          <a:pt x="18175" y="10713"/>
                          <a:pt x="25773" y="13696"/>
                          <a:pt x="25639" y="13952"/>
                        </a:cubicBezTo>
                        <a:cubicBezTo>
                          <a:pt x="23559" y="17402"/>
                          <a:pt x="17030" y="18304"/>
                          <a:pt x="10378" y="15889"/>
                        </a:cubicBezTo>
                        <a:cubicBezTo>
                          <a:pt x="3253" y="13303"/>
                          <a:pt x="173" y="3779"/>
                          <a:pt x="173" y="3779"/>
                        </a:cubicBezTo>
                        <a:cubicBezTo>
                          <a:pt x="173" y="3779"/>
                          <a:pt x="8670" y="-1542"/>
                          <a:pt x="15795" y="1045"/>
                        </a:cubicBezTo>
                        <a:cubicBezTo>
                          <a:pt x="22495" y="3477"/>
                          <a:pt x="26931" y="8407"/>
                          <a:pt x="26208" y="12394"/>
                        </a:cubicBezTo>
                        <a:cubicBezTo>
                          <a:pt x="26181" y="12660"/>
                          <a:pt x="18367" y="10186"/>
                          <a:pt x="18276" y="10436"/>
                        </a:cubicBezTo>
                        <a:close/>
                        <a:moveTo>
                          <a:pt x="3244" y="4894"/>
                        </a:moveTo>
                        <a:cubicBezTo>
                          <a:pt x="9224" y="1336"/>
                          <a:pt x="14070" y="2373"/>
                          <a:pt x="14070" y="2373"/>
                        </a:cubicBezTo>
                        <a:cubicBezTo>
                          <a:pt x="8602" y="388"/>
                          <a:pt x="2080" y="4471"/>
                          <a:pt x="2080" y="4471"/>
                        </a:cubicBezTo>
                        <a:cubicBezTo>
                          <a:pt x="2080" y="4471"/>
                          <a:pt x="4444" y="11781"/>
                          <a:pt x="9913" y="13766"/>
                        </a:cubicBezTo>
                        <a:cubicBezTo>
                          <a:pt x="9913" y="13766"/>
                          <a:pt x="5527" y="11468"/>
                          <a:pt x="3244" y="4894"/>
                        </a:cubicBezTo>
                        <a:close/>
                        <a:moveTo>
                          <a:pt x="6118" y="5937"/>
                        </a:moveTo>
                        <a:cubicBezTo>
                          <a:pt x="10133" y="3549"/>
                          <a:pt x="13387" y="4245"/>
                          <a:pt x="13387" y="4245"/>
                        </a:cubicBezTo>
                        <a:cubicBezTo>
                          <a:pt x="9716" y="2912"/>
                          <a:pt x="5337" y="5654"/>
                          <a:pt x="5337" y="5654"/>
                        </a:cubicBezTo>
                        <a:cubicBezTo>
                          <a:pt x="5337" y="5654"/>
                          <a:pt x="6924" y="10561"/>
                          <a:pt x="10596" y="11894"/>
                        </a:cubicBezTo>
                        <a:cubicBezTo>
                          <a:pt x="10596" y="11894"/>
                          <a:pt x="7651" y="10351"/>
                          <a:pt x="6118" y="593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8" name="任意多边形: 形状 297"/>
                  <p:cNvSpPr/>
                  <p:nvPr/>
                </p:nvSpPr>
                <p:spPr>
                  <a:xfrm>
                    <a:off x="1361156" y="933938"/>
                    <a:ext cx="26124" cy="16912"/>
                  </a:xfrm>
                  <a:custGeom>
                    <a:avLst/>
                    <a:gdLst/>
                    <a:ahLst/>
                    <a:cxnLst/>
                    <a:rect l="0" t="0" r="0" b="0"/>
                    <a:pathLst>
                      <a:path w="26124" h="16912">
                        <a:moveTo>
                          <a:pt x="7967" y="6961"/>
                        </a:moveTo>
                        <a:cubicBezTo>
                          <a:pt x="7866" y="7238"/>
                          <a:pt x="0" y="4652"/>
                          <a:pt x="0" y="4934"/>
                        </a:cubicBezTo>
                        <a:cubicBezTo>
                          <a:pt x="0" y="8911"/>
                          <a:pt x="3850" y="13788"/>
                          <a:pt x="10502" y="16203"/>
                        </a:cubicBezTo>
                        <a:cubicBezTo>
                          <a:pt x="17627" y="18789"/>
                          <a:pt x="26124" y="13468"/>
                          <a:pt x="26124" y="13468"/>
                        </a:cubicBezTo>
                        <a:cubicBezTo>
                          <a:pt x="26124" y="13468"/>
                          <a:pt x="23043" y="3945"/>
                          <a:pt x="15919" y="1358"/>
                        </a:cubicBezTo>
                        <a:cubicBezTo>
                          <a:pt x="9219" y="-1074"/>
                          <a:pt x="2644" y="0"/>
                          <a:pt x="0" y="3376"/>
                        </a:cubicBezTo>
                        <a:cubicBezTo>
                          <a:pt x="0" y="3597"/>
                          <a:pt x="8058" y="6712"/>
                          <a:pt x="7967" y="6961"/>
                        </a:cubicBezTo>
                        <a:close/>
                        <a:moveTo>
                          <a:pt x="23053" y="12354"/>
                        </a:moveTo>
                        <a:cubicBezTo>
                          <a:pt x="20765" y="5794"/>
                          <a:pt x="16384" y="3481"/>
                          <a:pt x="16384" y="3481"/>
                        </a:cubicBezTo>
                        <a:cubicBezTo>
                          <a:pt x="21853" y="5466"/>
                          <a:pt x="24217" y="12776"/>
                          <a:pt x="24217" y="12776"/>
                        </a:cubicBezTo>
                        <a:cubicBezTo>
                          <a:pt x="24217" y="12776"/>
                          <a:pt x="17695" y="16860"/>
                          <a:pt x="12227" y="14875"/>
                        </a:cubicBezTo>
                        <a:cubicBezTo>
                          <a:pt x="12227" y="14875"/>
                          <a:pt x="17068" y="15926"/>
                          <a:pt x="23053" y="12354"/>
                        </a:cubicBezTo>
                        <a:close/>
                        <a:moveTo>
                          <a:pt x="20178" y="11310"/>
                        </a:moveTo>
                        <a:cubicBezTo>
                          <a:pt x="18642" y="6906"/>
                          <a:pt x="15701" y="5353"/>
                          <a:pt x="15701" y="5353"/>
                        </a:cubicBezTo>
                        <a:cubicBezTo>
                          <a:pt x="19372" y="6686"/>
                          <a:pt x="20960" y="11594"/>
                          <a:pt x="20960" y="11594"/>
                        </a:cubicBezTo>
                        <a:cubicBezTo>
                          <a:pt x="20960" y="11594"/>
                          <a:pt x="16581" y="14335"/>
                          <a:pt x="12910" y="13003"/>
                        </a:cubicBezTo>
                        <a:cubicBezTo>
                          <a:pt x="12910" y="13003"/>
                          <a:pt x="16160" y="13709"/>
                          <a:pt x="20178" y="1131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9" name="任意多边形: 形状 298"/>
                  <p:cNvSpPr/>
                  <p:nvPr/>
                </p:nvSpPr>
                <p:spPr>
                  <a:xfrm>
                    <a:off x="1344729" y="939560"/>
                    <a:ext cx="16955" cy="26058"/>
                  </a:xfrm>
                  <a:custGeom>
                    <a:avLst/>
                    <a:gdLst/>
                    <a:ahLst/>
                    <a:cxnLst/>
                    <a:rect l="0" t="0" r="0" b="0"/>
                    <a:pathLst>
                      <a:path w="16955" h="26058">
                        <a:moveTo>
                          <a:pt x="9976" y="7946"/>
                        </a:moveTo>
                        <a:cubicBezTo>
                          <a:pt x="9698" y="7846"/>
                          <a:pt x="12291" y="0"/>
                          <a:pt x="12008" y="0"/>
                        </a:cubicBezTo>
                        <a:cubicBezTo>
                          <a:pt x="8021" y="0"/>
                          <a:pt x="3132" y="3840"/>
                          <a:pt x="0" y="10475"/>
                        </a:cubicBezTo>
                        <a:cubicBezTo>
                          <a:pt x="-1882" y="17582"/>
                          <a:pt x="3452" y="26058"/>
                          <a:pt x="3452" y="26058"/>
                        </a:cubicBezTo>
                        <a:cubicBezTo>
                          <a:pt x="3452" y="26058"/>
                          <a:pt x="13000" y="22985"/>
                          <a:pt x="15593" y="15878"/>
                        </a:cubicBezTo>
                        <a:cubicBezTo>
                          <a:pt x="18032" y="9195"/>
                          <a:pt x="17097" y="2637"/>
                          <a:pt x="13570" y="0"/>
                        </a:cubicBezTo>
                        <a:cubicBezTo>
                          <a:pt x="13349" y="0"/>
                          <a:pt x="10226" y="8037"/>
                          <a:pt x="9976" y="7946"/>
                        </a:cubicBezTo>
                        <a:close/>
                        <a:moveTo>
                          <a:pt x="4570" y="22995"/>
                        </a:moveTo>
                        <a:cubicBezTo>
                          <a:pt x="11146" y="20712"/>
                          <a:pt x="13465" y="16343"/>
                          <a:pt x="13465" y="16343"/>
                        </a:cubicBezTo>
                        <a:cubicBezTo>
                          <a:pt x="11474" y="21797"/>
                          <a:pt x="4146" y="24155"/>
                          <a:pt x="4146" y="24155"/>
                        </a:cubicBezTo>
                        <a:cubicBezTo>
                          <a:pt x="4146" y="24155"/>
                          <a:pt x="0" y="17650"/>
                          <a:pt x="2042" y="12196"/>
                        </a:cubicBezTo>
                        <a:cubicBezTo>
                          <a:pt x="2042" y="12196"/>
                          <a:pt x="988" y="17024"/>
                          <a:pt x="4570" y="22995"/>
                        </a:cubicBezTo>
                        <a:close/>
                        <a:moveTo>
                          <a:pt x="5616" y="20127"/>
                        </a:moveTo>
                        <a:cubicBezTo>
                          <a:pt x="10031" y="18595"/>
                          <a:pt x="11588" y="15661"/>
                          <a:pt x="11588" y="15661"/>
                        </a:cubicBezTo>
                        <a:cubicBezTo>
                          <a:pt x="10252" y="19323"/>
                          <a:pt x="5332" y="20907"/>
                          <a:pt x="5332" y="20907"/>
                        </a:cubicBezTo>
                        <a:cubicBezTo>
                          <a:pt x="5332" y="20907"/>
                          <a:pt x="2583" y="16539"/>
                          <a:pt x="3919" y="12877"/>
                        </a:cubicBezTo>
                        <a:cubicBezTo>
                          <a:pt x="3919" y="12877"/>
                          <a:pt x="3211" y="16119"/>
                          <a:pt x="5616" y="2012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0" name="任意多边形: 形状 299"/>
                  <p:cNvSpPr/>
                  <p:nvPr/>
                </p:nvSpPr>
                <p:spPr>
                  <a:xfrm>
                    <a:off x="1356825" y="935209"/>
                    <a:ext cx="3595" cy="3586"/>
                  </a:xfrm>
                  <a:custGeom>
                    <a:avLst/>
                    <a:gdLst/>
                    <a:ahLst/>
                    <a:cxnLst/>
                    <a:rect l="0" t="0" r="0" b="0"/>
                    <a:pathLst>
                      <a:path w="3595" h="3586">
                        <a:moveTo>
                          <a:pt x="109" y="1180"/>
                        </a:moveTo>
                        <a:cubicBezTo>
                          <a:pt x="448" y="250"/>
                          <a:pt x="1479" y="-230"/>
                          <a:pt x="2412" y="109"/>
                        </a:cubicBezTo>
                        <a:cubicBezTo>
                          <a:pt x="3345" y="447"/>
                          <a:pt x="3825" y="1476"/>
                          <a:pt x="3486" y="2406"/>
                        </a:cubicBezTo>
                        <a:cubicBezTo>
                          <a:pt x="3147" y="3336"/>
                          <a:pt x="2115" y="3816"/>
                          <a:pt x="1183" y="3477"/>
                        </a:cubicBezTo>
                        <a:cubicBezTo>
                          <a:pt x="250" y="3139"/>
                          <a:pt x="-231" y="2110"/>
                          <a:pt x="109" y="118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1" name="任意多边形: 形状 300"/>
                  <p:cNvSpPr/>
                  <p:nvPr/>
                </p:nvSpPr>
                <p:spPr>
                  <a:xfrm>
                    <a:off x="1355898" y="908214"/>
                    <a:ext cx="16955" cy="26046"/>
                  </a:xfrm>
                  <a:custGeom>
                    <a:avLst/>
                    <a:gdLst/>
                    <a:ahLst/>
                    <a:cxnLst/>
                    <a:rect l="0" t="0" r="0" b="0"/>
                    <a:pathLst>
                      <a:path w="16955" h="26046">
                        <a:moveTo>
                          <a:pt x="6493" y="18229"/>
                        </a:moveTo>
                        <a:cubicBezTo>
                          <a:pt x="6215" y="18129"/>
                          <a:pt x="3224" y="25707"/>
                          <a:pt x="2967" y="25575"/>
                        </a:cubicBezTo>
                        <a:cubicBezTo>
                          <a:pt x="-492" y="23499"/>
                          <a:pt x="-1396" y="16987"/>
                          <a:pt x="1025" y="10352"/>
                        </a:cubicBezTo>
                        <a:cubicBezTo>
                          <a:pt x="3619" y="3245"/>
                          <a:pt x="13166" y="173"/>
                          <a:pt x="13166" y="173"/>
                        </a:cubicBezTo>
                        <a:cubicBezTo>
                          <a:pt x="13166" y="173"/>
                          <a:pt x="18501" y="8648"/>
                          <a:pt x="15907" y="15755"/>
                        </a:cubicBezTo>
                        <a:cubicBezTo>
                          <a:pt x="13469" y="22438"/>
                          <a:pt x="8526" y="26863"/>
                          <a:pt x="4529" y="26142"/>
                        </a:cubicBezTo>
                        <a:cubicBezTo>
                          <a:pt x="4263" y="26114"/>
                          <a:pt x="6743" y="18320"/>
                          <a:pt x="6493" y="18229"/>
                        </a:cubicBezTo>
                        <a:close/>
                        <a:moveTo>
                          <a:pt x="12049" y="3236"/>
                        </a:moveTo>
                        <a:cubicBezTo>
                          <a:pt x="15616" y="9201"/>
                          <a:pt x="14576" y="14035"/>
                          <a:pt x="14576" y="14035"/>
                        </a:cubicBezTo>
                        <a:cubicBezTo>
                          <a:pt x="16567" y="8580"/>
                          <a:pt x="12472" y="2075"/>
                          <a:pt x="12472" y="2075"/>
                        </a:cubicBezTo>
                        <a:cubicBezTo>
                          <a:pt x="12472" y="2075"/>
                          <a:pt x="5144" y="4433"/>
                          <a:pt x="3154" y="9888"/>
                        </a:cubicBezTo>
                        <a:cubicBezTo>
                          <a:pt x="3154" y="9888"/>
                          <a:pt x="5458" y="5513"/>
                          <a:pt x="12049" y="3236"/>
                        </a:cubicBezTo>
                        <a:close/>
                        <a:moveTo>
                          <a:pt x="11003" y="6103"/>
                        </a:moveTo>
                        <a:cubicBezTo>
                          <a:pt x="13397" y="10108"/>
                          <a:pt x="12699" y="13353"/>
                          <a:pt x="12699" y="13353"/>
                        </a:cubicBezTo>
                        <a:cubicBezTo>
                          <a:pt x="14036" y="9691"/>
                          <a:pt x="11287" y="5324"/>
                          <a:pt x="11287" y="5324"/>
                        </a:cubicBezTo>
                        <a:cubicBezTo>
                          <a:pt x="11287" y="5324"/>
                          <a:pt x="6367" y="6907"/>
                          <a:pt x="5030" y="10569"/>
                        </a:cubicBezTo>
                        <a:cubicBezTo>
                          <a:pt x="5030" y="10569"/>
                          <a:pt x="6577" y="7632"/>
                          <a:pt x="11003" y="6103"/>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5" name="组合 164"/>
                <p:cNvGrpSpPr/>
                <p:nvPr/>
              </p:nvGrpSpPr>
              <p:grpSpPr>
                <a:xfrm>
                  <a:off x="1272499" y="922563"/>
                  <a:ext cx="35442" cy="35389"/>
                  <a:chOff x="1272499" y="922563"/>
                  <a:chExt cx="35442" cy="35389"/>
                </a:xfrm>
                <a:grpFill/>
              </p:grpSpPr>
              <p:sp>
                <p:nvSpPr>
                  <p:cNvPr id="292" name="任意多边形: 形状 291"/>
                  <p:cNvSpPr/>
                  <p:nvPr/>
                </p:nvSpPr>
                <p:spPr>
                  <a:xfrm>
                    <a:off x="1272392" y="931487"/>
                    <a:ext cx="16147" cy="10458"/>
                  </a:xfrm>
                  <a:custGeom>
                    <a:avLst/>
                    <a:gdLst/>
                    <a:ahLst/>
                    <a:cxnLst/>
                    <a:rect l="0" t="0" r="0" b="0"/>
                    <a:pathLst>
                      <a:path w="16147" h="10458">
                        <a:moveTo>
                          <a:pt x="11301" y="6453"/>
                        </a:moveTo>
                        <a:cubicBezTo>
                          <a:pt x="11239" y="6624"/>
                          <a:pt x="15937" y="8469"/>
                          <a:pt x="15855" y="8628"/>
                        </a:cubicBezTo>
                        <a:cubicBezTo>
                          <a:pt x="14568" y="10761"/>
                          <a:pt x="10531" y="11319"/>
                          <a:pt x="6418" y="9825"/>
                        </a:cubicBezTo>
                        <a:cubicBezTo>
                          <a:pt x="2012" y="8226"/>
                          <a:pt x="107" y="2337"/>
                          <a:pt x="107" y="2337"/>
                        </a:cubicBezTo>
                        <a:cubicBezTo>
                          <a:pt x="107" y="2337"/>
                          <a:pt x="5361" y="-953"/>
                          <a:pt x="9767" y="646"/>
                        </a:cubicBezTo>
                        <a:cubicBezTo>
                          <a:pt x="13910" y="2150"/>
                          <a:pt x="16653" y="5199"/>
                          <a:pt x="16206" y="7664"/>
                        </a:cubicBezTo>
                        <a:cubicBezTo>
                          <a:pt x="16189" y="7828"/>
                          <a:pt x="11357" y="6299"/>
                          <a:pt x="11301" y="6453"/>
                        </a:cubicBezTo>
                        <a:close/>
                        <a:moveTo>
                          <a:pt x="2006" y="3026"/>
                        </a:moveTo>
                        <a:cubicBezTo>
                          <a:pt x="5704" y="826"/>
                          <a:pt x="8701" y="1467"/>
                          <a:pt x="8701" y="1467"/>
                        </a:cubicBezTo>
                        <a:cubicBezTo>
                          <a:pt x="5319" y="240"/>
                          <a:pt x="1286" y="2765"/>
                          <a:pt x="1286" y="2765"/>
                        </a:cubicBezTo>
                        <a:cubicBezTo>
                          <a:pt x="1286" y="2765"/>
                          <a:pt x="2748" y="7285"/>
                          <a:pt x="6130" y="8513"/>
                        </a:cubicBezTo>
                        <a:cubicBezTo>
                          <a:pt x="6130" y="8513"/>
                          <a:pt x="3418" y="7091"/>
                          <a:pt x="2006" y="3026"/>
                        </a:cubicBezTo>
                        <a:close/>
                        <a:moveTo>
                          <a:pt x="3783" y="3671"/>
                        </a:moveTo>
                        <a:cubicBezTo>
                          <a:pt x="6266" y="2194"/>
                          <a:pt x="8278" y="2625"/>
                          <a:pt x="8278" y="2625"/>
                        </a:cubicBezTo>
                        <a:cubicBezTo>
                          <a:pt x="6008" y="1801"/>
                          <a:pt x="3300" y="3496"/>
                          <a:pt x="3300" y="3496"/>
                        </a:cubicBezTo>
                        <a:cubicBezTo>
                          <a:pt x="3300" y="3496"/>
                          <a:pt x="4282" y="6531"/>
                          <a:pt x="6552" y="7355"/>
                        </a:cubicBezTo>
                        <a:cubicBezTo>
                          <a:pt x="6552" y="7355"/>
                          <a:pt x="4731" y="6401"/>
                          <a:pt x="3783" y="367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3" name="任意多边形: 形状 292"/>
                  <p:cNvSpPr/>
                  <p:nvPr/>
                </p:nvSpPr>
                <p:spPr>
                  <a:xfrm>
                    <a:off x="1291786" y="938362"/>
                    <a:ext cx="16154" cy="10458"/>
                  </a:xfrm>
                  <a:custGeom>
                    <a:avLst/>
                    <a:gdLst/>
                    <a:ahLst/>
                    <a:cxnLst/>
                    <a:rect l="0" t="0" r="0" b="0"/>
                    <a:pathLst>
                      <a:path w="16154" h="10458">
                        <a:moveTo>
                          <a:pt x="4926" y="4305"/>
                        </a:moveTo>
                        <a:cubicBezTo>
                          <a:pt x="4864" y="4476"/>
                          <a:pt x="0" y="2877"/>
                          <a:pt x="0" y="3051"/>
                        </a:cubicBezTo>
                        <a:cubicBezTo>
                          <a:pt x="0" y="5510"/>
                          <a:pt x="2381" y="8526"/>
                          <a:pt x="6494" y="10019"/>
                        </a:cubicBezTo>
                        <a:cubicBezTo>
                          <a:pt x="10900" y="11619"/>
                          <a:pt x="16154" y="8328"/>
                          <a:pt x="16154" y="8328"/>
                        </a:cubicBezTo>
                        <a:cubicBezTo>
                          <a:pt x="16154" y="8328"/>
                          <a:pt x="14249" y="2439"/>
                          <a:pt x="9844" y="840"/>
                        </a:cubicBezTo>
                        <a:cubicBezTo>
                          <a:pt x="5700" y="0"/>
                          <a:pt x="1635" y="0"/>
                          <a:pt x="0" y="2087"/>
                        </a:cubicBezTo>
                        <a:cubicBezTo>
                          <a:pt x="0" y="2224"/>
                          <a:pt x="4983" y="4150"/>
                          <a:pt x="4926" y="4305"/>
                        </a:cubicBezTo>
                        <a:close/>
                        <a:moveTo>
                          <a:pt x="14255" y="7639"/>
                        </a:moveTo>
                        <a:cubicBezTo>
                          <a:pt x="12840" y="3583"/>
                          <a:pt x="10131" y="2153"/>
                          <a:pt x="10131" y="2153"/>
                        </a:cubicBezTo>
                        <a:cubicBezTo>
                          <a:pt x="13513" y="3380"/>
                          <a:pt x="14975" y="7900"/>
                          <a:pt x="14975" y="7900"/>
                        </a:cubicBezTo>
                        <a:cubicBezTo>
                          <a:pt x="14975" y="7900"/>
                          <a:pt x="10942" y="10426"/>
                          <a:pt x="7561" y="9198"/>
                        </a:cubicBezTo>
                        <a:cubicBezTo>
                          <a:pt x="7561" y="9198"/>
                          <a:pt x="10554" y="9848"/>
                          <a:pt x="14255" y="7639"/>
                        </a:cubicBezTo>
                        <a:close/>
                        <a:moveTo>
                          <a:pt x="12478" y="6994"/>
                        </a:moveTo>
                        <a:cubicBezTo>
                          <a:pt x="11528" y="4270"/>
                          <a:pt x="9709" y="3310"/>
                          <a:pt x="9709" y="3310"/>
                        </a:cubicBezTo>
                        <a:cubicBezTo>
                          <a:pt x="11979" y="4134"/>
                          <a:pt x="12961" y="7169"/>
                          <a:pt x="12961" y="7169"/>
                        </a:cubicBezTo>
                        <a:cubicBezTo>
                          <a:pt x="12961" y="7169"/>
                          <a:pt x="10253" y="8865"/>
                          <a:pt x="7983" y="8040"/>
                        </a:cubicBezTo>
                        <a:cubicBezTo>
                          <a:pt x="7983" y="8040"/>
                          <a:pt x="9993" y="8477"/>
                          <a:pt x="12478" y="699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4" name="任意多边形: 形状 293"/>
                  <p:cNvSpPr/>
                  <p:nvPr/>
                </p:nvSpPr>
                <p:spPr>
                  <a:xfrm>
                    <a:off x="1281628" y="941839"/>
                    <a:ext cx="10484" cy="16113"/>
                  </a:xfrm>
                  <a:custGeom>
                    <a:avLst/>
                    <a:gdLst/>
                    <a:ahLst/>
                    <a:cxnLst/>
                    <a:rect l="0" t="0" r="0" b="0"/>
                    <a:pathLst>
                      <a:path w="10484" h="16113">
                        <a:moveTo>
                          <a:pt x="6169" y="4914"/>
                        </a:moveTo>
                        <a:cubicBezTo>
                          <a:pt x="5997" y="4851"/>
                          <a:pt x="7600" y="0"/>
                          <a:pt x="7425" y="0"/>
                        </a:cubicBezTo>
                        <a:cubicBezTo>
                          <a:pt x="4960" y="0"/>
                          <a:pt x="1937" y="2375"/>
                          <a:pt x="0" y="6478"/>
                        </a:cubicBezTo>
                        <a:cubicBezTo>
                          <a:pt x="-1164" y="10872"/>
                          <a:pt x="2135" y="16113"/>
                          <a:pt x="2135" y="16113"/>
                        </a:cubicBezTo>
                        <a:cubicBezTo>
                          <a:pt x="2135" y="16113"/>
                          <a:pt x="8039" y="14213"/>
                          <a:pt x="9642" y="9819"/>
                        </a:cubicBezTo>
                        <a:cubicBezTo>
                          <a:pt x="11150" y="5686"/>
                          <a:pt x="10572" y="1631"/>
                          <a:pt x="8391" y="0"/>
                        </a:cubicBezTo>
                        <a:cubicBezTo>
                          <a:pt x="8255" y="0"/>
                          <a:pt x="6323" y="4970"/>
                          <a:pt x="6169" y="4914"/>
                        </a:cubicBezTo>
                        <a:close/>
                        <a:moveTo>
                          <a:pt x="2826" y="14219"/>
                        </a:moveTo>
                        <a:cubicBezTo>
                          <a:pt x="6892" y="12808"/>
                          <a:pt x="8326" y="10106"/>
                          <a:pt x="8326" y="10106"/>
                        </a:cubicBezTo>
                        <a:cubicBezTo>
                          <a:pt x="7095" y="13479"/>
                          <a:pt x="2564" y="14937"/>
                          <a:pt x="2564" y="14937"/>
                        </a:cubicBezTo>
                        <a:cubicBezTo>
                          <a:pt x="2564" y="14937"/>
                          <a:pt x="0" y="10914"/>
                          <a:pt x="1263" y="7541"/>
                        </a:cubicBezTo>
                        <a:cubicBezTo>
                          <a:pt x="1263" y="7541"/>
                          <a:pt x="0" y="10527"/>
                          <a:pt x="2826" y="14219"/>
                        </a:cubicBezTo>
                        <a:close/>
                        <a:moveTo>
                          <a:pt x="3473" y="12446"/>
                        </a:moveTo>
                        <a:cubicBezTo>
                          <a:pt x="6203" y="11498"/>
                          <a:pt x="7166" y="9684"/>
                          <a:pt x="7166" y="9684"/>
                        </a:cubicBezTo>
                        <a:cubicBezTo>
                          <a:pt x="6339" y="11949"/>
                          <a:pt x="3297" y="12928"/>
                          <a:pt x="3297" y="12928"/>
                        </a:cubicBezTo>
                        <a:cubicBezTo>
                          <a:pt x="3297" y="12928"/>
                          <a:pt x="1597" y="10227"/>
                          <a:pt x="2423" y="7963"/>
                        </a:cubicBezTo>
                        <a:cubicBezTo>
                          <a:pt x="2423" y="7963"/>
                          <a:pt x="1986" y="9967"/>
                          <a:pt x="3473" y="1244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5" name="任意多边形: 形状 294"/>
                  <p:cNvSpPr/>
                  <p:nvPr/>
                </p:nvSpPr>
                <p:spPr>
                  <a:xfrm>
                    <a:off x="1289108" y="939148"/>
                    <a:ext cx="2223" cy="2217"/>
                  </a:xfrm>
                  <a:custGeom>
                    <a:avLst/>
                    <a:gdLst/>
                    <a:ahLst/>
                    <a:cxnLst/>
                    <a:rect l="0" t="0" r="0" b="0"/>
                    <a:pathLst>
                      <a:path w="2223" h="2217">
                        <a:moveTo>
                          <a:pt x="0" y="730"/>
                        </a:moveTo>
                        <a:cubicBezTo>
                          <a:pt x="277" y="154"/>
                          <a:pt x="915" y="-142"/>
                          <a:pt x="1492" y="0"/>
                        </a:cubicBezTo>
                        <a:cubicBezTo>
                          <a:pt x="2068" y="277"/>
                          <a:pt x="2366" y="913"/>
                          <a:pt x="2156" y="1488"/>
                        </a:cubicBezTo>
                        <a:cubicBezTo>
                          <a:pt x="1946" y="2063"/>
                          <a:pt x="1308" y="2360"/>
                          <a:pt x="731" y="2150"/>
                        </a:cubicBezTo>
                        <a:cubicBezTo>
                          <a:pt x="155" y="1941"/>
                          <a:pt x="-143" y="1305"/>
                          <a:pt x="0" y="73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6" name="任意多边形: 形状 295"/>
                  <p:cNvSpPr/>
                  <p:nvPr/>
                </p:nvSpPr>
                <p:spPr>
                  <a:xfrm>
                    <a:off x="1288535" y="922456"/>
                    <a:ext cx="10484" cy="16106"/>
                  </a:xfrm>
                  <a:custGeom>
                    <a:avLst/>
                    <a:gdLst/>
                    <a:ahLst/>
                    <a:cxnLst/>
                    <a:rect l="0" t="0" r="0" b="0"/>
                    <a:pathLst>
                      <a:path w="10484" h="16106">
                        <a:moveTo>
                          <a:pt x="4015" y="11272"/>
                        </a:moveTo>
                        <a:cubicBezTo>
                          <a:pt x="3843" y="11210"/>
                          <a:pt x="1994" y="15896"/>
                          <a:pt x="1835" y="15814"/>
                        </a:cubicBezTo>
                        <a:cubicBezTo>
                          <a:pt x="-304" y="14531"/>
                          <a:pt x="-863" y="10504"/>
                          <a:pt x="634" y="6401"/>
                        </a:cubicBezTo>
                        <a:cubicBezTo>
                          <a:pt x="2238" y="2007"/>
                          <a:pt x="8142" y="107"/>
                          <a:pt x="8142" y="107"/>
                        </a:cubicBezTo>
                        <a:cubicBezTo>
                          <a:pt x="8142" y="107"/>
                          <a:pt x="11440" y="5348"/>
                          <a:pt x="9837" y="9742"/>
                        </a:cubicBezTo>
                        <a:cubicBezTo>
                          <a:pt x="8329" y="13875"/>
                          <a:pt x="5272" y="16611"/>
                          <a:pt x="2801" y="16165"/>
                        </a:cubicBezTo>
                        <a:cubicBezTo>
                          <a:pt x="2636" y="16148"/>
                          <a:pt x="4169" y="11328"/>
                          <a:pt x="4015" y="11272"/>
                        </a:cubicBezTo>
                        <a:close/>
                        <a:moveTo>
                          <a:pt x="7451" y="2001"/>
                        </a:moveTo>
                        <a:cubicBezTo>
                          <a:pt x="9656" y="5689"/>
                          <a:pt x="9013" y="8679"/>
                          <a:pt x="9013" y="8679"/>
                        </a:cubicBezTo>
                        <a:cubicBezTo>
                          <a:pt x="10244" y="5306"/>
                          <a:pt x="7712" y="1283"/>
                          <a:pt x="7712" y="1283"/>
                        </a:cubicBezTo>
                        <a:cubicBezTo>
                          <a:pt x="7712" y="1283"/>
                          <a:pt x="3181" y="2741"/>
                          <a:pt x="1950" y="6114"/>
                        </a:cubicBezTo>
                        <a:cubicBezTo>
                          <a:pt x="1950" y="6114"/>
                          <a:pt x="3375" y="3409"/>
                          <a:pt x="7451" y="2001"/>
                        </a:cubicBezTo>
                        <a:close/>
                        <a:moveTo>
                          <a:pt x="6804" y="3774"/>
                        </a:moveTo>
                        <a:cubicBezTo>
                          <a:pt x="8284" y="6250"/>
                          <a:pt x="7853" y="8257"/>
                          <a:pt x="7853" y="8257"/>
                        </a:cubicBezTo>
                        <a:cubicBezTo>
                          <a:pt x="8679" y="5993"/>
                          <a:pt x="6979" y="3292"/>
                          <a:pt x="6979" y="3292"/>
                        </a:cubicBezTo>
                        <a:cubicBezTo>
                          <a:pt x="6979" y="3292"/>
                          <a:pt x="3937" y="4271"/>
                          <a:pt x="3111" y="6536"/>
                        </a:cubicBezTo>
                        <a:cubicBezTo>
                          <a:pt x="3111" y="6536"/>
                          <a:pt x="4067" y="4719"/>
                          <a:pt x="6804" y="377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6" name="组合 165"/>
                <p:cNvGrpSpPr/>
                <p:nvPr/>
              </p:nvGrpSpPr>
              <p:grpSpPr>
                <a:xfrm>
                  <a:off x="1179532" y="831815"/>
                  <a:ext cx="99896" cy="99537"/>
                  <a:chOff x="1179532" y="831815"/>
                  <a:chExt cx="99896" cy="99537"/>
                </a:xfrm>
                <a:grpFill/>
              </p:grpSpPr>
              <p:sp>
                <p:nvSpPr>
                  <p:cNvPr id="287" name="任意多边形: 形状 286"/>
                  <p:cNvSpPr/>
                  <p:nvPr/>
                </p:nvSpPr>
                <p:spPr>
                  <a:xfrm>
                    <a:off x="1224716" y="831514"/>
                    <a:ext cx="29520" cy="45347"/>
                  </a:xfrm>
                  <a:custGeom>
                    <a:avLst/>
                    <a:gdLst/>
                    <a:ahLst/>
                    <a:cxnLst/>
                    <a:rect l="0" t="0" r="0" b="0"/>
                    <a:pathLst>
                      <a:path w="29520" h="45347">
                        <a:moveTo>
                          <a:pt x="11305" y="31739"/>
                        </a:moveTo>
                        <a:cubicBezTo>
                          <a:pt x="10821" y="31563"/>
                          <a:pt x="5613" y="44759"/>
                          <a:pt x="5166" y="44527"/>
                        </a:cubicBezTo>
                        <a:cubicBezTo>
                          <a:pt x="-856" y="40914"/>
                          <a:pt x="-2430" y="29576"/>
                          <a:pt x="1785" y="18024"/>
                        </a:cubicBezTo>
                        <a:cubicBezTo>
                          <a:pt x="6300" y="5650"/>
                          <a:pt x="22924" y="301"/>
                          <a:pt x="22924" y="301"/>
                        </a:cubicBezTo>
                        <a:cubicBezTo>
                          <a:pt x="22924" y="301"/>
                          <a:pt x="32211" y="15057"/>
                          <a:pt x="27696" y="27430"/>
                        </a:cubicBezTo>
                        <a:cubicBezTo>
                          <a:pt x="23450" y="39066"/>
                          <a:pt x="14845" y="46770"/>
                          <a:pt x="7886" y="45515"/>
                        </a:cubicBezTo>
                        <a:cubicBezTo>
                          <a:pt x="7423" y="45467"/>
                          <a:pt x="11740" y="31897"/>
                          <a:pt x="11305" y="31739"/>
                        </a:cubicBezTo>
                        <a:close/>
                        <a:moveTo>
                          <a:pt x="20978" y="5633"/>
                        </a:moveTo>
                        <a:cubicBezTo>
                          <a:pt x="27188" y="16019"/>
                          <a:pt x="25378" y="24435"/>
                          <a:pt x="25378" y="24435"/>
                        </a:cubicBezTo>
                        <a:cubicBezTo>
                          <a:pt x="28844" y="14938"/>
                          <a:pt x="21715" y="3613"/>
                          <a:pt x="21715" y="3613"/>
                        </a:cubicBezTo>
                        <a:cubicBezTo>
                          <a:pt x="21715" y="3613"/>
                          <a:pt x="8956" y="7718"/>
                          <a:pt x="5491" y="17215"/>
                        </a:cubicBezTo>
                        <a:cubicBezTo>
                          <a:pt x="5491" y="17215"/>
                          <a:pt x="9502" y="9598"/>
                          <a:pt x="20978" y="5633"/>
                        </a:cubicBezTo>
                        <a:close/>
                        <a:moveTo>
                          <a:pt x="19156" y="10626"/>
                        </a:moveTo>
                        <a:cubicBezTo>
                          <a:pt x="23326" y="17598"/>
                          <a:pt x="22111" y="23249"/>
                          <a:pt x="22111" y="23249"/>
                        </a:cubicBezTo>
                        <a:cubicBezTo>
                          <a:pt x="24437" y="16873"/>
                          <a:pt x="19651" y="9269"/>
                          <a:pt x="19651" y="9269"/>
                        </a:cubicBezTo>
                        <a:cubicBezTo>
                          <a:pt x="19651" y="9269"/>
                          <a:pt x="11085" y="12026"/>
                          <a:pt x="8758" y="18402"/>
                        </a:cubicBezTo>
                        <a:cubicBezTo>
                          <a:pt x="8758" y="18402"/>
                          <a:pt x="11452" y="13288"/>
                          <a:pt x="19156" y="1062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8" name="任意多边形: 形状 287"/>
                  <p:cNvSpPr/>
                  <p:nvPr/>
                </p:nvSpPr>
                <p:spPr>
                  <a:xfrm>
                    <a:off x="1205309" y="885984"/>
                    <a:ext cx="29520" cy="45368"/>
                  </a:xfrm>
                  <a:custGeom>
                    <a:avLst/>
                    <a:gdLst/>
                    <a:ahLst/>
                    <a:cxnLst/>
                    <a:rect l="0" t="0" r="0" b="0"/>
                    <a:pathLst>
                      <a:path w="29520" h="45368">
                        <a:moveTo>
                          <a:pt x="17369" y="13836"/>
                        </a:moveTo>
                        <a:cubicBezTo>
                          <a:pt x="16885" y="13660"/>
                          <a:pt x="21399" y="0"/>
                          <a:pt x="20907" y="0"/>
                        </a:cubicBezTo>
                        <a:cubicBezTo>
                          <a:pt x="13965" y="-990"/>
                          <a:pt x="5453" y="6687"/>
                          <a:pt x="1238" y="18239"/>
                        </a:cubicBezTo>
                        <a:cubicBezTo>
                          <a:pt x="-3277" y="30612"/>
                          <a:pt x="6010" y="45368"/>
                          <a:pt x="6010" y="45368"/>
                        </a:cubicBezTo>
                        <a:cubicBezTo>
                          <a:pt x="6010" y="45368"/>
                          <a:pt x="22634" y="40019"/>
                          <a:pt x="27149" y="27646"/>
                        </a:cubicBezTo>
                        <a:cubicBezTo>
                          <a:pt x="31395" y="16010"/>
                          <a:pt x="29767" y="4591"/>
                          <a:pt x="23627" y="1091"/>
                        </a:cubicBezTo>
                        <a:cubicBezTo>
                          <a:pt x="23242" y="830"/>
                          <a:pt x="17804" y="13994"/>
                          <a:pt x="17369" y="13836"/>
                        </a:cubicBezTo>
                        <a:close/>
                        <a:moveTo>
                          <a:pt x="7956" y="40036"/>
                        </a:moveTo>
                        <a:cubicBezTo>
                          <a:pt x="19406" y="36062"/>
                          <a:pt x="23443" y="28454"/>
                          <a:pt x="23443" y="28454"/>
                        </a:cubicBezTo>
                        <a:cubicBezTo>
                          <a:pt x="19978" y="37951"/>
                          <a:pt x="7219" y="42057"/>
                          <a:pt x="7219" y="42057"/>
                        </a:cubicBezTo>
                        <a:cubicBezTo>
                          <a:pt x="7219" y="42057"/>
                          <a:pt x="0" y="30731"/>
                          <a:pt x="3556" y="21234"/>
                        </a:cubicBezTo>
                        <a:cubicBezTo>
                          <a:pt x="3556" y="21234"/>
                          <a:pt x="1720" y="29641"/>
                          <a:pt x="7956" y="40036"/>
                        </a:cubicBezTo>
                        <a:close/>
                        <a:moveTo>
                          <a:pt x="9778" y="35043"/>
                        </a:moveTo>
                        <a:cubicBezTo>
                          <a:pt x="17465" y="32375"/>
                          <a:pt x="20176" y="27268"/>
                          <a:pt x="20176" y="27268"/>
                        </a:cubicBezTo>
                        <a:cubicBezTo>
                          <a:pt x="17849" y="33644"/>
                          <a:pt x="9283" y="36400"/>
                          <a:pt x="9283" y="36400"/>
                        </a:cubicBezTo>
                        <a:cubicBezTo>
                          <a:pt x="9283" y="36400"/>
                          <a:pt x="4497" y="28796"/>
                          <a:pt x="6824" y="22420"/>
                        </a:cubicBezTo>
                        <a:cubicBezTo>
                          <a:pt x="6824" y="22420"/>
                          <a:pt x="5591" y="28065"/>
                          <a:pt x="9778" y="3504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9" name="任意多边形: 形状 288"/>
                  <p:cNvSpPr/>
                  <p:nvPr/>
                </p:nvSpPr>
                <p:spPr>
                  <a:xfrm>
                    <a:off x="1179532" y="857455"/>
                    <a:ext cx="45483" cy="29445"/>
                  </a:xfrm>
                  <a:custGeom>
                    <a:avLst/>
                    <a:gdLst/>
                    <a:ahLst/>
                    <a:cxnLst/>
                    <a:rect l="0" t="0" r="0" b="0"/>
                    <a:pathLst>
                      <a:path w="45483" h="29445">
                        <a:moveTo>
                          <a:pt x="31613" y="17325"/>
                        </a:moveTo>
                        <a:cubicBezTo>
                          <a:pt x="31789" y="16842"/>
                          <a:pt x="45270" y="21345"/>
                          <a:pt x="45380" y="20854"/>
                        </a:cubicBezTo>
                        <a:cubicBezTo>
                          <a:pt x="46476" y="13930"/>
                          <a:pt x="38780" y="5439"/>
                          <a:pt x="27199" y="1235"/>
                        </a:cubicBezTo>
                        <a:cubicBezTo>
                          <a:pt x="14794" y="-3269"/>
                          <a:pt x="0" y="5995"/>
                          <a:pt x="0" y="5995"/>
                        </a:cubicBezTo>
                        <a:cubicBezTo>
                          <a:pt x="0" y="5995"/>
                          <a:pt x="5363" y="22576"/>
                          <a:pt x="17768" y="27080"/>
                        </a:cubicBezTo>
                        <a:cubicBezTo>
                          <a:pt x="29433" y="31315"/>
                          <a:pt x="40881" y="29692"/>
                          <a:pt x="44390" y="23567"/>
                        </a:cubicBezTo>
                        <a:cubicBezTo>
                          <a:pt x="44651" y="23183"/>
                          <a:pt x="31454" y="17759"/>
                          <a:pt x="31613" y="17325"/>
                        </a:cubicBezTo>
                        <a:close/>
                        <a:moveTo>
                          <a:pt x="5346" y="7936"/>
                        </a:moveTo>
                        <a:cubicBezTo>
                          <a:pt x="9330" y="19357"/>
                          <a:pt x="16957" y="23384"/>
                          <a:pt x="16957" y="23384"/>
                        </a:cubicBezTo>
                        <a:cubicBezTo>
                          <a:pt x="7436" y="19927"/>
                          <a:pt x="3320" y="7200"/>
                          <a:pt x="3320" y="7200"/>
                        </a:cubicBezTo>
                        <a:cubicBezTo>
                          <a:pt x="3320" y="7200"/>
                          <a:pt x="14675" y="0"/>
                          <a:pt x="24196" y="3547"/>
                        </a:cubicBezTo>
                        <a:cubicBezTo>
                          <a:pt x="24196" y="3547"/>
                          <a:pt x="15767" y="1716"/>
                          <a:pt x="5346" y="7936"/>
                        </a:cubicBezTo>
                        <a:close/>
                        <a:moveTo>
                          <a:pt x="10351" y="9753"/>
                        </a:moveTo>
                        <a:cubicBezTo>
                          <a:pt x="13026" y="17421"/>
                          <a:pt x="18147" y="20124"/>
                          <a:pt x="18147" y="20124"/>
                        </a:cubicBezTo>
                        <a:cubicBezTo>
                          <a:pt x="11754" y="17804"/>
                          <a:pt x="8991" y="9259"/>
                          <a:pt x="8991" y="9259"/>
                        </a:cubicBezTo>
                        <a:cubicBezTo>
                          <a:pt x="8991" y="9259"/>
                          <a:pt x="16614" y="4485"/>
                          <a:pt x="23007" y="6806"/>
                        </a:cubicBezTo>
                        <a:cubicBezTo>
                          <a:pt x="23007" y="6806"/>
                          <a:pt x="17348" y="5577"/>
                          <a:pt x="10351" y="975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0" name="任意多边形: 形状 289"/>
                  <p:cNvSpPr/>
                  <p:nvPr/>
                </p:nvSpPr>
                <p:spPr>
                  <a:xfrm>
                    <a:off x="1226350" y="878462"/>
                    <a:ext cx="6259" cy="6243"/>
                  </a:xfrm>
                  <a:custGeom>
                    <a:avLst/>
                    <a:gdLst/>
                    <a:ahLst/>
                    <a:cxnLst/>
                    <a:rect l="0" t="0" r="0" b="0"/>
                    <a:pathLst>
                      <a:path w="6259" h="6243">
                        <a:moveTo>
                          <a:pt x="4200" y="189"/>
                        </a:moveTo>
                        <a:cubicBezTo>
                          <a:pt x="5823" y="779"/>
                          <a:pt x="6661" y="2569"/>
                          <a:pt x="6070" y="4189"/>
                        </a:cubicBezTo>
                        <a:cubicBezTo>
                          <a:pt x="5479" y="5809"/>
                          <a:pt x="3683" y="6644"/>
                          <a:pt x="2059" y="6054"/>
                        </a:cubicBezTo>
                        <a:cubicBezTo>
                          <a:pt x="436" y="5465"/>
                          <a:pt x="-401" y="3674"/>
                          <a:pt x="190" y="2054"/>
                        </a:cubicBezTo>
                        <a:cubicBezTo>
                          <a:pt x="781" y="435"/>
                          <a:pt x="2576" y="-400"/>
                          <a:pt x="4200" y="18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1" name="任意多边形: 形状 290"/>
                  <p:cNvSpPr/>
                  <p:nvPr/>
                </p:nvSpPr>
                <p:spPr>
                  <a:xfrm>
                    <a:off x="1234266" y="876851"/>
                    <a:ext cx="45463" cy="29445"/>
                  </a:xfrm>
                  <a:custGeom>
                    <a:avLst/>
                    <a:gdLst/>
                    <a:ahLst/>
                    <a:cxnLst/>
                    <a:rect l="0" t="0" r="0" b="0"/>
                    <a:pathLst>
                      <a:path w="45463" h="29445">
                        <a:moveTo>
                          <a:pt x="13643" y="11276"/>
                        </a:moveTo>
                        <a:cubicBezTo>
                          <a:pt x="13819" y="10794"/>
                          <a:pt x="590" y="5599"/>
                          <a:pt x="822" y="5153"/>
                        </a:cubicBezTo>
                        <a:cubicBezTo>
                          <a:pt x="4445" y="-854"/>
                          <a:pt x="15812" y="-2424"/>
                          <a:pt x="27393" y="1781"/>
                        </a:cubicBezTo>
                        <a:cubicBezTo>
                          <a:pt x="39798" y="6284"/>
                          <a:pt x="45161" y="22866"/>
                          <a:pt x="45161" y="22866"/>
                        </a:cubicBezTo>
                        <a:cubicBezTo>
                          <a:pt x="45161" y="22866"/>
                          <a:pt x="30367" y="32130"/>
                          <a:pt x="17963" y="27626"/>
                        </a:cubicBezTo>
                        <a:cubicBezTo>
                          <a:pt x="6297" y="23391"/>
                          <a:pt x="-1426" y="14807"/>
                          <a:pt x="-168" y="7866"/>
                        </a:cubicBezTo>
                        <a:cubicBezTo>
                          <a:pt x="-120" y="7404"/>
                          <a:pt x="13485" y="11710"/>
                          <a:pt x="13643" y="11276"/>
                        </a:cubicBezTo>
                        <a:close/>
                        <a:moveTo>
                          <a:pt x="39815" y="20925"/>
                        </a:moveTo>
                        <a:cubicBezTo>
                          <a:pt x="29403" y="27119"/>
                          <a:pt x="20965" y="25314"/>
                          <a:pt x="20965" y="25314"/>
                        </a:cubicBezTo>
                        <a:cubicBezTo>
                          <a:pt x="30486" y="28771"/>
                          <a:pt x="41841" y="21660"/>
                          <a:pt x="41841" y="21660"/>
                        </a:cubicBezTo>
                        <a:cubicBezTo>
                          <a:pt x="41841" y="21660"/>
                          <a:pt x="37725" y="8933"/>
                          <a:pt x="28204" y="5477"/>
                        </a:cubicBezTo>
                        <a:cubicBezTo>
                          <a:pt x="28204" y="5477"/>
                          <a:pt x="35840" y="9478"/>
                          <a:pt x="39815" y="20925"/>
                        </a:cubicBezTo>
                        <a:close/>
                        <a:moveTo>
                          <a:pt x="34810" y="19108"/>
                        </a:moveTo>
                        <a:cubicBezTo>
                          <a:pt x="27820" y="23266"/>
                          <a:pt x="22155" y="22055"/>
                          <a:pt x="22155" y="22055"/>
                        </a:cubicBezTo>
                        <a:cubicBezTo>
                          <a:pt x="28547" y="24375"/>
                          <a:pt x="36170" y="19602"/>
                          <a:pt x="36170" y="19602"/>
                        </a:cubicBezTo>
                        <a:cubicBezTo>
                          <a:pt x="36170" y="19602"/>
                          <a:pt x="33407" y="11057"/>
                          <a:pt x="27014" y="8736"/>
                        </a:cubicBezTo>
                        <a:cubicBezTo>
                          <a:pt x="27014" y="8736"/>
                          <a:pt x="32141" y="11423"/>
                          <a:pt x="34810" y="19108"/>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7" name="组合 166"/>
                <p:cNvGrpSpPr/>
                <p:nvPr/>
              </p:nvGrpSpPr>
              <p:grpSpPr>
                <a:xfrm>
                  <a:off x="1127014" y="837168"/>
                  <a:ext cx="55777" cy="55635"/>
                  <a:chOff x="1127014" y="837168"/>
                  <a:chExt cx="55777" cy="55635"/>
                </a:xfrm>
                <a:grpFill/>
              </p:grpSpPr>
              <p:sp>
                <p:nvSpPr>
                  <p:cNvPr id="282" name="任意多边形: 形状 281"/>
                  <p:cNvSpPr/>
                  <p:nvPr/>
                </p:nvSpPr>
                <p:spPr>
                  <a:xfrm>
                    <a:off x="1156622" y="836287"/>
                    <a:ext cx="27056" cy="26982"/>
                  </a:xfrm>
                  <a:custGeom>
                    <a:avLst/>
                    <a:gdLst/>
                    <a:ahLst/>
                    <a:cxnLst/>
                    <a:rect l="0" t="0" r="0" b="0"/>
                    <a:pathLst>
                      <a:path w="27056" h="26982">
                        <a:moveTo>
                          <a:pt x="8384" y="18477"/>
                        </a:moveTo>
                        <a:cubicBezTo>
                          <a:pt x="8116" y="18210"/>
                          <a:pt x="509" y="25413"/>
                          <a:pt x="282" y="25119"/>
                        </a:cubicBezTo>
                        <a:cubicBezTo>
                          <a:pt x="-2615" y="20830"/>
                          <a:pt x="-123" y="12760"/>
                          <a:pt x="6306" y="6347"/>
                        </a:cubicBezTo>
                        <a:cubicBezTo>
                          <a:pt x="13193" y="-522"/>
                          <a:pt x="25980" y="1071"/>
                          <a:pt x="25980" y="1071"/>
                        </a:cubicBezTo>
                        <a:cubicBezTo>
                          <a:pt x="25980" y="1071"/>
                          <a:pt x="27577" y="13825"/>
                          <a:pt x="20690" y="20694"/>
                        </a:cubicBezTo>
                        <a:cubicBezTo>
                          <a:pt x="14214" y="27154"/>
                          <a:pt x="6053" y="29628"/>
                          <a:pt x="1792" y="26625"/>
                        </a:cubicBezTo>
                        <a:cubicBezTo>
                          <a:pt x="1497" y="26449"/>
                          <a:pt x="8625" y="18718"/>
                          <a:pt x="8384" y="18477"/>
                        </a:cubicBezTo>
                        <a:close/>
                        <a:moveTo>
                          <a:pt x="23012" y="4031"/>
                        </a:moveTo>
                        <a:cubicBezTo>
                          <a:pt x="23918" y="12906"/>
                          <a:pt x="20077" y="17971"/>
                          <a:pt x="20077" y="17971"/>
                        </a:cubicBezTo>
                        <a:cubicBezTo>
                          <a:pt x="25362" y="12699"/>
                          <a:pt x="24137" y="2909"/>
                          <a:pt x="24137" y="2909"/>
                        </a:cubicBezTo>
                        <a:cubicBezTo>
                          <a:pt x="24137" y="2909"/>
                          <a:pt x="14322" y="1687"/>
                          <a:pt x="9036" y="6959"/>
                        </a:cubicBezTo>
                        <a:cubicBezTo>
                          <a:pt x="9036" y="6959"/>
                          <a:pt x="14100" y="3113"/>
                          <a:pt x="23012" y="4031"/>
                        </a:cubicBezTo>
                        <a:close/>
                        <a:moveTo>
                          <a:pt x="20233" y="6803"/>
                        </a:moveTo>
                        <a:cubicBezTo>
                          <a:pt x="20841" y="12761"/>
                          <a:pt x="18263" y="16162"/>
                          <a:pt x="18263" y="16162"/>
                        </a:cubicBezTo>
                        <a:cubicBezTo>
                          <a:pt x="21811" y="12622"/>
                          <a:pt x="20988" y="6049"/>
                          <a:pt x="20988" y="6049"/>
                        </a:cubicBezTo>
                        <a:cubicBezTo>
                          <a:pt x="20988" y="6049"/>
                          <a:pt x="14399" y="5228"/>
                          <a:pt x="10851" y="8768"/>
                        </a:cubicBezTo>
                        <a:cubicBezTo>
                          <a:pt x="10851" y="8768"/>
                          <a:pt x="14250" y="6186"/>
                          <a:pt x="20233" y="680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3" name="任意多边形: 形状 282"/>
                  <p:cNvSpPr/>
                  <p:nvPr/>
                </p:nvSpPr>
                <p:spPr>
                  <a:xfrm>
                    <a:off x="1127043" y="865787"/>
                    <a:ext cx="27051" cy="26987"/>
                  </a:xfrm>
                  <a:custGeom>
                    <a:avLst/>
                    <a:gdLst/>
                    <a:ahLst/>
                    <a:cxnLst/>
                    <a:rect l="0" t="0" r="0" b="0"/>
                    <a:pathLst>
                      <a:path w="27051" h="26987">
                        <a:moveTo>
                          <a:pt x="17611" y="9276"/>
                        </a:moveTo>
                        <a:cubicBezTo>
                          <a:pt x="17343" y="9008"/>
                          <a:pt x="24564" y="1421"/>
                          <a:pt x="24270" y="1195"/>
                        </a:cubicBezTo>
                        <a:cubicBezTo>
                          <a:pt x="19970" y="-1695"/>
                          <a:pt x="11879" y="791"/>
                          <a:pt x="5450" y="7204"/>
                        </a:cubicBezTo>
                        <a:cubicBezTo>
                          <a:pt x="-1437" y="14073"/>
                          <a:pt x="0" y="26827"/>
                          <a:pt x="0" y="26827"/>
                        </a:cubicBezTo>
                        <a:cubicBezTo>
                          <a:pt x="0" y="26827"/>
                          <a:pt x="12948" y="28420"/>
                          <a:pt x="19834" y="21551"/>
                        </a:cubicBezTo>
                        <a:cubicBezTo>
                          <a:pt x="26310" y="15092"/>
                          <a:pt x="28791" y="6951"/>
                          <a:pt x="25780" y="2701"/>
                        </a:cubicBezTo>
                        <a:cubicBezTo>
                          <a:pt x="25603" y="2407"/>
                          <a:pt x="17853" y="9517"/>
                          <a:pt x="17611" y="9276"/>
                        </a:cubicBezTo>
                        <a:close/>
                        <a:moveTo>
                          <a:pt x="3128" y="23867"/>
                        </a:moveTo>
                        <a:cubicBezTo>
                          <a:pt x="12026" y="24770"/>
                          <a:pt x="17104" y="20939"/>
                          <a:pt x="17104" y="20939"/>
                        </a:cubicBezTo>
                        <a:cubicBezTo>
                          <a:pt x="11818" y="26211"/>
                          <a:pt x="2004" y="24989"/>
                          <a:pt x="2004" y="24989"/>
                        </a:cubicBezTo>
                        <a:cubicBezTo>
                          <a:pt x="2004" y="24989"/>
                          <a:pt x="778" y="15199"/>
                          <a:pt x="6063" y="9927"/>
                        </a:cubicBezTo>
                        <a:cubicBezTo>
                          <a:pt x="6063" y="9927"/>
                          <a:pt x="2208" y="14977"/>
                          <a:pt x="3128" y="23867"/>
                        </a:cubicBezTo>
                        <a:close/>
                        <a:moveTo>
                          <a:pt x="5907" y="21095"/>
                        </a:moveTo>
                        <a:cubicBezTo>
                          <a:pt x="11881" y="21702"/>
                          <a:pt x="15290" y="19130"/>
                          <a:pt x="15290" y="19130"/>
                        </a:cubicBezTo>
                        <a:cubicBezTo>
                          <a:pt x="11741" y="22670"/>
                          <a:pt x="5152" y="21849"/>
                          <a:pt x="5152" y="21849"/>
                        </a:cubicBezTo>
                        <a:cubicBezTo>
                          <a:pt x="5152" y="21849"/>
                          <a:pt x="4329" y="15276"/>
                          <a:pt x="7877" y="11736"/>
                        </a:cubicBezTo>
                        <a:cubicBezTo>
                          <a:pt x="7877" y="11736"/>
                          <a:pt x="5289" y="15127"/>
                          <a:pt x="5907" y="2109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4" name="任意多边形: 形状 283"/>
                  <p:cNvSpPr/>
                  <p:nvPr/>
                </p:nvSpPr>
                <p:spPr>
                  <a:xfrm>
                    <a:off x="1127014" y="837168"/>
                    <a:ext cx="27056" cy="26982"/>
                  </a:xfrm>
                  <a:custGeom>
                    <a:avLst/>
                    <a:gdLst/>
                    <a:ahLst/>
                    <a:cxnLst/>
                    <a:rect l="0" t="0" r="0" b="0"/>
                    <a:pathLst>
                      <a:path w="27056" h="26982">
                        <a:moveTo>
                          <a:pt x="17756" y="17566"/>
                        </a:moveTo>
                        <a:cubicBezTo>
                          <a:pt x="18024" y="17299"/>
                          <a:pt x="25631" y="24502"/>
                          <a:pt x="25858" y="24208"/>
                        </a:cubicBezTo>
                        <a:cubicBezTo>
                          <a:pt x="28755" y="19919"/>
                          <a:pt x="26263" y="11849"/>
                          <a:pt x="19834" y="5436"/>
                        </a:cubicBezTo>
                        <a:cubicBezTo>
                          <a:pt x="12948" y="-1433"/>
                          <a:pt x="0" y="0"/>
                          <a:pt x="0" y="0"/>
                        </a:cubicBezTo>
                        <a:cubicBezTo>
                          <a:pt x="0" y="0"/>
                          <a:pt x="-1437" y="12915"/>
                          <a:pt x="5450" y="19783"/>
                        </a:cubicBezTo>
                        <a:cubicBezTo>
                          <a:pt x="11926" y="26243"/>
                          <a:pt x="20087" y="28718"/>
                          <a:pt x="24348" y="25714"/>
                        </a:cubicBezTo>
                        <a:cubicBezTo>
                          <a:pt x="24643" y="25538"/>
                          <a:pt x="17515" y="17807"/>
                          <a:pt x="17756" y="17566"/>
                        </a:cubicBezTo>
                        <a:close/>
                        <a:moveTo>
                          <a:pt x="3128" y="3120"/>
                        </a:moveTo>
                        <a:cubicBezTo>
                          <a:pt x="2222" y="11995"/>
                          <a:pt x="6063" y="17060"/>
                          <a:pt x="6063" y="17060"/>
                        </a:cubicBezTo>
                        <a:cubicBezTo>
                          <a:pt x="778" y="11788"/>
                          <a:pt x="2004" y="1998"/>
                          <a:pt x="2004" y="1998"/>
                        </a:cubicBezTo>
                        <a:cubicBezTo>
                          <a:pt x="2004" y="1998"/>
                          <a:pt x="11818" y="776"/>
                          <a:pt x="17104" y="6048"/>
                        </a:cubicBezTo>
                        <a:cubicBezTo>
                          <a:pt x="17104" y="6048"/>
                          <a:pt x="12040" y="2202"/>
                          <a:pt x="3128" y="3120"/>
                        </a:cubicBezTo>
                        <a:close/>
                        <a:moveTo>
                          <a:pt x="5907" y="5892"/>
                        </a:moveTo>
                        <a:cubicBezTo>
                          <a:pt x="5299" y="11850"/>
                          <a:pt x="7877" y="15251"/>
                          <a:pt x="7877" y="15251"/>
                        </a:cubicBezTo>
                        <a:cubicBezTo>
                          <a:pt x="4329" y="11711"/>
                          <a:pt x="5152" y="5139"/>
                          <a:pt x="5152" y="5139"/>
                        </a:cubicBezTo>
                        <a:cubicBezTo>
                          <a:pt x="5152" y="5139"/>
                          <a:pt x="11741" y="4318"/>
                          <a:pt x="15290" y="7857"/>
                        </a:cubicBezTo>
                        <a:cubicBezTo>
                          <a:pt x="15290" y="7857"/>
                          <a:pt x="11890" y="5276"/>
                          <a:pt x="5907" y="589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5" name="任意多边形: 形状 284"/>
                  <p:cNvSpPr/>
                  <p:nvPr/>
                </p:nvSpPr>
                <p:spPr>
                  <a:xfrm>
                    <a:off x="1152594" y="862684"/>
                    <a:ext cx="4616" cy="4605"/>
                  </a:xfrm>
                  <a:custGeom>
                    <a:avLst/>
                    <a:gdLst/>
                    <a:ahLst/>
                    <a:cxnLst/>
                    <a:rect l="0" t="0" r="0" b="0"/>
                    <a:pathLst>
                      <a:path w="4616" h="4605">
                        <a:moveTo>
                          <a:pt x="3940" y="674"/>
                        </a:moveTo>
                        <a:cubicBezTo>
                          <a:pt x="4842" y="1573"/>
                          <a:pt x="4842" y="3031"/>
                          <a:pt x="3940" y="3930"/>
                        </a:cubicBezTo>
                        <a:cubicBezTo>
                          <a:pt x="3039" y="4829"/>
                          <a:pt x="1577" y="4829"/>
                          <a:pt x="676" y="3930"/>
                        </a:cubicBezTo>
                        <a:cubicBezTo>
                          <a:pt x="-225" y="3031"/>
                          <a:pt x="-225" y="1573"/>
                          <a:pt x="676" y="674"/>
                        </a:cubicBezTo>
                        <a:cubicBezTo>
                          <a:pt x="1577" y="-225"/>
                          <a:pt x="3039" y="-225"/>
                          <a:pt x="3940" y="67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6" name="任意多边形: 形状 285"/>
                  <p:cNvSpPr/>
                  <p:nvPr/>
                </p:nvSpPr>
                <p:spPr>
                  <a:xfrm>
                    <a:off x="1156654" y="866730"/>
                    <a:ext cx="27051" cy="26987"/>
                  </a:xfrm>
                  <a:custGeom>
                    <a:avLst/>
                    <a:gdLst/>
                    <a:ahLst/>
                    <a:cxnLst/>
                    <a:rect l="0" t="0" r="0" b="0"/>
                    <a:pathLst>
                      <a:path w="27051" h="26987">
                        <a:moveTo>
                          <a:pt x="8526" y="8363"/>
                        </a:moveTo>
                        <a:cubicBezTo>
                          <a:pt x="8794" y="8095"/>
                          <a:pt x="1573" y="508"/>
                          <a:pt x="1868" y="281"/>
                        </a:cubicBezTo>
                        <a:cubicBezTo>
                          <a:pt x="6168" y="-2608"/>
                          <a:pt x="14258" y="-123"/>
                          <a:pt x="20688" y="6290"/>
                        </a:cubicBezTo>
                        <a:cubicBezTo>
                          <a:pt x="27574" y="13159"/>
                          <a:pt x="25977" y="25914"/>
                          <a:pt x="25977" y="25914"/>
                        </a:cubicBezTo>
                        <a:cubicBezTo>
                          <a:pt x="25977" y="25914"/>
                          <a:pt x="13190" y="27507"/>
                          <a:pt x="6303" y="20638"/>
                        </a:cubicBezTo>
                        <a:cubicBezTo>
                          <a:pt x="-173" y="14178"/>
                          <a:pt x="-2653" y="6038"/>
                          <a:pt x="358" y="1787"/>
                        </a:cubicBezTo>
                        <a:cubicBezTo>
                          <a:pt x="534" y="1493"/>
                          <a:pt x="8285" y="8604"/>
                          <a:pt x="8526" y="8363"/>
                        </a:cubicBezTo>
                        <a:close/>
                        <a:moveTo>
                          <a:pt x="23009" y="22953"/>
                        </a:moveTo>
                        <a:cubicBezTo>
                          <a:pt x="14111" y="23857"/>
                          <a:pt x="9034" y="20026"/>
                          <a:pt x="9034" y="20026"/>
                        </a:cubicBezTo>
                        <a:cubicBezTo>
                          <a:pt x="14319" y="25298"/>
                          <a:pt x="24134" y="24075"/>
                          <a:pt x="24134" y="24075"/>
                        </a:cubicBezTo>
                        <a:cubicBezTo>
                          <a:pt x="24134" y="24075"/>
                          <a:pt x="25360" y="14286"/>
                          <a:pt x="20074" y="9013"/>
                        </a:cubicBezTo>
                        <a:cubicBezTo>
                          <a:pt x="20074" y="9013"/>
                          <a:pt x="23929" y="14064"/>
                          <a:pt x="23009" y="22953"/>
                        </a:cubicBezTo>
                        <a:close/>
                        <a:moveTo>
                          <a:pt x="20231" y="20182"/>
                        </a:moveTo>
                        <a:cubicBezTo>
                          <a:pt x="14257" y="20789"/>
                          <a:pt x="10848" y="18216"/>
                          <a:pt x="10848" y="18216"/>
                        </a:cubicBezTo>
                        <a:cubicBezTo>
                          <a:pt x="14396" y="21756"/>
                          <a:pt x="20986" y="20935"/>
                          <a:pt x="20986" y="20935"/>
                        </a:cubicBezTo>
                        <a:cubicBezTo>
                          <a:pt x="20986" y="20935"/>
                          <a:pt x="21809" y="14363"/>
                          <a:pt x="18260" y="10823"/>
                        </a:cubicBezTo>
                        <a:cubicBezTo>
                          <a:pt x="18260" y="10823"/>
                          <a:pt x="20848" y="14214"/>
                          <a:pt x="20231" y="20182"/>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8" name="组合 167"/>
                <p:cNvGrpSpPr/>
                <p:nvPr/>
              </p:nvGrpSpPr>
              <p:grpSpPr>
                <a:xfrm>
                  <a:off x="983035" y="824737"/>
                  <a:ext cx="208703" cy="208393"/>
                  <a:chOff x="983035" y="824737"/>
                  <a:chExt cx="208703" cy="208393"/>
                </a:xfrm>
                <a:grpFill/>
              </p:grpSpPr>
              <p:sp>
                <p:nvSpPr>
                  <p:cNvPr id="277" name="任意多边形: 形状 276"/>
                  <p:cNvSpPr/>
                  <p:nvPr/>
                </p:nvSpPr>
                <p:spPr>
                  <a:xfrm>
                    <a:off x="983035" y="901908"/>
                    <a:ext cx="93820" cy="54053"/>
                  </a:xfrm>
                  <a:custGeom>
                    <a:avLst/>
                    <a:gdLst/>
                    <a:ahLst/>
                    <a:cxnLst/>
                    <a:rect l="0" t="0" r="0" b="0"/>
                    <a:pathLst>
                      <a:path w="93820" h="54053">
                        <a:moveTo>
                          <a:pt x="66017" y="27298"/>
                        </a:moveTo>
                        <a:cubicBezTo>
                          <a:pt x="66017" y="28307"/>
                          <a:pt x="93947" y="29030"/>
                          <a:pt x="93820" y="30010"/>
                        </a:cubicBezTo>
                        <a:cubicBezTo>
                          <a:pt x="91177" y="43532"/>
                          <a:pt x="71244" y="54053"/>
                          <a:pt x="47022" y="54053"/>
                        </a:cubicBezTo>
                        <a:cubicBezTo>
                          <a:pt x="21079" y="54053"/>
                          <a:pt x="0" y="27026"/>
                          <a:pt x="0" y="27026"/>
                        </a:cubicBezTo>
                        <a:cubicBezTo>
                          <a:pt x="0" y="27026"/>
                          <a:pt x="21079" y="0"/>
                          <a:pt x="47022" y="0"/>
                        </a:cubicBezTo>
                        <a:cubicBezTo>
                          <a:pt x="71419" y="0"/>
                          <a:pt x="91466" y="10673"/>
                          <a:pt x="93820" y="24337"/>
                        </a:cubicBezTo>
                        <a:cubicBezTo>
                          <a:pt x="94043" y="25221"/>
                          <a:pt x="66017" y="26391"/>
                          <a:pt x="66017" y="27298"/>
                        </a:cubicBezTo>
                        <a:close/>
                        <a:moveTo>
                          <a:pt x="11181" y="27026"/>
                        </a:moveTo>
                        <a:cubicBezTo>
                          <a:pt x="26236" y="8606"/>
                          <a:pt x="43035" y="6283"/>
                          <a:pt x="43035" y="6283"/>
                        </a:cubicBezTo>
                        <a:cubicBezTo>
                          <a:pt x="23122" y="6283"/>
                          <a:pt x="6944" y="27026"/>
                          <a:pt x="6944" y="27026"/>
                        </a:cubicBezTo>
                        <a:cubicBezTo>
                          <a:pt x="6944" y="27026"/>
                          <a:pt x="23122" y="47770"/>
                          <a:pt x="43035" y="47770"/>
                        </a:cubicBezTo>
                        <a:cubicBezTo>
                          <a:pt x="43035" y="47770"/>
                          <a:pt x="26236" y="45500"/>
                          <a:pt x="11181" y="27026"/>
                        </a:cubicBezTo>
                        <a:close/>
                        <a:moveTo>
                          <a:pt x="21649" y="27026"/>
                        </a:moveTo>
                        <a:cubicBezTo>
                          <a:pt x="31756" y="14660"/>
                          <a:pt x="43035" y="13099"/>
                          <a:pt x="43035" y="13099"/>
                        </a:cubicBezTo>
                        <a:cubicBezTo>
                          <a:pt x="29666" y="13099"/>
                          <a:pt x="18804" y="27026"/>
                          <a:pt x="18804" y="27026"/>
                        </a:cubicBezTo>
                        <a:cubicBezTo>
                          <a:pt x="18804" y="27026"/>
                          <a:pt x="29666" y="40953"/>
                          <a:pt x="43035" y="40953"/>
                        </a:cubicBezTo>
                        <a:cubicBezTo>
                          <a:pt x="43035" y="40953"/>
                          <a:pt x="31756" y="39429"/>
                          <a:pt x="21649" y="2702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8" name="任意多边形: 形状 277"/>
                  <p:cNvSpPr/>
                  <p:nvPr/>
                </p:nvSpPr>
                <p:spPr>
                  <a:xfrm>
                    <a:off x="1097916" y="901908"/>
                    <a:ext cx="93822" cy="54053"/>
                  </a:xfrm>
                  <a:custGeom>
                    <a:avLst/>
                    <a:gdLst/>
                    <a:ahLst/>
                    <a:cxnLst/>
                    <a:rect l="0" t="0" r="0" b="0"/>
                    <a:pathLst>
                      <a:path w="93822" h="54053">
                        <a:moveTo>
                          <a:pt x="27805" y="27299"/>
                        </a:moveTo>
                        <a:cubicBezTo>
                          <a:pt x="27805" y="28307"/>
                          <a:pt x="0" y="29031"/>
                          <a:pt x="0" y="30011"/>
                        </a:cubicBezTo>
                        <a:cubicBezTo>
                          <a:pt x="2645" y="43533"/>
                          <a:pt x="22578" y="54053"/>
                          <a:pt x="46800" y="54053"/>
                        </a:cubicBezTo>
                        <a:cubicBezTo>
                          <a:pt x="72743" y="54053"/>
                          <a:pt x="93822" y="27026"/>
                          <a:pt x="93822" y="27026"/>
                        </a:cubicBezTo>
                        <a:cubicBezTo>
                          <a:pt x="93822" y="27026"/>
                          <a:pt x="72743" y="0"/>
                          <a:pt x="46800" y="0"/>
                        </a:cubicBezTo>
                        <a:cubicBezTo>
                          <a:pt x="22403" y="0"/>
                          <a:pt x="2356" y="10674"/>
                          <a:pt x="0" y="24337"/>
                        </a:cubicBezTo>
                        <a:cubicBezTo>
                          <a:pt x="0" y="25222"/>
                          <a:pt x="27805" y="26391"/>
                          <a:pt x="27805" y="27299"/>
                        </a:cubicBezTo>
                        <a:close/>
                        <a:moveTo>
                          <a:pt x="82640" y="27026"/>
                        </a:moveTo>
                        <a:cubicBezTo>
                          <a:pt x="67586" y="8607"/>
                          <a:pt x="50787" y="6283"/>
                          <a:pt x="50787" y="6283"/>
                        </a:cubicBezTo>
                        <a:cubicBezTo>
                          <a:pt x="70699" y="6283"/>
                          <a:pt x="86877" y="27026"/>
                          <a:pt x="86877" y="27026"/>
                        </a:cubicBezTo>
                        <a:cubicBezTo>
                          <a:pt x="86877" y="27026"/>
                          <a:pt x="70699" y="47770"/>
                          <a:pt x="50787" y="47770"/>
                        </a:cubicBezTo>
                        <a:cubicBezTo>
                          <a:pt x="50787" y="47770"/>
                          <a:pt x="67586" y="45500"/>
                          <a:pt x="82640" y="27026"/>
                        </a:cubicBezTo>
                        <a:close/>
                        <a:moveTo>
                          <a:pt x="72173" y="27026"/>
                        </a:moveTo>
                        <a:cubicBezTo>
                          <a:pt x="62066" y="14660"/>
                          <a:pt x="50787" y="13100"/>
                          <a:pt x="50787" y="13100"/>
                        </a:cubicBezTo>
                        <a:cubicBezTo>
                          <a:pt x="64156" y="13100"/>
                          <a:pt x="75017" y="27026"/>
                          <a:pt x="75017" y="27026"/>
                        </a:cubicBezTo>
                        <a:cubicBezTo>
                          <a:pt x="75017" y="27026"/>
                          <a:pt x="64156" y="40954"/>
                          <a:pt x="50787" y="40954"/>
                        </a:cubicBezTo>
                        <a:cubicBezTo>
                          <a:pt x="50787" y="40954"/>
                          <a:pt x="62066" y="39430"/>
                          <a:pt x="72173" y="2702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9" name="任意多边形: 形状 278"/>
                  <p:cNvSpPr/>
                  <p:nvPr/>
                </p:nvSpPr>
                <p:spPr>
                  <a:xfrm>
                    <a:off x="1060290" y="939547"/>
                    <a:ext cx="54190" cy="93583"/>
                  </a:xfrm>
                  <a:custGeom>
                    <a:avLst/>
                    <a:gdLst/>
                    <a:ahLst/>
                    <a:cxnLst/>
                    <a:rect l="0" t="0" r="0" b="0"/>
                    <a:pathLst>
                      <a:path w="54190" h="93583">
                        <a:moveTo>
                          <a:pt x="26822" y="27735"/>
                        </a:moveTo>
                        <a:cubicBezTo>
                          <a:pt x="25811" y="27735"/>
                          <a:pt x="25085" y="0"/>
                          <a:pt x="24103" y="0"/>
                        </a:cubicBezTo>
                        <a:cubicBezTo>
                          <a:pt x="10547" y="2638"/>
                          <a:pt x="0" y="22521"/>
                          <a:pt x="0" y="46681"/>
                        </a:cubicBezTo>
                        <a:cubicBezTo>
                          <a:pt x="0" y="72558"/>
                          <a:pt x="27095" y="93583"/>
                          <a:pt x="27095" y="93583"/>
                        </a:cubicBezTo>
                        <a:cubicBezTo>
                          <a:pt x="27095" y="93583"/>
                          <a:pt x="54190" y="72558"/>
                          <a:pt x="54190" y="46681"/>
                        </a:cubicBezTo>
                        <a:cubicBezTo>
                          <a:pt x="54190" y="22346"/>
                          <a:pt x="43489" y="2350"/>
                          <a:pt x="29791" y="0"/>
                        </a:cubicBezTo>
                        <a:cubicBezTo>
                          <a:pt x="28904" y="0"/>
                          <a:pt x="27732" y="27735"/>
                          <a:pt x="26822" y="27735"/>
                        </a:cubicBezTo>
                        <a:close/>
                        <a:moveTo>
                          <a:pt x="27095" y="82430"/>
                        </a:moveTo>
                        <a:cubicBezTo>
                          <a:pt x="45562" y="67414"/>
                          <a:pt x="47891" y="50658"/>
                          <a:pt x="47891" y="50658"/>
                        </a:cubicBezTo>
                        <a:cubicBezTo>
                          <a:pt x="47891" y="70520"/>
                          <a:pt x="27095" y="86657"/>
                          <a:pt x="27095" y="86657"/>
                        </a:cubicBezTo>
                        <a:cubicBezTo>
                          <a:pt x="27095" y="86657"/>
                          <a:pt x="6298" y="70520"/>
                          <a:pt x="6298" y="50658"/>
                        </a:cubicBezTo>
                        <a:cubicBezTo>
                          <a:pt x="6298" y="50658"/>
                          <a:pt x="8574" y="67414"/>
                          <a:pt x="27095" y="82430"/>
                        </a:cubicBezTo>
                        <a:close/>
                        <a:moveTo>
                          <a:pt x="27095" y="71989"/>
                        </a:moveTo>
                        <a:cubicBezTo>
                          <a:pt x="39493" y="61908"/>
                          <a:pt x="41057" y="50658"/>
                          <a:pt x="41057" y="50658"/>
                        </a:cubicBezTo>
                        <a:cubicBezTo>
                          <a:pt x="41057" y="63993"/>
                          <a:pt x="27095" y="74827"/>
                          <a:pt x="27095" y="74827"/>
                        </a:cubicBezTo>
                        <a:cubicBezTo>
                          <a:pt x="27095" y="74827"/>
                          <a:pt x="13132" y="63993"/>
                          <a:pt x="13132" y="50658"/>
                        </a:cubicBezTo>
                        <a:cubicBezTo>
                          <a:pt x="13132" y="50658"/>
                          <a:pt x="14660" y="61908"/>
                          <a:pt x="27095" y="7198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0" name="任意多边形: 形状 279"/>
                  <p:cNvSpPr/>
                  <p:nvPr/>
                </p:nvSpPr>
                <p:spPr>
                  <a:xfrm>
                    <a:off x="1081237" y="922801"/>
                    <a:ext cx="12297" cy="12266"/>
                  </a:xfrm>
                  <a:custGeom>
                    <a:avLst/>
                    <a:gdLst/>
                    <a:ahLst/>
                    <a:cxnLst/>
                    <a:rect l="0" t="0" r="0" b="0"/>
                    <a:pathLst>
                      <a:path w="12297" h="12266">
                        <a:moveTo>
                          <a:pt x="0" y="6133"/>
                        </a:moveTo>
                        <a:cubicBezTo>
                          <a:pt x="0" y="2746"/>
                          <a:pt x="2753" y="0"/>
                          <a:pt x="6149" y="0"/>
                        </a:cubicBezTo>
                        <a:cubicBezTo>
                          <a:pt x="9545" y="0"/>
                          <a:pt x="12297" y="2746"/>
                          <a:pt x="12297" y="6133"/>
                        </a:cubicBezTo>
                        <a:cubicBezTo>
                          <a:pt x="12297" y="9520"/>
                          <a:pt x="9545" y="12266"/>
                          <a:pt x="6149" y="12266"/>
                        </a:cubicBezTo>
                        <a:cubicBezTo>
                          <a:pt x="2753" y="12266"/>
                          <a:pt x="0" y="9520"/>
                          <a:pt x="0" y="613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1" name="任意多边形: 形状 280"/>
                  <p:cNvSpPr/>
                  <p:nvPr/>
                </p:nvSpPr>
                <p:spPr>
                  <a:xfrm>
                    <a:off x="1060290" y="824737"/>
                    <a:ext cx="54191" cy="93583"/>
                  </a:xfrm>
                  <a:custGeom>
                    <a:avLst/>
                    <a:gdLst/>
                    <a:ahLst/>
                    <a:cxnLst/>
                    <a:rect l="0" t="0" r="0" b="0"/>
                    <a:pathLst>
                      <a:path w="54191" h="93583">
                        <a:moveTo>
                          <a:pt x="26823" y="65849"/>
                        </a:moveTo>
                        <a:cubicBezTo>
                          <a:pt x="25811" y="65849"/>
                          <a:pt x="25086" y="93709"/>
                          <a:pt x="24104" y="93583"/>
                        </a:cubicBezTo>
                        <a:cubicBezTo>
                          <a:pt x="10547" y="90945"/>
                          <a:pt x="0" y="71063"/>
                          <a:pt x="0" y="46903"/>
                        </a:cubicBezTo>
                        <a:cubicBezTo>
                          <a:pt x="0" y="21025"/>
                          <a:pt x="27095" y="0"/>
                          <a:pt x="27095" y="0"/>
                        </a:cubicBezTo>
                        <a:cubicBezTo>
                          <a:pt x="27095" y="0"/>
                          <a:pt x="54191" y="21025"/>
                          <a:pt x="54191" y="46903"/>
                        </a:cubicBezTo>
                        <a:cubicBezTo>
                          <a:pt x="54191" y="71238"/>
                          <a:pt x="43490" y="91233"/>
                          <a:pt x="29792" y="93583"/>
                        </a:cubicBezTo>
                        <a:cubicBezTo>
                          <a:pt x="28905" y="93804"/>
                          <a:pt x="27732" y="65849"/>
                          <a:pt x="26823" y="65849"/>
                        </a:cubicBezTo>
                        <a:close/>
                        <a:moveTo>
                          <a:pt x="27095" y="11153"/>
                        </a:moveTo>
                        <a:cubicBezTo>
                          <a:pt x="45562" y="26169"/>
                          <a:pt x="47892" y="42925"/>
                          <a:pt x="47892" y="42925"/>
                        </a:cubicBezTo>
                        <a:cubicBezTo>
                          <a:pt x="47892" y="23064"/>
                          <a:pt x="27095" y="6927"/>
                          <a:pt x="27095" y="6927"/>
                        </a:cubicBezTo>
                        <a:cubicBezTo>
                          <a:pt x="27095" y="6927"/>
                          <a:pt x="6299" y="23064"/>
                          <a:pt x="6299" y="42925"/>
                        </a:cubicBezTo>
                        <a:cubicBezTo>
                          <a:pt x="6299" y="42925"/>
                          <a:pt x="8574" y="26169"/>
                          <a:pt x="27095" y="11153"/>
                        </a:cubicBezTo>
                        <a:close/>
                        <a:moveTo>
                          <a:pt x="27095" y="21594"/>
                        </a:moveTo>
                        <a:cubicBezTo>
                          <a:pt x="39494" y="31676"/>
                          <a:pt x="41058" y="42925"/>
                          <a:pt x="41058" y="42925"/>
                        </a:cubicBezTo>
                        <a:cubicBezTo>
                          <a:pt x="41058" y="29591"/>
                          <a:pt x="27095" y="18757"/>
                          <a:pt x="27095" y="18757"/>
                        </a:cubicBezTo>
                        <a:cubicBezTo>
                          <a:pt x="27095" y="18757"/>
                          <a:pt x="13133" y="29591"/>
                          <a:pt x="13133" y="42925"/>
                        </a:cubicBezTo>
                        <a:cubicBezTo>
                          <a:pt x="13133" y="42925"/>
                          <a:pt x="14661" y="31676"/>
                          <a:pt x="27095" y="2159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9" name="组合 168"/>
                <p:cNvGrpSpPr/>
                <p:nvPr/>
              </p:nvGrpSpPr>
              <p:grpSpPr>
                <a:xfrm>
                  <a:off x="950240" y="794839"/>
                  <a:ext cx="108747" cy="108585"/>
                  <a:chOff x="950240" y="794839"/>
                  <a:chExt cx="108747" cy="108585"/>
                </a:xfrm>
                <a:grpFill/>
              </p:grpSpPr>
              <p:sp>
                <p:nvSpPr>
                  <p:cNvPr id="272" name="任意多边形: 形状 271"/>
                  <p:cNvSpPr/>
                  <p:nvPr/>
                </p:nvSpPr>
                <p:spPr>
                  <a:xfrm>
                    <a:off x="950240" y="835049"/>
                    <a:ext cx="48886" cy="28165"/>
                  </a:xfrm>
                  <a:custGeom>
                    <a:avLst/>
                    <a:gdLst/>
                    <a:ahLst/>
                    <a:cxnLst/>
                    <a:rect l="0" t="0" r="0" b="0"/>
                    <a:pathLst>
                      <a:path w="48886" h="28165">
                        <a:moveTo>
                          <a:pt x="34399" y="14224"/>
                        </a:moveTo>
                        <a:cubicBezTo>
                          <a:pt x="34399" y="14750"/>
                          <a:pt x="48952" y="15127"/>
                          <a:pt x="48886" y="15637"/>
                        </a:cubicBezTo>
                        <a:cubicBezTo>
                          <a:pt x="47509" y="22683"/>
                          <a:pt x="37122" y="28165"/>
                          <a:pt x="24501" y="28165"/>
                        </a:cubicBezTo>
                        <a:cubicBezTo>
                          <a:pt x="10983" y="28165"/>
                          <a:pt x="0" y="14082"/>
                          <a:pt x="0" y="14082"/>
                        </a:cubicBezTo>
                        <a:cubicBezTo>
                          <a:pt x="0" y="14082"/>
                          <a:pt x="10983" y="0"/>
                          <a:pt x="24501" y="0"/>
                        </a:cubicBezTo>
                        <a:cubicBezTo>
                          <a:pt x="37214" y="0"/>
                          <a:pt x="47659" y="5561"/>
                          <a:pt x="48886" y="12681"/>
                        </a:cubicBezTo>
                        <a:cubicBezTo>
                          <a:pt x="49002" y="13142"/>
                          <a:pt x="34399" y="13751"/>
                          <a:pt x="34399" y="14224"/>
                        </a:cubicBezTo>
                        <a:close/>
                        <a:moveTo>
                          <a:pt x="5826" y="14082"/>
                        </a:moveTo>
                        <a:cubicBezTo>
                          <a:pt x="13670" y="4484"/>
                          <a:pt x="22424" y="3274"/>
                          <a:pt x="22424" y="3274"/>
                        </a:cubicBezTo>
                        <a:cubicBezTo>
                          <a:pt x="12048" y="3274"/>
                          <a:pt x="3618" y="14082"/>
                          <a:pt x="3618" y="14082"/>
                        </a:cubicBezTo>
                        <a:cubicBezTo>
                          <a:pt x="3618" y="14082"/>
                          <a:pt x="12048" y="24891"/>
                          <a:pt x="22424" y="24891"/>
                        </a:cubicBezTo>
                        <a:cubicBezTo>
                          <a:pt x="22424" y="24891"/>
                          <a:pt x="13670" y="23708"/>
                          <a:pt x="5826" y="14082"/>
                        </a:cubicBezTo>
                        <a:close/>
                        <a:moveTo>
                          <a:pt x="11280" y="14082"/>
                        </a:moveTo>
                        <a:cubicBezTo>
                          <a:pt x="16547" y="7638"/>
                          <a:pt x="22424" y="6826"/>
                          <a:pt x="22424" y="6826"/>
                        </a:cubicBezTo>
                        <a:cubicBezTo>
                          <a:pt x="15458" y="6826"/>
                          <a:pt x="9798" y="14082"/>
                          <a:pt x="9798" y="14082"/>
                        </a:cubicBezTo>
                        <a:cubicBezTo>
                          <a:pt x="9798" y="14082"/>
                          <a:pt x="15458" y="21339"/>
                          <a:pt x="22424" y="21339"/>
                        </a:cubicBezTo>
                        <a:cubicBezTo>
                          <a:pt x="22424" y="21339"/>
                          <a:pt x="16547" y="20545"/>
                          <a:pt x="11280" y="1408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3" name="任意多边形: 形状 272"/>
                  <p:cNvSpPr/>
                  <p:nvPr/>
                </p:nvSpPr>
                <p:spPr>
                  <a:xfrm>
                    <a:off x="1010100" y="835049"/>
                    <a:ext cx="48887" cy="28165"/>
                  </a:xfrm>
                  <a:custGeom>
                    <a:avLst/>
                    <a:gdLst/>
                    <a:ahLst/>
                    <a:cxnLst/>
                    <a:rect l="0" t="0" r="0" b="0"/>
                    <a:pathLst>
                      <a:path w="48887" h="28165">
                        <a:moveTo>
                          <a:pt x="14488" y="14224"/>
                        </a:moveTo>
                        <a:cubicBezTo>
                          <a:pt x="14488" y="14750"/>
                          <a:pt x="0" y="15127"/>
                          <a:pt x="0" y="15637"/>
                        </a:cubicBezTo>
                        <a:cubicBezTo>
                          <a:pt x="1378" y="22683"/>
                          <a:pt x="11765" y="28165"/>
                          <a:pt x="24385" y="28165"/>
                        </a:cubicBezTo>
                        <a:cubicBezTo>
                          <a:pt x="37903" y="28165"/>
                          <a:pt x="48887" y="14082"/>
                          <a:pt x="48887" y="14082"/>
                        </a:cubicBezTo>
                        <a:cubicBezTo>
                          <a:pt x="48887" y="14082"/>
                          <a:pt x="37903" y="0"/>
                          <a:pt x="24385" y="0"/>
                        </a:cubicBezTo>
                        <a:cubicBezTo>
                          <a:pt x="11673" y="0"/>
                          <a:pt x="1228" y="5561"/>
                          <a:pt x="0" y="12681"/>
                        </a:cubicBezTo>
                        <a:cubicBezTo>
                          <a:pt x="0" y="13142"/>
                          <a:pt x="14488" y="13751"/>
                          <a:pt x="14488" y="14224"/>
                        </a:cubicBezTo>
                        <a:close/>
                        <a:moveTo>
                          <a:pt x="43061" y="14082"/>
                        </a:moveTo>
                        <a:cubicBezTo>
                          <a:pt x="35216" y="4485"/>
                          <a:pt x="26463" y="3274"/>
                          <a:pt x="26463" y="3274"/>
                        </a:cubicBezTo>
                        <a:cubicBezTo>
                          <a:pt x="36838" y="3274"/>
                          <a:pt x="45268" y="14082"/>
                          <a:pt x="45268" y="14082"/>
                        </a:cubicBezTo>
                        <a:cubicBezTo>
                          <a:pt x="45268" y="14082"/>
                          <a:pt x="36838" y="24891"/>
                          <a:pt x="26463" y="24891"/>
                        </a:cubicBezTo>
                        <a:cubicBezTo>
                          <a:pt x="26463" y="24891"/>
                          <a:pt x="35216" y="23708"/>
                          <a:pt x="43061" y="14082"/>
                        </a:cubicBezTo>
                        <a:close/>
                        <a:moveTo>
                          <a:pt x="37606" y="14082"/>
                        </a:moveTo>
                        <a:cubicBezTo>
                          <a:pt x="32340" y="7639"/>
                          <a:pt x="26463" y="6826"/>
                          <a:pt x="26463" y="6826"/>
                        </a:cubicBezTo>
                        <a:cubicBezTo>
                          <a:pt x="33429" y="6826"/>
                          <a:pt x="39088" y="14082"/>
                          <a:pt x="39088" y="14082"/>
                        </a:cubicBezTo>
                        <a:cubicBezTo>
                          <a:pt x="39088" y="14082"/>
                          <a:pt x="33429" y="21339"/>
                          <a:pt x="26463" y="21339"/>
                        </a:cubicBezTo>
                        <a:cubicBezTo>
                          <a:pt x="26463" y="21339"/>
                          <a:pt x="32340" y="20545"/>
                          <a:pt x="37606" y="1408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4" name="任意多边形: 形状 273"/>
                  <p:cNvSpPr/>
                  <p:nvPr/>
                </p:nvSpPr>
                <p:spPr>
                  <a:xfrm>
                    <a:off x="990495" y="854662"/>
                    <a:ext cx="28236" cy="48762"/>
                  </a:xfrm>
                  <a:custGeom>
                    <a:avLst/>
                    <a:gdLst/>
                    <a:ahLst/>
                    <a:cxnLst/>
                    <a:rect l="0" t="0" r="0" b="0"/>
                    <a:pathLst>
                      <a:path w="28236" h="48762">
                        <a:moveTo>
                          <a:pt x="13976" y="14451"/>
                        </a:moveTo>
                        <a:cubicBezTo>
                          <a:pt x="13449" y="14451"/>
                          <a:pt x="13071" y="0"/>
                          <a:pt x="12559" y="0"/>
                        </a:cubicBezTo>
                        <a:cubicBezTo>
                          <a:pt x="5495" y="1375"/>
                          <a:pt x="0" y="11735"/>
                          <a:pt x="0" y="24323"/>
                        </a:cubicBezTo>
                        <a:cubicBezTo>
                          <a:pt x="0" y="37807"/>
                          <a:pt x="14118" y="48762"/>
                          <a:pt x="14118" y="48762"/>
                        </a:cubicBezTo>
                        <a:cubicBezTo>
                          <a:pt x="14118" y="48762"/>
                          <a:pt x="28236" y="37807"/>
                          <a:pt x="28236" y="24323"/>
                        </a:cubicBezTo>
                        <a:cubicBezTo>
                          <a:pt x="28236" y="11644"/>
                          <a:pt x="22661" y="1225"/>
                          <a:pt x="15523" y="0"/>
                        </a:cubicBezTo>
                        <a:cubicBezTo>
                          <a:pt x="15061" y="0"/>
                          <a:pt x="14450" y="14451"/>
                          <a:pt x="13976" y="14451"/>
                        </a:cubicBezTo>
                        <a:close/>
                        <a:moveTo>
                          <a:pt x="14118" y="42951"/>
                        </a:moveTo>
                        <a:cubicBezTo>
                          <a:pt x="23740" y="35127"/>
                          <a:pt x="24954" y="26396"/>
                          <a:pt x="24954" y="26396"/>
                        </a:cubicBezTo>
                        <a:cubicBezTo>
                          <a:pt x="24954" y="36745"/>
                          <a:pt x="14118" y="45153"/>
                          <a:pt x="14118" y="45153"/>
                        </a:cubicBezTo>
                        <a:cubicBezTo>
                          <a:pt x="14118" y="45153"/>
                          <a:pt x="3282" y="36745"/>
                          <a:pt x="3282" y="26396"/>
                        </a:cubicBezTo>
                        <a:cubicBezTo>
                          <a:pt x="3282" y="26396"/>
                          <a:pt x="4468" y="35127"/>
                          <a:pt x="14118" y="42951"/>
                        </a:cubicBezTo>
                        <a:close/>
                        <a:moveTo>
                          <a:pt x="14118" y="37511"/>
                        </a:moveTo>
                        <a:cubicBezTo>
                          <a:pt x="20578" y="32258"/>
                          <a:pt x="21393" y="26396"/>
                          <a:pt x="21393" y="26396"/>
                        </a:cubicBezTo>
                        <a:cubicBezTo>
                          <a:pt x="21393" y="33344"/>
                          <a:pt x="14118" y="38989"/>
                          <a:pt x="14118" y="38989"/>
                        </a:cubicBezTo>
                        <a:cubicBezTo>
                          <a:pt x="14118" y="38989"/>
                          <a:pt x="6843" y="33344"/>
                          <a:pt x="6843" y="26396"/>
                        </a:cubicBezTo>
                        <a:cubicBezTo>
                          <a:pt x="6843" y="26396"/>
                          <a:pt x="7639" y="32258"/>
                          <a:pt x="14118" y="3751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5" name="任意多边形: 形状 274"/>
                  <p:cNvSpPr/>
                  <p:nvPr/>
                </p:nvSpPr>
                <p:spPr>
                  <a:xfrm>
                    <a:off x="1001409" y="845936"/>
                    <a:ext cx="6408" cy="6391"/>
                  </a:xfrm>
                  <a:custGeom>
                    <a:avLst/>
                    <a:gdLst/>
                    <a:ahLst/>
                    <a:cxnLst/>
                    <a:rect l="0" t="0" r="0" b="0"/>
                    <a:pathLst>
                      <a:path w="6408" h="6391">
                        <a:moveTo>
                          <a:pt x="0" y="3196"/>
                        </a:moveTo>
                        <a:cubicBezTo>
                          <a:pt x="0" y="1431"/>
                          <a:pt x="1434" y="0"/>
                          <a:pt x="3204" y="0"/>
                        </a:cubicBezTo>
                        <a:cubicBezTo>
                          <a:pt x="4973" y="0"/>
                          <a:pt x="6408" y="1431"/>
                          <a:pt x="6408" y="3196"/>
                        </a:cubicBezTo>
                        <a:cubicBezTo>
                          <a:pt x="6408" y="4961"/>
                          <a:pt x="4973" y="6391"/>
                          <a:pt x="3204" y="6391"/>
                        </a:cubicBezTo>
                        <a:cubicBezTo>
                          <a:pt x="1434" y="6391"/>
                          <a:pt x="0" y="4961"/>
                          <a:pt x="0" y="319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6" name="任意多边形: 形状 275"/>
                  <p:cNvSpPr/>
                  <p:nvPr/>
                </p:nvSpPr>
                <p:spPr>
                  <a:xfrm>
                    <a:off x="990495" y="794839"/>
                    <a:ext cx="28237" cy="48762"/>
                  </a:xfrm>
                  <a:custGeom>
                    <a:avLst/>
                    <a:gdLst/>
                    <a:ahLst/>
                    <a:cxnLst/>
                    <a:rect l="0" t="0" r="0" b="0"/>
                    <a:pathLst>
                      <a:path w="28237" h="48762">
                        <a:moveTo>
                          <a:pt x="13976" y="34311"/>
                        </a:moveTo>
                        <a:cubicBezTo>
                          <a:pt x="13449" y="34311"/>
                          <a:pt x="13071" y="48828"/>
                          <a:pt x="12559" y="48762"/>
                        </a:cubicBezTo>
                        <a:cubicBezTo>
                          <a:pt x="5496" y="47388"/>
                          <a:pt x="0" y="37028"/>
                          <a:pt x="0" y="24439"/>
                        </a:cubicBezTo>
                        <a:cubicBezTo>
                          <a:pt x="0" y="10955"/>
                          <a:pt x="14118" y="0"/>
                          <a:pt x="14118" y="0"/>
                        </a:cubicBezTo>
                        <a:cubicBezTo>
                          <a:pt x="14118" y="0"/>
                          <a:pt x="28237" y="10955"/>
                          <a:pt x="28237" y="24439"/>
                        </a:cubicBezTo>
                        <a:cubicBezTo>
                          <a:pt x="28237" y="37119"/>
                          <a:pt x="22661" y="47538"/>
                          <a:pt x="15523" y="48762"/>
                        </a:cubicBezTo>
                        <a:cubicBezTo>
                          <a:pt x="15061" y="48877"/>
                          <a:pt x="14450" y="34311"/>
                          <a:pt x="13976" y="34311"/>
                        </a:cubicBezTo>
                        <a:close/>
                        <a:moveTo>
                          <a:pt x="14118" y="5811"/>
                        </a:moveTo>
                        <a:cubicBezTo>
                          <a:pt x="23741" y="13636"/>
                          <a:pt x="24954" y="22367"/>
                          <a:pt x="24954" y="22367"/>
                        </a:cubicBezTo>
                        <a:cubicBezTo>
                          <a:pt x="24954" y="12018"/>
                          <a:pt x="14118" y="3609"/>
                          <a:pt x="14118" y="3609"/>
                        </a:cubicBezTo>
                        <a:cubicBezTo>
                          <a:pt x="14118" y="3609"/>
                          <a:pt x="3282" y="12018"/>
                          <a:pt x="3282" y="22367"/>
                        </a:cubicBezTo>
                        <a:cubicBezTo>
                          <a:pt x="3282" y="22367"/>
                          <a:pt x="4468" y="13636"/>
                          <a:pt x="14118" y="5811"/>
                        </a:cubicBezTo>
                        <a:close/>
                        <a:moveTo>
                          <a:pt x="14118" y="11252"/>
                        </a:moveTo>
                        <a:cubicBezTo>
                          <a:pt x="20579" y="16505"/>
                          <a:pt x="21393" y="22367"/>
                          <a:pt x="21393" y="22367"/>
                        </a:cubicBezTo>
                        <a:cubicBezTo>
                          <a:pt x="21393" y="15418"/>
                          <a:pt x="14118" y="9773"/>
                          <a:pt x="14118" y="9773"/>
                        </a:cubicBezTo>
                        <a:cubicBezTo>
                          <a:pt x="14118" y="9773"/>
                          <a:pt x="6843" y="15418"/>
                          <a:pt x="6843" y="22367"/>
                        </a:cubicBezTo>
                        <a:cubicBezTo>
                          <a:pt x="6843" y="22367"/>
                          <a:pt x="7639" y="16505"/>
                          <a:pt x="14118" y="11252"/>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0" name="组合 169"/>
                <p:cNvGrpSpPr/>
                <p:nvPr/>
              </p:nvGrpSpPr>
              <p:grpSpPr>
                <a:xfrm>
                  <a:off x="832424" y="739987"/>
                  <a:ext cx="154588" cy="154358"/>
                  <a:chOff x="832424" y="739987"/>
                  <a:chExt cx="154588" cy="154358"/>
                </a:xfrm>
                <a:grpFill/>
              </p:grpSpPr>
              <p:sp>
                <p:nvSpPr>
                  <p:cNvPr id="267" name="任意多边形: 形状 266"/>
                  <p:cNvSpPr/>
                  <p:nvPr/>
                </p:nvSpPr>
                <p:spPr>
                  <a:xfrm>
                    <a:off x="832228" y="803951"/>
                    <a:ext cx="69884" cy="41398"/>
                  </a:xfrm>
                  <a:custGeom>
                    <a:avLst/>
                    <a:gdLst/>
                    <a:ahLst/>
                    <a:cxnLst/>
                    <a:rect l="0" t="0" r="0" b="0"/>
                    <a:pathLst>
                      <a:path w="69884" h="41398">
                        <a:moveTo>
                          <a:pt x="49130" y="18411"/>
                        </a:moveTo>
                        <a:cubicBezTo>
                          <a:pt x="49262" y="19158"/>
                          <a:pt x="70045" y="16056"/>
                          <a:pt x="70080" y="16798"/>
                        </a:cubicBezTo>
                        <a:cubicBezTo>
                          <a:pt x="69884" y="27158"/>
                          <a:pt x="56505" y="37548"/>
                          <a:pt x="38564" y="40703"/>
                        </a:cubicBezTo>
                        <a:cubicBezTo>
                          <a:pt x="19347" y="44083"/>
                          <a:pt x="195" y="26810"/>
                          <a:pt x="195" y="26810"/>
                        </a:cubicBezTo>
                        <a:cubicBezTo>
                          <a:pt x="195" y="26810"/>
                          <a:pt x="12269" y="4046"/>
                          <a:pt x="31486" y="666"/>
                        </a:cubicBezTo>
                        <a:cubicBezTo>
                          <a:pt x="49557" y="-2513"/>
                          <a:pt x="65804" y="2782"/>
                          <a:pt x="69336" y="12596"/>
                        </a:cubicBezTo>
                        <a:cubicBezTo>
                          <a:pt x="69618" y="13222"/>
                          <a:pt x="49011" y="17739"/>
                          <a:pt x="49130" y="18411"/>
                        </a:cubicBezTo>
                        <a:close/>
                        <a:moveTo>
                          <a:pt x="8477" y="25354"/>
                        </a:moveTo>
                        <a:cubicBezTo>
                          <a:pt x="17216" y="9749"/>
                          <a:pt x="29355" y="5839"/>
                          <a:pt x="29355" y="5839"/>
                        </a:cubicBezTo>
                        <a:cubicBezTo>
                          <a:pt x="14606" y="8433"/>
                          <a:pt x="5339" y="25906"/>
                          <a:pt x="5339" y="25906"/>
                        </a:cubicBezTo>
                        <a:cubicBezTo>
                          <a:pt x="5339" y="25906"/>
                          <a:pt x="20038" y="39163"/>
                          <a:pt x="34787" y="36569"/>
                        </a:cubicBezTo>
                        <a:cubicBezTo>
                          <a:pt x="34787" y="36569"/>
                          <a:pt x="22047" y="37076"/>
                          <a:pt x="8477" y="25354"/>
                        </a:cubicBezTo>
                        <a:close/>
                        <a:moveTo>
                          <a:pt x="16231" y="23990"/>
                        </a:moveTo>
                        <a:cubicBezTo>
                          <a:pt x="22098" y="13513"/>
                          <a:pt x="30248" y="10888"/>
                          <a:pt x="30248" y="10888"/>
                        </a:cubicBezTo>
                        <a:cubicBezTo>
                          <a:pt x="20345" y="12630"/>
                          <a:pt x="14124" y="24360"/>
                          <a:pt x="14124" y="24360"/>
                        </a:cubicBezTo>
                        <a:cubicBezTo>
                          <a:pt x="14124" y="24360"/>
                          <a:pt x="23992" y="33261"/>
                          <a:pt x="33895" y="31520"/>
                        </a:cubicBezTo>
                        <a:cubicBezTo>
                          <a:pt x="33895" y="31520"/>
                          <a:pt x="25341" y="31860"/>
                          <a:pt x="16231" y="2399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8" name="任意多边形: 形状 267"/>
                  <p:cNvSpPr/>
                  <p:nvPr/>
                </p:nvSpPr>
                <p:spPr>
                  <a:xfrm>
                    <a:off x="917166" y="789241"/>
                    <a:ext cx="69846" cy="41398"/>
                  </a:xfrm>
                  <a:custGeom>
                    <a:avLst/>
                    <a:gdLst/>
                    <a:ahLst/>
                    <a:cxnLst/>
                    <a:rect l="0" t="0" r="0" b="0"/>
                    <a:pathLst>
                      <a:path w="69846" h="41398">
                        <a:moveTo>
                          <a:pt x="20982" y="23133"/>
                        </a:moveTo>
                        <a:cubicBezTo>
                          <a:pt x="21114" y="23880"/>
                          <a:pt x="0" y="28055"/>
                          <a:pt x="0" y="28764"/>
                        </a:cubicBezTo>
                        <a:cubicBezTo>
                          <a:pt x="4471" y="38435"/>
                          <a:pt x="20614" y="43631"/>
                          <a:pt x="38555" y="40476"/>
                        </a:cubicBezTo>
                        <a:cubicBezTo>
                          <a:pt x="57772" y="37096"/>
                          <a:pt x="69846" y="14331"/>
                          <a:pt x="69846" y="14331"/>
                        </a:cubicBezTo>
                        <a:cubicBezTo>
                          <a:pt x="69846" y="14331"/>
                          <a:pt x="50694" y="-2941"/>
                          <a:pt x="31477" y="0"/>
                        </a:cubicBezTo>
                        <a:cubicBezTo>
                          <a:pt x="13406" y="3617"/>
                          <a:pt x="0" y="14134"/>
                          <a:pt x="0" y="24561"/>
                        </a:cubicBezTo>
                        <a:cubicBezTo>
                          <a:pt x="0" y="25246"/>
                          <a:pt x="20863" y="22461"/>
                          <a:pt x="20982" y="23133"/>
                        </a:cubicBezTo>
                        <a:close/>
                        <a:moveTo>
                          <a:pt x="61564" y="15788"/>
                        </a:moveTo>
                        <a:cubicBezTo>
                          <a:pt x="48001" y="4105"/>
                          <a:pt x="35253" y="4573"/>
                          <a:pt x="35253" y="4573"/>
                        </a:cubicBezTo>
                        <a:cubicBezTo>
                          <a:pt x="50003" y="1979"/>
                          <a:pt x="64702" y="15236"/>
                          <a:pt x="64702" y="15236"/>
                        </a:cubicBezTo>
                        <a:cubicBezTo>
                          <a:pt x="64702" y="15236"/>
                          <a:pt x="55435" y="32708"/>
                          <a:pt x="40686" y="35302"/>
                        </a:cubicBezTo>
                        <a:cubicBezTo>
                          <a:pt x="40686" y="35302"/>
                          <a:pt x="52832" y="31433"/>
                          <a:pt x="61564" y="15788"/>
                        </a:cubicBezTo>
                        <a:close/>
                        <a:moveTo>
                          <a:pt x="53810" y="17151"/>
                        </a:moveTo>
                        <a:cubicBezTo>
                          <a:pt x="44704" y="9308"/>
                          <a:pt x="36146" y="9622"/>
                          <a:pt x="36146" y="9622"/>
                        </a:cubicBezTo>
                        <a:cubicBezTo>
                          <a:pt x="46048" y="7880"/>
                          <a:pt x="55917" y="16781"/>
                          <a:pt x="55917" y="16781"/>
                        </a:cubicBezTo>
                        <a:cubicBezTo>
                          <a:pt x="55917" y="16781"/>
                          <a:pt x="49696" y="28512"/>
                          <a:pt x="39793" y="30253"/>
                        </a:cubicBezTo>
                        <a:cubicBezTo>
                          <a:pt x="39793" y="30253"/>
                          <a:pt x="47948" y="27655"/>
                          <a:pt x="53810" y="1715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9" name="任意多边形: 形状 268"/>
                  <p:cNvSpPr/>
                  <p:nvPr/>
                </p:nvSpPr>
                <p:spPr>
                  <a:xfrm>
                    <a:off x="896226" y="824678"/>
                    <a:ext cx="41504" cy="69667"/>
                  </a:xfrm>
                  <a:custGeom>
                    <a:avLst/>
                    <a:gdLst/>
                    <a:ahLst/>
                    <a:cxnLst/>
                    <a:rect l="0" t="0" r="0" b="0"/>
                    <a:pathLst>
                      <a:path w="41504" h="69667">
                        <a:moveTo>
                          <a:pt x="18312" y="20929"/>
                        </a:moveTo>
                        <a:cubicBezTo>
                          <a:pt x="17563" y="21060"/>
                          <a:pt x="13377" y="0"/>
                          <a:pt x="12666" y="0"/>
                        </a:cubicBezTo>
                        <a:cubicBezTo>
                          <a:pt x="2970" y="4460"/>
                          <a:pt x="-2239" y="20561"/>
                          <a:pt x="925" y="38457"/>
                        </a:cubicBezTo>
                        <a:cubicBezTo>
                          <a:pt x="4313" y="57624"/>
                          <a:pt x="27136" y="69667"/>
                          <a:pt x="27136" y="69667"/>
                        </a:cubicBezTo>
                        <a:cubicBezTo>
                          <a:pt x="27136" y="69667"/>
                          <a:pt x="44453" y="50565"/>
                          <a:pt x="41064" y="31397"/>
                        </a:cubicBezTo>
                        <a:cubicBezTo>
                          <a:pt x="37878" y="13372"/>
                          <a:pt x="27333" y="0"/>
                          <a:pt x="16880" y="0"/>
                        </a:cubicBezTo>
                        <a:cubicBezTo>
                          <a:pt x="16193" y="0"/>
                          <a:pt x="18986" y="20810"/>
                          <a:pt x="18312" y="20929"/>
                        </a:cubicBezTo>
                        <a:close/>
                        <a:moveTo>
                          <a:pt x="25675" y="61407"/>
                        </a:moveTo>
                        <a:cubicBezTo>
                          <a:pt x="37388" y="47878"/>
                          <a:pt x="36919" y="35163"/>
                          <a:pt x="36919" y="35163"/>
                        </a:cubicBezTo>
                        <a:cubicBezTo>
                          <a:pt x="39520" y="49875"/>
                          <a:pt x="26229" y="64537"/>
                          <a:pt x="26229" y="64537"/>
                        </a:cubicBezTo>
                        <a:cubicBezTo>
                          <a:pt x="26229" y="64537"/>
                          <a:pt x="8712" y="55294"/>
                          <a:pt x="6111" y="40582"/>
                        </a:cubicBezTo>
                        <a:cubicBezTo>
                          <a:pt x="6111" y="40582"/>
                          <a:pt x="9991" y="52697"/>
                          <a:pt x="25675" y="61407"/>
                        </a:cubicBezTo>
                        <a:close/>
                        <a:moveTo>
                          <a:pt x="24308" y="53673"/>
                        </a:moveTo>
                        <a:cubicBezTo>
                          <a:pt x="32172" y="44590"/>
                          <a:pt x="31857" y="36054"/>
                          <a:pt x="31857" y="36054"/>
                        </a:cubicBezTo>
                        <a:cubicBezTo>
                          <a:pt x="33603" y="45931"/>
                          <a:pt x="24680" y="55775"/>
                          <a:pt x="24680" y="55775"/>
                        </a:cubicBezTo>
                        <a:cubicBezTo>
                          <a:pt x="24680" y="55775"/>
                          <a:pt x="12919" y="49569"/>
                          <a:pt x="11173" y="39692"/>
                        </a:cubicBezTo>
                        <a:cubicBezTo>
                          <a:pt x="11173" y="39692"/>
                          <a:pt x="13778" y="47826"/>
                          <a:pt x="24308" y="5367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0" name="任意多边形: 形状 269"/>
                  <p:cNvSpPr/>
                  <p:nvPr/>
                </p:nvSpPr>
                <p:spPr>
                  <a:xfrm>
                    <a:off x="905092" y="812552"/>
                    <a:ext cx="9251" cy="9227"/>
                  </a:xfrm>
                  <a:custGeom>
                    <a:avLst/>
                    <a:gdLst/>
                    <a:ahLst/>
                    <a:cxnLst/>
                    <a:rect l="0" t="0" r="0" b="0"/>
                    <a:pathLst>
                      <a:path w="9251" h="9227">
                        <a:moveTo>
                          <a:pt x="0" y="5415"/>
                        </a:moveTo>
                        <a:cubicBezTo>
                          <a:pt x="-372" y="2906"/>
                          <a:pt x="1307" y="513"/>
                          <a:pt x="3822" y="0"/>
                        </a:cubicBezTo>
                        <a:cubicBezTo>
                          <a:pt x="6338" y="-372"/>
                          <a:pt x="8736" y="1304"/>
                          <a:pt x="9180" y="3813"/>
                        </a:cubicBezTo>
                        <a:cubicBezTo>
                          <a:pt x="9624" y="6322"/>
                          <a:pt x="7944" y="8714"/>
                          <a:pt x="5429" y="9157"/>
                        </a:cubicBezTo>
                        <a:cubicBezTo>
                          <a:pt x="2913" y="9599"/>
                          <a:pt x="515" y="7924"/>
                          <a:pt x="0" y="541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1" name="任意多边形: 形状 270"/>
                  <p:cNvSpPr/>
                  <p:nvPr/>
                </p:nvSpPr>
                <p:spPr>
                  <a:xfrm>
                    <a:off x="881449" y="739792"/>
                    <a:ext cx="41504" cy="69706"/>
                  </a:xfrm>
                  <a:custGeom>
                    <a:avLst/>
                    <a:gdLst/>
                    <a:ahLst/>
                    <a:cxnLst/>
                    <a:rect l="0" t="0" r="0" b="0"/>
                    <a:pathLst>
                      <a:path w="41504" h="69706">
                        <a:moveTo>
                          <a:pt x="23045" y="49005"/>
                        </a:moveTo>
                        <a:cubicBezTo>
                          <a:pt x="22296" y="49137"/>
                          <a:pt x="25407" y="69867"/>
                          <a:pt x="24663" y="69901"/>
                        </a:cubicBezTo>
                        <a:cubicBezTo>
                          <a:pt x="14276" y="69706"/>
                          <a:pt x="3860" y="56361"/>
                          <a:pt x="697" y="38466"/>
                        </a:cubicBezTo>
                        <a:cubicBezTo>
                          <a:pt x="-2692" y="19298"/>
                          <a:pt x="14625" y="195"/>
                          <a:pt x="14625" y="195"/>
                        </a:cubicBezTo>
                        <a:cubicBezTo>
                          <a:pt x="14625" y="195"/>
                          <a:pt x="37448" y="12238"/>
                          <a:pt x="40836" y="31406"/>
                        </a:cubicBezTo>
                        <a:cubicBezTo>
                          <a:pt x="44022" y="49431"/>
                          <a:pt x="38715" y="65636"/>
                          <a:pt x="28876" y="69160"/>
                        </a:cubicBezTo>
                        <a:cubicBezTo>
                          <a:pt x="28248" y="69441"/>
                          <a:pt x="23719" y="48886"/>
                          <a:pt x="23045" y="49005"/>
                        </a:cubicBezTo>
                        <a:close/>
                        <a:moveTo>
                          <a:pt x="16085" y="8456"/>
                        </a:moveTo>
                        <a:cubicBezTo>
                          <a:pt x="31730" y="17172"/>
                          <a:pt x="35650" y="29281"/>
                          <a:pt x="35650" y="29281"/>
                        </a:cubicBezTo>
                        <a:cubicBezTo>
                          <a:pt x="33049" y="14569"/>
                          <a:pt x="15532" y="5325"/>
                          <a:pt x="15532" y="5325"/>
                        </a:cubicBezTo>
                        <a:cubicBezTo>
                          <a:pt x="15532" y="5325"/>
                          <a:pt x="2241" y="19987"/>
                          <a:pt x="4841" y="34699"/>
                        </a:cubicBezTo>
                        <a:cubicBezTo>
                          <a:pt x="4841" y="34699"/>
                          <a:pt x="4333" y="21991"/>
                          <a:pt x="16085" y="8456"/>
                        </a:cubicBezTo>
                        <a:close/>
                        <a:moveTo>
                          <a:pt x="17452" y="16189"/>
                        </a:moveTo>
                        <a:cubicBezTo>
                          <a:pt x="27956" y="22042"/>
                          <a:pt x="30588" y="30171"/>
                          <a:pt x="30588" y="30171"/>
                        </a:cubicBezTo>
                        <a:cubicBezTo>
                          <a:pt x="28842" y="20294"/>
                          <a:pt x="17081" y="14088"/>
                          <a:pt x="17081" y="14088"/>
                        </a:cubicBezTo>
                        <a:cubicBezTo>
                          <a:pt x="17081" y="14088"/>
                          <a:pt x="8157" y="23931"/>
                          <a:pt x="9903" y="33809"/>
                        </a:cubicBezTo>
                        <a:cubicBezTo>
                          <a:pt x="9903" y="33809"/>
                          <a:pt x="9562" y="25277"/>
                          <a:pt x="17452" y="16189"/>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1" name="组合 170"/>
                <p:cNvGrpSpPr/>
                <p:nvPr/>
              </p:nvGrpSpPr>
              <p:grpSpPr>
                <a:xfrm>
                  <a:off x="815287" y="852059"/>
                  <a:ext cx="110347" cy="109949"/>
                  <a:chOff x="815287" y="852059"/>
                  <a:chExt cx="110347" cy="109949"/>
                </a:xfrm>
                <a:grpFill/>
              </p:grpSpPr>
              <p:sp>
                <p:nvSpPr>
                  <p:cNvPr id="262" name="任意多边形: 形状 261"/>
                  <p:cNvSpPr/>
                  <p:nvPr/>
                </p:nvSpPr>
                <p:spPr>
                  <a:xfrm>
                    <a:off x="861013" y="851934"/>
                    <a:ext cx="29594" cy="49677"/>
                  </a:xfrm>
                  <a:custGeom>
                    <a:avLst/>
                    <a:gdLst/>
                    <a:ahLst/>
                    <a:cxnLst/>
                    <a:rect l="0" t="0" r="0" b="0"/>
                    <a:pathLst>
                      <a:path w="29594" h="49677">
                        <a:moveTo>
                          <a:pt x="12874" y="34879"/>
                        </a:moveTo>
                        <a:cubicBezTo>
                          <a:pt x="12340" y="34785"/>
                          <a:pt x="9355" y="49432"/>
                          <a:pt x="8848" y="49274"/>
                        </a:cubicBezTo>
                        <a:cubicBezTo>
                          <a:pt x="1934" y="46622"/>
                          <a:pt x="-1780" y="35141"/>
                          <a:pt x="476" y="22381"/>
                        </a:cubicBezTo>
                        <a:cubicBezTo>
                          <a:pt x="2892" y="8713"/>
                          <a:pt x="19166" y="125"/>
                          <a:pt x="19166" y="125"/>
                        </a:cubicBezTo>
                        <a:cubicBezTo>
                          <a:pt x="19166" y="125"/>
                          <a:pt x="31514" y="13747"/>
                          <a:pt x="29098" y="27414"/>
                        </a:cubicBezTo>
                        <a:cubicBezTo>
                          <a:pt x="26826" y="40267"/>
                          <a:pt x="19307" y="49835"/>
                          <a:pt x="11853" y="49802"/>
                        </a:cubicBezTo>
                        <a:cubicBezTo>
                          <a:pt x="11363" y="49838"/>
                          <a:pt x="13354" y="34963"/>
                          <a:pt x="12874" y="34879"/>
                        </a:cubicBezTo>
                        <a:close/>
                        <a:moveTo>
                          <a:pt x="18125" y="6016"/>
                        </a:moveTo>
                        <a:cubicBezTo>
                          <a:pt x="26476" y="15662"/>
                          <a:pt x="26142" y="24729"/>
                          <a:pt x="26142" y="24729"/>
                        </a:cubicBezTo>
                        <a:cubicBezTo>
                          <a:pt x="27997" y="14238"/>
                          <a:pt x="18519" y="3783"/>
                          <a:pt x="18519" y="3783"/>
                        </a:cubicBezTo>
                        <a:cubicBezTo>
                          <a:pt x="18519" y="3783"/>
                          <a:pt x="6029" y="10375"/>
                          <a:pt x="4174" y="20865"/>
                        </a:cubicBezTo>
                        <a:cubicBezTo>
                          <a:pt x="4174" y="20865"/>
                          <a:pt x="6941" y="12226"/>
                          <a:pt x="18125" y="6016"/>
                        </a:cubicBezTo>
                        <a:close/>
                        <a:moveTo>
                          <a:pt x="17150" y="11530"/>
                        </a:moveTo>
                        <a:cubicBezTo>
                          <a:pt x="22757" y="18007"/>
                          <a:pt x="22533" y="24094"/>
                          <a:pt x="22533" y="24094"/>
                        </a:cubicBezTo>
                        <a:cubicBezTo>
                          <a:pt x="23778" y="17051"/>
                          <a:pt x="17415" y="10032"/>
                          <a:pt x="17415" y="10032"/>
                        </a:cubicBezTo>
                        <a:cubicBezTo>
                          <a:pt x="17415" y="10032"/>
                          <a:pt x="9029" y="14457"/>
                          <a:pt x="7784" y="21500"/>
                        </a:cubicBezTo>
                        <a:cubicBezTo>
                          <a:pt x="7784" y="21500"/>
                          <a:pt x="9641" y="15700"/>
                          <a:pt x="17150" y="1153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3" name="任意多边形: 形状 262"/>
                  <p:cNvSpPr/>
                  <p:nvPr/>
                </p:nvSpPr>
                <p:spPr>
                  <a:xfrm>
                    <a:off x="850497" y="912304"/>
                    <a:ext cx="29594" cy="49704"/>
                  </a:xfrm>
                  <a:custGeom>
                    <a:avLst/>
                    <a:gdLst/>
                    <a:ahLst/>
                    <a:cxnLst/>
                    <a:rect l="0" t="0" r="0" b="0"/>
                    <a:pathLst>
                      <a:path w="29594" h="49704">
                        <a:moveTo>
                          <a:pt x="16249" y="14900"/>
                        </a:moveTo>
                        <a:cubicBezTo>
                          <a:pt x="15715" y="14806"/>
                          <a:pt x="17933" y="0"/>
                          <a:pt x="17402" y="0"/>
                        </a:cubicBezTo>
                        <a:cubicBezTo>
                          <a:pt x="9996" y="0"/>
                          <a:pt x="2569" y="9655"/>
                          <a:pt x="0" y="22415"/>
                        </a:cubicBezTo>
                        <a:cubicBezTo>
                          <a:pt x="-2103" y="36083"/>
                          <a:pt x="10245" y="49704"/>
                          <a:pt x="10245" y="49704"/>
                        </a:cubicBezTo>
                        <a:cubicBezTo>
                          <a:pt x="10245" y="49704"/>
                          <a:pt x="26519" y="41117"/>
                          <a:pt x="28935" y="27449"/>
                        </a:cubicBezTo>
                        <a:cubicBezTo>
                          <a:pt x="31207" y="14596"/>
                          <a:pt x="27423" y="3041"/>
                          <a:pt x="20407" y="0"/>
                        </a:cubicBezTo>
                        <a:cubicBezTo>
                          <a:pt x="19959" y="0"/>
                          <a:pt x="16730" y="14985"/>
                          <a:pt x="16249" y="14900"/>
                        </a:cubicBezTo>
                        <a:close/>
                        <a:moveTo>
                          <a:pt x="11286" y="43814"/>
                        </a:moveTo>
                        <a:cubicBezTo>
                          <a:pt x="22442" y="37599"/>
                          <a:pt x="25237" y="28965"/>
                          <a:pt x="25237" y="28965"/>
                        </a:cubicBezTo>
                        <a:cubicBezTo>
                          <a:pt x="23383" y="39455"/>
                          <a:pt x="10892" y="46046"/>
                          <a:pt x="10892" y="46046"/>
                        </a:cubicBezTo>
                        <a:cubicBezTo>
                          <a:pt x="10892" y="46046"/>
                          <a:pt x="1414" y="35591"/>
                          <a:pt x="3269" y="25101"/>
                        </a:cubicBezTo>
                        <a:cubicBezTo>
                          <a:pt x="3269" y="25101"/>
                          <a:pt x="2906" y="34163"/>
                          <a:pt x="11286" y="43814"/>
                        </a:cubicBezTo>
                        <a:close/>
                        <a:moveTo>
                          <a:pt x="12261" y="38299"/>
                        </a:moveTo>
                        <a:cubicBezTo>
                          <a:pt x="19751" y="34126"/>
                          <a:pt x="21627" y="28330"/>
                          <a:pt x="21627" y="28330"/>
                        </a:cubicBezTo>
                        <a:cubicBezTo>
                          <a:pt x="20382" y="35373"/>
                          <a:pt x="11996" y="39798"/>
                          <a:pt x="11996" y="39798"/>
                        </a:cubicBezTo>
                        <a:cubicBezTo>
                          <a:pt x="11996" y="39798"/>
                          <a:pt x="5633" y="32779"/>
                          <a:pt x="6878" y="25736"/>
                        </a:cubicBezTo>
                        <a:cubicBezTo>
                          <a:pt x="6878" y="25736"/>
                          <a:pt x="6635" y="31820"/>
                          <a:pt x="12261" y="3829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4" name="任意多边形: 形状 263"/>
                  <p:cNvSpPr/>
                  <p:nvPr/>
                </p:nvSpPr>
                <p:spPr>
                  <a:xfrm>
                    <a:off x="815287" y="887111"/>
                    <a:ext cx="49831" cy="29519"/>
                  </a:xfrm>
                  <a:custGeom>
                    <a:avLst/>
                    <a:gdLst/>
                    <a:ahLst/>
                    <a:cxnLst/>
                    <a:rect l="0" t="0" r="0" b="0"/>
                    <a:pathLst>
                      <a:path w="49831" h="29519">
                        <a:moveTo>
                          <a:pt x="34893" y="16208"/>
                        </a:moveTo>
                        <a:cubicBezTo>
                          <a:pt x="34987" y="15675"/>
                          <a:pt x="49831" y="17888"/>
                          <a:pt x="49831" y="17358"/>
                        </a:cubicBezTo>
                        <a:cubicBezTo>
                          <a:pt x="49692" y="9971"/>
                          <a:pt x="40152" y="2563"/>
                          <a:pt x="27359" y="0"/>
                        </a:cubicBezTo>
                        <a:cubicBezTo>
                          <a:pt x="13656" y="-2098"/>
                          <a:pt x="0" y="10219"/>
                          <a:pt x="0" y="10219"/>
                        </a:cubicBezTo>
                        <a:cubicBezTo>
                          <a:pt x="0" y="10219"/>
                          <a:pt x="8609" y="26451"/>
                          <a:pt x="22312" y="28861"/>
                        </a:cubicBezTo>
                        <a:cubicBezTo>
                          <a:pt x="35198" y="31128"/>
                          <a:pt x="46782" y="27353"/>
                          <a:pt x="49301" y="20355"/>
                        </a:cubicBezTo>
                        <a:cubicBezTo>
                          <a:pt x="49502" y="19908"/>
                          <a:pt x="34808" y="16687"/>
                          <a:pt x="34893" y="16208"/>
                        </a:cubicBezTo>
                        <a:close/>
                        <a:moveTo>
                          <a:pt x="5905" y="11258"/>
                        </a:moveTo>
                        <a:cubicBezTo>
                          <a:pt x="12137" y="22385"/>
                          <a:pt x="20793" y="25173"/>
                          <a:pt x="20793" y="25173"/>
                        </a:cubicBezTo>
                        <a:cubicBezTo>
                          <a:pt x="10276" y="23323"/>
                          <a:pt x="3668" y="10864"/>
                          <a:pt x="3668" y="10864"/>
                        </a:cubicBezTo>
                        <a:cubicBezTo>
                          <a:pt x="3668" y="10864"/>
                          <a:pt x="14149" y="1411"/>
                          <a:pt x="24666" y="3261"/>
                        </a:cubicBezTo>
                        <a:cubicBezTo>
                          <a:pt x="24666" y="3261"/>
                          <a:pt x="15582" y="2899"/>
                          <a:pt x="5905" y="11258"/>
                        </a:cubicBezTo>
                        <a:close/>
                        <a:moveTo>
                          <a:pt x="11434" y="12230"/>
                        </a:moveTo>
                        <a:cubicBezTo>
                          <a:pt x="15618" y="19701"/>
                          <a:pt x="21429" y="21572"/>
                          <a:pt x="21429" y="21572"/>
                        </a:cubicBezTo>
                        <a:cubicBezTo>
                          <a:pt x="14368" y="20331"/>
                          <a:pt x="9932" y="11966"/>
                          <a:pt x="9932" y="11966"/>
                        </a:cubicBezTo>
                        <a:cubicBezTo>
                          <a:pt x="9932" y="11966"/>
                          <a:pt x="16969" y="5619"/>
                          <a:pt x="24030" y="6861"/>
                        </a:cubicBezTo>
                        <a:cubicBezTo>
                          <a:pt x="24030" y="6861"/>
                          <a:pt x="17930" y="6618"/>
                          <a:pt x="11434" y="1223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5" name="任意多边形: 形状 264"/>
                  <p:cNvSpPr/>
                  <p:nvPr/>
                </p:nvSpPr>
                <p:spPr>
                  <a:xfrm>
                    <a:off x="867163" y="903744"/>
                    <a:ext cx="6596" cy="6580"/>
                  </a:xfrm>
                  <a:custGeom>
                    <a:avLst/>
                    <a:gdLst/>
                    <a:ahLst/>
                    <a:cxnLst/>
                    <a:rect l="0" t="0" r="0" b="0"/>
                    <a:pathLst>
                      <a:path w="6596" h="6580">
                        <a:moveTo>
                          <a:pt x="3871" y="0"/>
                        </a:moveTo>
                        <a:cubicBezTo>
                          <a:pt x="5664" y="366"/>
                          <a:pt x="6862" y="2072"/>
                          <a:pt x="6546" y="3861"/>
                        </a:cubicBezTo>
                        <a:cubicBezTo>
                          <a:pt x="6230" y="5650"/>
                          <a:pt x="4519" y="6845"/>
                          <a:pt x="2726" y="6529"/>
                        </a:cubicBezTo>
                        <a:cubicBezTo>
                          <a:pt x="932" y="6214"/>
                          <a:pt x="-266" y="4508"/>
                          <a:pt x="0" y="2719"/>
                        </a:cubicBezTo>
                        <a:cubicBezTo>
                          <a:pt x="367" y="930"/>
                          <a:pt x="2077" y="-265"/>
                          <a:pt x="3871" y="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6" name="任意多边形: 形状 265"/>
                  <p:cNvSpPr/>
                  <p:nvPr/>
                </p:nvSpPr>
                <p:spPr>
                  <a:xfrm>
                    <a:off x="875956" y="897620"/>
                    <a:ext cx="49804" cy="29519"/>
                  </a:xfrm>
                  <a:custGeom>
                    <a:avLst/>
                    <a:gdLst/>
                    <a:ahLst/>
                    <a:cxnLst/>
                    <a:rect l="0" t="0" r="0" b="0"/>
                    <a:pathLst>
                      <a:path w="49804" h="29519">
                        <a:moveTo>
                          <a:pt x="14836" y="12841"/>
                        </a:moveTo>
                        <a:cubicBezTo>
                          <a:pt x="14930" y="12308"/>
                          <a:pt x="245" y="9332"/>
                          <a:pt x="404" y="8826"/>
                        </a:cubicBezTo>
                        <a:cubicBezTo>
                          <a:pt x="3063" y="1929"/>
                          <a:pt x="14573" y="-1775"/>
                          <a:pt x="27366" y="475"/>
                        </a:cubicBezTo>
                        <a:cubicBezTo>
                          <a:pt x="41069" y="2885"/>
                          <a:pt x="49678" y="19117"/>
                          <a:pt x="49678" y="19117"/>
                        </a:cubicBezTo>
                        <a:cubicBezTo>
                          <a:pt x="49678" y="19117"/>
                          <a:pt x="36022" y="31434"/>
                          <a:pt x="22320" y="29024"/>
                        </a:cubicBezTo>
                        <a:cubicBezTo>
                          <a:pt x="9434" y="26757"/>
                          <a:pt x="-158" y="19258"/>
                          <a:pt x="-126" y="11823"/>
                        </a:cubicBezTo>
                        <a:cubicBezTo>
                          <a:pt x="-161" y="11334"/>
                          <a:pt x="14751" y="13320"/>
                          <a:pt x="14836" y="12841"/>
                        </a:cubicBezTo>
                        <a:close/>
                        <a:moveTo>
                          <a:pt x="43773" y="18079"/>
                        </a:moveTo>
                        <a:cubicBezTo>
                          <a:pt x="34102" y="26409"/>
                          <a:pt x="25012" y="26076"/>
                          <a:pt x="25012" y="26076"/>
                        </a:cubicBezTo>
                        <a:cubicBezTo>
                          <a:pt x="35529" y="27926"/>
                          <a:pt x="46011" y="18472"/>
                          <a:pt x="46011" y="18472"/>
                        </a:cubicBezTo>
                        <a:cubicBezTo>
                          <a:pt x="46011" y="18472"/>
                          <a:pt x="39403" y="6013"/>
                          <a:pt x="28886" y="4163"/>
                        </a:cubicBezTo>
                        <a:cubicBezTo>
                          <a:pt x="28886" y="4163"/>
                          <a:pt x="37547" y="6923"/>
                          <a:pt x="43773" y="18079"/>
                        </a:cubicBezTo>
                        <a:close/>
                        <a:moveTo>
                          <a:pt x="38244" y="17106"/>
                        </a:moveTo>
                        <a:cubicBezTo>
                          <a:pt x="31751" y="22699"/>
                          <a:pt x="25649" y="22475"/>
                          <a:pt x="25649" y="22475"/>
                        </a:cubicBezTo>
                        <a:cubicBezTo>
                          <a:pt x="32710" y="23717"/>
                          <a:pt x="39747" y="17370"/>
                          <a:pt x="39747" y="17370"/>
                        </a:cubicBezTo>
                        <a:cubicBezTo>
                          <a:pt x="39747" y="17370"/>
                          <a:pt x="35310" y="9006"/>
                          <a:pt x="28249" y="7764"/>
                        </a:cubicBezTo>
                        <a:cubicBezTo>
                          <a:pt x="28249" y="7764"/>
                          <a:pt x="34064" y="9616"/>
                          <a:pt x="38244" y="17106"/>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2" name="组合 171"/>
                <p:cNvGrpSpPr/>
                <p:nvPr/>
              </p:nvGrpSpPr>
              <p:grpSpPr>
                <a:xfrm>
                  <a:off x="927390" y="865167"/>
                  <a:ext cx="66283" cy="66185"/>
                  <a:chOff x="927390" y="865167"/>
                  <a:chExt cx="66283" cy="66185"/>
                </a:xfrm>
                <a:grpFill/>
              </p:grpSpPr>
              <p:sp>
                <p:nvSpPr>
                  <p:cNvPr id="257" name="任意多边形: 形状 256"/>
                  <p:cNvSpPr/>
                  <p:nvPr/>
                </p:nvSpPr>
                <p:spPr>
                  <a:xfrm>
                    <a:off x="927390" y="889676"/>
                    <a:ext cx="29797" cy="17167"/>
                  </a:xfrm>
                  <a:custGeom>
                    <a:avLst/>
                    <a:gdLst/>
                    <a:ahLst/>
                    <a:cxnLst/>
                    <a:rect l="0" t="0" r="0" b="0"/>
                    <a:pathLst>
                      <a:path w="29797" h="17167">
                        <a:moveTo>
                          <a:pt x="20967" y="8670"/>
                        </a:moveTo>
                        <a:cubicBezTo>
                          <a:pt x="20967" y="8990"/>
                          <a:pt x="29837" y="9220"/>
                          <a:pt x="29797" y="9531"/>
                        </a:cubicBezTo>
                        <a:cubicBezTo>
                          <a:pt x="28958" y="13826"/>
                          <a:pt x="22627" y="17167"/>
                          <a:pt x="14934" y="17167"/>
                        </a:cubicBezTo>
                        <a:cubicBezTo>
                          <a:pt x="6694" y="17167"/>
                          <a:pt x="0" y="8584"/>
                          <a:pt x="0" y="8584"/>
                        </a:cubicBezTo>
                        <a:cubicBezTo>
                          <a:pt x="0" y="8584"/>
                          <a:pt x="6694" y="0"/>
                          <a:pt x="14934" y="0"/>
                        </a:cubicBezTo>
                        <a:cubicBezTo>
                          <a:pt x="22683" y="0"/>
                          <a:pt x="29049" y="3390"/>
                          <a:pt x="29797" y="7729"/>
                        </a:cubicBezTo>
                        <a:cubicBezTo>
                          <a:pt x="29868" y="8010"/>
                          <a:pt x="20967" y="8382"/>
                          <a:pt x="20967" y="8670"/>
                        </a:cubicBezTo>
                        <a:close/>
                        <a:moveTo>
                          <a:pt x="3551" y="8584"/>
                        </a:moveTo>
                        <a:cubicBezTo>
                          <a:pt x="8332" y="2733"/>
                          <a:pt x="13668" y="1995"/>
                          <a:pt x="13668" y="1995"/>
                        </a:cubicBezTo>
                        <a:cubicBezTo>
                          <a:pt x="7344" y="1995"/>
                          <a:pt x="2206" y="8584"/>
                          <a:pt x="2206" y="8584"/>
                        </a:cubicBezTo>
                        <a:cubicBezTo>
                          <a:pt x="2206" y="8584"/>
                          <a:pt x="7344" y="15172"/>
                          <a:pt x="13668" y="15172"/>
                        </a:cubicBezTo>
                        <a:cubicBezTo>
                          <a:pt x="13668" y="15172"/>
                          <a:pt x="8332" y="14451"/>
                          <a:pt x="3551" y="8584"/>
                        </a:cubicBezTo>
                        <a:close/>
                        <a:moveTo>
                          <a:pt x="6876" y="8584"/>
                        </a:moveTo>
                        <a:cubicBezTo>
                          <a:pt x="10086" y="4656"/>
                          <a:pt x="13668" y="4160"/>
                          <a:pt x="13668" y="4160"/>
                        </a:cubicBezTo>
                        <a:cubicBezTo>
                          <a:pt x="9422" y="4160"/>
                          <a:pt x="5972" y="8584"/>
                          <a:pt x="5972" y="8584"/>
                        </a:cubicBezTo>
                        <a:cubicBezTo>
                          <a:pt x="5972" y="8584"/>
                          <a:pt x="9422" y="13007"/>
                          <a:pt x="13668" y="13007"/>
                        </a:cubicBezTo>
                        <a:cubicBezTo>
                          <a:pt x="13668" y="13007"/>
                          <a:pt x="10086" y="12523"/>
                          <a:pt x="6876" y="858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8" name="任意多边形: 形状 257"/>
                  <p:cNvSpPr/>
                  <p:nvPr/>
                </p:nvSpPr>
                <p:spPr>
                  <a:xfrm>
                    <a:off x="963876" y="889676"/>
                    <a:ext cx="29798" cy="17167"/>
                  </a:xfrm>
                  <a:custGeom>
                    <a:avLst/>
                    <a:gdLst/>
                    <a:ahLst/>
                    <a:cxnLst/>
                    <a:rect l="0" t="0" r="0" b="0"/>
                    <a:pathLst>
                      <a:path w="29798" h="17167">
                        <a:moveTo>
                          <a:pt x="8831" y="8670"/>
                        </a:moveTo>
                        <a:cubicBezTo>
                          <a:pt x="8831" y="8990"/>
                          <a:pt x="0" y="9220"/>
                          <a:pt x="0" y="9531"/>
                        </a:cubicBezTo>
                        <a:cubicBezTo>
                          <a:pt x="840" y="13826"/>
                          <a:pt x="7171" y="17167"/>
                          <a:pt x="14864" y="17167"/>
                        </a:cubicBezTo>
                        <a:cubicBezTo>
                          <a:pt x="23103" y="17167"/>
                          <a:pt x="29798" y="8584"/>
                          <a:pt x="29798" y="8584"/>
                        </a:cubicBezTo>
                        <a:cubicBezTo>
                          <a:pt x="29798" y="8584"/>
                          <a:pt x="23103" y="0"/>
                          <a:pt x="14864" y="0"/>
                        </a:cubicBezTo>
                        <a:cubicBezTo>
                          <a:pt x="7115" y="0"/>
                          <a:pt x="0" y="3390"/>
                          <a:pt x="0" y="7729"/>
                        </a:cubicBezTo>
                        <a:cubicBezTo>
                          <a:pt x="0" y="8010"/>
                          <a:pt x="8831" y="8382"/>
                          <a:pt x="8831" y="8670"/>
                        </a:cubicBezTo>
                        <a:close/>
                        <a:moveTo>
                          <a:pt x="26246" y="8584"/>
                        </a:moveTo>
                        <a:cubicBezTo>
                          <a:pt x="21465" y="2733"/>
                          <a:pt x="16130" y="1995"/>
                          <a:pt x="16130" y="1995"/>
                        </a:cubicBezTo>
                        <a:cubicBezTo>
                          <a:pt x="22454" y="1995"/>
                          <a:pt x="27592" y="8584"/>
                          <a:pt x="27592" y="8584"/>
                        </a:cubicBezTo>
                        <a:cubicBezTo>
                          <a:pt x="27592" y="8584"/>
                          <a:pt x="22454" y="15172"/>
                          <a:pt x="16130" y="15172"/>
                        </a:cubicBezTo>
                        <a:cubicBezTo>
                          <a:pt x="16130" y="15172"/>
                          <a:pt x="21465" y="14451"/>
                          <a:pt x="26246" y="8584"/>
                        </a:cubicBezTo>
                        <a:close/>
                        <a:moveTo>
                          <a:pt x="22922" y="8584"/>
                        </a:moveTo>
                        <a:cubicBezTo>
                          <a:pt x="19712" y="4656"/>
                          <a:pt x="16130" y="4160"/>
                          <a:pt x="16130" y="4160"/>
                        </a:cubicBezTo>
                        <a:cubicBezTo>
                          <a:pt x="20376" y="4160"/>
                          <a:pt x="23825" y="8584"/>
                          <a:pt x="23825" y="8584"/>
                        </a:cubicBezTo>
                        <a:cubicBezTo>
                          <a:pt x="23825" y="8584"/>
                          <a:pt x="20376" y="13007"/>
                          <a:pt x="16130" y="13007"/>
                        </a:cubicBezTo>
                        <a:cubicBezTo>
                          <a:pt x="16130" y="13007"/>
                          <a:pt x="19712" y="12523"/>
                          <a:pt x="22922" y="858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9" name="任意多边形: 形状 258"/>
                  <p:cNvSpPr/>
                  <p:nvPr/>
                </p:nvSpPr>
                <p:spPr>
                  <a:xfrm>
                    <a:off x="951926" y="901630"/>
                    <a:ext cx="17211" cy="29722"/>
                  </a:xfrm>
                  <a:custGeom>
                    <a:avLst/>
                    <a:gdLst/>
                    <a:ahLst/>
                    <a:cxnLst/>
                    <a:rect l="0" t="0" r="0" b="0"/>
                    <a:pathLst>
                      <a:path w="17211" h="29722">
                        <a:moveTo>
                          <a:pt x="8519" y="8809"/>
                        </a:moveTo>
                        <a:cubicBezTo>
                          <a:pt x="8198" y="8809"/>
                          <a:pt x="7967" y="0"/>
                          <a:pt x="7655" y="0"/>
                        </a:cubicBezTo>
                        <a:cubicBezTo>
                          <a:pt x="3350" y="838"/>
                          <a:pt x="0" y="7153"/>
                          <a:pt x="0" y="14826"/>
                        </a:cubicBezTo>
                        <a:cubicBezTo>
                          <a:pt x="0" y="23044"/>
                          <a:pt x="8605" y="29722"/>
                          <a:pt x="8605" y="29722"/>
                        </a:cubicBezTo>
                        <a:cubicBezTo>
                          <a:pt x="8605" y="29722"/>
                          <a:pt x="17211" y="23044"/>
                          <a:pt x="17211" y="14826"/>
                        </a:cubicBezTo>
                        <a:cubicBezTo>
                          <a:pt x="17211" y="7097"/>
                          <a:pt x="13812" y="0"/>
                          <a:pt x="9462" y="0"/>
                        </a:cubicBezTo>
                        <a:cubicBezTo>
                          <a:pt x="9180" y="0"/>
                          <a:pt x="8808" y="8809"/>
                          <a:pt x="8519" y="8809"/>
                        </a:cubicBezTo>
                        <a:close/>
                        <a:moveTo>
                          <a:pt x="8605" y="26180"/>
                        </a:moveTo>
                        <a:cubicBezTo>
                          <a:pt x="14470" y="21411"/>
                          <a:pt x="15210" y="16089"/>
                          <a:pt x="15210" y="16089"/>
                        </a:cubicBezTo>
                        <a:cubicBezTo>
                          <a:pt x="15210" y="22397"/>
                          <a:pt x="8605" y="27522"/>
                          <a:pt x="8605" y="27522"/>
                        </a:cubicBezTo>
                        <a:cubicBezTo>
                          <a:pt x="8605" y="27522"/>
                          <a:pt x="2000" y="22397"/>
                          <a:pt x="2000" y="16089"/>
                        </a:cubicBezTo>
                        <a:cubicBezTo>
                          <a:pt x="2000" y="16089"/>
                          <a:pt x="2723" y="21411"/>
                          <a:pt x="8605" y="26180"/>
                        </a:cubicBezTo>
                        <a:close/>
                        <a:moveTo>
                          <a:pt x="8605" y="22864"/>
                        </a:moveTo>
                        <a:cubicBezTo>
                          <a:pt x="12543" y="19662"/>
                          <a:pt x="13040" y="16089"/>
                          <a:pt x="13040" y="16089"/>
                        </a:cubicBezTo>
                        <a:cubicBezTo>
                          <a:pt x="13040" y="20324"/>
                          <a:pt x="8605" y="23765"/>
                          <a:pt x="8605" y="23765"/>
                        </a:cubicBezTo>
                        <a:cubicBezTo>
                          <a:pt x="8605" y="23765"/>
                          <a:pt x="4171" y="20324"/>
                          <a:pt x="4171" y="16089"/>
                        </a:cubicBezTo>
                        <a:cubicBezTo>
                          <a:pt x="4171" y="16089"/>
                          <a:pt x="4656" y="19662"/>
                          <a:pt x="8605" y="2286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0" name="任意多边形: 形状 259"/>
                  <p:cNvSpPr/>
                  <p:nvPr/>
                </p:nvSpPr>
                <p:spPr>
                  <a:xfrm>
                    <a:off x="958579" y="896312"/>
                    <a:ext cx="3906" cy="3896"/>
                  </a:xfrm>
                  <a:custGeom>
                    <a:avLst/>
                    <a:gdLst/>
                    <a:ahLst/>
                    <a:cxnLst/>
                    <a:rect l="0" t="0" r="0" b="0"/>
                    <a:pathLst>
                      <a:path w="3906" h="3896">
                        <a:moveTo>
                          <a:pt x="0" y="1948"/>
                        </a:moveTo>
                        <a:cubicBezTo>
                          <a:pt x="0" y="872"/>
                          <a:pt x="874" y="0"/>
                          <a:pt x="1953" y="0"/>
                        </a:cubicBezTo>
                        <a:cubicBezTo>
                          <a:pt x="3031" y="0"/>
                          <a:pt x="3906" y="872"/>
                          <a:pt x="3906" y="1948"/>
                        </a:cubicBezTo>
                        <a:cubicBezTo>
                          <a:pt x="3906" y="3024"/>
                          <a:pt x="3031" y="3896"/>
                          <a:pt x="1953" y="3896"/>
                        </a:cubicBezTo>
                        <a:cubicBezTo>
                          <a:pt x="874" y="3896"/>
                          <a:pt x="0" y="3024"/>
                          <a:pt x="0" y="1948"/>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1" name="任意多边形: 形状 260"/>
                  <p:cNvSpPr/>
                  <p:nvPr/>
                </p:nvSpPr>
                <p:spPr>
                  <a:xfrm>
                    <a:off x="951926" y="865167"/>
                    <a:ext cx="17211" cy="29722"/>
                  </a:xfrm>
                  <a:custGeom>
                    <a:avLst/>
                    <a:gdLst/>
                    <a:ahLst/>
                    <a:cxnLst/>
                    <a:rect l="0" t="0" r="0" b="0"/>
                    <a:pathLst>
                      <a:path w="17211" h="29722">
                        <a:moveTo>
                          <a:pt x="8519" y="20914"/>
                        </a:moveTo>
                        <a:cubicBezTo>
                          <a:pt x="8198" y="20914"/>
                          <a:pt x="7967" y="29762"/>
                          <a:pt x="7655" y="29722"/>
                        </a:cubicBezTo>
                        <a:cubicBezTo>
                          <a:pt x="3350" y="28884"/>
                          <a:pt x="0" y="22569"/>
                          <a:pt x="0" y="14896"/>
                        </a:cubicBezTo>
                        <a:cubicBezTo>
                          <a:pt x="0" y="6678"/>
                          <a:pt x="8605" y="0"/>
                          <a:pt x="8605" y="0"/>
                        </a:cubicBezTo>
                        <a:cubicBezTo>
                          <a:pt x="8605" y="0"/>
                          <a:pt x="17211" y="6678"/>
                          <a:pt x="17211" y="14896"/>
                        </a:cubicBezTo>
                        <a:cubicBezTo>
                          <a:pt x="17211" y="22625"/>
                          <a:pt x="13812" y="28976"/>
                          <a:pt x="9462" y="29722"/>
                        </a:cubicBezTo>
                        <a:cubicBezTo>
                          <a:pt x="9180" y="29792"/>
                          <a:pt x="8808" y="20914"/>
                          <a:pt x="8519" y="20914"/>
                        </a:cubicBezTo>
                        <a:close/>
                        <a:moveTo>
                          <a:pt x="8605" y="3542"/>
                        </a:moveTo>
                        <a:cubicBezTo>
                          <a:pt x="14470" y="8311"/>
                          <a:pt x="15210" y="13633"/>
                          <a:pt x="15210" y="13633"/>
                        </a:cubicBezTo>
                        <a:cubicBezTo>
                          <a:pt x="15210" y="7325"/>
                          <a:pt x="8605" y="2200"/>
                          <a:pt x="8605" y="2200"/>
                        </a:cubicBezTo>
                        <a:cubicBezTo>
                          <a:pt x="8605" y="2200"/>
                          <a:pt x="2000" y="7325"/>
                          <a:pt x="2000" y="13633"/>
                        </a:cubicBezTo>
                        <a:cubicBezTo>
                          <a:pt x="2000" y="13633"/>
                          <a:pt x="2723" y="8311"/>
                          <a:pt x="8605" y="3542"/>
                        </a:cubicBezTo>
                        <a:close/>
                        <a:moveTo>
                          <a:pt x="8605" y="6858"/>
                        </a:moveTo>
                        <a:cubicBezTo>
                          <a:pt x="12543" y="10060"/>
                          <a:pt x="13040" y="13633"/>
                          <a:pt x="13040" y="13633"/>
                        </a:cubicBezTo>
                        <a:cubicBezTo>
                          <a:pt x="13040" y="9398"/>
                          <a:pt x="8605" y="5957"/>
                          <a:pt x="8605" y="5957"/>
                        </a:cubicBezTo>
                        <a:cubicBezTo>
                          <a:pt x="8605" y="5957"/>
                          <a:pt x="4171" y="9398"/>
                          <a:pt x="4171" y="13633"/>
                        </a:cubicBezTo>
                        <a:cubicBezTo>
                          <a:pt x="4171" y="13633"/>
                          <a:pt x="4656" y="10060"/>
                          <a:pt x="8605" y="6858"/>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3" name="组合 172"/>
                <p:cNvGrpSpPr/>
                <p:nvPr/>
              </p:nvGrpSpPr>
              <p:grpSpPr>
                <a:xfrm>
                  <a:off x="894823" y="933446"/>
                  <a:ext cx="46899" cy="46829"/>
                  <a:chOff x="894823" y="933446"/>
                  <a:chExt cx="46899" cy="46829"/>
                </a:xfrm>
                <a:grpFill/>
              </p:grpSpPr>
              <p:sp>
                <p:nvSpPr>
                  <p:cNvPr id="252" name="任意多边形: 形状 251"/>
                  <p:cNvSpPr/>
                  <p:nvPr/>
                </p:nvSpPr>
                <p:spPr>
                  <a:xfrm>
                    <a:off x="894511" y="941344"/>
                    <a:ext cx="21706" cy="16167"/>
                  </a:xfrm>
                  <a:custGeom>
                    <a:avLst/>
                    <a:gdLst/>
                    <a:ahLst/>
                    <a:cxnLst/>
                    <a:rect l="0" t="0" r="0" b="0"/>
                    <a:pathLst>
                      <a:path w="21706" h="16167">
                        <a:moveTo>
                          <a:pt x="15111" y="10617"/>
                        </a:moveTo>
                        <a:cubicBezTo>
                          <a:pt x="14980" y="10844"/>
                          <a:pt x="21163" y="14621"/>
                          <a:pt x="21006" y="14825"/>
                        </a:cubicBezTo>
                        <a:cubicBezTo>
                          <a:pt x="18654" y="17521"/>
                          <a:pt x="12806" y="17306"/>
                          <a:pt x="7363" y="14171"/>
                        </a:cubicBezTo>
                        <a:cubicBezTo>
                          <a:pt x="1533" y="10814"/>
                          <a:pt x="312" y="2013"/>
                          <a:pt x="312" y="2013"/>
                        </a:cubicBezTo>
                        <a:cubicBezTo>
                          <a:pt x="312" y="2013"/>
                          <a:pt x="8564" y="-1333"/>
                          <a:pt x="14394" y="2025"/>
                        </a:cubicBezTo>
                        <a:cubicBezTo>
                          <a:pt x="19876" y="5182"/>
                          <a:pt x="22993" y="10175"/>
                          <a:pt x="21744" y="13550"/>
                        </a:cubicBezTo>
                        <a:cubicBezTo>
                          <a:pt x="21680" y="13778"/>
                          <a:pt x="15229" y="10413"/>
                          <a:pt x="15111" y="10617"/>
                        </a:cubicBezTo>
                        <a:close/>
                        <a:moveTo>
                          <a:pt x="2824" y="3460"/>
                        </a:moveTo>
                        <a:cubicBezTo>
                          <a:pt x="8603" y="1269"/>
                          <a:pt x="12680" y="2921"/>
                          <a:pt x="12680" y="2921"/>
                        </a:cubicBezTo>
                        <a:cubicBezTo>
                          <a:pt x="8206" y="344"/>
                          <a:pt x="1872" y="2912"/>
                          <a:pt x="1872" y="2912"/>
                        </a:cubicBezTo>
                        <a:cubicBezTo>
                          <a:pt x="1872" y="2912"/>
                          <a:pt x="2810" y="9667"/>
                          <a:pt x="7284" y="12243"/>
                        </a:cubicBezTo>
                        <a:cubicBezTo>
                          <a:pt x="7284" y="12243"/>
                          <a:pt x="3804" y="9559"/>
                          <a:pt x="2824" y="3460"/>
                        </a:cubicBezTo>
                        <a:close/>
                        <a:moveTo>
                          <a:pt x="5177" y="4815"/>
                        </a:moveTo>
                        <a:cubicBezTo>
                          <a:pt x="9056" y="3344"/>
                          <a:pt x="11794" y="4452"/>
                          <a:pt x="11794" y="4452"/>
                        </a:cubicBezTo>
                        <a:cubicBezTo>
                          <a:pt x="8790" y="2722"/>
                          <a:pt x="4537" y="4446"/>
                          <a:pt x="4537" y="4446"/>
                        </a:cubicBezTo>
                        <a:cubicBezTo>
                          <a:pt x="4537" y="4446"/>
                          <a:pt x="5167" y="8982"/>
                          <a:pt x="8171" y="10712"/>
                        </a:cubicBezTo>
                        <a:cubicBezTo>
                          <a:pt x="8171" y="10712"/>
                          <a:pt x="5835" y="8910"/>
                          <a:pt x="5177" y="481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3" name="任意多边形: 形状 252"/>
                  <p:cNvSpPr/>
                  <p:nvPr/>
                </p:nvSpPr>
                <p:spPr>
                  <a:xfrm>
                    <a:off x="920007" y="955682"/>
                    <a:ext cx="21714" cy="16166"/>
                  </a:xfrm>
                  <a:custGeom>
                    <a:avLst/>
                    <a:gdLst/>
                    <a:ahLst/>
                    <a:cxnLst/>
                    <a:rect l="0" t="0" r="0" b="0"/>
                    <a:pathLst>
                      <a:path w="21714" h="16166">
                        <a:moveTo>
                          <a:pt x="6844" y="6201"/>
                        </a:moveTo>
                        <a:cubicBezTo>
                          <a:pt x="6713" y="6427"/>
                          <a:pt x="0" y="2975"/>
                          <a:pt x="0" y="3212"/>
                        </a:cubicBezTo>
                        <a:cubicBezTo>
                          <a:pt x="-922" y="6593"/>
                          <a:pt x="2189" y="11536"/>
                          <a:pt x="7632" y="14671"/>
                        </a:cubicBezTo>
                        <a:cubicBezTo>
                          <a:pt x="13462" y="18028"/>
                          <a:pt x="21714" y="14683"/>
                          <a:pt x="21714" y="14683"/>
                        </a:cubicBezTo>
                        <a:cubicBezTo>
                          <a:pt x="21714" y="14683"/>
                          <a:pt x="20493" y="5882"/>
                          <a:pt x="14663" y="2524"/>
                        </a:cubicBezTo>
                        <a:cubicBezTo>
                          <a:pt x="9181" y="0"/>
                          <a:pt x="3287" y="-829"/>
                          <a:pt x="981" y="1937"/>
                        </a:cubicBezTo>
                        <a:cubicBezTo>
                          <a:pt x="816" y="2107"/>
                          <a:pt x="6962" y="5997"/>
                          <a:pt x="6844" y="6201"/>
                        </a:cubicBezTo>
                        <a:close/>
                        <a:moveTo>
                          <a:pt x="19202" y="13236"/>
                        </a:moveTo>
                        <a:cubicBezTo>
                          <a:pt x="18215" y="7148"/>
                          <a:pt x="14742" y="4452"/>
                          <a:pt x="14742" y="4452"/>
                        </a:cubicBezTo>
                        <a:cubicBezTo>
                          <a:pt x="19216" y="7029"/>
                          <a:pt x="20154" y="13784"/>
                          <a:pt x="20154" y="13784"/>
                        </a:cubicBezTo>
                        <a:cubicBezTo>
                          <a:pt x="20154" y="13784"/>
                          <a:pt x="13820" y="16352"/>
                          <a:pt x="9345" y="13775"/>
                        </a:cubicBezTo>
                        <a:cubicBezTo>
                          <a:pt x="9345" y="13775"/>
                          <a:pt x="13416" y="15439"/>
                          <a:pt x="19202" y="13236"/>
                        </a:cubicBezTo>
                        <a:close/>
                        <a:moveTo>
                          <a:pt x="16849" y="11881"/>
                        </a:moveTo>
                        <a:cubicBezTo>
                          <a:pt x="16187" y="7794"/>
                          <a:pt x="13855" y="5984"/>
                          <a:pt x="13855" y="5984"/>
                        </a:cubicBezTo>
                        <a:cubicBezTo>
                          <a:pt x="16859" y="7714"/>
                          <a:pt x="17489" y="12249"/>
                          <a:pt x="17489" y="12249"/>
                        </a:cubicBezTo>
                        <a:cubicBezTo>
                          <a:pt x="17489" y="12249"/>
                          <a:pt x="13236" y="13973"/>
                          <a:pt x="10232" y="12243"/>
                        </a:cubicBezTo>
                        <a:cubicBezTo>
                          <a:pt x="10232" y="12243"/>
                          <a:pt x="12965" y="13360"/>
                          <a:pt x="16849" y="1188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4" name="任意多边形: 形状 253"/>
                  <p:cNvSpPr/>
                  <p:nvPr/>
                </p:nvSpPr>
                <p:spPr>
                  <a:xfrm>
                    <a:off x="903232" y="958617"/>
                    <a:ext cx="16207" cy="21659"/>
                  </a:xfrm>
                  <a:custGeom>
                    <a:avLst/>
                    <a:gdLst/>
                    <a:ahLst/>
                    <a:cxnLst/>
                    <a:rect l="0" t="0" r="0" b="0"/>
                    <a:pathLst>
                      <a:path w="16207" h="21659">
                        <a:moveTo>
                          <a:pt x="9991" y="6826"/>
                        </a:moveTo>
                        <a:cubicBezTo>
                          <a:pt x="9764" y="6696"/>
                          <a:pt x="13224" y="0"/>
                          <a:pt x="12987" y="0"/>
                        </a:cubicBezTo>
                        <a:cubicBezTo>
                          <a:pt x="9598" y="-919"/>
                          <a:pt x="4642" y="2184"/>
                          <a:pt x="1499" y="7613"/>
                        </a:cubicBezTo>
                        <a:cubicBezTo>
                          <a:pt x="-1867" y="13428"/>
                          <a:pt x="1487" y="21659"/>
                          <a:pt x="1487" y="21659"/>
                        </a:cubicBezTo>
                        <a:cubicBezTo>
                          <a:pt x="1487" y="21659"/>
                          <a:pt x="10311" y="20441"/>
                          <a:pt x="13677" y="14626"/>
                        </a:cubicBezTo>
                        <a:cubicBezTo>
                          <a:pt x="16842" y="9157"/>
                          <a:pt x="17038" y="3279"/>
                          <a:pt x="14265" y="979"/>
                        </a:cubicBezTo>
                        <a:cubicBezTo>
                          <a:pt x="14095" y="814"/>
                          <a:pt x="10195" y="6944"/>
                          <a:pt x="9991" y="6826"/>
                        </a:cubicBezTo>
                        <a:close/>
                        <a:moveTo>
                          <a:pt x="2938" y="19153"/>
                        </a:moveTo>
                        <a:cubicBezTo>
                          <a:pt x="9041" y="18168"/>
                          <a:pt x="11744" y="14704"/>
                          <a:pt x="11744" y="14704"/>
                        </a:cubicBezTo>
                        <a:cubicBezTo>
                          <a:pt x="9160" y="19168"/>
                          <a:pt x="2388" y="20102"/>
                          <a:pt x="2388" y="20102"/>
                        </a:cubicBezTo>
                        <a:cubicBezTo>
                          <a:pt x="2388" y="20102"/>
                          <a:pt x="0" y="13785"/>
                          <a:pt x="2397" y="9322"/>
                        </a:cubicBezTo>
                        <a:cubicBezTo>
                          <a:pt x="2397" y="9322"/>
                          <a:pt x="0" y="13382"/>
                          <a:pt x="2938" y="19153"/>
                        </a:cubicBezTo>
                        <a:close/>
                        <a:moveTo>
                          <a:pt x="4296" y="16806"/>
                        </a:moveTo>
                        <a:cubicBezTo>
                          <a:pt x="8393" y="16145"/>
                          <a:pt x="10208" y="13820"/>
                          <a:pt x="10208" y="13820"/>
                        </a:cubicBezTo>
                        <a:cubicBezTo>
                          <a:pt x="8474" y="16816"/>
                          <a:pt x="3927" y="17444"/>
                          <a:pt x="3927" y="17444"/>
                        </a:cubicBezTo>
                        <a:cubicBezTo>
                          <a:pt x="3927" y="17444"/>
                          <a:pt x="2198" y="13203"/>
                          <a:pt x="3933" y="10206"/>
                        </a:cubicBezTo>
                        <a:cubicBezTo>
                          <a:pt x="3933" y="10206"/>
                          <a:pt x="2813" y="12932"/>
                          <a:pt x="4296" y="1680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5" name="任意多边形: 形状 254"/>
                  <p:cNvSpPr/>
                  <p:nvPr/>
                </p:nvSpPr>
                <p:spPr>
                  <a:xfrm>
                    <a:off x="916676" y="955269"/>
                    <a:ext cx="3191" cy="3183"/>
                  </a:xfrm>
                  <a:custGeom>
                    <a:avLst/>
                    <a:gdLst/>
                    <a:ahLst/>
                    <a:cxnLst/>
                    <a:rect l="0" t="0" r="0" b="0"/>
                    <a:pathLst>
                      <a:path w="3191" h="3183">
                        <a:moveTo>
                          <a:pt x="214" y="796"/>
                        </a:moveTo>
                        <a:cubicBezTo>
                          <a:pt x="655" y="0"/>
                          <a:pt x="1630" y="-226"/>
                          <a:pt x="2393" y="213"/>
                        </a:cubicBezTo>
                        <a:cubicBezTo>
                          <a:pt x="3157" y="653"/>
                          <a:pt x="3418" y="1626"/>
                          <a:pt x="2977" y="2387"/>
                        </a:cubicBezTo>
                        <a:cubicBezTo>
                          <a:pt x="2537" y="3149"/>
                          <a:pt x="1561" y="3409"/>
                          <a:pt x="798" y="2970"/>
                        </a:cubicBezTo>
                        <a:cubicBezTo>
                          <a:pt x="0" y="2530"/>
                          <a:pt x="-227" y="1557"/>
                          <a:pt x="214" y="79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6" name="任意多边形: 形状 255"/>
                  <p:cNvSpPr/>
                  <p:nvPr/>
                </p:nvSpPr>
                <p:spPr>
                  <a:xfrm>
                    <a:off x="917634" y="933135"/>
                    <a:ext cx="16209" cy="21651"/>
                  </a:xfrm>
                  <a:custGeom>
                    <a:avLst/>
                    <a:gdLst/>
                    <a:ahLst/>
                    <a:cxnLst/>
                    <a:rect l="0" t="0" r="0" b="0"/>
                    <a:pathLst>
                      <a:path w="16209" h="21651">
                        <a:moveTo>
                          <a:pt x="5564" y="15073"/>
                        </a:moveTo>
                        <a:cubicBezTo>
                          <a:pt x="5337" y="14942"/>
                          <a:pt x="1550" y="21109"/>
                          <a:pt x="1346" y="20953"/>
                        </a:cubicBezTo>
                        <a:cubicBezTo>
                          <a:pt x="-1358" y="18606"/>
                          <a:pt x="-1142" y="12773"/>
                          <a:pt x="2001" y="7344"/>
                        </a:cubicBezTo>
                        <a:cubicBezTo>
                          <a:pt x="5367" y="1529"/>
                          <a:pt x="14190" y="311"/>
                          <a:pt x="14190" y="311"/>
                        </a:cubicBezTo>
                        <a:cubicBezTo>
                          <a:pt x="14190" y="311"/>
                          <a:pt x="17544" y="8542"/>
                          <a:pt x="14178" y="14357"/>
                        </a:cubicBezTo>
                        <a:cubicBezTo>
                          <a:pt x="11013" y="19826"/>
                          <a:pt x="6008" y="22934"/>
                          <a:pt x="2624" y="21689"/>
                        </a:cubicBezTo>
                        <a:cubicBezTo>
                          <a:pt x="2396" y="21624"/>
                          <a:pt x="5769" y="15191"/>
                          <a:pt x="5564" y="15073"/>
                        </a:cubicBezTo>
                        <a:close/>
                        <a:moveTo>
                          <a:pt x="12740" y="2817"/>
                        </a:moveTo>
                        <a:cubicBezTo>
                          <a:pt x="14936" y="8581"/>
                          <a:pt x="13280" y="12648"/>
                          <a:pt x="13280" y="12648"/>
                        </a:cubicBezTo>
                        <a:cubicBezTo>
                          <a:pt x="15864" y="8185"/>
                          <a:pt x="13289" y="1867"/>
                          <a:pt x="13289" y="1867"/>
                        </a:cubicBezTo>
                        <a:cubicBezTo>
                          <a:pt x="13289" y="1867"/>
                          <a:pt x="6517" y="2802"/>
                          <a:pt x="3934" y="7266"/>
                        </a:cubicBezTo>
                        <a:cubicBezTo>
                          <a:pt x="3934" y="7266"/>
                          <a:pt x="6625" y="3795"/>
                          <a:pt x="12740" y="2817"/>
                        </a:cubicBezTo>
                        <a:close/>
                        <a:moveTo>
                          <a:pt x="11382" y="5163"/>
                        </a:moveTo>
                        <a:cubicBezTo>
                          <a:pt x="12856" y="9033"/>
                          <a:pt x="11745" y="11764"/>
                          <a:pt x="11745" y="11764"/>
                        </a:cubicBezTo>
                        <a:cubicBezTo>
                          <a:pt x="13479" y="8767"/>
                          <a:pt x="11751" y="4526"/>
                          <a:pt x="11751" y="4526"/>
                        </a:cubicBezTo>
                        <a:cubicBezTo>
                          <a:pt x="11751" y="4526"/>
                          <a:pt x="7204" y="5154"/>
                          <a:pt x="5469" y="8150"/>
                        </a:cubicBezTo>
                        <a:cubicBezTo>
                          <a:pt x="5469" y="8150"/>
                          <a:pt x="7276" y="5820"/>
                          <a:pt x="11382" y="5163"/>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4" name="组合 173"/>
                <p:cNvGrpSpPr/>
                <p:nvPr/>
              </p:nvGrpSpPr>
              <p:grpSpPr>
                <a:xfrm>
                  <a:off x="951571" y="939166"/>
                  <a:ext cx="35442" cy="35389"/>
                  <a:chOff x="951571" y="939166"/>
                  <a:chExt cx="35442" cy="35389"/>
                </a:xfrm>
                <a:grpFill/>
              </p:grpSpPr>
              <p:sp>
                <p:nvSpPr>
                  <p:cNvPr id="247" name="任意多边形: 形状 246"/>
                  <p:cNvSpPr/>
                  <p:nvPr/>
                </p:nvSpPr>
                <p:spPr>
                  <a:xfrm>
                    <a:off x="951464" y="948091"/>
                    <a:ext cx="16147" cy="10458"/>
                  </a:xfrm>
                  <a:custGeom>
                    <a:avLst/>
                    <a:gdLst/>
                    <a:ahLst/>
                    <a:cxnLst/>
                    <a:rect l="0" t="0" r="0" b="0"/>
                    <a:pathLst>
                      <a:path w="16147" h="10458">
                        <a:moveTo>
                          <a:pt x="11301" y="6453"/>
                        </a:moveTo>
                        <a:cubicBezTo>
                          <a:pt x="11239" y="6624"/>
                          <a:pt x="15937" y="8469"/>
                          <a:pt x="15855" y="8628"/>
                        </a:cubicBezTo>
                        <a:cubicBezTo>
                          <a:pt x="14568" y="10761"/>
                          <a:pt x="10531" y="11319"/>
                          <a:pt x="6418" y="9825"/>
                        </a:cubicBezTo>
                        <a:cubicBezTo>
                          <a:pt x="2012" y="8226"/>
                          <a:pt x="107" y="2337"/>
                          <a:pt x="107" y="2337"/>
                        </a:cubicBezTo>
                        <a:cubicBezTo>
                          <a:pt x="107" y="2337"/>
                          <a:pt x="5361" y="-953"/>
                          <a:pt x="9767" y="646"/>
                        </a:cubicBezTo>
                        <a:cubicBezTo>
                          <a:pt x="13910" y="2150"/>
                          <a:pt x="16653" y="5199"/>
                          <a:pt x="16206" y="7664"/>
                        </a:cubicBezTo>
                        <a:cubicBezTo>
                          <a:pt x="16189" y="7828"/>
                          <a:pt x="11357" y="6299"/>
                          <a:pt x="11301" y="6453"/>
                        </a:cubicBezTo>
                        <a:close/>
                        <a:moveTo>
                          <a:pt x="2006" y="3026"/>
                        </a:moveTo>
                        <a:cubicBezTo>
                          <a:pt x="5704" y="826"/>
                          <a:pt x="8701" y="1467"/>
                          <a:pt x="8701" y="1467"/>
                        </a:cubicBezTo>
                        <a:cubicBezTo>
                          <a:pt x="5319" y="240"/>
                          <a:pt x="1286" y="2765"/>
                          <a:pt x="1286" y="2765"/>
                        </a:cubicBezTo>
                        <a:cubicBezTo>
                          <a:pt x="1286" y="2765"/>
                          <a:pt x="2748" y="7285"/>
                          <a:pt x="6130" y="8513"/>
                        </a:cubicBezTo>
                        <a:cubicBezTo>
                          <a:pt x="6130" y="8513"/>
                          <a:pt x="3418" y="7091"/>
                          <a:pt x="2006" y="3026"/>
                        </a:cubicBezTo>
                        <a:close/>
                        <a:moveTo>
                          <a:pt x="3783" y="3671"/>
                        </a:moveTo>
                        <a:cubicBezTo>
                          <a:pt x="6266" y="2194"/>
                          <a:pt x="8278" y="2625"/>
                          <a:pt x="8278" y="2625"/>
                        </a:cubicBezTo>
                        <a:cubicBezTo>
                          <a:pt x="6008" y="1801"/>
                          <a:pt x="3300" y="3496"/>
                          <a:pt x="3300" y="3496"/>
                        </a:cubicBezTo>
                        <a:cubicBezTo>
                          <a:pt x="3300" y="3496"/>
                          <a:pt x="4282" y="6531"/>
                          <a:pt x="6552" y="7355"/>
                        </a:cubicBezTo>
                        <a:cubicBezTo>
                          <a:pt x="6552" y="7355"/>
                          <a:pt x="4731" y="6401"/>
                          <a:pt x="3783" y="367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8" name="任意多边形: 形状 247"/>
                  <p:cNvSpPr/>
                  <p:nvPr/>
                </p:nvSpPr>
                <p:spPr>
                  <a:xfrm>
                    <a:off x="970858" y="954966"/>
                    <a:ext cx="16154" cy="10458"/>
                  </a:xfrm>
                  <a:custGeom>
                    <a:avLst/>
                    <a:gdLst/>
                    <a:ahLst/>
                    <a:cxnLst/>
                    <a:rect l="0" t="0" r="0" b="0"/>
                    <a:pathLst>
                      <a:path w="16154" h="10458">
                        <a:moveTo>
                          <a:pt x="4926" y="4305"/>
                        </a:moveTo>
                        <a:cubicBezTo>
                          <a:pt x="4864" y="4476"/>
                          <a:pt x="0" y="2877"/>
                          <a:pt x="0" y="3051"/>
                        </a:cubicBezTo>
                        <a:cubicBezTo>
                          <a:pt x="0" y="5510"/>
                          <a:pt x="2381" y="8526"/>
                          <a:pt x="6494" y="10019"/>
                        </a:cubicBezTo>
                        <a:cubicBezTo>
                          <a:pt x="10900" y="11619"/>
                          <a:pt x="16154" y="8328"/>
                          <a:pt x="16154" y="8328"/>
                        </a:cubicBezTo>
                        <a:cubicBezTo>
                          <a:pt x="16154" y="8328"/>
                          <a:pt x="14249" y="2439"/>
                          <a:pt x="9844" y="840"/>
                        </a:cubicBezTo>
                        <a:cubicBezTo>
                          <a:pt x="5700" y="0"/>
                          <a:pt x="1635" y="0"/>
                          <a:pt x="0" y="2087"/>
                        </a:cubicBezTo>
                        <a:cubicBezTo>
                          <a:pt x="0" y="2224"/>
                          <a:pt x="4983" y="4150"/>
                          <a:pt x="4926" y="4305"/>
                        </a:cubicBezTo>
                        <a:close/>
                        <a:moveTo>
                          <a:pt x="14255" y="7639"/>
                        </a:moveTo>
                        <a:cubicBezTo>
                          <a:pt x="12840" y="3583"/>
                          <a:pt x="10131" y="2153"/>
                          <a:pt x="10131" y="2153"/>
                        </a:cubicBezTo>
                        <a:cubicBezTo>
                          <a:pt x="13513" y="3380"/>
                          <a:pt x="14975" y="7900"/>
                          <a:pt x="14975" y="7900"/>
                        </a:cubicBezTo>
                        <a:cubicBezTo>
                          <a:pt x="14975" y="7900"/>
                          <a:pt x="10942" y="10426"/>
                          <a:pt x="7561" y="9198"/>
                        </a:cubicBezTo>
                        <a:cubicBezTo>
                          <a:pt x="7561" y="9198"/>
                          <a:pt x="10554" y="9848"/>
                          <a:pt x="14255" y="7639"/>
                        </a:cubicBezTo>
                        <a:close/>
                        <a:moveTo>
                          <a:pt x="12478" y="6994"/>
                        </a:moveTo>
                        <a:cubicBezTo>
                          <a:pt x="11528" y="4270"/>
                          <a:pt x="9709" y="3310"/>
                          <a:pt x="9709" y="3310"/>
                        </a:cubicBezTo>
                        <a:cubicBezTo>
                          <a:pt x="11979" y="4134"/>
                          <a:pt x="12961" y="7169"/>
                          <a:pt x="12961" y="7169"/>
                        </a:cubicBezTo>
                        <a:cubicBezTo>
                          <a:pt x="12961" y="7169"/>
                          <a:pt x="10253" y="8865"/>
                          <a:pt x="7983" y="8040"/>
                        </a:cubicBezTo>
                        <a:cubicBezTo>
                          <a:pt x="7983" y="8040"/>
                          <a:pt x="9993" y="8477"/>
                          <a:pt x="12478" y="699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9" name="任意多边形: 形状 248"/>
                  <p:cNvSpPr/>
                  <p:nvPr/>
                </p:nvSpPr>
                <p:spPr>
                  <a:xfrm>
                    <a:off x="960700" y="958442"/>
                    <a:ext cx="10484" cy="16113"/>
                  </a:xfrm>
                  <a:custGeom>
                    <a:avLst/>
                    <a:gdLst/>
                    <a:ahLst/>
                    <a:cxnLst/>
                    <a:rect l="0" t="0" r="0" b="0"/>
                    <a:pathLst>
                      <a:path w="10484" h="16113">
                        <a:moveTo>
                          <a:pt x="6169" y="4914"/>
                        </a:moveTo>
                        <a:cubicBezTo>
                          <a:pt x="5997" y="4851"/>
                          <a:pt x="7600" y="0"/>
                          <a:pt x="7425" y="0"/>
                        </a:cubicBezTo>
                        <a:cubicBezTo>
                          <a:pt x="4960" y="0"/>
                          <a:pt x="1937" y="2375"/>
                          <a:pt x="0" y="6478"/>
                        </a:cubicBezTo>
                        <a:cubicBezTo>
                          <a:pt x="-1164" y="10872"/>
                          <a:pt x="2135" y="16113"/>
                          <a:pt x="2135" y="16113"/>
                        </a:cubicBezTo>
                        <a:cubicBezTo>
                          <a:pt x="2135" y="16113"/>
                          <a:pt x="8039" y="14213"/>
                          <a:pt x="9642" y="9819"/>
                        </a:cubicBezTo>
                        <a:cubicBezTo>
                          <a:pt x="11150" y="5686"/>
                          <a:pt x="10572" y="1631"/>
                          <a:pt x="8391" y="0"/>
                        </a:cubicBezTo>
                        <a:cubicBezTo>
                          <a:pt x="8255" y="0"/>
                          <a:pt x="6323" y="4970"/>
                          <a:pt x="6169" y="4914"/>
                        </a:cubicBezTo>
                        <a:close/>
                        <a:moveTo>
                          <a:pt x="2826" y="14219"/>
                        </a:moveTo>
                        <a:cubicBezTo>
                          <a:pt x="6892" y="12808"/>
                          <a:pt x="8326" y="10106"/>
                          <a:pt x="8326" y="10106"/>
                        </a:cubicBezTo>
                        <a:cubicBezTo>
                          <a:pt x="7095" y="13479"/>
                          <a:pt x="2564" y="14937"/>
                          <a:pt x="2564" y="14937"/>
                        </a:cubicBezTo>
                        <a:cubicBezTo>
                          <a:pt x="2564" y="14937"/>
                          <a:pt x="0" y="10914"/>
                          <a:pt x="1263" y="7541"/>
                        </a:cubicBezTo>
                        <a:cubicBezTo>
                          <a:pt x="1263" y="7541"/>
                          <a:pt x="0" y="10527"/>
                          <a:pt x="2826" y="14219"/>
                        </a:cubicBezTo>
                        <a:close/>
                        <a:moveTo>
                          <a:pt x="3473" y="12446"/>
                        </a:moveTo>
                        <a:cubicBezTo>
                          <a:pt x="6203" y="11498"/>
                          <a:pt x="7166" y="9684"/>
                          <a:pt x="7166" y="9684"/>
                        </a:cubicBezTo>
                        <a:cubicBezTo>
                          <a:pt x="6339" y="11949"/>
                          <a:pt x="3297" y="12928"/>
                          <a:pt x="3297" y="12928"/>
                        </a:cubicBezTo>
                        <a:cubicBezTo>
                          <a:pt x="3297" y="12928"/>
                          <a:pt x="1597" y="10227"/>
                          <a:pt x="2423" y="7963"/>
                        </a:cubicBezTo>
                        <a:cubicBezTo>
                          <a:pt x="2423" y="7963"/>
                          <a:pt x="1986" y="9967"/>
                          <a:pt x="3473" y="1244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0" name="任意多边形: 形状 249"/>
                  <p:cNvSpPr/>
                  <p:nvPr/>
                </p:nvSpPr>
                <p:spPr>
                  <a:xfrm>
                    <a:off x="968180" y="955752"/>
                    <a:ext cx="2223" cy="2217"/>
                  </a:xfrm>
                  <a:custGeom>
                    <a:avLst/>
                    <a:gdLst/>
                    <a:ahLst/>
                    <a:cxnLst/>
                    <a:rect l="0" t="0" r="0" b="0"/>
                    <a:pathLst>
                      <a:path w="2223" h="2217">
                        <a:moveTo>
                          <a:pt x="0" y="730"/>
                        </a:moveTo>
                        <a:cubicBezTo>
                          <a:pt x="277" y="154"/>
                          <a:pt x="915" y="-142"/>
                          <a:pt x="1492" y="0"/>
                        </a:cubicBezTo>
                        <a:cubicBezTo>
                          <a:pt x="2068" y="277"/>
                          <a:pt x="2366" y="913"/>
                          <a:pt x="2156" y="1488"/>
                        </a:cubicBezTo>
                        <a:cubicBezTo>
                          <a:pt x="1946" y="2063"/>
                          <a:pt x="1308" y="2360"/>
                          <a:pt x="731" y="2150"/>
                        </a:cubicBezTo>
                        <a:cubicBezTo>
                          <a:pt x="155" y="1941"/>
                          <a:pt x="-143" y="1305"/>
                          <a:pt x="0" y="73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1" name="任意多边形: 形状 250"/>
                  <p:cNvSpPr/>
                  <p:nvPr/>
                </p:nvSpPr>
                <p:spPr>
                  <a:xfrm>
                    <a:off x="967606" y="939059"/>
                    <a:ext cx="10484" cy="16106"/>
                  </a:xfrm>
                  <a:custGeom>
                    <a:avLst/>
                    <a:gdLst/>
                    <a:ahLst/>
                    <a:cxnLst/>
                    <a:rect l="0" t="0" r="0" b="0"/>
                    <a:pathLst>
                      <a:path w="10484" h="16106">
                        <a:moveTo>
                          <a:pt x="4015" y="11272"/>
                        </a:moveTo>
                        <a:cubicBezTo>
                          <a:pt x="3843" y="11210"/>
                          <a:pt x="1994" y="15896"/>
                          <a:pt x="1835" y="15814"/>
                        </a:cubicBezTo>
                        <a:cubicBezTo>
                          <a:pt x="-304" y="14531"/>
                          <a:pt x="-863" y="10504"/>
                          <a:pt x="634" y="6401"/>
                        </a:cubicBezTo>
                        <a:cubicBezTo>
                          <a:pt x="2238" y="2007"/>
                          <a:pt x="8142" y="107"/>
                          <a:pt x="8142" y="107"/>
                        </a:cubicBezTo>
                        <a:cubicBezTo>
                          <a:pt x="8142" y="107"/>
                          <a:pt x="11440" y="5348"/>
                          <a:pt x="9837" y="9742"/>
                        </a:cubicBezTo>
                        <a:cubicBezTo>
                          <a:pt x="8329" y="13875"/>
                          <a:pt x="5272" y="16611"/>
                          <a:pt x="2801" y="16165"/>
                        </a:cubicBezTo>
                        <a:cubicBezTo>
                          <a:pt x="2636" y="16148"/>
                          <a:pt x="4169" y="11328"/>
                          <a:pt x="4015" y="11272"/>
                        </a:cubicBezTo>
                        <a:close/>
                        <a:moveTo>
                          <a:pt x="7451" y="2001"/>
                        </a:moveTo>
                        <a:cubicBezTo>
                          <a:pt x="9656" y="5689"/>
                          <a:pt x="9013" y="8679"/>
                          <a:pt x="9013" y="8679"/>
                        </a:cubicBezTo>
                        <a:cubicBezTo>
                          <a:pt x="10244" y="5306"/>
                          <a:pt x="7712" y="1283"/>
                          <a:pt x="7712" y="1283"/>
                        </a:cubicBezTo>
                        <a:cubicBezTo>
                          <a:pt x="7712" y="1283"/>
                          <a:pt x="3181" y="2741"/>
                          <a:pt x="1950" y="6114"/>
                        </a:cubicBezTo>
                        <a:cubicBezTo>
                          <a:pt x="1950" y="6114"/>
                          <a:pt x="3375" y="3409"/>
                          <a:pt x="7451" y="2001"/>
                        </a:cubicBezTo>
                        <a:close/>
                        <a:moveTo>
                          <a:pt x="6804" y="3774"/>
                        </a:moveTo>
                        <a:cubicBezTo>
                          <a:pt x="8284" y="6250"/>
                          <a:pt x="7853" y="8257"/>
                          <a:pt x="7853" y="8257"/>
                        </a:cubicBezTo>
                        <a:cubicBezTo>
                          <a:pt x="8679" y="5993"/>
                          <a:pt x="6979" y="3292"/>
                          <a:pt x="6979" y="3292"/>
                        </a:cubicBezTo>
                        <a:cubicBezTo>
                          <a:pt x="6979" y="3292"/>
                          <a:pt x="3937" y="4271"/>
                          <a:pt x="3111" y="6536"/>
                        </a:cubicBezTo>
                        <a:cubicBezTo>
                          <a:pt x="3111" y="6536"/>
                          <a:pt x="4067" y="4719"/>
                          <a:pt x="6804" y="377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5" name="组合 174"/>
                <p:cNvGrpSpPr/>
                <p:nvPr/>
              </p:nvGrpSpPr>
              <p:grpSpPr>
                <a:xfrm>
                  <a:off x="855568" y="970208"/>
                  <a:ext cx="115942" cy="115769"/>
                  <a:chOff x="855568" y="970208"/>
                  <a:chExt cx="115942" cy="115769"/>
                </a:xfrm>
                <a:grpFill/>
              </p:grpSpPr>
              <p:sp>
                <p:nvSpPr>
                  <p:cNvPr id="242" name="任意多边形: 形状 241"/>
                  <p:cNvSpPr/>
                  <p:nvPr/>
                </p:nvSpPr>
                <p:spPr>
                  <a:xfrm>
                    <a:off x="854054" y="1030046"/>
                    <a:ext cx="55161" cy="49501"/>
                  </a:xfrm>
                  <a:custGeom>
                    <a:avLst/>
                    <a:gdLst/>
                    <a:ahLst/>
                    <a:cxnLst/>
                    <a:rect l="0" t="0" r="0" b="0"/>
                    <a:pathLst>
                      <a:path w="55161" h="49501">
                        <a:moveTo>
                          <a:pt x="38320" y="16019"/>
                        </a:moveTo>
                        <a:cubicBezTo>
                          <a:pt x="38791" y="16580"/>
                          <a:pt x="54643" y="3997"/>
                          <a:pt x="55030" y="4601"/>
                        </a:cubicBezTo>
                        <a:cubicBezTo>
                          <a:pt x="59880" y="13340"/>
                          <a:pt x="53724" y="28449"/>
                          <a:pt x="40271" y="39709"/>
                        </a:cubicBezTo>
                        <a:cubicBezTo>
                          <a:pt x="25861" y="51770"/>
                          <a:pt x="1526" y="46557"/>
                          <a:pt x="1526" y="46557"/>
                        </a:cubicBezTo>
                        <a:cubicBezTo>
                          <a:pt x="1526" y="46557"/>
                          <a:pt x="605" y="21748"/>
                          <a:pt x="15015" y="9687"/>
                        </a:cubicBezTo>
                        <a:cubicBezTo>
                          <a:pt x="28566" y="-1654"/>
                          <a:pt x="44687" y="-5045"/>
                          <a:pt x="52379" y="1449"/>
                        </a:cubicBezTo>
                        <a:cubicBezTo>
                          <a:pt x="52916" y="1837"/>
                          <a:pt x="37896" y="15515"/>
                          <a:pt x="38320" y="16019"/>
                        </a:cubicBezTo>
                        <a:close/>
                        <a:moveTo>
                          <a:pt x="7736" y="41360"/>
                        </a:moveTo>
                        <a:cubicBezTo>
                          <a:pt x="7491" y="24131"/>
                          <a:pt x="15736" y="15030"/>
                          <a:pt x="15736" y="15030"/>
                        </a:cubicBezTo>
                        <a:cubicBezTo>
                          <a:pt x="4676" y="24287"/>
                          <a:pt x="5382" y="43329"/>
                          <a:pt x="5382" y="43329"/>
                        </a:cubicBezTo>
                        <a:cubicBezTo>
                          <a:pt x="5382" y="43329"/>
                          <a:pt x="24060" y="47330"/>
                          <a:pt x="35120" y="38073"/>
                        </a:cubicBezTo>
                        <a:cubicBezTo>
                          <a:pt x="35120" y="38073"/>
                          <a:pt x="24729" y="44622"/>
                          <a:pt x="7736" y="41360"/>
                        </a:cubicBezTo>
                        <a:close/>
                        <a:moveTo>
                          <a:pt x="13550" y="36494"/>
                        </a:moveTo>
                        <a:cubicBezTo>
                          <a:pt x="13385" y="24926"/>
                          <a:pt x="18921" y="18817"/>
                          <a:pt x="18921" y="18817"/>
                        </a:cubicBezTo>
                        <a:cubicBezTo>
                          <a:pt x="11495" y="25031"/>
                          <a:pt x="11970" y="37816"/>
                          <a:pt x="11970" y="37816"/>
                        </a:cubicBezTo>
                        <a:cubicBezTo>
                          <a:pt x="11970" y="37816"/>
                          <a:pt x="24510" y="40502"/>
                          <a:pt x="31935" y="34287"/>
                        </a:cubicBezTo>
                        <a:cubicBezTo>
                          <a:pt x="31935" y="34287"/>
                          <a:pt x="24959" y="38684"/>
                          <a:pt x="13550" y="3649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3" name="任意多边形: 形状 242"/>
                  <p:cNvSpPr/>
                  <p:nvPr/>
                </p:nvSpPr>
                <p:spPr>
                  <a:xfrm>
                    <a:off x="916362" y="978462"/>
                    <a:ext cx="55147" cy="49508"/>
                  </a:xfrm>
                  <a:custGeom>
                    <a:avLst/>
                    <a:gdLst/>
                    <a:ahLst/>
                    <a:cxnLst/>
                    <a:rect l="0" t="0" r="0" b="0"/>
                    <a:pathLst>
                      <a:path w="55147" h="49508">
                        <a:moveTo>
                          <a:pt x="18596" y="31961"/>
                        </a:moveTo>
                        <a:cubicBezTo>
                          <a:pt x="19067" y="32521"/>
                          <a:pt x="3891" y="45907"/>
                          <a:pt x="4420" y="46392"/>
                        </a:cubicBezTo>
                        <a:cubicBezTo>
                          <a:pt x="12206" y="52674"/>
                          <a:pt x="28193" y="49251"/>
                          <a:pt x="41646" y="37991"/>
                        </a:cubicBezTo>
                        <a:cubicBezTo>
                          <a:pt x="56056" y="25930"/>
                          <a:pt x="55147" y="1120"/>
                          <a:pt x="55147" y="1120"/>
                        </a:cubicBezTo>
                        <a:cubicBezTo>
                          <a:pt x="55147" y="1120"/>
                          <a:pt x="30800" y="-4092"/>
                          <a:pt x="16391" y="7968"/>
                        </a:cubicBezTo>
                        <a:cubicBezTo>
                          <a:pt x="2840" y="19310"/>
                          <a:pt x="-3307" y="34557"/>
                          <a:pt x="1769" y="43241"/>
                        </a:cubicBezTo>
                        <a:cubicBezTo>
                          <a:pt x="2058" y="43836"/>
                          <a:pt x="18171" y="31457"/>
                          <a:pt x="18596" y="31961"/>
                        </a:cubicBezTo>
                        <a:close/>
                        <a:moveTo>
                          <a:pt x="48925" y="6318"/>
                        </a:moveTo>
                        <a:cubicBezTo>
                          <a:pt x="31957" y="3086"/>
                          <a:pt x="21541" y="9604"/>
                          <a:pt x="21541" y="9604"/>
                        </a:cubicBezTo>
                        <a:cubicBezTo>
                          <a:pt x="32601" y="0"/>
                          <a:pt x="51279" y="4348"/>
                          <a:pt x="51279" y="4348"/>
                        </a:cubicBezTo>
                        <a:cubicBezTo>
                          <a:pt x="51279" y="4348"/>
                          <a:pt x="51986" y="23391"/>
                          <a:pt x="40926" y="32647"/>
                        </a:cubicBezTo>
                        <a:cubicBezTo>
                          <a:pt x="40926" y="32647"/>
                          <a:pt x="49196" y="23577"/>
                          <a:pt x="48925" y="6318"/>
                        </a:cubicBezTo>
                        <a:close/>
                        <a:moveTo>
                          <a:pt x="43111" y="11184"/>
                        </a:moveTo>
                        <a:cubicBezTo>
                          <a:pt x="31719" y="9014"/>
                          <a:pt x="24726" y="13391"/>
                          <a:pt x="24726" y="13391"/>
                        </a:cubicBezTo>
                        <a:cubicBezTo>
                          <a:pt x="32151" y="7176"/>
                          <a:pt x="44691" y="9862"/>
                          <a:pt x="44691" y="9862"/>
                        </a:cubicBezTo>
                        <a:cubicBezTo>
                          <a:pt x="44691" y="9862"/>
                          <a:pt x="45166" y="22646"/>
                          <a:pt x="37741" y="28861"/>
                        </a:cubicBezTo>
                        <a:cubicBezTo>
                          <a:pt x="37741" y="28861"/>
                          <a:pt x="43293" y="22772"/>
                          <a:pt x="43111" y="1118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4" name="任意多边形: 形状 243"/>
                  <p:cNvSpPr/>
                  <p:nvPr/>
                </p:nvSpPr>
                <p:spPr>
                  <a:xfrm>
                    <a:off x="913713" y="1030971"/>
                    <a:ext cx="49634" cy="55007"/>
                  </a:xfrm>
                  <a:custGeom>
                    <a:avLst/>
                    <a:gdLst/>
                    <a:ahLst/>
                    <a:cxnLst/>
                    <a:rect l="0" t="0" r="0" b="0"/>
                    <a:pathLst>
                      <a:path w="49634" h="55007">
                        <a:moveTo>
                          <a:pt x="17592" y="18548"/>
                        </a:moveTo>
                        <a:cubicBezTo>
                          <a:pt x="17031" y="19018"/>
                          <a:pt x="3610" y="3881"/>
                          <a:pt x="3124" y="4409"/>
                        </a:cubicBezTo>
                        <a:cubicBezTo>
                          <a:pt x="-3174" y="12175"/>
                          <a:pt x="0" y="28121"/>
                          <a:pt x="11547" y="41541"/>
                        </a:cubicBezTo>
                        <a:cubicBezTo>
                          <a:pt x="23638" y="55914"/>
                          <a:pt x="48511" y="55007"/>
                          <a:pt x="48511" y="55007"/>
                        </a:cubicBezTo>
                        <a:cubicBezTo>
                          <a:pt x="48511" y="55007"/>
                          <a:pt x="53737" y="30722"/>
                          <a:pt x="41645" y="16349"/>
                        </a:cubicBezTo>
                        <a:cubicBezTo>
                          <a:pt x="30275" y="2833"/>
                          <a:pt x="14989" y="-3299"/>
                          <a:pt x="6283" y="1765"/>
                        </a:cubicBezTo>
                        <a:cubicBezTo>
                          <a:pt x="5687" y="2053"/>
                          <a:pt x="18098" y="18125"/>
                          <a:pt x="17592" y="18548"/>
                        </a:cubicBezTo>
                        <a:close/>
                        <a:moveTo>
                          <a:pt x="43300" y="48801"/>
                        </a:moveTo>
                        <a:cubicBezTo>
                          <a:pt x="46541" y="31876"/>
                          <a:pt x="40005" y="21486"/>
                          <a:pt x="40005" y="21486"/>
                        </a:cubicBezTo>
                        <a:cubicBezTo>
                          <a:pt x="49286" y="32518"/>
                          <a:pt x="45275" y="51148"/>
                          <a:pt x="45275" y="51148"/>
                        </a:cubicBezTo>
                        <a:cubicBezTo>
                          <a:pt x="45275" y="51148"/>
                          <a:pt x="26184" y="51853"/>
                          <a:pt x="16904" y="40821"/>
                        </a:cubicBezTo>
                        <a:cubicBezTo>
                          <a:pt x="16904" y="40821"/>
                          <a:pt x="25997" y="49070"/>
                          <a:pt x="43300" y="48801"/>
                        </a:cubicBezTo>
                        <a:close/>
                        <a:moveTo>
                          <a:pt x="38421" y="43002"/>
                        </a:moveTo>
                        <a:cubicBezTo>
                          <a:pt x="40597" y="31639"/>
                          <a:pt x="36210" y="24663"/>
                          <a:pt x="36210" y="24663"/>
                        </a:cubicBezTo>
                        <a:cubicBezTo>
                          <a:pt x="42440" y="32070"/>
                          <a:pt x="39747" y="44578"/>
                          <a:pt x="39747" y="44578"/>
                        </a:cubicBezTo>
                        <a:cubicBezTo>
                          <a:pt x="39747" y="44578"/>
                          <a:pt x="26930" y="45051"/>
                          <a:pt x="20699" y="37644"/>
                        </a:cubicBezTo>
                        <a:cubicBezTo>
                          <a:pt x="20699" y="37644"/>
                          <a:pt x="26805" y="43183"/>
                          <a:pt x="38421" y="4300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5" name="任意多边形: 形状 244"/>
                  <p:cNvSpPr/>
                  <p:nvPr/>
                </p:nvSpPr>
                <p:spPr>
                  <a:xfrm>
                    <a:off x="909080" y="1023646"/>
                    <a:ext cx="8917" cy="8894"/>
                  </a:xfrm>
                  <a:custGeom>
                    <a:avLst/>
                    <a:gdLst/>
                    <a:ahLst/>
                    <a:cxnLst/>
                    <a:rect l="0" t="0" r="0" b="0"/>
                    <a:pathLst>
                      <a:path w="8917" h="8894">
                        <a:moveTo>
                          <a:pt x="1043" y="7305"/>
                        </a:moveTo>
                        <a:cubicBezTo>
                          <a:pt x="-540" y="5424"/>
                          <a:pt x="-294" y="2619"/>
                          <a:pt x="1593" y="1040"/>
                        </a:cubicBezTo>
                        <a:cubicBezTo>
                          <a:pt x="3479" y="-538"/>
                          <a:pt x="6291" y="-293"/>
                          <a:pt x="7873" y="1589"/>
                        </a:cubicBezTo>
                        <a:cubicBezTo>
                          <a:pt x="9456" y="3470"/>
                          <a:pt x="9210" y="6275"/>
                          <a:pt x="7324" y="7853"/>
                        </a:cubicBezTo>
                        <a:cubicBezTo>
                          <a:pt x="5438" y="9432"/>
                          <a:pt x="2626" y="9187"/>
                          <a:pt x="1043" y="730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6" name="任意多边形: 形状 245"/>
                  <p:cNvSpPr/>
                  <p:nvPr/>
                </p:nvSpPr>
                <p:spPr>
                  <a:xfrm>
                    <a:off x="861903" y="968698"/>
                    <a:ext cx="49627" cy="55021"/>
                  </a:xfrm>
                  <a:custGeom>
                    <a:avLst/>
                    <a:gdLst/>
                    <a:ahLst/>
                    <a:cxnLst/>
                    <a:rect l="0" t="0" r="0" b="0"/>
                    <a:pathLst>
                      <a:path w="49627" h="55021">
                        <a:moveTo>
                          <a:pt x="33567" y="38222"/>
                        </a:moveTo>
                        <a:cubicBezTo>
                          <a:pt x="33005" y="38692"/>
                          <a:pt x="45620" y="54504"/>
                          <a:pt x="45014" y="54890"/>
                        </a:cubicBezTo>
                        <a:cubicBezTo>
                          <a:pt x="36253" y="59728"/>
                          <a:pt x="21105" y="53587"/>
                          <a:pt x="9816" y="40168"/>
                        </a:cubicBezTo>
                        <a:cubicBezTo>
                          <a:pt x="-2275" y="25795"/>
                          <a:pt x="2951" y="1522"/>
                          <a:pt x="2951" y="1522"/>
                        </a:cubicBezTo>
                        <a:cubicBezTo>
                          <a:pt x="2951" y="1522"/>
                          <a:pt x="27824" y="603"/>
                          <a:pt x="39915" y="14976"/>
                        </a:cubicBezTo>
                        <a:cubicBezTo>
                          <a:pt x="51286" y="28493"/>
                          <a:pt x="54685" y="44573"/>
                          <a:pt x="48174" y="52245"/>
                        </a:cubicBezTo>
                        <a:cubicBezTo>
                          <a:pt x="47785" y="52781"/>
                          <a:pt x="34072" y="37799"/>
                          <a:pt x="33567" y="38222"/>
                        </a:cubicBezTo>
                        <a:close/>
                        <a:moveTo>
                          <a:pt x="8162" y="7716"/>
                        </a:moveTo>
                        <a:cubicBezTo>
                          <a:pt x="25435" y="7472"/>
                          <a:pt x="34558" y="15696"/>
                          <a:pt x="34558" y="15696"/>
                        </a:cubicBezTo>
                        <a:cubicBezTo>
                          <a:pt x="25278" y="4664"/>
                          <a:pt x="6187" y="5369"/>
                          <a:pt x="6187" y="5369"/>
                        </a:cubicBezTo>
                        <a:cubicBezTo>
                          <a:pt x="6187" y="5369"/>
                          <a:pt x="2176" y="23999"/>
                          <a:pt x="11456" y="35031"/>
                        </a:cubicBezTo>
                        <a:cubicBezTo>
                          <a:pt x="11456" y="35031"/>
                          <a:pt x="4891" y="24666"/>
                          <a:pt x="8162" y="7716"/>
                        </a:cubicBezTo>
                        <a:close/>
                        <a:moveTo>
                          <a:pt x="13040" y="13515"/>
                        </a:moveTo>
                        <a:cubicBezTo>
                          <a:pt x="24637" y="13351"/>
                          <a:pt x="30762" y="18873"/>
                          <a:pt x="30762" y="18873"/>
                        </a:cubicBezTo>
                        <a:cubicBezTo>
                          <a:pt x="24532" y="11466"/>
                          <a:pt x="11714" y="11939"/>
                          <a:pt x="11714" y="11939"/>
                        </a:cubicBezTo>
                        <a:cubicBezTo>
                          <a:pt x="11714" y="11939"/>
                          <a:pt x="9022" y="24447"/>
                          <a:pt x="15252" y="31854"/>
                        </a:cubicBezTo>
                        <a:cubicBezTo>
                          <a:pt x="15252" y="31854"/>
                          <a:pt x="10844" y="24895"/>
                          <a:pt x="13040" y="13515"/>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6" name="组合 175"/>
                <p:cNvGrpSpPr/>
                <p:nvPr/>
              </p:nvGrpSpPr>
              <p:grpSpPr>
                <a:xfrm>
                  <a:off x="978913" y="963962"/>
                  <a:ext cx="69640" cy="69536"/>
                  <a:chOff x="978913" y="963962"/>
                  <a:chExt cx="69640" cy="69536"/>
                </a:xfrm>
                <a:grpFill/>
              </p:grpSpPr>
              <p:sp>
                <p:nvSpPr>
                  <p:cNvPr id="237" name="任意多边形: 形状 236"/>
                  <p:cNvSpPr/>
                  <p:nvPr/>
                </p:nvSpPr>
                <p:spPr>
                  <a:xfrm>
                    <a:off x="978703" y="981497"/>
                    <a:ext cx="31727" cy="20548"/>
                  </a:xfrm>
                  <a:custGeom>
                    <a:avLst/>
                    <a:gdLst/>
                    <a:ahLst/>
                    <a:cxnLst/>
                    <a:rect l="0" t="0" r="0" b="0"/>
                    <a:pathLst>
                      <a:path w="31727" h="20548">
                        <a:moveTo>
                          <a:pt x="22206" y="12680"/>
                        </a:moveTo>
                        <a:cubicBezTo>
                          <a:pt x="22083" y="13016"/>
                          <a:pt x="31315" y="16641"/>
                          <a:pt x="31153" y="16953"/>
                        </a:cubicBezTo>
                        <a:cubicBezTo>
                          <a:pt x="28625" y="21145"/>
                          <a:pt x="20692" y="22240"/>
                          <a:pt x="12610" y="19306"/>
                        </a:cubicBezTo>
                        <a:cubicBezTo>
                          <a:pt x="3953" y="16163"/>
                          <a:pt x="211" y="4592"/>
                          <a:pt x="211" y="4592"/>
                        </a:cubicBezTo>
                        <a:cubicBezTo>
                          <a:pt x="211" y="4592"/>
                          <a:pt x="10535" y="-1873"/>
                          <a:pt x="19191" y="1270"/>
                        </a:cubicBezTo>
                        <a:cubicBezTo>
                          <a:pt x="27332" y="4225"/>
                          <a:pt x="32722" y="10215"/>
                          <a:pt x="31844" y="15059"/>
                        </a:cubicBezTo>
                        <a:cubicBezTo>
                          <a:pt x="31810" y="15382"/>
                          <a:pt x="22316" y="12377"/>
                          <a:pt x="22206" y="12680"/>
                        </a:cubicBezTo>
                        <a:close/>
                        <a:moveTo>
                          <a:pt x="3941" y="5946"/>
                        </a:moveTo>
                        <a:cubicBezTo>
                          <a:pt x="11207" y="1623"/>
                          <a:pt x="17096" y="2883"/>
                          <a:pt x="17096" y="2883"/>
                        </a:cubicBezTo>
                        <a:cubicBezTo>
                          <a:pt x="10452" y="471"/>
                          <a:pt x="2528" y="5433"/>
                          <a:pt x="2528" y="5433"/>
                        </a:cubicBezTo>
                        <a:cubicBezTo>
                          <a:pt x="2528" y="5433"/>
                          <a:pt x="5400" y="14314"/>
                          <a:pt x="12044" y="16726"/>
                        </a:cubicBezTo>
                        <a:cubicBezTo>
                          <a:pt x="12044" y="16726"/>
                          <a:pt x="6715" y="13934"/>
                          <a:pt x="3941" y="5946"/>
                        </a:cubicBezTo>
                        <a:close/>
                        <a:moveTo>
                          <a:pt x="7434" y="7214"/>
                        </a:moveTo>
                        <a:cubicBezTo>
                          <a:pt x="12313" y="4312"/>
                          <a:pt x="16266" y="5158"/>
                          <a:pt x="16266" y="5158"/>
                        </a:cubicBezTo>
                        <a:cubicBezTo>
                          <a:pt x="11805" y="3538"/>
                          <a:pt x="6485" y="6869"/>
                          <a:pt x="6485" y="6869"/>
                        </a:cubicBezTo>
                        <a:cubicBezTo>
                          <a:pt x="6485" y="6869"/>
                          <a:pt x="8414" y="12832"/>
                          <a:pt x="12874" y="14452"/>
                        </a:cubicBezTo>
                        <a:cubicBezTo>
                          <a:pt x="12874" y="14452"/>
                          <a:pt x="9297" y="12577"/>
                          <a:pt x="7434" y="721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8" name="任意多边形: 形状 237"/>
                  <p:cNvSpPr/>
                  <p:nvPr/>
                </p:nvSpPr>
                <p:spPr>
                  <a:xfrm>
                    <a:off x="1016812" y="995007"/>
                    <a:ext cx="31741" cy="20548"/>
                  </a:xfrm>
                  <a:custGeom>
                    <a:avLst/>
                    <a:gdLst/>
                    <a:ahLst/>
                    <a:cxnLst/>
                    <a:rect l="0" t="0" r="0" b="0"/>
                    <a:pathLst>
                      <a:path w="31741" h="20548">
                        <a:moveTo>
                          <a:pt x="9680" y="8458"/>
                        </a:moveTo>
                        <a:cubicBezTo>
                          <a:pt x="9557" y="8795"/>
                          <a:pt x="0" y="5652"/>
                          <a:pt x="0" y="5995"/>
                        </a:cubicBezTo>
                        <a:cubicBezTo>
                          <a:pt x="0" y="10827"/>
                          <a:pt x="4678" y="16752"/>
                          <a:pt x="12760" y="19686"/>
                        </a:cubicBezTo>
                        <a:cubicBezTo>
                          <a:pt x="21417" y="22829"/>
                          <a:pt x="31741" y="16364"/>
                          <a:pt x="31741" y="16364"/>
                        </a:cubicBezTo>
                        <a:cubicBezTo>
                          <a:pt x="31741" y="16364"/>
                          <a:pt x="27999" y="4793"/>
                          <a:pt x="19342" y="1650"/>
                        </a:cubicBezTo>
                        <a:cubicBezTo>
                          <a:pt x="11201" y="-1305"/>
                          <a:pt x="3212" y="0"/>
                          <a:pt x="763" y="4102"/>
                        </a:cubicBezTo>
                        <a:cubicBezTo>
                          <a:pt x="0" y="4370"/>
                          <a:pt x="9790" y="8155"/>
                          <a:pt x="9680" y="8458"/>
                        </a:cubicBezTo>
                        <a:close/>
                        <a:moveTo>
                          <a:pt x="28010" y="15010"/>
                        </a:moveTo>
                        <a:cubicBezTo>
                          <a:pt x="25230" y="7040"/>
                          <a:pt x="19907" y="4230"/>
                          <a:pt x="19907" y="4230"/>
                        </a:cubicBezTo>
                        <a:cubicBezTo>
                          <a:pt x="26552" y="6642"/>
                          <a:pt x="29424" y="15523"/>
                          <a:pt x="29424" y="15523"/>
                        </a:cubicBezTo>
                        <a:cubicBezTo>
                          <a:pt x="29424" y="15523"/>
                          <a:pt x="21500" y="20485"/>
                          <a:pt x="14856" y="18073"/>
                        </a:cubicBezTo>
                        <a:cubicBezTo>
                          <a:pt x="14856" y="18073"/>
                          <a:pt x="20738" y="19351"/>
                          <a:pt x="28010" y="15010"/>
                        </a:cubicBezTo>
                        <a:close/>
                        <a:moveTo>
                          <a:pt x="24518" y="13742"/>
                        </a:moveTo>
                        <a:cubicBezTo>
                          <a:pt x="22651" y="8391"/>
                          <a:pt x="19077" y="6504"/>
                          <a:pt x="19077" y="6504"/>
                        </a:cubicBezTo>
                        <a:cubicBezTo>
                          <a:pt x="23538" y="8124"/>
                          <a:pt x="25467" y="14087"/>
                          <a:pt x="25467" y="14087"/>
                        </a:cubicBezTo>
                        <a:cubicBezTo>
                          <a:pt x="25467" y="14087"/>
                          <a:pt x="20147" y="17418"/>
                          <a:pt x="15686" y="15798"/>
                        </a:cubicBezTo>
                        <a:cubicBezTo>
                          <a:pt x="15686" y="15798"/>
                          <a:pt x="19635" y="16656"/>
                          <a:pt x="24518" y="1374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9" name="任意多边形: 形状 238"/>
                  <p:cNvSpPr/>
                  <p:nvPr/>
                </p:nvSpPr>
                <p:spPr>
                  <a:xfrm>
                    <a:off x="996852" y="1001838"/>
                    <a:ext cx="20601" cy="31660"/>
                  </a:xfrm>
                  <a:custGeom>
                    <a:avLst/>
                    <a:gdLst/>
                    <a:ahLst/>
                    <a:cxnLst/>
                    <a:rect l="0" t="0" r="0" b="0"/>
                    <a:pathLst>
                      <a:path w="20601" h="31660">
                        <a:moveTo>
                          <a:pt x="12121" y="9655"/>
                        </a:moveTo>
                        <a:cubicBezTo>
                          <a:pt x="11784" y="9533"/>
                          <a:pt x="14934" y="0"/>
                          <a:pt x="14590" y="0"/>
                        </a:cubicBezTo>
                        <a:cubicBezTo>
                          <a:pt x="9746" y="0"/>
                          <a:pt x="3806" y="4666"/>
                          <a:pt x="864" y="12728"/>
                        </a:cubicBezTo>
                        <a:cubicBezTo>
                          <a:pt x="-2287" y="21363"/>
                          <a:pt x="4194" y="31660"/>
                          <a:pt x="4194" y="31660"/>
                        </a:cubicBezTo>
                        <a:cubicBezTo>
                          <a:pt x="4194" y="31660"/>
                          <a:pt x="15795" y="27927"/>
                          <a:pt x="18946" y="19293"/>
                        </a:cubicBezTo>
                        <a:cubicBezTo>
                          <a:pt x="21909" y="11172"/>
                          <a:pt x="20773" y="3204"/>
                          <a:pt x="16488" y="761"/>
                        </a:cubicBezTo>
                        <a:cubicBezTo>
                          <a:pt x="16220" y="0"/>
                          <a:pt x="12425" y="9765"/>
                          <a:pt x="12121" y="9655"/>
                        </a:cubicBezTo>
                        <a:close/>
                        <a:moveTo>
                          <a:pt x="5552" y="27939"/>
                        </a:moveTo>
                        <a:cubicBezTo>
                          <a:pt x="13543" y="25166"/>
                          <a:pt x="16360" y="19857"/>
                          <a:pt x="16360" y="19857"/>
                        </a:cubicBezTo>
                        <a:cubicBezTo>
                          <a:pt x="13942" y="26484"/>
                          <a:pt x="5038" y="29349"/>
                          <a:pt x="5038" y="29349"/>
                        </a:cubicBezTo>
                        <a:cubicBezTo>
                          <a:pt x="5038" y="29349"/>
                          <a:pt x="0" y="21445"/>
                          <a:pt x="2481" y="14818"/>
                        </a:cubicBezTo>
                        <a:cubicBezTo>
                          <a:pt x="2481" y="14818"/>
                          <a:pt x="1201" y="20685"/>
                          <a:pt x="5552" y="27939"/>
                        </a:cubicBezTo>
                        <a:close/>
                        <a:moveTo>
                          <a:pt x="6824" y="24455"/>
                        </a:moveTo>
                        <a:cubicBezTo>
                          <a:pt x="12188" y="22593"/>
                          <a:pt x="14080" y="19029"/>
                          <a:pt x="14080" y="19029"/>
                        </a:cubicBezTo>
                        <a:cubicBezTo>
                          <a:pt x="12456" y="23478"/>
                          <a:pt x="6478" y="25402"/>
                          <a:pt x="6478" y="25402"/>
                        </a:cubicBezTo>
                        <a:cubicBezTo>
                          <a:pt x="6478" y="25402"/>
                          <a:pt x="3138" y="20095"/>
                          <a:pt x="4762" y="15646"/>
                        </a:cubicBezTo>
                        <a:cubicBezTo>
                          <a:pt x="4762" y="15646"/>
                          <a:pt x="3902" y="19585"/>
                          <a:pt x="6824" y="2445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0" name="任意多边形: 形状 239"/>
                  <p:cNvSpPr/>
                  <p:nvPr/>
                </p:nvSpPr>
                <p:spPr>
                  <a:xfrm>
                    <a:off x="1011549" y="996552"/>
                    <a:ext cx="4368" cy="4357"/>
                  </a:xfrm>
                  <a:custGeom>
                    <a:avLst/>
                    <a:gdLst/>
                    <a:ahLst/>
                    <a:cxnLst/>
                    <a:rect l="0" t="0" r="0" b="0"/>
                    <a:pathLst>
                      <a:path w="4368" h="4357">
                        <a:moveTo>
                          <a:pt x="132" y="1434"/>
                        </a:moveTo>
                        <a:cubicBezTo>
                          <a:pt x="545" y="303"/>
                          <a:pt x="1798" y="-279"/>
                          <a:pt x="2931" y="132"/>
                        </a:cubicBezTo>
                        <a:cubicBezTo>
                          <a:pt x="4064" y="543"/>
                          <a:pt x="4648" y="1793"/>
                          <a:pt x="4236" y="2923"/>
                        </a:cubicBezTo>
                        <a:cubicBezTo>
                          <a:pt x="3823" y="4054"/>
                          <a:pt x="2570" y="4636"/>
                          <a:pt x="1437" y="4225"/>
                        </a:cubicBezTo>
                        <a:cubicBezTo>
                          <a:pt x="304" y="3814"/>
                          <a:pt x="-280" y="2564"/>
                          <a:pt x="132" y="143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1" name="任意多边形: 形状 240"/>
                  <p:cNvSpPr/>
                  <p:nvPr/>
                </p:nvSpPr>
                <p:spPr>
                  <a:xfrm>
                    <a:off x="1010422" y="963752"/>
                    <a:ext cx="20601" cy="31646"/>
                  </a:xfrm>
                  <a:custGeom>
                    <a:avLst/>
                    <a:gdLst/>
                    <a:ahLst/>
                    <a:cxnLst/>
                    <a:rect l="0" t="0" r="0" b="0"/>
                    <a:pathLst>
                      <a:path w="20601" h="31646">
                        <a:moveTo>
                          <a:pt x="7889" y="22149"/>
                        </a:moveTo>
                        <a:cubicBezTo>
                          <a:pt x="7552" y="22027"/>
                          <a:pt x="3917" y="31235"/>
                          <a:pt x="3605" y="31074"/>
                        </a:cubicBezTo>
                        <a:cubicBezTo>
                          <a:pt x="-598" y="28552"/>
                          <a:pt x="-1696" y="20640"/>
                          <a:pt x="1246" y="12578"/>
                        </a:cubicBezTo>
                        <a:cubicBezTo>
                          <a:pt x="4397" y="3943"/>
                          <a:pt x="15998" y="210"/>
                          <a:pt x="15998" y="210"/>
                        </a:cubicBezTo>
                        <a:cubicBezTo>
                          <a:pt x="15998" y="210"/>
                          <a:pt x="22479" y="10508"/>
                          <a:pt x="19328" y="19142"/>
                        </a:cubicBezTo>
                        <a:cubicBezTo>
                          <a:pt x="16365" y="27263"/>
                          <a:pt x="10360" y="32639"/>
                          <a:pt x="5503" y="31763"/>
                        </a:cubicBezTo>
                        <a:cubicBezTo>
                          <a:pt x="5180" y="31730"/>
                          <a:pt x="8193" y="22259"/>
                          <a:pt x="7889" y="22149"/>
                        </a:cubicBezTo>
                        <a:close/>
                        <a:moveTo>
                          <a:pt x="14640" y="3931"/>
                        </a:moveTo>
                        <a:cubicBezTo>
                          <a:pt x="18973" y="11179"/>
                          <a:pt x="17711" y="17052"/>
                          <a:pt x="17711" y="17052"/>
                        </a:cubicBezTo>
                        <a:cubicBezTo>
                          <a:pt x="20129" y="10425"/>
                          <a:pt x="15154" y="2521"/>
                          <a:pt x="15154" y="2521"/>
                        </a:cubicBezTo>
                        <a:cubicBezTo>
                          <a:pt x="15154" y="2521"/>
                          <a:pt x="6250" y="5386"/>
                          <a:pt x="3832" y="12014"/>
                        </a:cubicBezTo>
                        <a:cubicBezTo>
                          <a:pt x="3832" y="12014"/>
                          <a:pt x="6631" y="6698"/>
                          <a:pt x="14640" y="3931"/>
                        </a:cubicBezTo>
                        <a:close/>
                        <a:moveTo>
                          <a:pt x="13368" y="7415"/>
                        </a:moveTo>
                        <a:cubicBezTo>
                          <a:pt x="16278" y="12281"/>
                          <a:pt x="15430" y="16225"/>
                          <a:pt x="15430" y="16225"/>
                        </a:cubicBezTo>
                        <a:cubicBezTo>
                          <a:pt x="17054" y="11775"/>
                          <a:pt x="13714" y="6468"/>
                          <a:pt x="13714" y="6468"/>
                        </a:cubicBezTo>
                        <a:cubicBezTo>
                          <a:pt x="13714" y="6468"/>
                          <a:pt x="7736" y="8392"/>
                          <a:pt x="6112" y="12842"/>
                        </a:cubicBezTo>
                        <a:cubicBezTo>
                          <a:pt x="6112" y="12842"/>
                          <a:pt x="7992" y="9273"/>
                          <a:pt x="13368" y="7415"/>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7" name="组合 176"/>
                <p:cNvGrpSpPr/>
                <p:nvPr/>
              </p:nvGrpSpPr>
              <p:grpSpPr>
                <a:xfrm>
                  <a:off x="983026" y="1024245"/>
                  <a:ext cx="85536" cy="85408"/>
                  <a:chOff x="983026" y="1024245"/>
                  <a:chExt cx="85536" cy="85408"/>
                </a:xfrm>
                <a:grpFill/>
              </p:grpSpPr>
              <p:sp>
                <p:nvSpPr>
                  <p:cNvPr id="232" name="任意多边形: 形状 231"/>
                  <p:cNvSpPr/>
                  <p:nvPr/>
                </p:nvSpPr>
                <p:spPr>
                  <a:xfrm>
                    <a:off x="982768" y="1045783"/>
                    <a:ext cx="38969" cy="25239"/>
                  </a:xfrm>
                  <a:custGeom>
                    <a:avLst/>
                    <a:gdLst/>
                    <a:ahLst/>
                    <a:cxnLst/>
                    <a:rect l="0" t="0" r="0" b="0"/>
                    <a:pathLst>
                      <a:path w="38969" h="25239">
                        <a:moveTo>
                          <a:pt x="27274" y="15574"/>
                        </a:moveTo>
                        <a:cubicBezTo>
                          <a:pt x="27124" y="15987"/>
                          <a:pt x="38463" y="20440"/>
                          <a:pt x="38264" y="20822"/>
                        </a:cubicBezTo>
                        <a:cubicBezTo>
                          <a:pt x="35159" y="25971"/>
                          <a:pt x="25416" y="27317"/>
                          <a:pt x="15488" y="23713"/>
                        </a:cubicBezTo>
                        <a:cubicBezTo>
                          <a:pt x="4855" y="19852"/>
                          <a:pt x="259" y="5640"/>
                          <a:pt x="259" y="5640"/>
                        </a:cubicBezTo>
                        <a:cubicBezTo>
                          <a:pt x="259" y="5640"/>
                          <a:pt x="12939" y="-2301"/>
                          <a:pt x="23572" y="1560"/>
                        </a:cubicBezTo>
                        <a:cubicBezTo>
                          <a:pt x="33571" y="5190"/>
                          <a:pt x="40191" y="12547"/>
                          <a:pt x="39113" y="18497"/>
                        </a:cubicBezTo>
                        <a:cubicBezTo>
                          <a:pt x="39072" y="18893"/>
                          <a:pt x="27410" y="15202"/>
                          <a:pt x="27274" y="15574"/>
                        </a:cubicBezTo>
                        <a:close/>
                        <a:moveTo>
                          <a:pt x="4841" y="7303"/>
                        </a:moveTo>
                        <a:cubicBezTo>
                          <a:pt x="13766" y="1994"/>
                          <a:pt x="20998" y="3541"/>
                          <a:pt x="20998" y="3541"/>
                        </a:cubicBezTo>
                        <a:cubicBezTo>
                          <a:pt x="12837" y="578"/>
                          <a:pt x="3104" y="6673"/>
                          <a:pt x="3104" y="6673"/>
                        </a:cubicBezTo>
                        <a:cubicBezTo>
                          <a:pt x="3104" y="6673"/>
                          <a:pt x="6633" y="17582"/>
                          <a:pt x="14794" y="20544"/>
                        </a:cubicBezTo>
                        <a:cubicBezTo>
                          <a:pt x="14794" y="20544"/>
                          <a:pt x="8248" y="17115"/>
                          <a:pt x="4841" y="7303"/>
                        </a:cubicBezTo>
                        <a:close/>
                        <a:moveTo>
                          <a:pt x="9131" y="8861"/>
                        </a:moveTo>
                        <a:cubicBezTo>
                          <a:pt x="15123" y="5296"/>
                          <a:pt x="19979" y="6335"/>
                          <a:pt x="19979" y="6335"/>
                        </a:cubicBezTo>
                        <a:cubicBezTo>
                          <a:pt x="14500" y="4346"/>
                          <a:pt x="7965" y="8438"/>
                          <a:pt x="7965" y="8438"/>
                        </a:cubicBezTo>
                        <a:cubicBezTo>
                          <a:pt x="7965" y="8438"/>
                          <a:pt x="10334" y="15761"/>
                          <a:pt x="15813" y="17751"/>
                        </a:cubicBezTo>
                        <a:cubicBezTo>
                          <a:pt x="15813" y="17751"/>
                          <a:pt x="11419" y="15448"/>
                          <a:pt x="9131" y="886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3" name="任意多边形: 形状 232"/>
                  <p:cNvSpPr/>
                  <p:nvPr/>
                </p:nvSpPr>
                <p:spPr>
                  <a:xfrm>
                    <a:off x="1029576" y="1062376"/>
                    <a:ext cx="38987" cy="25239"/>
                  </a:xfrm>
                  <a:custGeom>
                    <a:avLst/>
                    <a:gdLst/>
                    <a:ahLst/>
                    <a:cxnLst/>
                    <a:rect l="0" t="0" r="0" b="0"/>
                    <a:pathLst>
                      <a:path w="38987" h="25239">
                        <a:moveTo>
                          <a:pt x="11890" y="10389"/>
                        </a:moveTo>
                        <a:cubicBezTo>
                          <a:pt x="11739" y="10802"/>
                          <a:pt x="0" y="6943"/>
                          <a:pt x="0" y="7363"/>
                        </a:cubicBezTo>
                        <a:cubicBezTo>
                          <a:pt x="-850" y="13298"/>
                          <a:pt x="5746" y="20576"/>
                          <a:pt x="15673" y="24180"/>
                        </a:cubicBezTo>
                        <a:cubicBezTo>
                          <a:pt x="26306" y="28040"/>
                          <a:pt x="38987" y="20100"/>
                          <a:pt x="38987" y="20100"/>
                        </a:cubicBezTo>
                        <a:cubicBezTo>
                          <a:pt x="38987" y="20100"/>
                          <a:pt x="34390" y="5887"/>
                          <a:pt x="23757" y="2027"/>
                        </a:cubicBezTo>
                        <a:cubicBezTo>
                          <a:pt x="13758" y="-1603"/>
                          <a:pt x="3945" y="0"/>
                          <a:pt x="937" y="5038"/>
                        </a:cubicBezTo>
                        <a:cubicBezTo>
                          <a:pt x="0" y="5367"/>
                          <a:pt x="12025" y="10017"/>
                          <a:pt x="11890" y="10389"/>
                        </a:cubicBezTo>
                        <a:close/>
                        <a:moveTo>
                          <a:pt x="34404" y="18436"/>
                        </a:moveTo>
                        <a:cubicBezTo>
                          <a:pt x="30989" y="8647"/>
                          <a:pt x="24452" y="5195"/>
                          <a:pt x="24452" y="5195"/>
                        </a:cubicBezTo>
                        <a:cubicBezTo>
                          <a:pt x="32613" y="8158"/>
                          <a:pt x="36141" y="19067"/>
                          <a:pt x="36141" y="19067"/>
                        </a:cubicBezTo>
                        <a:cubicBezTo>
                          <a:pt x="36141" y="19067"/>
                          <a:pt x="26408" y="25161"/>
                          <a:pt x="18247" y="22198"/>
                        </a:cubicBezTo>
                        <a:cubicBezTo>
                          <a:pt x="18247" y="22198"/>
                          <a:pt x="25472" y="23768"/>
                          <a:pt x="34404" y="18436"/>
                        </a:cubicBezTo>
                        <a:close/>
                        <a:moveTo>
                          <a:pt x="30114" y="16879"/>
                        </a:moveTo>
                        <a:cubicBezTo>
                          <a:pt x="27821" y="10306"/>
                          <a:pt x="23432" y="7989"/>
                          <a:pt x="23432" y="7989"/>
                        </a:cubicBezTo>
                        <a:cubicBezTo>
                          <a:pt x="28911" y="9978"/>
                          <a:pt x="31280" y="17302"/>
                          <a:pt x="31280" y="17302"/>
                        </a:cubicBezTo>
                        <a:cubicBezTo>
                          <a:pt x="31280" y="17302"/>
                          <a:pt x="24746" y="21394"/>
                          <a:pt x="19267" y="19405"/>
                        </a:cubicBezTo>
                        <a:cubicBezTo>
                          <a:pt x="19267" y="19405"/>
                          <a:pt x="24117" y="20458"/>
                          <a:pt x="30114" y="1687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4" name="任意多边形: 形状 233"/>
                  <p:cNvSpPr/>
                  <p:nvPr/>
                </p:nvSpPr>
                <p:spPr>
                  <a:xfrm>
                    <a:off x="1005060" y="1070766"/>
                    <a:ext cx="25303" cy="38887"/>
                  </a:xfrm>
                  <a:custGeom>
                    <a:avLst/>
                    <a:gdLst/>
                    <a:ahLst/>
                    <a:cxnLst/>
                    <a:rect l="0" t="0" r="0" b="0"/>
                    <a:pathLst>
                      <a:path w="25303" h="38887">
                        <a:moveTo>
                          <a:pt x="14888" y="11859"/>
                        </a:moveTo>
                        <a:cubicBezTo>
                          <a:pt x="14473" y="11709"/>
                          <a:pt x="18343" y="0"/>
                          <a:pt x="17921" y="0"/>
                        </a:cubicBezTo>
                        <a:cubicBezTo>
                          <a:pt x="11971" y="-848"/>
                          <a:pt x="4674" y="5731"/>
                          <a:pt x="1061" y="15633"/>
                        </a:cubicBezTo>
                        <a:cubicBezTo>
                          <a:pt x="-2809" y="26239"/>
                          <a:pt x="5152" y="38887"/>
                          <a:pt x="5152" y="38887"/>
                        </a:cubicBezTo>
                        <a:cubicBezTo>
                          <a:pt x="5152" y="38887"/>
                          <a:pt x="19401" y="34302"/>
                          <a:pt x="23271" y="23696"/>
                        </a:cubicBezTo>
                        <a:cubicBezTo>
                          <a:pt x="26910" y="13723"/>
                          <a:pt x="25515" y="3935"/>
                          <a:pt x="20252" y="935"/>
                        </a:cubicBezTo>
                        <a:cubicBezTo>
                          <a:pt x="19922" y="0"/>
                          <a:pt x="15261" y="11994"/>
                          <a:pt x="14888" y="11859"/>
                        </a:cubicBezTo>
                        <a:close/>
                        <a:moveTo>
                          <a:pt x="6820" y="34317"/>
                        </a:moveTo>
                        <a:cubicBezTo>
                          <a:pt x="16634" y="30910"/>
                          <a:pt x="20095" y="24389"/>
                          <a:pt x="20095" y="24389"/>
                        </a:cubicBezTo>
                        <a:cubicBezTo>
                          <a:pt x="17124" y="32529"/>
                          <a:pt x="6188" y="36049"/>
                          <a:pt x="6188" y="36049"/>
                        </a:cubicBezTo>
                        <a:cubicBezTo>
                          <a:pt x="6188" y="36049"/>
                          <a:pt x="0" y="26341"/>
                          <a:pt x="3048" y="18200"/>
                        </a:cubicBezTo>
                        <a:cubicBezTo>
                          <a:pt x="3048" y="18200"/>
                          <a:pt x="1475" y="25407"/>
                          <a:pt x="6820" y="34317"/>
                        </a:cubicBezTo>
                        <a:close/>
                        <a:moveTo>
                          <a:pt x="8381" y="30037"/>
                        </a:moveTo>
                        <a:cubicBezTo>
                          <a:pt x="14970" y="27750"/>
                          <a:pt x="17294" y="23372"/>
                          <a:pt x="17294" y="23372"/>
                        </a:cubicBezTo>
                        <a:cubicBezTo>
                          <a:pt x="15299" y="28838"/>
                          <a:pt x="7957" y="31200"/>
                          <a:pt x="7957" y="31200"/>
                        </a:cubicBezTo>
                        <a:cubicBezTo>
                          <a:pt x="7957" y="31200"/>
                          <a:pt x="3855" y="24683"/>
                          <a:pt x="5849" y="19217"/>
                        </a:cubicBezTo>
                        <a:cubicBezTo>
                          <a:pt x="5849" y="19217"/>
                          <a:pt x="4793" y="24055"/>
                          <a:pt x="8381" y="3003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5" name="任意多边形: 形状 234"/>
                  <p:cNvSpPr/>
                  <p:nvPr/>
                </p:nvSpPr>
                <p:spPr>
                  <a:xfrm>
                    <a:off x="1023112" y="1064273"/>
                    <a:ext cx="5365" cy="5351"/>
                  </a:xfrm>
                  <a:custGeom>
                    <a:avLst/>
                    <a:gdLst/>
                    <a:ahLst/>
                    <a:cxnLst/>
                    <a:rect l="0" t="0" r="0" b="0"/>
                    <a:pathLst>
                      <a:path w="5365" h="5351">
                        <a:moveTo>
                          <a:pt x="162" y="1761"/>
                        </a:moveTo>
                        <a:cubicBezTo>
                          <a:pt x="669" y="373"/>
                          <a:pt x="2208" y="-343"/>
                          <a:pt x="3600" y="162"/>
                        </a:cubicBezTo>
                        <a:cubicBezTo>
                          <a:pt x="4991" y="667"/>
                          <a:pt x="5709" y="2202"/>
                          <a:pt x="5203" y="3591"/>
                        </a:cubicBezTo>
                        <a:cubicBezTo>
                          <a:pt x="4696" y="4979"/>
                          <a:pt x="3157" y="5695"/>
                          <a:pt x="1765" y="5189"/>
                        </a:cubicBezTo>
                        <a:cubicBezTo>
                          <a:pt x="374" y="4684"/>
                          <a:pt x="-344" y="3149"/>
                          <a:pt x="162" y="176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6" name="任意多边形: 形状 235"/>
                  <p:cNvSpPr/>
                  <p:nvPr/>
                </p:nvSpPr>
                <p:spPr>
                  <a:xfrm>
                    <a:off x="1021728" y="1023987"/>
                    <a:ext cx="25304" cy="38870"/>
                  </a:xfrm>
                  <a:custGeom>
                    <a:avLst/>
                    <a:gdLst/>
                    <a:ahLst/>
                    <a:cxnLst/>
                    <a:rect l="0" t="0" r="0" b="0"/>
                    <a:pathLst>
                      <a:path w="25304" h="38870">
                        <a:moveTo>
                          <a:pt x="9690" y="27205"/>
                        </a:moveTo>
                        <a:cubicBezTo>
                          <a:pt x="9275" y="27054"/>
                          <a:pt x="4812" y="38365"/>
                          <a:pt x="4428" y="38166"/>
                        </a:cubicBezTo>
                        <a:cubicBezTo>
                          <a:pt x="-734" y="35069"/>
                          <a:pt x="-2083" y="25351"/>
                          <a:pt x="1530" y="15449"/>
                        </a:cubicBezTo>
                        <a:cubicBezTo>
                          <a:pt x="5400" y="4843"/>
                          <a:pt x="19649" y="258"/>
                          <a:pt x="19649" y="258"/>
                        </a:cubicBezTo>
                        <a:cubicBezTo>
                          <a:pt x="19649" y="258"/>
                          <a:pt x="27610" y="12906"/>
                          <a:pt x="23740" y="23512"/>
                        </a:cubicBezTo>
                        <a:cubicBezTo>
                          <a:pt x="20101" y="33486"/>
                          <a:pt x="12725" y="40089"/>
                          <a:pt x="6759" y="39013"/>
                        </a:cubicBezTo>
                        <a:cubicBezTo>
                          <a:pt x="6362" y="38972"/>
                          <a:pt x="10063" y="27340"/>
                          <a:pt x="9690" y="27205"/>
                        </a:cubicBezTo>
                        <a:close/>
                        <a:moveTo>
                          <a:pt x="17982" y="4829"/>
                        </a:moveTo>
                        <a:cubicBezTo>
                          <a:pt x="23304" y="13731"/>
                          <a:pt x="21753" y="20945"/>
                          <a:pt x="21753" y="20945"/>
                        </a:cubicBezTo>
                        <a:cubicBezTo>
                          <a:pt x="24724" y="12804"/>
                          <a:pt x="18614" y="3097"/>
                          <a:pt x="18614" y="3097"/>
                        </a:cubicBezTo>
                        <a:cubicBezTo>
                          <a:pt x="18614" y="3097"/>
                          <a:pt x="7677" y="6616"/>
                          <a:pt x="4706" y="14756"/>
                        </a:cubicBezTo>
                        <a:cubicBezTo>
                          <a:pt x="4706" y="14756"/>
                          <a:pt x="8145" y="8227"/>
                          <a:pt x="17982" y="4829"/>
                        </a:cubicBezTo>
                        <a:close/>
                        <a:moveTo>
                          <a:pt x="16420" y="9108"/>
                        </a:moveTo>
                        <a:cubicBezTo>
                          <a:pt x="19994" y="15084"/>
                          <a:pt x="18952" y="19928"/>
                          <a:pt x="18952" y="19928"/>
                        </a:cubicBezTo>
                        <a:cubicBezTo>
                          <a:pt x="20947" y="14463"/>
                          <a:pt x="16844" y="7945"/>
                          <a:pt x="16844" y="7945"/>
                        </a:cubicBezTo>
                        <a:cubicBezTo>
                          <a:pt x="16844" y="7945"/>
                          <a:pt x="9502" y="10308"/>
                          <a:pt x="7507" y="15773"/>
                        </a:cubicBezTo>
                        <a:cubicBezTo>
                          <a:pt x="7507" y="15773"/>
                          <a:pt x="9816" y="11390"/>
                          <a:pt x="16420" y="9108"/>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8" name="组合 177"/>
                <p:cNvGrpSpPr/>
                <p:nvPr/>
              </p:nvGrpSpPr>
              <p:grpSpPr>
                <a:xfrm>
                  <a:off x="950188" y="1088714"/>
                  <a:ext cx="62950" cy="62857"/>
                  <a:chOff x="950188" y="1088714"/>
                  <a:chExt cx="62950" cy="62857"/>
                </a:xfrm>
                <a:grpFill/>
              </p:grpSpPr>
              <p:sp>
                <p:nvSpPr>
                  <p:cNvPr id="227" name="任意多边形: 形状 226"/>
                  <p:cNvSpPr/>
                  <p:nvPr/>
                </p:nvSpPr>
                <p:spPr>
                  <a:xfrm>
                    <a:off x="950188" y="1108690"/>
                    <a:ext cx="28374" cy="16817"/>
                  </a:xfrm>
                  <a:custGeom>
                    <a:avLst/>
                    <a:gdLst/>
                    <a:ahLst/>
                    <a:cxnLst/>
                    <a:rect l="0" t="0" r="0" b="0"/>
                    <a:pathLst>
                      <a:path w="28374" h="16817">
                        <a:moveTo>
                          <a:pt x="19922" y="9502"/>
                        </a:moveTo>
                        <a:cubicBezTo>
                          <a:pt x="19868" y="9805"/>
                          <a:pt x="28234" y="11501"/>
                          <a:pt x="28143" y="11789"/>
                        </a:cubicBezTo>
                        <a:cubicBezTo>
                          <a:pt x="26629" y="15718"/>
                          <a:pt x="20071" y="17829"/>
                          <a:pt x="12783" y="16547"/>
                        </a:cubicBezTo>
                        <a:cubicBezTo>
                          <a:pt x="4976" y="15174"/>
                          <a:pt x="0" y="5926"/>
                          <a:pt x="0" y="5926"/>
                        </a:cubicBezTo>
                        <a:cubicBezTo>
                          <a:pt x="0" y="5926"/>
                          <a:pt x="7852" y="-1091"/>
                          <a:pt x="15658" y="282"/>
                        </a:cubicBezTo>
                        <a:cubicBezTo>
                          <a:pt x="22999" y="1573"/>
                          <a:pt x="28464" y="5846"/>
                          <a:pt x="28445" y="10082"/>
                        </a:cubicBezTo>
                        <a:cubicBezTo>
                          <a:pt x="28465" y="10360"/>
                          <a:pt x="19970" y="9229"/>
                          <a:pt x="19922" y="9502"/>
                        </a:cubicBezTo>
                        <a:close/>
                        <a:moveTo>
                          <a:pt x="3436" y="6518"/>
                        </a:moveTo>
                        <a:cubicBezTo>
                          <a:pt x="8946" y="1772"/>
                          <a:pt x="14124" y="1962"/>
                          <a:pt x="14124" y="1962"/>
                        </a:cubicBezTo>
                        <a:cubicBezTo>
                          <a:pt x="8132" y="908"/>
                          <a:pt x="2161" y="6294"/>
                          <a:pt x="2161" y="6294"/>
                        </a:cubicBezTo>
                        <a:cubicBezTo>
                          <a:pt x="2161" y="6294"/>
                          <a:pt x="5926" y="13392"/>
                          <a:pt x="11917" y="14445"/>
                        </a:cubicBezTo>
                        <a:cubicBezTo>
                          <a:pt x="11917" y="14445"/>
                          <a:pt x="6983" y="12873"/>
                          <a:pt x="3436" y="6518"/>
                        </a:cubicBezTo>
                        <a:close/>
                        <a:moveTo>
                          <a:pt x="6586" y="7072"/>
                        </a:moveTo>
                        <a:cubicBezTo>
                          <a:pt x="10285" y="3885"/>
                          <a:pt x="13762" y="4013"/>
                          <a:pt x="13762" y="4013"/>
                        </a:cubicBezTo>
                        <a:cubicBezTo>
                          <a:pt x="9739" y="3305"/>
                          <a:pt x="5730" y="6921"/>
                          <a:pt x="5730" y="6921"/>
                        </a:cubicBezTo>
                        <a:cubicBezTo>
                          <a:pt x="5730" y="6921"/>
                          <a:pt x="8257" y="11687"/>
                          <a:pt x="12280" y="12394"/>
                        </a:cubicBezTo>
                        <a:cubicBezTo>
                          <a:pt x="12280" y="12394"/>
                          <a:pt x="8967" y="11339"/>
                          <a:pt x="6586" y="707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8" name="任意多边形: 形状 227"/>
                  <p:cNvSpPr/>
                  <p:nvPr/>
                </p:nvSpPr>
                <p:spPr>
                  <a:xfrm>
                    <a:off x="984669" y="1114666"/>
                    <a:ext cx="28469" cy="16817"/>
                  </a:xfrm>
                  <a:custGeom>
                    <a:avLst/>
                    <a:gdLst/>
                    <a:ahLst/>
                    <a:cxnLst/>
                    <a:rect l="0" t="0" r="0" b="0"/>
                    <a:pathLst>
                      <a:path w="28469" h="16817">
                        <a:moveTo>
                          <a:pt x="8511" y="7584"/>
                        </a:moveTo>
                        <a:cubicBezTo>
                          <a:pt x="8457" y="7887"/>
                          <a:pt x="0" y="6627"/>
                          <a:pt x="0" y="6928"/>
                        </a:cubicBezTo>
                        <a:cubicBezTo>
                          <a:pt x="0" y="11137"/>
                          <a:pt x="5515" y="15357"/>
                          <a:pt x="12803" y="16639"/>
                        </a:cubicBezTo>
                        <a:cubicBezTo>
                          <a:pt x="20610" y="18012"/>
                          <a:pt x="28469" y="10995"/>
                          <a:pt x="28469" y="10995"/>
                        </a:cubicBezTo>
                        <a:cubicBezTo>
                          <a:pt x="28469" y="10995"/>
                          <a:pt x="23485" y="1748"/>
                          <a:pt x="15678" y="0"/>
                        </a:cubicBezTo>
                        <a:cubicBezTo>
                          <a:pt x="8337" y="-917"/>
                          <a:pt x="1737" y="1234"/>
                          <a:pt x="0" y="5221"/>
                        </a:cubicBezTo>
                        <a:cubicBezTo>
                          <a:pt x="0" y="5475"/>
                          <a:pt x="8559" y="7310"/>
                          <a:pt x="8511" y="7584"/>
                        </a:cubicBezTo>
                        <a:close/>
                        <a:moveTo>
                          <a:pt x="25025" y="10404"/>
                        </a:moveTo>
                        <a:cubicBezTo>
                          <a:pt x="21475" y="4064"/>
                          <a:pt x="16544" y="2476"/>
                          <a:pt x="16544" y="2476"/>
                        </a:cubicBezTo>
                        <a:cubicBezTo>
                          <a:pt x="22536" y="3530"/>
                          <a:pt x="26300" y="10628"/>
                          <a:pt x="26300" y="10628"/>
                        </a:cubicBezTo>
                        <a:cubicBezTo>
                          <a:pt x="26300" y="10628"/>
                          <a:pt x="20329" y="16014"/>
                          <a:pt x="14337" y="14960"/>
                        </a:cubicBezTo>
                        <a:cubicBezTo>
                          <a:pt x="14337" y="14960"/>
                          <a:pt x="19513" y="15166"/>
                          <a:pt x="25025" y="10404"/>
                        </a:cubicBezTo>
                        <a:close/>
                        <a:moveTo>
                          <a:pt x="21875" y="9850"/>
                        </a:moveTo>
                        <a:cubicBezTo>
                          <a:pt x="19492" y="5594"/>
                          <a:pt x="16181" y="4527"/>
                          <a:pt x="16181" y="4527"/>
                        </a:cubicBezTo>
                        <a:cubicBezTo>
                          <a:pt x="20204" y="5235"/>
                          <a:pt x="22731" y="10000"/>
                          <a:pt x="22731" y="10000"/>
                        </a:cubicBezTo>
                        <a:cubicBezTo>
                          <a:pt x="22731" y="10000"/>
                          <a:pt x="18722" y="13616"/>
                          <a:pt x="14700" y="12909"/>
                        </a:cubicBezTo>
                        <a:cubicBezTo>
                          <a:pt x="14700" y="12909"/>
                          <a:pt x="18174" y="13047"/>
                          <a:pt x="21875" y="985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9" name="任意多边形: 形状 228"/>
                  <p:cNvSpPr/>
                  <p:nvPr/>
                </p:nvSpPr>
                <p:spPr>
                  <a:xfrm>
                    <a:off x="970280" y="1123174"/>
                    <a:ext cx="16860" cy="28396"/>
                  </a:xfrm>
                  <a:custGeom>
                    <a:avLst/>
                    <a:gdLst/>
                    <a:ahLst/>
                    <a:cxnLst/>
                    <a:rect l="0" t="0" r="0" b="0"/>
                    <a:pathLst>
                      <a:path w="16860" h="28396">
                        <a:moveTo>
                          <a:pt x="9257" y="8489"/>
                        </a:moveTo>
                        <a:cubicBezTo>
                          <a:pt x="8953" y="8435"/>
                          <a:pt x="10217" y="0"/>
                          <a:pt x="9914" y="0"/>
                        </a:cubicBezTo>
                        <a:cubicBezTo>
                          <a:pt x="5695" y="0"/>
                          <a:pt x="1464" y="5501"/>
                          <a:pt x="0" y="12770"/>
                        </a:cubicBezTo>
                        <a:cubicBezTo>
                          <a:pt x="-1198" y="20557"/>
                          <a:pt x="5837" y="28396"/>
                          <a:pt x="5837" y="28396"/>
                        </a:cubicBezTo>
                        <a:cubicBezTo>
                          <a:pt x="5837" y="28396"/>
                          <a:pt x="15108" y="23425"/>
                          <a:pt x="16485" y="15638"/>
                        </a:cubicBezTo>
                        <a:cubicBezTo>
                          <a:pt x="17779" y="8316"/>
                          <a:pt x="15623" y="1733"/>
                          <a:pt x="11626" y="0"/>
                        </a:cubicBezTo>
                        <a:cubicBezTo>
                          <a:pt x="11371" y="0"/>
                          <a:pt x="9531" y="8537"/>
                          <a:pt x="9257" y="8489"/>
                        </a:cubicBezTo>
                        <a:close/>
                        <a:moveTo>
                          <a:pt x="6430" y="24962"/>
                        </a:moveTo>
                        <a:cubicBezTo>
                          <a:pt x="12785" y="21420"/>
                          <a:pt x="14378" y="16502"/>
                          <a:pt x="14378" y="16502"/>
                        </a:cubicBezTo>
                        <a:cubicBezTo>
                          <a:pt x="13321" y="22478"/>
                          <a:pt x="6205" y="26233"/>
                          <a:pt x="6205" y="26233"/>
                        </a:cubicBezTo>
                        <a:cubicBezTo>
                          <a:pt x="6205" y="26233"/>
                          <a:pt x="806" y="20277"/>
                          <a:pt x="1862" y="14300"/>
                        </a:cubicBezTo>
                        <a:cubicBezTo>
                          <a:pt x="1862" y="14300"/>
                          <a:pt x="1656" y="19463"/>
                          <a:pt x="6430" y="24962"/>
                        </a:cubicBezTo>
                        <a:close/>
                        <a:moveTo>
                          <a:pt x="6985" y="21820"/>
                        </a:moveTo>
                        <a:cubicBezTo>
                          <a:pt x="11252" y="19442"/>
                          <a:pt x="12321" y="16140"/>
                          <a:pt x="12321" y="16140"/>
                        </a:cubicBezTo>
                        <a:cubicBezTo>
                          <a:pt x="11612" y="20153"/>
                          <a:pt x="6834" y="22674"/>
                          <a:pt x="6834" y="22674"/>
                        </a:cubicBezTo>
                        <a:cubicBezTo>
                          <a:pt x="6834" y="22674"/>
                          <a:pt x="3209" y="18675"/>
                          <a:pt x="3919" y="14662"/>
                        </a:cubicBezTo>
                        <a:cubicBezTo>
                          <a:pt x="3919" y="14662"/>
                          <a:pt x="3780" y="18128"/>
                          <a:pt x="6985" y="2182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0" name="任意多边形: 形状 229"/>
                  <p:cNvSpPr/>
                  <p:nvPr/>
                </p:nvSpPr>
                <p:spPr>
                  <a:xfrm>
                    <a:off x="979784" y="1118268"/>
                    <a:ext cx="3758" cy="3749"/>
                  </a:xfrm>
                  <a:custGeom>
                    <a:avLst/>
                    <a:gdLst/>
                    <a:ahLst/>
                    <a:cxnLst/>
                    <a:rect l="0" t="0" r="0" b="0"/>
                    <a:pathLst>
                      <a:path w="3758" h="3749">
                        <a:moveTo>
                          <a:pt x="0" y="1549"/>
                        </a:moveTo>
                        <a:cubicBezTo>
                          <a:pt x="209" y="530"/>
                          <a:pt x="1183" y="-151"/>
                          <a:pt x="2205" y="0"/>
                        </a:cubicBezTo>
                        <a:cubicBezTo>
                          <a:pt x="3227" y="208"/>
                          <a:pt x="3909" y="1180"/>
                          <a:pt x="3729" y="2200"/>
                        </a:cubicBezTo>
                        <a:cubicBezTo>
                          <a:pt x="3549" y="3219"/>
                          <a:pt x="2575" y="3899"/>
                          <a:pt x="1553" y="3720"/>
                        </a:cubicBezTo>
                        <a:cubicBezTo>
                          <a:pt x="531" y="3540"/>
                          <a:pt x="-151" y="2568"/>
                          <a:pt x="0" y="154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1" name="任意多边形: 形状 230"/>
                  <p:cNvSpPr/>
                  <p:nvPr/>
                </p:nvSpPr>
                <p:spPr>
                  <a:xfrm>
                    <a:off x="976282" y="1088714"/>
                    <a:ext cx="16860" cy="28302"/>
                  </a:xfrm>
                  <a:custGeom>
                    <a:avLst/>
                    <a:gdLst/>
                    <a:ahLst/>
                    <a:cxnLst/>
                    <a:rect l="0" t="0" r="0" b="0"/>
                    <a:pathLst>
                      <a:path w="16860" h="28302">
                        <a:moveTo>
                          <a:pt x="7334" y="19871"/>
                        </a:moveTo>
                        <a:cubicBezTo>
                          <a:pt x="7030" y="19817"/>
                          <a:pt x="5330" y="28162"/>
                          <a:pt x="5041" y="28072"/>
                        </a:cubicBezTo>
                        <a:cubicBezTo>
                          <a:pt x="1102" y="26561"/>
                          <a:pt x="-1014" y="20020"/>
                          <a:pt x="271" y="12750"/>
                        </a:cubicBezTo>
                        <a:cubicBezTo>
                          <a:pt x="1648" y="4964"/>
                          <a:pt x="10919" y="0"/>
                          <a:pt x="10919" y="0"/>
                        </a:cubicBezTo>
                        <a:cubicBezTo>
                          <a:pt x="10919" y="0"/>
                          <a:pt x="17954" y="7832"/>
                          <a:pt x="16577" y="15618"/>
                        </a:cubicBezTo>
                        <a:cubicBezTo>
                          <a:pt x="15283" y="22941"/>
                          <a:pt x="10999" y="28391"/>
                          <a:pt x="6753" y="28373"/>
                        </a:cubicBezTo>
                        <a:cubicBezTo>
                          <a:pt x="6474" y="28393"/>
                          <a:pt x="7608" y="19919"/>
                          <a:pt x="7334" y="19871"/>
                        </a:cubicBezTo>
                        <a:close/>
                        <a:moveTo>
                          <a:pt x="10326" y="3427"/>
                        </a:moveTo>
                        <a:cubicBezTo>
                          <a:pt x="15084" y="8923"/>
                          <a:pt x="14893" y="14088"/>
                          <a:pt x="14893" y="14088"/>
                        </a:cubicBezTo>
                        <a:cubicBezTo>
                          <a:pt x="15950" y="8112"/>
                          <a:pt x="10551" y="2155"/>
                          <a:pt x="10551" y="2155"/>
                        </a:cubicBezTo>
                        <a:cubicBezTo>
                          <a:pt x="10551" y="2155"/>
                          <a:pt x="3435" y="5911"/>
                          <a:pt x="2378" y="11887"/>
                        </a:cubicBezTo>
                        <a:cubicBezTo>
                          <a:pt x="2378" y="11887"/>
                          <a:pt x="3954" y="6965"/>
                          <a:pt x="10326" y="3427"/>
                        </a:cubicBezTo>
                        <a:close/>
                        <a:moveTo>
                          <a:pt x="9770" y="6569"/>
                        </a:moveTo>
                        <a:cubicBezTo>
                          <a:pt x="12965" y="10259"/>
                          <a:pt x="12837" y="13727"/>
                          <a:pt x="12837" y="13727"/>
                        </a:cubicBezTo>
                        <a:cubicBezTo>
                          <a:pt x="13546" y="9714"/>
                          <a:pt x="9921" y="5715"/>
                          <a:pt x="9921" y="5715"/>
                        </a:cubicBezTo>
                        <a:cubicBezTo>
                          <a:pt x="9921" y="5715"/>
                          <a:pt x="5144" y="8236"/>
                          <a:pt x="4434" y="12249"/>
                        </a:cubicBezTo>
                        <a:cubicBezTo>
                          <a:pt x="4434" y="12249"/>
                          <a:pt x="5493" y="8944"/>
                          <a:pt x="9770" y="6569"/>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9" name="组合 178"/>
                <p:cNvGrpSpPr/>
                <p:nvPr/>
              </p:nvGrpSpPr>
              <p:grpSpPr>
                <a:xfrm>
                  <a:off x="1003604" y="1120201"/>
                  <a:ext cx="80925" cy="80634"/>
                  <a:chOff x="1003604" y="1120201"/>
                  <a:chExt cx="80925" cy="80634"/>
                </a:xfrm>
                <a:grpFill/>
              </p:grpSpPr>
              <p:sp>
                <p:nvSpPr>
                  <p:cNvPr id="222" name="任意多边形: 形状 221"/>
                  <p:cNvSpPr/>
                  <p:nvPr/>
                </p:nvSpPr>
                <p:spPr>
                  <a:xfrm>
                    <a:off x="1024012" y="1119948"/>
                    <a:ext cx="23913" cy="36752"/>
                  </a:xfrm>
                  <a:custGeom>
                    <a:avLst/>
                    <a:gdLst/>
                    <a:ahLst/>
                    <a:cxnLst/>
                    <a:rect l="0" t="0" r="0" b="0"/>
                    <a:pathLst>
                      <a:path w="23913" h="36752">
                        <a:moveTo>
                          <a:pt x="14545" y="25796"/>
                        </a:moveTo>
                        <a:cubicBezTo>
                          <a:pt x="14153" y="25939"/>
                          <a:pt x="17810" y="36832"/>
                          <a:pt x="17411" y="36921"/>
                        </a:cubicBezTo>
                        <a:cubicBezTo>
                          <a:pt x="11788" y="37806"/>
                          <a:pt x="4892" y="31588"/>
                          <a:pt x="1477" y="22230"/>
                        </a:cubicBezTo>
                        <a:cubicBezTo>
                          <a:pt x="-2180" y="12206"/>
                          <a:pt x="5343" y="252"/>
                          <a:pt x="5343" y="252"/>
                        </a:cubicBezTo>
                        <a:cubicBezTo>
                          <a:pt x="5343" y="252"/>
                          <a:pt x="18810" y="4586"/>
                          <a:pt x="22468" y="14609"/>
                        </a:cubicBezTo>
                        <a:cubicBezTo>
                          <a:pt x="25907" y="24035"/>
                          <a:pt x="24589" y="33285"/>
                          <a:pt x="19615" y="36121"/>
                        </a:cubicBezTo>
                        <a:cubicBezTo>
                          <a:pt x="19302" y="36332"/>
                          <a:pt x="14897" y="25668"/>
                          <a:pt x="14545" y="25796"/>
                        </a:cubicBezTo>
                        <a:close/>
                        <a:moveTo>
                          <a:pt x="6920" y="4572"/>
                        </a:moveTo>
                        <a:cubicBezTo>
                          <a:pt x="16195" y="7792"/>
                          <a:pt x="19466" y="13954"/>
                          <a:pt x="19466" y="13954"/>
                        </a:cubicBezTo>
                        <a:cubicBezTo>
                          <a:pt x="16658" y="6261"/>
                          <a:pt x="6322" y="2935"/>
                          <a:pt x="6322" y="2935"/>
                        </a:cubicBezTo>
                        <a:cubicBezTo>
                          <a:pt x="6322" y="2935"/>
                          <a:pt x="548" y="12110"/>
                          <a:pt x="3355" y="19803"/>
                        </a:cubicBezTo>
                        <a:cubicBezTo>
                          <a:pt x="3355" y="19803"/>
                          <a:pt x="1868" y="12993"/>
                          <a:pt x="6920" y="4572"/>
                        </a:cubicBezTo>
                        <a:close/>
                        <a:moveTo>
                          <a:pt x="8395" y="8616"/>
                        </a:moveTo>
                        <a:cubicBezTo>
                          <a:pt x="14623" y="10778"/>
                          <a:pt x="16819" y="14915"/>
                          <a:pt x="16819" y="14915"/>
                        </a:cubicBezTo>
                        <a:cubicBezTo>
                          <a:pt x="14934" y="9750"/>
                          <a:pt x="7994" y="7517"/>
                          <a:pt x="7994" y="7517"/>
                        </a:cubicBezTo>
                        <a:cubicBezTo>
                          <a:pt x="7994" y="7517"/>
                          <a:pt x="4117" y="13677"/>
                          <a:pt x="6002" y="18842"/>
                        </a:cubicBezTo>
                        <a:cubicBezTo>
                          <a:pt x="6002" y="18842"/>
                          <a:pt x="5004" y="14270"/>
                          <a:pt x="8395" y="861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3" name="任意多边形: 形状 222"/>
                  <p:cNvSpPr/>
                  <p:nvPr/>
                </p:nvSpPr>
                <p:spPr>
                  <a:xfrm>
                    <a:off x="1039733" y="1164099"/>
                    <a:ext cx="23914" cy="36735"/>
                  </a:xfrm>
                  <a:custGeom>
                    <a:avLst/>
                    <a:gdLst/>
                    <a:ahLst/>
                    <a:cxnLst/>
                    <a:rect l="0" t="0" r="0" b="0"/>
                    <a:pathLst>
                      <a:path w="23914" h="36735">
                        <a:moveTo>
                          <a:pt x="9632" y="11268"/>
                        </a:moveTo>
                        <a:cubicBezTo>
                          <a:pt x="9241" y="11410"/>
                          <a:pt x="5022" y="0"/>
                          <a:pt x="4660" y="908"/>
                        </a:cubicBezTo>
                        <a:cubicBezTo>
                          <a:pt x="0" y="3836"/>
                          <a:pt x="-1494" y="13020"/>
                          <a:pt x="1921" y="22378"/>
                        </a:cubicBezTo>
                        <a:cubicBezTo>
                          <a:pt x="5578" y="32402"/>
                          <a:pt x="19045" y="36735"/>
                          <a:pt x="19045" y="36735"/>
                        </a:cubicBezTo>
                        <a:cubicBezTo>
                          <a:pt x="19045" y="36735"/>
                          <a:pt x="26569" y="24781"/>
                          <a:pt x="22911" y="14758"/>
                        </a:cubicBezTo>
                        <a:cubicBezTo>
                          <a:pt x="19472" y="5332"/>
                          <a:pt x="12501" y="-908"/>
                          <a:pt x="6863" y="0"/>
                        </a:cubicBezTo>
                        <a:cubicBezTo>
                          <a:pt x="6488" y="0"/>
                          <a:pt x="9985" y="11140"/>
                          <a:pt x="9632" y="11268"/>
                        </a:cubicBezTo>
                        <a:close/>
                        <a:moveTo>
                          <a:pt x="17469" y="32415"/>
                        </a:moveTo>
                        <a:cubicBezTo>
                          <a:pt x="22499" y="24002"/>
                          <a:pt x="21033" y="17184"/>
                          <a:pt x="21033" y="17184"/>
                        </a:cubicBezTo>
                        <a:cubicBezTo>
                          <a:pt x="23841" y="24878"/>
                          <a:pt x="18066" y="34052"/>
                          <a:pt x="18066" y="34052"/>
                        </a:cubicBezTo>
                        <a:cubicBezTo>
                          <a:pt x="18066" y="34052"/>
                          <a:pt x="7730" y="30726"/>
                          <a:pt x="4923" y="23033"/>
                        </a:cubicBezTo>
                        <a:cubicBezTo>
                          <a:pt x="4923" y="23033"/>
                          <a:pt x="8173" y="29204"/>
                          <a:pt x="17469" y="32415"/>
                        </a:cubicBezTo>
                        <a:close/>
                        <a:moveTo>
                          <a:pt x="15993" y="28371"/>
                        </a:moveTo>
                        <a:cubicBezTo>
                          <a:pt x="19371" y="22723"/>
                          <a:pt x="18386" y="18145"/>
                          <a:pt x="18386" y="18145"/>
                        </a:cubicBezTo>
                        <a:cubicBezTo>
                          <a:pt x="20271" y="23310"/>
                          <a:pt x="16394" y="29470"/>
                          <a:pt x="16394" y="29470"/>
                        </a:cubicBezTo>
                        <a:cubicBezTo>
                          <a:pt x="16394" y="29470"/>
                          <a:pt x="9455" y="27237"/>
                          <a:pt x="7570" y="22072"/>
                        </a:cubicBezTo>
                        <a:cubicBezTo>
                          <a:pt x="7570" y="22072"/>
                          <a:pt x="9752" y="26215"/>
                          <a:pt x="15993" y="2837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4" name="任意多边形: 形状 223"/>
                  <p:cNvSpPr/>
                  <p:nvPr/>
                </p:nvSpPr>
                <p:spPr>
                  <a:xfrm>
                    <a:off x="1003604" y="1156210"/>
                    <a:ext cx="36829" cy="23853"/>
                  </a:xfrm>
                  <a:custGeom>
                    <a:avLst/>
                    <a:gdLst/>
                    <a:ahLst/>
                    <a:cxnLst/>
                    <a:rect l="0" t="0" r="0" b="0"/>
                    <a:pathLst>
                      <a:path w="36829" h="23853">
                        <a:moveTo>
                          <a:pt x="25532" y="9608"/>
                        </a:moveTo>
                        <a:cubicBezTo>
                          <a:pt x="25390" y="9217"/>
                          <a:pt x="36106" y="5009"/>
                          <a:pt x="35918" y="4648"/>
                        </a:cubicBezTo>
                        <a:cubicBezTo>
                          <a:pt x="32983" y="0"/>
                          <a:pt x="23775" y="-1490"/>
                          <a:pt x="14393" y="1916"/>
                        </a:cubicBezTo>
                        <a:cubicBezTo>
                          <a:pt x="4344" y="5564"/>
                          <a:pt x="0" y="18997"/>
                          <a:pt x="0" y="18997"/>
                        </a:cubicBezTo>
                        <a:cubicBezTo>
                          <a:pt x="0" y="18997"/>
                          <a:pt x="11984" y="26501"/>
                          <a:pt x="22033" y="22853"/>
                        </a:cubicBezTo>
                        <a:cubicBezTo>
                          <a:pt x="31483" y="19422"/>
                          <a:pt x="37740" y="12469"/>
                          <a:pt x="36720" y="6845"/>
                        </a:cubicBezTo>
                        <a:cubicBezTo>
                          <a:pt x="36682" y="6471"/>
                          <a:pt x="25661" y="9959"/>
                          <a:pt x="25532" y="9608"/>
                        </a:cubicBezTo>
                        <a:close/>
                        <a:moveTo>
                          <a:pt x="4331" y="17424"/>
                        </a:moveTo>
                        <a:cubicBezTo>
                          <a:pt x="12765" y="22442"/>
                          <a:pt x="19601" y="20980"/>
                          <a:pt x="19601" y="20980"/>
                        </a:cubicBezTo>
                        <a:cubicBezTo>
                          <a:pt x="11888" y="23780"/>
                          <a:pt x="2690" y="18020"/>
                          <a:pt x="2690" y="18020"/>
                        </a:cubicBezTo>
                        <a:cubicBezTo>
                          <a:pt x="2690" y="18020"/>
                          <a:pt x="6024" y="7710"/>
                          <a:pt x="13737" y="4910"/>
                        </a:cubicBezTo>
                        <a:cubicBezTo>
                          <a:pt x="13737" y="4910"/>
                          <a:pt x="7551" y="8152"/>
                          <a:pt x="4331" y="17424"/>
                        </a:cubicBezTo>
                        <a:close/>
                        <a:moveTo>
                          <a:pt x="8385" y="15952"/>
                        </a:moveTo>
                        <a:cubicBezTo>
                          <a:pt x="14048" y="19321"/>
                          <a:pt x="18637" y="18339"/>
                          <a:pt x="18637" y="18339"/>
                        </a:cubicBezTo>
                        <a:cubicBezTo>
                          <a:pt x="13459" y="20219"/>
                          <a:pt x="7283" y="16352"/>
                          <a:pt x="7283" y="16352"/>
                        </a:cubicBezTo>
                        <a:cubicBezTo>
                          <a:pt x="7283" y="16352"/>
                          <a:pt x="9522" y="9431"/>
                          <a:pt x="14700" y="7551"/>
                        </a:cubicBezTo>
                        <a:cubicBezTo>
                          <a:pt x="14700" y="7551"/>
                          <a:pt x="10547" y="9727"/>
                          <a:pt x="8385" y="1595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5" name="任意多边形: 形状 224"/>
                  <p:cNvSpPr/>
                  <p:nvPr/>
                </p:nvSpPr>
                <p:spPr>
                  <a:xfrm>
                    <a:off x="1041531" y="1157989"/>
                    <a:ext cx="5070" cy="5058"/>
                  </a:xfrm>
                  <a:custGeom>
                    <a:avLst/>
                    <a:gdLst/>
                    <a:ahLst/>
                    <a:cxnLst/>
                    <a:rect l="0" t="0" r="0" b="0"/>
                    <a:pathLst>
                      <a:path w="5070" h="5058">
                        <a:moveTo>
                          <a:pt x="1668" y="153"/>
                        </a:moveTo>
                        <a:cubicBezTo>
                          <a:pt x="2984" y="-324"/>
                          <a:pt x="4438" y="352"/>
                          <a:pt x="4917" y="1664"/>
                        </a:cubicBezTo>
                        <a:cubicBezTo>
                          <a:pt x="5396" y="2976"/>
                          <a:pt x="4717" y="4427"/>
                          <a:pt x="3402" y="4904"/>
                        </a:cubicBezTo>
                        <a:cubicBezTo>
                          <a:pt x="2087" y="5382"/>
                          <a:pt x="632" y="4705"/>
                          <a:pt x="154" y="3393"/>
                        </a:cubicBezTo>
                        <a:cubicBezTo>
                          <a:pt x="-325" y="2081"/>
                          <a:pt x="353" y="631"/>
                          <a:pt x="1668" y="15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6" name="任意多边形: 形状 225"/>
                  <p:cNvSpPr/>
                  <p:nvPr/>
                </p:nvSpPr>
                <p:spPr>
                  <a:xfrm>
                    <a:off x="1047936" y="1140498"/>
                    <a:ext cx="36846" cy="23853"/>
                  </a:xfrm>
                  <a:custGeom>
                    <a:avLst/>
                    <a:gdLst/>
                    <a:ahLst/>
                    <a:cxnLst/>
                    <a:rect l="0" t="0" r="0" b="0"/>
                    <a:pathLst>
                      <a:path w="36846" h="23853">
                        <a:moveTo>
                          <a:pt x="10984" y="14508"/>
                        </a:moveTo>
                        <a:cubicBezTo>
                          <a:pt x="10841" y="14117"/>
                          <a:pt x="0" y="17765"/>
                          <a:pt x="-169" y="17367"/>
                        </a:cubicBezTo>
                        <a:cubicBezTo>
                          <a:pt x="-1056" y="11758"/>
                          <a:pt x="5178" y="4880"/>
                          <a:pt x="14560" y="1474"/>
                        </a:cubicBezTo>
                        <a:cubicBezTo>
                          <a:pt x="24609" y="-2175"/>
                          <a:pt x="36593" y="5330"/>
                          <a:pt x="36593" y="5330"/>
                        </a:cubicBezTo>
                        <a:cubicBezTo>
                          <a:pt x="36593" y="5330"/>
                          <a:pt x="32249" y="18762"/>
                          <a:pt x="22200" y="22411"/>
                        </a:cubicBezTo>
                        <a:cubicBezTo>
                          <a:pt x="12750" y="25841"/>
                          <a:pt x="3476" y="24526"/>
                          <a:pt x="633" y="19565"/>
                        </a:cubicBezTo>
                        <a:cubicBezTo>
                          <a:pt x="421" y="19253"/>
                          <a:pt x="11112" y="14859"/>
                          <a:pt x="10984" y="14508"/>
                        </a:cubicBezTo>
                        <a:close/>
                        <a:moveTo>
                          <a:pt x="32262" y="6902"/>
                        </a:moveTo>
                        <a:cubicBezTo>
                          <a:pt x="29035" y="16154"/>
                          <a:pt x="22856" y="19416"/>
                          <a:pt x="22856" y="19416"/>
                        </a:cubicBezTo>
                        <a:cubicBezTo>
                          <a:pt x="30569" y="16616"/>
                          <a:pt x="33903" y="6306"/>
                          <a:pt x="33903" y="6306"/>
                        </a:cubicBezTo>
                        <a:cubicBezTo>
                          <a:pt x="33903" y="6306"/>
                          <a:pt x="24705" y="546"/>
                          <a:pt x="16992" y="3347"/>
                        </a:cubicBezTo>
                        <a:cubicBezTo>
                          <a:pt x="16992" y="3347"/>
                          <a:pt x="23820" y="1863"/>
                          <a:pt x="32262" y="6902"/>
                        </a:cubicBezTo>
                        <a:close/>
                        <a:moveTo>
                          <a:pt x="28208" y="8374"/>
                        </a:moveTo>
                        <a:cubicBezTo>
                          <a:pt x="26041" y="14586"/>
                          <a:pt x="21893" y="16776"/>
                          <a:pt x="21893" y="16776"/>
                        </a:cubicBezTo>
                        <a:cubicBezTo>
                          <a:pt x="27071" y="14896"/>
                          <a:pt x="29310" y="7974"/>
                          <a:pt x="29310" y="7974"/>
                        </a:cubicBezTo>
                        <a:cubicBezTo>
                          <a:pt x="29310" y="7974"/>
                          <a:pt x="23134" y="4107"/>
                          <a:pt x="17956" y="5987"/>
                        </a:cubicBezTo>
                        <a:cubicBezTo>
                          <a:pt x="17956" y="5987"/>
                          <a:pt x="22540" y="4991"/>
                          <a:pt x="28208" y="837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0" name="组合 179"/>
                <p:cNvGrpSpPr/>
                <p:nvPr/>
              </p:nvGrpSpPr>
              <p:grpSpPr>
                <a:xfrm>
                  <a:off x="1059494" y="1049403"/>
                  <a:ext cx="156473" cy="155909"/>
                  <a:chOff x="1059494" y="1049403"/>
                  <a:chExt cx="156473" cy="155909"/>
                </a:xfrm>
                <a:grpFill/>
              </p:grpSpPr>
              <p:sp>
                <p:nvSpPr>
                  <p:cNvPr id="217" name="任意多边形: 形状 216"/>
                  <p:cNvSpPr/>
                  <p:nvPr/>
                </p:nvSpPr>
                <p:spPr>
                  <a:xfrm>
                    <a:off x="1098952" y="1134754"/>
                    <a:ext cx="46239" cy="71030"/>
                  </a:xfrm>
                  <a:custGeom>
                    <a:avLst/>
                    <a:gdLst/>
                    <a:ahLst/>
                    <a:cxnLst/>
                    <a:rect l="0" t="0" r="0" b="0"/>
                    <a:pathLst>
                      <a:path w="46239" h="71030">
                        <a:moveTo>
                          <a:pt x="28532" y="21316"/>
                        </a:moveTo>
                        <a:cubicBezTo>
                          <a:pt x="29289" y="21591"/>
                          <a:pt x="37447" y="922"/>
                          <a:pt x="38148" y="1285"/>
                        </a:cubicBezTo>
                        <a:cubicBezTo>
                          <a:pt x="47580" y="6945"/>
                          <a:pt x="50045" y="24704"/>
                          <a:pt x="43443" y="42799"/>
                        </a:cubicBezTo>
                        <a:cubicBezTo>
                          <a:pt x="36371" y="62180"/>
                          <a:pt x="10332" y="70559"/>
                          <a:pt x="10332" y="70559"/>
                        </a:cubicBezTo>
                        <a:cubicBezTo>
                          <a:pt x="10332" y="70559"/>
                          <a:pt x="-4215" y="47445"/>
                          <a:pt x="2857" y="28064"/>
                        </a:cubicBezTo>
                        <a:cubicBezTo>
                          <a:pt x="9508" y="9839"/>
                          <a:pt x="22986" y="-2228"/>
                          <a:pt x="33887" y="-262"/>
                        </a:cubicBezTo>
                        <a:cubicBezTo>
                          <a:pt x="34613" y="-188"/>
                          <a:pt x="27851" y="21068"/>
                          <a:pt x="28532" y="21316"/>
                        </a:cubicBezTo>
                        <a:close/>
                        <a:moveTo>
                          <a:pt x="13380" y="62206"/>
                        </a:moveTo>
                        <a:cubicBezTo>
                          <a:pt x="3653" y="45939"/>
                          <a:pt x="6488" y="32756"/>
                          <a:pt x="6488" y="32756"/>
                        </a:cubicBezTo>
                        <a:cubicBezTo>
                          <a:pt x="1060" y="47631"/>
                          <a:pt x="12225" y="65371"/>
                          <a:pt x="12225" y="65371"/>
                        </a:cubicBezTo>
                        <a:cubicBezTo>
                          <a:pt x="12225" y="65371"/>
                          <a:pt x="32210" y="58940"/>
                          <a:pt x="37639" y="44065"/>
                        </a:cubicBezTo>
                        <a:cubicBezTo>
                          <a:pt x="37639" y="44065"/>
                          <a:pt x="31355" y="55996"/>
                          <a:pt x="13380" y="62206"/>
                        </a:cubicBezTo>
                        <a:close/>
                        <a:moveTo>
                          <a:pt x="16233" y="54386"/>
                        </a:moveTo>
                        <a:cubicBezTo>
                          <a:pt x="9703" y="43465"/>
                          <a:pt x="11606" y="34614"/>
                          <a:pt x="11606" y="34614"/>
                        </a:cubicBezTo>
                        <a:cubicBezTo>
                          <a:pt x="7962" y="44601"/>
                          <a:pt x="15458" y="56511"/>
                          <a:pt x="15458" y="56511"/>
                        </a:cubicBezTo>
                        <a:cubicBezTo>
                          <a:pt x="15458" y="56511"/>
                          <a:pt x="28876" y="52194"/>
                          <a:pt x="32520" y="42206"/>
                        </a:cubicBezTo>
                        <a:cubicBezTo>
                          <a:pt x="32520" y="42206"/>
                          <a:pt x="28301" y="50217"/>
                          <a:pt x="16233" y="5438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8" name="任意多边形: 形状 217"/>
                  <p:cNvSpPr/>
                  <p:nvPr/>
                </p:nvSpPr>
                <p:spPr>
                  <a:xfrm>
                    <a:off x="1129352" y="1049403"/>
                    <a:ext cx="46238" cy="71063"/>
                  </a:xfrm>
                  <a:custGeom>
                    <a:avLst/>
                    <a:gdLst/>
                    <a:ahLst/>
                    <a:cxnLst/>
                    <a:rect l="0" t="0" r="0" b="0"/>
                    <a:pathLst>
                      <a:path w="46238" h="71063">
                        <a:moveTo>
                          <a:pt x="19033" y="49391"/>
                        </a:moveTo>
                        <a:cubicBezTo>
                          <a:pt x="19790" y="49666"/>
                          <a:pt x="12719" y="70729"/>
                          <a:pt x="13490" y="70901"/>
                        </a:cubicBezTo>
                        <a:cubicBezTo>
                          <a:pt x="24363" y="72613"/>
                          <a:pt x="37696" y="60589"/>
                          <a:pt x="44299" y="42494"/>
                        </a:cubicBezTo>
                        <a:cubicBezTo>
                          <a:pt x="51371" y="23113"/>
                          <a:pt x="36824" y="0"/>
                          <a:pt x="36824" y="0"/>
                        </a:cubicBezTo>
                        <a:cubicBezTo>
                          <a:pt x="36824" y="0"/>
                          <a:pt x="10785" y="8379"/>
                          <a:pt x="3713" y="27760"/>
                        </a:cubicBezTo>
                        <a:cubicBezTo>
                          <a:pt x="-2937" y="45986"/>
                          <a:pt x="0" y="63871"/>
                          <a:pt x="9230" y="69354"/>
                        </a:cubicBezTo>
                        <a:cubicBezTo>
                          <a:pt x="9833" y="69762"/>
                          <a:pt x="18351" y="49144"/>
                          <a:pt x="19033" y="49391"/>
                        </a:cubicBezTo>
                        <a:close/>
                        <a:moveTo>
                          <a:pt x="33776" y="8353"/>
                        </a:moveTo>
                        <a:cubicBezTo>
                          <a:pt x="15842" y="14578"/>
                          <a:pt x="9518" y="26494"/>
                          <a:pt x="9518" y="26494"/>
                        </a:cubicBezTo>
                        <a:cubicBezTo>
                          <a:pt x="14946" y="11619"/>
                          <a:pt x="34931" y="5187"/>
                          <a:pt x="34931" y="5187"/>
                        </a:cubicBezTo>
                        <a:cubicBezTo>
                          <a:pt x="34931" y="5187"/>
                          <a:pt x="46097" y="22928"/>
                          <a:pt x="40669" y="37803"/>
                        </a:cubicBezTo>
                        <a:cubicBezTo>
                          <a:pt x="40669" y="37803"/>
                          <a:pt x="43544" y="24635"/>
                          <a:pt x="33776" y="8353"/>
                        </a:cubicBezTo>
                        <a:close/>
                        <a:moveTo>
                          <a:pt x="30923" y="16172"/>
                        </a:moveTo>
                        <a:cubicBezTo>
                          <a:pt x="18882" y="20352"/>
                          <a:pt x="14636" y="28352"/>
                          <a:pt x="14636" y="28352"/>
                        </a:cubicBezTo>
                        <a:cubicBezTo>
                          <a:pt x="18280" y="18365"/>
                          <a:pt x="31698" y="14047"/>
                          <a:pt x="31698" y="14047"/>
                        </a:cubicBezTo>
                        <a:cubicBezTo>
                          <a:pt x="31698" y="14047"/>
                          <a:pt x="39195" y="25958"/>
                          <a:pt x="35550" y="35945"/>
                        </a:cubicBezTo>
                        <a:cubicBezTo>
                          <a:pt x="35550" y="35945"/>
                          <a:pt x="37481" y="27104"/>
                          <a:pt x="30923" y="1617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9" name="任意多边形: 形状 218"/>
                  <p:cNvSpPr/>
                  <p:nvPr/>
                </p:nvSpPr>
                <p:spPr>
                  <a:xfrm>
                    <a:off x="1144722" y="1119031"/>
                    <a:ext cx="71244" cy="46121"/>
                  </a:xfrm>
                  <a:custGeom>
                    <a:avLst/>
                    <a:gdLst/>
                    <a:ahLst/>
                    <a:cxnLst/>
                    <a:rect l="0" t="0" r="0" b="0"/>
                    <a:pathLst>
                      <a:path w="71244" h="46121">
                        <a:moveTo>
                          <a:pt x="21727" y="18984"/>
                        </a:moveTo>
                        <a:cubicBezTo>
                          <a:pt x="21451" y="19740"/>
                          <a:pt x="0" y="12687"/>
                          <a:pt x="0" y="13456"/>
                        </a:cubicBezTo>
                        <a:cubicBezTo>
                          <a:pt x="-1554" y="24302"/>
                          <a:pt x="10500" y="37601"/>
                          <a:pt x="28641" y="44186"/>
                        </a:cubicBezTo>
                        <a:cubicBezTo>
                          <a:pt x="48071" y="51240"/>
                          <a:pt x="71244" y="36730"/>
                          <a:pt x="71244" y="36730"/>
                        </a:cubicBezTo>
                        <a:cubicBezTo>
                          <a:pt x="71244" y="36730"/>
                          <a:pt x="62843" y="10758"/>
                          <a:pt x="43413" y="3704"/>
                        </a:cubicBezTo>
                        <a:cubicBezTo>
                          <a:pt x="25141" y="-2930"/>
                          <a:pt x="7210" y="0"/>
                          <a:pt x="1713" y="9206"/>
                        </a:cubicBezTo>
                        <a:cubicBezTo>
                          <a:pt x="1304" y="9808"/>
                          <a:pt x="21975" y="18304"/>
                          <a:pt x="21727" y="18984"/>
                        </a:cubicBezTo>
                        <a:close/>
                        <a:moveTo>
                          <a:pt x="62870" y="33690"/>
                        </a:moveTo>
                        <a:cubicBezTo>
                          <a:pt x="56629" y="15801"/>
                          <a:pt x="44682" y="9493"/>
                          <a:pt x="44682" y="9493"/>
                        </a:cubicBezTo>
                        <a:cubicBezTo>
                          <a:pt x="59596" y="14908"/>
                          <a:pt x="66043" y="34842"/>
                          <a:pt x="66043" y="34842"/>
                        </a:cubicBezTo>
                        <a:cubicBezTo>
                          <a:pt x="66043" y="34842"/>
                          <a:pt x="48258" y="45979"/>
                          <a:pt x="33344" y="40565"/>
                        </a:cubicBezTo>
                        <a:cubicBezTo>
                          <a:pt x="33344" y="40565"/>
                          <a:pt x="46546" y="43433"/>
                          <a:pt x="62870" y="33690"/>
                        </a:cubicBezTo>
                        <a:close/>
                        <a:moveTo>
                          <a:pt x="55030" y="30844"/>
                        </a:moveTo>
                        <a:cubicBezTo>
                          <a:pt x="50840" y="18834"/>
                          <a:pt x="42819" y="14599"/>
                          <a:pt x="42819" y="14599"/>
                        </a:cubicBezTo>
                        <a:cubicBezTo>
                          <a:pt x="52832" y="18234"/>
                          <a:pt x="57161" y="31618"/>
                          <a:pt x="57161" y="31618"/>
                        </a:cubicBezTo>
                        <a:cubicBezTo>
                          <a:pt x="57161" y="31618"/>
                          <a:pt x="45220" y="39095"/>
                          <a:pt x="35207" y="35460"/>
                        </a:cubicBezTo>
                        <a:cubicBezTo>
                          <a:pt x="35207" y="35460"/>
                          <a:pt x="44071" y="37385"/>
                          <a:pt x="55030" y="3084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0" name="任意多边形: 形状 219"/>
                  <p:cNvSpPr/>
                  <p:nvPr/>
                </p:nvSpPr>
                <p:spPr>
                  <a:xfrm>
                    <a:off x="1132828" y="1122468"/>
                    <a:ext cx="9804" cy="9779"/>
                  </a:xfrm>
                  <a:custGeom>
                    <a:avLst/>
                    <a:gdLst/>
                    <a:ahLst/>
                    <a:cxnLst/>
                    <a:rect l="0" t="0" r="0" b="0"/>
                    <a:pathLst>
                      <a:path w="9804" h="9779">
                        <a:moveTo>
                          <a:pt x="3226" y="9483"/>
                        </a:moveTo>
                        <a:cubicBezTo>
                          <a:pt x="683" y="8560"/>
                          <a:pt x="-629" y="5755"/>
                          <a:pt x="297" y="3218"/>
                        </a:cubicBezTo>
                        <a:cubicBezTo>
                          <a:pt x="1223" y="681"/>
                          <a:pt x="4035" y="-627"/>
                          <a:pt x="6578" y="296"/>
                        </a:cubicBezTo>
                        <a:cubicBezTo>
                          <a:pt x="9121" y="1219"/>
                          <a:pt x="10433" y="4024"/>
                          <a:pt x="9507" y="6561"/>
                        </a:cubicBezTo>
                        <a:cubicBezTo>
                          <a:pt x="8581" y="9098"/>
                          <a:pt x="5769" y="10406"/>
                          <a:pt x="3226" y="948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1" name="任意多边形: 形状 220"/>
                  <p:cNvSpPr/>
                  <p:nvPr/>
                </p:nvSpPr>
                <p:spPr>
                  <a:xfrm>
                    <a:off x="1059021" y="1088649"/>
                    <a:ext cx="71211" cy="46122"/>
                  </a:xfrm>
                  <a:custGeom>
                    <a:avLst/>
                    <a:gdLst/>
                    <a:ahLst/>
                    <a:cxnLst/>
                    <a:rect l="0" t="0" r="0" b="0"/>
                    <a:pathLst>
                      <a:path w="71211" h="46122">
                        <a:moveTo>
                          <a:pt x="49841" y="28460"/>
                        </a:moveTo>
                        <a:cubicBezTo>
                          <a:pt x="49565" y="29215"/>
                          <a:pt x="70286" y="37351"/>
                          <a:pt x="69923" y="38051"/>
                        </a:cubicBezTo>
                        <a:cubicBezTo>
                          <a:pt x="64248" y="47459"/>
                          <a:pt x="46444" y="49918"/>
                          <a:pt x="28303" y="43333"/>
                        </a:cubicBezTo>
                        <a:cubicBezTo>
                          <a:pt x="8873" y="36279"/>
                          <a:pt x="472" y="10306"/>
                          <a:pt x="472" y="10306"/>
                        </a:cubicBezTo>
                        <a:cubicBezTo>
                          <a:pt x="472" y="10306"/>
                          <a:pt x="23645" y="-4204"/>
                          <a:pt x="43075" y="2850"/>
                        </a:cubicBezTo>
                        <a:cubicBezTo>
                          <a:pt x="61348" y="9483"/>
                          <a:pt x="73445" y="22928"/>
                          <a:pt x="71474" y="33801"/>
                        </a:cubicBezTo>
                        <a:cubicBezTo>
                          <a:pt x="71399" y="34525"/>
                          <a:pt x="50089" y="27780"/>
                          <a:pt x="49841" y="28460"/>
                        </a:cubicBezTo>
                        <a:close/>
                        <a:moveTo>
                          <a:pt x="8846" y="13346"/>
                        </a:moveTo>
                        <a:cubicBezTo>
                          <a:pt x="25155" y="3644"/>
                          <a:pt x="38372" y="6471"/>
                          <a:pt x="38372" y="6471"/>
                        </a:cubicBezTo>
                        <a:cubicBezTo>
                          <a:pt x="23459" y="1057"/>
                          <a:pt x="5673" y="12194"/>
                          <a:pt x="5673" y="12194"/>
                        </a:cubicBezTo>
                        <a:cubicBezTo>
                          <a:pt x="5673" y="12194"/>
                          <a:pt x="12120" y="32129"/>
                          <a:pt x="27034" y="37543"/>
                        </a:cubicBezTo>
                        <a:cubicBezTo>
                          <a:pt x="27034" y="37543"/>
                          <a:pt x="15073" y="31275"/>
                          <a:pt x="8846" y="13346"/>
                        </a:cubicBezTo>
                        <a:close/>
                        <a:moveTo>
                          <a:pt x="16686" y="16192"/>
                        </a:moveTo>
                        <a:cubicBezTo>
                          <a:pt x="27636" y="9678"/>
                          <a:pt x="36509" y="11576"/>
                          <a:pt x="36509" y="11576"/>
                        </a:cubicBezTo>
                        <a:cubicBezTo>
                          <a:pt x="26496" y="7941"/>
                          <a:pt x="14556" y="15419"/>
                          <a:pt x="14556" y="15419"/>
                        </a:cubicBezTo>
                        <a:cubicBezTo>
                          <a:pt x="14556" y="15419"/>
                          <a:pt x="18884" y="28803"/>
                          <a:pt x="28897" y="32438"/>
                        </a:cubicBezTo>
                        <a:cubicBezTo>
                          <a:pt x="28897" y="32438"/>
                          <a:pt x="20866" y="28230"/>
                          <a:pt x="16686" y="16192"/>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1" name="组合 180"/>
                <p:cNvGrpSpPr/>
                <p:nvPr/>
              </p:nvGrpSpPr>
              <p:grpSpPr>
                <a:xfrm>
                  <a:off x="1081224" y="1034852"/>
                  <a:ext cx="42248" cy="42185"/>
                  <a:chOff x="1081224" y="1034852"/>
                  <a:chExt cx="42248" cy="42185"/>
                </a:xfrm>
                <a:grpFill/>
              </p:grpSpPr>
              <p:sp>
                <p:nvSpPr>
                  <p:cNvPr id="212" name="任意多边形: 形状 211"/>
                  <p:cNvSpPr/>
                  <p:nvPr/>
                </p:nvSpPr>
                <p:spPr>
                  <a:xfrm>
                    <a:off x="1081096" y="1045491"/>
                    <a:ext cx="19247" cy="12466"/>
                  </a:xfrm>
                  <a:custGeom>
                    <a:avLst/>
                    <a:gdLst/>
                    <a:ahLst/>
                    <a:cxnLst/>
                    <a:rect l="0" t="0" r="0" b="0"/>
                    <a:pathLst>
                      <a:path w="19247" h="12466">
                        <a:moveTo>
                          <a:pt x="13471" y="7692"/>
                        </a:moveTo>
                        <a:cubicBezTo>
                          <a:pt x="13397" y="7896"/>
                          <a:pt x="18997" y="10096"/>
                          <a:pt x="18899" y="10285"/>
                        </a:cubicBezTo>
                        <a:cubicBezTo>
                          <a:pt x="17365" y="12828"/>
                          <a:pt x="12553" y="13492"/>
                          <a:pt x="7650" y="11712"/>
                        </a:cubicBezTo>
                        <a:cubicBezTo>
                          <a:pt x="2398" y="9806"/>
                          <a:pt x="128" y="2786"/>
                          <a:pt x="128" y="2786"/>
                        </a:cubicBezTo>
                        <a:cubicBezTo>
                          <a:pt x="128" y="2786"/>
                          <a:pt x="6391" y="-1136"/>
                          <a:pt x="11643" y="770"/>
                        </a:cubicBezTo>
                        <a:cubicBezTo>
                          <a:pt x="16581" y="2563"/>
                          <a:pt x="19851" y="6197"/>
                          <a:pt x="19318" y="9136"/>
                        </a:cubicBezTo>
                        <a:cubicBezTo>
                          <a:pt x="19298" y="9332"/>
                          <a:pt x="13538" y="7509"/>
                          <a:pt x="13471" y="7692"/>
                        </a:cubicBezTo>
                        <a:close/>
                        <a:moveTo>
                          <a:pt x="2391" y="3607"/>
                        </a:moveTo>
                        <a:cubicBezTo>
                          <a:pt x="6799" y="985"/>
                          <a:pt x="10371" y="1749"/>
                          <a:pt x="10371" y="1749"/>
                        </a:cubicBezTo>
                        <a:cubicBezTo>
                          <a:pt x="6341" y="286"/>
                          <a:pt x="1533" y="3296"/>
                          <a:pt x="1533" y="3296"/>
                        </a:cubicBezTo>
                        <a:cubicBezTo>
                          <a:pt x="1533" y="3296"/>
                          <a:pt x="3276" y="8684"/>
                          <a:pt x="7307" y="10147"/>
                        </a:cubicBezTo>
                        <a:cubicBezTo>
                          <a:pt x="7307" y="10147"/>
                          <a:pt x="4074" y="8453"/>
                          <a:pt x="2391" y="3607"/>
                        </a:cubicBezTo>
                        <a:close/>
                        <a:moveTo>
                          <a:pt x="4510" y="4377"/>
                        </a:moveTo>
                        <a:cubicBezTo>
                          <a:pt x="7470" y="2616"/>
                          <a:pt x="9868" y="3129"/>
                          <a:pt x="9868" y="3129"/>
                        </a:cubicBezTo>
                        <a:cubicBezTo>
                          <a:pt x="7162" y="2146"/>
                          <a:pt x="3934" y="4167"/>
                          <a:pt x="3934" y="4167"/>
                        </a:cubicBezTo>
                        <a:cubicBezTo>
                          <a:pt x="3934" y="4167"/>
                          <a:pt x="5104" y="7785"/>
                          <a:pt x="7810" y="8768"/>
                        </a:cubicBezTo>
                        <a:cubicBezTo>
                          <a:pt x="7810" y="8768"/>
                          <a:pt x="5640" y="7630"/>
                          <a:pt x="4510" y="437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3" name="任意多边形: 形状 212"/>
                  <p:cNvSpPr/>
                  <p:nvPr/>
                </p:nvSpPr>
                <p:spPr>
                  <a:xfrm>
                    <a:off x="1104215" y="1053686"/>
                    <a:ext cx="19256" cy="12466"/>
                  </a:xfrm>
                  <a:custGeom>
                    <a:avLst/>
                    <a:gdLst/>
                    <a:ahLst/>
                    <a:cxnLst/>
                    <a:rect l="0" t="0" r="0" b="0"/>
                    <a:pathLst>
                      <a:path w="19256" h="12466">
                        <a:moveTo>
                          <a:pt x="5872" y="5131"/>
                        </a:moveTo>
                        <a:cubicBezTo>
                          <a:pt x="5798" y="5335"/>
                          <a:pt x="0" y="3429"/>
                          <a:pt x="0" y="3637"/>
                        </a:cubicBezTo>
                        <a:cubicBezTo>
                          <a:pt x="0" y="6568"/>
                          <a:pt x="2838" y="10163"/>
                          <a:pt x="7741" y="11943"/>
                        </a:cubicBezTo>
                        <a:cubicBezTo>
                          <a:pt x="12993" y="13850"/>
                          <a:pt x="19256" y="9928"/>
                          <a:pt x="19256" y="9928"/>
                        </a:cubicBezTo>
                        <a:cubicBezTo>
                          <a:pt x="19256" y="9928"/>
                          <a:pt x="16986" y="2908"/>
                          <a:pt x="11734" y="1001"/>
                        </a:cubicBezTo>
                        <a:cubicBezTo>
                          <a:pt x="6795" y="-792"/>
                          <a:pt x="1949" y="0"/>
                          <a:pt x="0" y="2488"/>
                        </a:cubicBezTo>
                        <a:cubicBezTo>
                          <a:pt x="0" y="2651"/>
                          <a:pt x="5939" y="4948"/>
                          <a:pt x="5872" y="5131"/>
                        </a:cubicBezTo>
                        <a:close/>
                        <a:moveTo>
                          <a:pt x="16993" y="9106"/>
                        </a:moveTo>
                        <a:cubicBezTo>
                          <a:pt x="15306" y="4271"/>
                          <a:pt x="12077" y="2566"/>
                          <a:pt x="12077" y="2566"/>
                        </a:cubicBezTo>
                        <a:cubicBezTo>
                          <a:pt x="16108" y="4029"/>
                          <a:pt x="17851" y="9417"/>
                          <a:pt x="17851" y="9417"/>
                        </a:cubicBezTo>
                        <a:cubicBezTo>
                          <a:pt x="17851" y="9417"/>
                          <a:pt x="13043" y="12428"/>
                          <a:pt x="9012" y="10964"/>
                        </a:cubicBezTo>
                        <a:cubicBezTo>
                          <a:pt x="9012" y="10964"/>
                          <a:pt x="12581" y="11739"/>
                          <a:pt x="16993" y="9106"/>
                        </a:cubicBezTo>
                        <a:close/>
                        <a:moveTo>
                          <a:pt x="14874" y="8337"/>
                        </a:moveTo>
                        <a:cubicBezTo>
                          <a:pt x="13741" y="5091"/>
                          <a:pt x="11573" y="3946"/>
                          <a:pt x="11573" y="3946"/>
                        </a:cubicBezTo>
                        <a:cubicBezTo>
                          <a:pt x="14280" y="4928"/>
                          <a:pt x="15450" y="8546"/>
                          <a:pt x="15450" y="8546"/>
                        </a:cubicBezTo>
                        <a:cubicBezTo>
                          <a:pt x="15450" y="8546"/>
                          <a:pt x="12222" y="10567"/>
                          <a:pt x="9516" y="9584"/>
                        </a:cubicBezTo>
                        <a:cubicBezTo>
                          <a:pt x="9516" y="9584"/>
                          <a:pt x="11912" y="10105"/>
                          <a:pt x="14874" y="833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4" name="任意多边形: 形状 213"/>
                  <p:cNvSpPr/>
                  <p:nvPr/>
                </p:nvSpPr>
                <p:spPr>
                  <a:xfrm>
                    <a:off x="1092107" y="1057831"/>
                    <a:ext cx="12498" cy="19207"/>
                  </a:xfrm>
                  <a:custGeom>
                    <a:avLst/>
                    <a:gdLst/>
                    <a:ahLst/>
                    <a:cxnLst/>
                    <a:rect l="0" t="0" r="0" b="0"/>
                    <a:pathLst>
                      <a:path w="12498" h="19207">
                        <a:moveTo>
                          <a:pt x="7353" y="5858"/>
                        </a:moveTo>
                        <a:cubicBezTo>
                          <a:pt x="7149" y="5783"/>
                          <a:pt x="9060" y="0"/>
                          <a:pt x="8851" y="0"/>
                        </a:cubicBezTo>
                        <a:cubicBezTo>
                          <a:pt x="5913" y="0"/>
                          <a:pt x="2309" y="2831"/>
                          <a:pt x="0" y="7722"/>
                        </a:cubicBezTo>
                        <a:cubicBezTo>
                          <a:pt x="-1387" y="12960"/>
                          <a:pt x="2545" y="19207"/>
                          <a:pt x="2545" y="19207"/>
                        </a:cubicBezTo>
                        <a:cubicBezTo>
                          <a:pt x="2545" y="19207"/>
                          <a:pt x="9582" y="16943"/>
                          <a:pt x="11494" y="11704"/>
                        </a:cubicBezTo>
                        <a:cubicBezTo>
                          <a:pt x="13292" y="6778"/>
                          <a:pt x="12602" y="1944"/>
                          <a:pt x="10003" y="0"/>
                        </a:cubicBezTo>
                        <a:cubicBezTo>
                          <a:pt x="9840" y="0"/>
                          <a:pt x="7538" y="5924"/>
                          <a:pt x="7353" y="5858"/>
                        </a:cubicBezTo>
                        <a:close/>
                        <a:moveTo>
                          <a:pt x="3368" y="16950"/>
                        </a:moveTo>
                        <a:cubicBezTo>
                          <a:pt x="8216" y="15267"/>
                          <a:pt x="9925" y="12046"/>
                          <a:pt x="9925" y="12046"/>
                        </a:cubicBezTo>
                        <a:cubicBezTo>
                          <a:pt x="8458" y="16067"/>
                          <a:pt x="3056" y="17805"/>
                          <a:pt x="3056" y="17805"/>
                        </a:cubicBezTo>
                        <a:cubicBezTo>
                          <a:pt x="3056" y="17805"/>
                          <a:pt x="0" y="13010"/>
                          <a:pt x="1505" y="8990"/>
                        </a:cubicBezTo>
                        <a:cubicBezTo>
                          <a:pt x="1505" y="8990"/>
                          <a:pt x="0" y="12549"/>
                          <a:pt x="3368" y="16950"/>
                        </a:cubicBezTo>
                        <a:close/>
                        <a:moveTo>
                          <a:pt x="4140" y="14836"/>
                        </a:moveTo>
                        <a:cubicBezTo>
                          <a:pt x="7394" y="13707"/>
                          <a:pt x="8542" y="11544"/>
                          <a:pt x="8542" y="11544"/>
                        </a:cubicBezTo>
                        <a:cubicBezTo>
                          <a:pt x="7557" y="14244"/>
                          <a:pt x="3930" y="15411"/>
                          <a:pt x="3930" y="15411"/>
                        </a:cubicBezTo>
                        <a:cubicBezTo>
                          <a:pt x="3930" y="15411"/>
                          <a:pt x="1904" y="12191"/>
                          <a:pt x="2889" y="9492"/>
                        </a:cubicBezTo>
                        <a:cubicBezTo>
                          <a:pt x="2889" y="9492"/>
                          <a:pt x="2367" y="11882"/>
                          <a:pt x="4140" y="1483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5" name="任意多边形: 形状 214"/>
                  <p:cNvSpPr/>
                  <p:nvPr/>
                </p:nvSpPr>
                <p:spPr>
                  <a:xfrm>
                    <a:off x="1101023" y="1054624"/>
                    <a:ext cx="2650" cy="2643"/>
                  </a:xfrm>
                  <a:custGeom>
                    <a:avLst/>
                    <a:gdLst/>
                    <a:ahLst/>
                    <a:cxnLst/>
                    <a:rect l="0" t="0" r="0" b="0"/>
                    <a:pathLst>
                      <a:path w="2650" h="2643">
                        <a:moveTo>
                          <a:pt x="0" y="870"/>
                        </a:moveTo>
                        <a:cubicBezTo>
                          <a:pt x="330" y="184"/>
                          <a:pt x="1091" y="-170"/>
                          <a:pt x="1778" y="0"/>
                        </a:cubicBezTo>
                        <a:cubicBezTo>
                          <a:pt x="2465" y="330"/>
                          <a:pt x="2820" y="1088"/>
                          <a:pt x="2570" y="1773"/>
                        </a:cubicBezTo>
                        <a:cubicBezTo>
                          <a:pt x="2319" y="2459"/>
                          <a:pt x="1559" y="2813"/>
                          <a:pt x="872" y="2563"/>
                        </a:cubicBezTo>
                        <a:cubicBezTo>
                          <a:pt x="184" y="2314"/>
                          <a:pt x="-170" y="1555"/>
                          <a:pt x="0" y="87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6" name="任意多边形: 形状 215"/>
                  <p:cNvSpPr/>
                  <p:nvPr/>
                </p:nvSpPr>
                <p:spPr>
                  <a:xfrm>
                    <a:off x="1100339" y="1034725"/>
                    <a:ext cx="12498" cy="19199"/>
                  </a:xfrm>
                  <a:custGeom>
                    <a:avLst/>
                    <a:gdLst/>
                    <a:ahLst/>
                    <a:cxnLst/>
                    <a:rect l="0" t="0" r="0" b="0"/>
                    <a:pathLst>
                      <a:path w="12498" h="19199">
                        <a:moveTo>
                          <a:pt x="4786" y="13437"/>
                        </a:moveTo>
                        <a:cubicBezTo>
                          <a:pt x="4581" y="13363"/>
                          <a:pt x="2377" y="18949"/>
                          <a:pt x="2187" y="18851"/>
                        </a:cubicBezTo>
                        <a:cubicBezTo>
                          <a:pt x="-363" y="17321"/>
                          <a:pt x="-1029" y="12521"/>
                          <a:pt x="756" y="7631"/>
                        </a:cubicBezTo>
                        <a:cubicBezTo>
                          <a:pt x="2667" y="2392"/>
                          <a:pt x="9705" y="127"/>
                          <a:pt x="9705" y="127"/>
                        </a:cubicBezTo>
                        <a:cubicBezTo>
                          <a:pt x="9705" y="127"/>
                          <a:pt x="13637" y="6375"/>
                          <a:pt x="11726" y="11613"/>
                        </a:cubicBezTo>
                        <a:cubicBezTo>
                          <a:pt x="9928" y="16539"/>
                          <a:pt x="6285" y="19801"/>
                          <a:pt x="3338" y="19269"/>
                        </a:cubicBezTo>
                        <a:cubicBezTo>
                          <a:pt x="3142" y="19249"/>
                          <a:pt x="4970" y="13504"/>
                          <a:pt x="4786" y="13437"/>
                        </a:cubicBezTo>
                        <a:close/>
                        <a:moveTo>
                          <a:pt x="8881" y="2385"/>
                        </a:moveTo>
                        <a:cubicBezTo>
                          <a:pt x="11511" y="6782"/>
                          <a:pt x="10744" y="10345"/>
                          <a:pt x="10744" y="10345"/>
                        </a:cubicBezTo>
                        <a:cubicBezTo>
                          <a:pt x="12212" y="6324"/>
                          <a:pt x="9194" y="1529"/>
                          <a:pt x="9194" y="1529"/>
                        </a:cubicBezTo>
                        <a:cubicBezTo>
                          <a:pt x="9194" y="1529"/>
                          <a:pt x="3792" y="3268"/>
                          <a:pt x="2325" y="7288"/>
                        </a:cubicBezTo>
                        <a:cubicBezTo>
                          <a:pt x="2325" y="7288"/>
                          <a:pt x="4023" y="4064"/>
                          <a:pt x="8881" y="2385"/>
                        </a:cubicBezTo>
                        <a:close/>
                        <a:moveTo>
                          <a:pt x="8110" y="4499"/>
                        </a:moveTo>
                        <a:cubicBezTo>
                          <a:pt x="9875" y="7451"/>
                          <a:pt x="9361" y="9843"/>
                          <a:pt x="9361" y="9843"/>
                        </a:cubicBezTo>
                        <a:cubicBezTo>
                          <a:pt x="10346" y="7143"/>
                          <a:pt x="8320" y="3924"/>
                          <a:pt x="8320" y="3924"/>
                        </a:cubicBezTo>
                        <a:cubicBezTo>
                          <a:pt x="8320" y="3924"/>
                          <a:pt x="4693" y="5091"/>
                          <a:pt x="3708" y="7791"/>
                        </a:cubicBezTo>
                        <a:cubicBezTo>
                          <a:pt x="3708" y="7791"/>
                          <a:pt x="4848" y="5626"/>
                          <a:pt x="8110" y="4499"/>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2" name="组合 181"/>
                <p:cNvGrpSpPr/>
                <p:nvPr/>
              </p:nvGrpSpPr>
              <p:grpSpPr>
                <a:xfrm>
                  <a:off x="1116570" y="961217"/>
                  <a:ext cx="88303" cy="88172"/>
                  <a:chOff x="1116570" y="961217"/>
                  <a:chExt cx="88303" cy="88172"/>
                </a:xfrm>
                <a:grpFill/>
              </p:grpSpPr>
              <p:sp>
                <p:nvSpPr>
                  <p:cNvPr id="207" name="任意多边形: 形状 206"/>
                  <p:cNvSpPr/>
                  <p:nvPr/>
                </p:nvSpPr>
                <p:spPr>
                  <a:xfrm>
                    <a:off x="1164901" y="983452"/>
                    <a:ext cx="40248" cy="26055"/>
                  </a:xfrm>
                  <a:custGeom>
                    <a:avLst/>
                    <a:gdLst/>
                    <a:ahLst/>
                    <a:cxnLst/>
                    <a:rect l="0" t="0" r="0" b="0"/>
                    <a:pathLst>
                      <a:path w="40248" h="26055">
                        <a:moveTo>
                          <a:pt x="11998" y="15847"/>
                        </a:moveTo>
                        <a:cubicBezTo>
                          <a:pt x="11842" y="15421"/>
                          <a:pt x="-87" y="19405"/>
                          <a:pt x="-185" y="18971"/>
                        </a:cubicBezTo>
                        <a:cubicBezTo>
                          <a:pt x="-1154" y="12843"/>
                          <a:pt x="5656" y="5330"/>
                          <a:pt x="15904" y="1610"/>
                        </a:cubicBezTo>
                        <a:cubicBezTo>
                          <a:pt x="26881" y="-2375"/>
                          <a:pt x="39972" y="5822"/>
                          <a:pt x="39972" y="5822"/>
                        </a:cubicBezTo>
                        <a:cubicBezTo>
                          <a:pt x="39972" y="5822"/>
                          <a:pt x="35226" y="20495"/>
                          <a:pt x="24249" y="24480"/>
                        </a:cubicBezTo>
                        <a:cubicBezTo>
                          <a:pt x="13927" y="28227"/>
                          <a:pt x="3797" y="26791"/>
                          <a:pt x="691" y="21371"/>
                        </a:cubicBezTo>
                        <a:cubicBezTo>
                          <a:pt x="460" y="21031"/>
                          <a:pt x="12138" y="16231"/>
                          <a:pt x="11998" y="15847"/>
                        </a:cubicBezTo>
                        <a:close/>
                        <a:moveTo>
                          <a:pt x="35241" y="7539"/>
                        </a:moveTo>
                        <a:cubicBezTo>
                          <a:pt x="31715" y="17645"/>
                          <a:pt x="24966" y="21209"/>
                          <a:pt x="24966" y="21209"/>
                        </a:cubicBezTo>
                        <a:cubicBezTo>
                          <a:pt x="33391" y="18150"/>
                          <a:pt x="37034" y="6889"/>
                          <a:pt x="37034" y="6889"/>
                        </a:cubicBezTo>
                        <a:cubicBezTo>
                          <a:pt x="37034" y="6889"/>
                          <a:pt x="26986" y="597"/>
                          <a:pt x="18561" y="3656"/>
                        </a:cubicBezTo>
                        <a:cubicBezTo>
                          <a:pt x="18561" y="3656"/>
                          <a:pt x="26019" y="2035"/>
                          <a:pt x="35241" y="7539"/>
                        </a:cubicBezTo>
                        <a:close/>
                        <a:moveTo>
                          <a:pt x="30812" y="9147"/>
                        </a:moveTo>
                        <a:cubicBezTo>
                          <a:pt x="28445" y="15932"/>
                          <a:pt x="23914" y="18325"/>
                          <a:pt x="23914" y="18325"/>
                        </a:cubicBezTo>
                        <a:cubicBezTo>
                          <a:pt x="29570" y="16271"/>
                          <a:pt x="32016" y="8710"/>
                          <a:pt x="32016" y="8710"/>
                        </a:cubicBezTo>
                        <a:cubicBezTo>
                          <a:pt x="32016" y="8710"/>
                          <a:pt x="25270" y="4486"/>
                          <a:pt x="19614" y="6540"/>
                        </a:cubicBezTo>
                        <a:cubicBezTo>
                          <a:pt x="19614" y="6540"/>
                          <a:pt x="24621" y="5452"/>
                          <a:pt x="30812" y="914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8" name="任意多边形: 形状 207"/>
                  <p:cNvSpPr/>
                  <p:nvPr/>
                </p:nvSpPr>
                <p:spPr>
                  <a:xfrm>
                    <a:off x="1116570" y="1000581"/>
                    <a:ext cx="40229" cy="26056"/>
                  </a:xfrm>
                  <a:custGeom>
                    <a:avLst/>
                    <a:gdLst/>
                    <a:ahLst/>
                    <a:cxnLst/>
                    <a:rect l="0" t="0" r="0" b="0"/>
                    <a:pathLst>
                      <a:path w="40229" h="26056">
                        <a:moveTo>
                          <a:pt x="27890" y="10495"/>
                        </a:moveTo>
                        <a:cubicBezTo>
                          <a:pt x="27734" y="10068"/>
                          <a:pt x="39440" y="5472"/>
                          <a:pt x="39235" y="5077"/>
                        </a:cubicBezTo>
                        <a:cubicBezTo>
                          <a:pt x="36029" y="0"/>
                          <a:pt x="25971" y="-1628"/>
                          <a:pt x="15722" y="2093"/>
                        </a:cubicBezTo>
                        <a:cubicBezTo>
                          <a:pt x="4746" y="6078"/>
                          <a:pt x="0" y="20751"/>
                          <a:pt x="0" y="20751"/>
                        </a:cubicBezTo>
                        <a:cubicBezTo>
                          <a:pt x="0" y="20751"/>
                          <a:pt x="13091" y="28948"/>
                          <a:pt x="24068" y="24963"/>
                        </a:cubicBezTo>
                        <a:cubicBezTo>
                          <a:pt x="34390" y="21215"/>
                          <a:pt x="41224" y="13620"/>
                          <a:pt x="40111" y="7477"/>
                        </a:cubicBezTo>
                        <a:cubicBezTo>
                          <a:pt x="40068" y="7069"/>
                          <a:pt x="28030" y="10879"/>
                          <a:pt x="27890" y="10495"/>
                        </a:cubicBezTo>
                        <a:close/>
                        <a:moveTo>
                          <a:pt x="4731" y="19033"/>
                        </a:moveTo>
                        <a:cubicBezTo>
                          <a:pt x="13944" y="24514"/>
                          <a:pt x="21411" y="22917"/>
                          <a:pt x="21411" y="22917"/>
                        </a:cubicBezTo>
                        <a:cubicBezTo>
                          <a:pt x="12986" y="25976"/>
                          <a:pt x="2938" y="19684"/>
                          <a:pt x="2938" y="19684"/>
                        </a:cubicBezTo>
                        <a:cubicBezTo>
                          <a:pt x="2938" y="19684"/>
                          <a:pt x="6580" y="8422"/>
                          <a:pt x="15005" y="5364"/>
                        </a:cubicBezTo>
                        <a:cubicBezTo>
                          <a:pt x="15005" y="5364"/>
                          <a:pt x="8248" y="8904"/>
                          <a:pt x="4731" y="19033"/>
                        </a:cubicBezTo>
                        <a:close/>
                        <a:moveTo>
                          <a:pt x="9160" y="17425"/>
                        </a:moveTo>
                        <a:cubicBezTo>
                          <a:pt x="15345" y="21105"/>
                          <a:pt x="20358" y="20033"/>
                          <a:pt x="20358" y="20033"/>
                        </a:cubicBezTo>
                        <a:cubicBezTo>
                          <a:pt x="14702" y="22086"/>
                          <a:pt x="7956" y="17862"/>
                          <a:pt x="7956" y="17862"/>
                        </a:cubicBezTo>
                        <a:cubicBezTo>
                          <a:pt x="7956" y="17862"/>
                          <a:pt x="10401" y="10301"/>
                          <a:pt x="16058" y="8248"/>
                        </a:cubicBezTo>
                        <a:cubicBezTo>
                          <a:pt x="16058" y="8248"/>
                          <a:pt x="11521" y="10625"/>
                          <a:pt x="9160" y="1742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9" name="任意多边形: 形状 208"/>
                  <p:cNvSpPr/>
                  <p:nvPr/>
                </p:nvSpPr>
                <p:spPr>
                  <a:xfrm>
                    <a:off x="1139316" y="961217"/>
                    <a:ext cx="26122" cy="40127"/>
                  </a:xfrm>
                  <a:custGeom>
                    <a:avLst/>
                    <a:gdLst/>
                    <a:ahLst/>
                    <a:cxnLst/>
                    <a:rect l="0" t="0" r="0" b="0"/>
                    <a:pathLst>
                      <a:path w="26122" h="40127">
                        <a:moveTo>
                          <a:pt x="15600" y="27819"/>
                        </a:moveTo>
                        <a:cubicBezTo>
                          <a:pt x="16028" y="27664"/>
                          <a:pt x="20636" y="39340"/>
                          <a:pt x="21032" y="39135"/>
                        </a:cubicBezTo>
                        <a:cubicBezTo>
                          <a:pt x="26361" y="35937"/>
                          <a:pt x="27754" y="25905"/>
                          <a:pt x="24024" y="15683"/>
                        </a:cubicBezTo>
                        <a:cubicBezTo>
                          <a:pt x="20028" y="4734"/>
                          <a:pt x="5318" y="0"/>
                          <a:pt x="5318" y="0"/>
                        </a:cubicBezTo>
                        <a:cubicBezTo>
                          <a:pt x="5318" y="0"/>
                          <a:pt x="-2900" y="13058"/>
                          <a:pt x="1095" y="24006"/>
                        </a:cubicBezTo>
                        <a:cubicBezTo>
                          <a:pt x="4853" y="34303"/>
                          <a:pt x="12467" y="41119"/>
                          <a:pt x="18625" y="40009"/>
                        </a:cubicBezTo>
                        <a:cubicBezTo>
                          <a:pt x="19035" y="39967"/>
                          <a:pt x="15215" y="27959"/>
                          <a:pt x="15600" y="27819"/>
                        </a:cubicBezTo>
                        <a:close/>
                        <a:moveTo>
                          <a:pt x="7040" y="4719"/>
                        </a:moveTo>
                        <a:cubicBezTo>
                          <a:pt x="1545" y="13909"/>
                          <a:pt x="3146" y="21356"/>
                          <a:pt x="3146" y="21356"/>
                        </a:cubicBezTo>
                        <a:cubicBezTo>
                          <a:pt x="0" y="12953"/>
                          <a:pt x="6388" y="2930"/>
                          <a:pt x="6388" y="2930"/>
                        </a:cubicBezTo>
                        <a:cubicBezTo>
                          <a:pt x="6388" y="2930"/>
                          <a:pt x="17678" y="6564"/>
                          <a:pt x="20745" y="14967"/>
                        </a:cubicBezTo>
                        <a:cubicBezTo>
                          <a:pt x="20745" y="14967"/>
                          <a:pt x="17195" y="8227"/>
                          <a:pt x="7040" y="4719"/>
                        </a:cubicBezTo>
                        <a:close/>
                        <a:moveTo>
                          <a:pt x="8652" y="9136"/>
                        </a:moveTo>
                        <a:cubicBezTo>
                          <a:pt x="4963" y="15306"/>
                          <a:pt x="6038" y="20307"/>
                          <a:pt x="6038" y="20307"/>
                        </a:cubicBezTo>
                        <a:cubicBezTo>
                          <a:pt x="3979" y="14664"/>
                          <a:pt x="8214" y="7936"/>
                          <a:pt x="8214" y="7936"/>
                        </a:cubicBezTo>
                        <a:cubicBezTo>
                          <a:pt x="8214" y="7936"/>
                          <a:pt x="15794" y="10375"/>
                          <a:pt x="17853" y="16017"/>
                        </a:cubicBezTo>
                        <a:cubicBezTo>
                          <a:pt x="17853" y="16017"/>
                          <a:pt x="15470" y="11492"/>
                          <a:pt x="8652" y="913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0" name="任意多边形: 形状 209"/>
                  <p:cNvSpPr/>
                  <p:nvPr/>
                </p:nvSpPr>
                <p:spPr>
                  <a:xfrm>
                    <a:off x="1157952" y="1002541"/>
                    <a:ext cx="5539" cy="5524"/>
                  </a:xfrm>
                  <a:custGeom>
                    <a:avLst/>
                    <a:gdLst/>
                    <a:ahLst/>
                    <a:cxnLst/>
                    <a:rect l="0" t="0" r="0" b="0"/>
                    <a:pathLst>
                      <a:path w="5539" h="5524">
                        <a:moveTo>
                          <a:pt x="5371" y="1818"/>
                        </a:moveTo>
                        <a:cubicBezTo>
                          <a:pt x="5894" y="3251"/>
                          <a:pt x="5153" y="4836"/>
                          <a:pt x="3716" y="5357"/>
                        </a:cubicBezTo>
                        <a:cubicBezTo>
                          <a:pt x="2279" y="5879"/>
                          <a:pt x="691" y="5140"/>
                          <a:pt x="168" y="3707"/>
                        </a:cubicBezTo>
                        <a:cubicBezTo>
                          <a:pt x="-355" y="2274"/>
                          <a:pt x="386" y="689"/>
                          <a:pt x="1822" y="167"/>
                        </a:cubicBezTo>
                        <a:cubicBezTo>
                          <a:pt x="3259" y="-354"/>
                          <a:pt x="4848" y="385"/>
                          <a:pt x="5371" y="1818"/>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1" name="任意多边形: 形状 210"/>
                  <p:cNvSpPr/>
                  <p:nvPr/>
                </p:nvSpPr>
                <p:spPr>
                  <a:xfrm>
                    <a:off x="1156523" y="1009519"/>
                    <a:ext cx="26122" cy="40146"/>
                  </a:xfrm>
                  <a:custGeom>
                    <a:avLst/>
                    <a:gdLst/>
                    <a:ahLst/>
                    <a:cxnLst/>
                    <a:rect l="0" t="0" r="0" b="0"/>
                    <a:pathLst>
                      <a:path w="26122" h="40146">
                        <a:moveTo>
                          <a:pt x="10234" y="11968"/>
                        </a:moveTo>
                        <a:cubicBezTo>
                          <a:pt x="10662" y="11812"/>
                          <a:pt x="6667" y="-87"/>
                          <a:pt x="7103" y="-184"/>
                        </a:cubicBezTo>
                        <a:cubicBezTo>
                          <a:pt x="13245" y="-1151"/>
                          <a:pt x="20778" y="5641"/>
                          <a:pt x="24508" y="15864"/>
                        </a:cubicBezTo>
                        <a:cubicBezTo>
                          <a:pt x="28503" y="26813"/>
                          <a:pt x="20285" y="39870"/>
                          <a:pt x="20285" y="39870"/>
                        </a:cubicBezTo>
                        <a:cubicBezTo>
                          <a:pt x="20285" y="39870"/>
                          <a:pt x="5575" y="35137"/>
                          <a:pt x="1579" y="24188"/>
                        </a:cubicBezTo>
                        <a:cubicBezTo>
                          <a:pt x="-2178" y="13891"/>
                          <a:pt x="-737" y="3787"/>
                          <a:pt x="4696" y="690"/>
                        </a:cubicBezTo>
                        <a:cubicBezTo>
                          <a:pt x="5037" y="459"/>
                          <a:pt x="9849" y="12107"/>
                          <a:pt x="10234" y="11968"/>
                        </a:cubicBezTo>
                        <a:close/>
                        <a:moveTo>
                          <a:pt x="18563" y="35152"/>
                        </a:moveTo>
                        <a:cubicBezTo>
                          <a:pt x="8431" y="31635"/>
                          <a:pt x="4858" y="24903"/>
                          <a:pt x="4858" y="24903"/>
                        </a:cubicBezTo>
                        <a:cubicBezTo>
                          <a:pt x="7925" y="33307"/>
                          <a:pt x="19215" y="36940"/>
                          <a:pt x="19215" y="36940"/>
                        </a:cubicBezTo>
                        <a:cubicBezTo>
                          <a:pt x="19215" y="36940"/>
                          <a:pt x="25523" y="26918"/>
                          <a:pt x="22457" y="18514"/>
                        </a:cubicBezTo>
                        <a:cubicBezTo>
                          <a:pt x="22457" y="18514"/>
                          <a:pt x="24081" y="25953"/>
                          <a:pt x="18563" y="35152"/>
                        </a:cubicBezTo>
                        <a:close/>
                        <a:moveTo>
                          <a:pt x="16951" y="30734"/>
                        </a:moveTo>
                        <a:cubicBezTo>
                          <a:pt x="10149" y="28373"/>
                          <a:pt x="7750" y="23853"/>
                          <a:pt x="7750" y="23853"/>
                        </a:cubicBezTo>
                        <a:cubicBezTo>
                          <a:pt x="9809" y="29495"/>
                          <a:pt x="17389" y="31934"/>
                          <a:pt x="17389" y="31934"/>
                        </a:cubicBezTo>
                        <a:cubicBezTo>
                          <a:pt x="17389" y="31934"/>
                          <a:pt x="21624" y="25206"/>
                          <a:pt x="19565" y="19564"/>
                        </a:cubicBezTo>
                        <a:cubicBezTo>
                          <a:pt x="19565" y="19564"/>
                          <a:pt x="20656" y="24558"/>
                          <a:pt x="16951" y="3073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3" name="组合 182"/>
                <p:cNvGrpSpPr/>
                <p:nvPr/>
              </p:nvGrpSpPr>
              <p:grpSpPr>
                <a:xfrm>
                  <a:off x="1175983" y="933573"/>
                  <a:ext cx="47152" cy="47082"/>
                  <a:chOff x="1175983" y="933573"/>
                  <a:chExt cx="47152" cy="47082"/>
                </a:xfrm>
                <a:grpFill/>
              </p:grpSpPr>
              <p:sp>
                <p:nvSpPr>
                  <p:cNvPr id="202" name="任意多边形: 形状 201"/>
                  <p:cNvSpPr/>
                  <p:nvPr/>
                </p:nvSpPr>
                <p:spPr>
                  <a:xfrm>
                    <a:off x="1175887" y="954005"/>
                    <a:ext cx="21387" cy="13154"/>
                  </a:xfrm>
                  <a:custGeom>
                    <a:avLst/>
                    <a:gdLst/>
                    <a:ahLst/>
                    <a:cxnLst/>
                    <a:rect l="0" t="0" r="0" b="0"/>
                    <a:pathLst>
                      <a:path w="21387" h="13154">
                        <a:moveTo>
                          <a:pt x="15027" y="5485"/>
                        </a:moveTo>
                        <a:cubicBezTo>
                          <a:pt x="15088" y="5713"/>
                          <a:pt x="21442" y="4190"/>
                          <a:pt x="21473" y="4419"/>
                        </a:cubicBezTo>
                        <a:cubicBezTo>
                          <a:pt x="21696" y="7633"/>
                          <a:pt x="17831" y="11214"/>
                          <a:pt x="12359" y="12676"/>
                        </a:cubicBezTo>
                        <a:cubicBezTo>
                          <a:pt x="6498" y="14243"/>
                          <a:pt x="95" y="9410"/>
                          <a:pt x="95" y="9410"/>
                        </a:cubicBezTo>
                        <a:cubicBezTo>
                          <a:pt x="95" y="9410"/>
                          <a:pt x="3217" y="2031"/>
                          <a:pt x="9078" y="464"/>
                        </a:cubicBezTo>
                        <a:cubicBezTo>
                          <a:pt x="14590" y="-1009"/>
                          <a:pt x="19767" y="192"/>
                          <a:pt x="21128" y="3137"/>
                        </a:cubicBezTo>
                        <a:cubicBezTo>
                          <a:pt x="21233" y="3323"/>
                          <a:pt x="14971" y="5280"/>
                          <a:pt x="15027" y="5485"/>
                        </a:cubicBezTo>
                        <a:close/>
                        <a:moveTo>
                          <a:pt x="2621" y="8735"/>
                        </a:moveTo>
                        <a:cubicBezTo>
                          <a:pt x="4904" y="3664"/>
                          <a:pt x="8559" y="2125"/>
                          <a:pt x="8559" y="2125"/>
                        </a:cubicBezTo>
                        <a:cubicBezTo>
                          <a:pt x="4060" y="3327"/>
                          <a:pt x="1664" y="8990"/>
                          <a:pt x="1664" y="8990"/>
                        </a:cubicBezTo>
                        <a:cubicBezTo>
                          <a:pt x="1664" y="8990"/>
                          <a:pt x="6578" y="12700"/>
                          <a:pt x="11077" y="11498"/>
                        </a:cubicBezTo>
                        <a:cubicBezTo>
                          <a:pt x="11077" y="11498"/>
                          <a:pt x="7144" y="11999"/>
                          <a:pt x="2621" y="8735"/>
                        </a:cubicBezTo>
                        <a:close/>
                        <a:moveTo>
                          <a:pt x="4986" y="8102"/>
                        </a:moveTo>
                        <a:cubicBezTo>
                          <a:pt x="6519" y="4698"/>
                          <a:pt x="8973" y="3665"/>
                          <a:pt x="8973" y="3665"/>
                        </a:cubicBezTo>
                        <a:cubicBezTo>
                          <a:pt x="5952" y="4472"/>
                          <a:pt x="4343" y="8274"/>
                          <a:pt x="4343" y="8274"/>
                        </a:cubicBezTo>
                        <a:cubicBezTo>
                          <a:pt x="4343" y="8274"/>
                          <a:pt x="7643" y="10765"/>
                          <a:pt x="10663" y="9958"/>
                        </a:cubicBezTo>
                        <a:cubicBezTo>
                          <a:pt x="10663" y="9958"/>
                          <a:pt x="8022" y="10294"/>
                          <a:pt x="4986" y="810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3" name="任意多边形: 形状 202"/>
                  <p:cNvSpPr/>
                  <p:nvPr/>
                </p:nvSpPr>
                <p:spPr>
                  <a:xfrm>
                    <a:off x="1201759" y="947234"/>
                    <a:ext cx="21376" cy="13154"/>
                  </a:xfrm>
                  <a:custGeom>
                    <a:avLst/>
                    <a:gdLst/>
                    <a:ahLst/>
                    <a:cxnLst/>
                    <a:rect l="0" t="0" r="0" b="0"/>
                    <a:pathLst>
                      <a:path w="21376" h="13154">
                        <a:moveTo>
                          <a:pt x="6477" y="7627"/>
                        </a:moveTo>
                        <a:cubicBezTo>
                          <a:pt x="6538" y="7855"/>
                          <a:pt x="0" y="9705"/>
                          <a:pt x="0" y="9918"/>
                        </a:cubicBezTo>
                        <a:cubicBezTo>
                          <a:pt x="1778" y="12814"/>
                          <a:pt x="6920" y="13987"/>
                          <a:pt x="12392" y="12524"/>
                        </a:cubicBezTo>
                        <a:cubicBezTo>
                          <a:pt x="18254" y="10958"/>
                          <a:pt x="21376" y="3579"/>
                          <a:pt x="21376" y="3579"/>
                        </a:cubicBezTo>
                        <a:cubicBezTo>
                          <a:pt x="21376" y="3579"/>
                          <a:pt x="14973" y="-1254"/>
                          <a:pt x="9112" y="0"/>
                        </a:cubicBezTo>
                        <a:cubicBezTo>
                          <a:pt x="3600" y="1786"/>
                          <a:pt x="0" y="5408"/>
                          <a:pt x="0" y="8637"/>
                        </a:cubicBezTo>
                        <a:cubicBezTo>
                          <a:pt x="0" y="8850"/>
                          <a:pt x="6422" y="7422"/>
                          <a:pt x="6477" y="7627"/>
                        </a:cubicBezTo>
                        <a:close/>
                        <a:moveTo>
                          <a:pt x="18850" y="4254"/>
                        </a:moveTo>
                        <a:cubicBezTo>
                          <a:pt x="14330" y="1002"/>
                          <a:pt x="10394" y="1491"/>
                          <a:pt x="10394" y="1491"/>
                        </a:cubicBezTo>
                        <a:cubicBezTo>
                          <a:pt x="14893" y="0"/>
                          <a:pt x="19807" y="3998"/>
                          <a:pt x="19807" y="3998"/>
                        </a:cubicBezTo>
                        <a:cubicBezTo>
                          <a:pt x="19807" y="3998"/>
                          <a:pt x="17411" y="9662"/>
                          <a:pt x="12912" y="10864"/>
                        </a:cubicBezTo>
                        <a:cubicBezTo>
                          <a:pt x="12912" y="10864"/>
                          <a:pt x="16570" y="9337"/>
                          <a:pt x="18850" y="4254"/>
                        </a:cubicBezTo>
                        <a:close/>
                        <a:moveTo>
                          <a:pt x="16485" y="4886"/>
                        </a:moveTo>
                        <a:cubicBezTo>
                          <a:pt x="13451" y="2703"/>
                          <a:pt x="10808" y="3031"/>
                          <a:pt x="10808" y="3031"/>
                        </a:cubicBezTo>
                        <a:cubicBezTo>
                          <a:pt x="13828" y="2224"/>
                          <a:pt x="17127" y="4715"/>
                          <a:pt x="17127" y="4715"/>
                        </a:cubicBezTo>
                        <a:cubicBezTo>
                          <a:pt x="17127" y="4715"/>
                          <a:pt x="15519" y="8517"/>
                          <a:pt x="12498" y="9324"/>
                        </a:cubicBezTo>
                        <a:cubicBezTo>
                          <a:pt x="12498" y="9324"/>
                          <a:pt x="14954" y="8299"/>
                          <a:pt x="16485" y="488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4" name="任意多边形: 形状 203"/>
                  <p:cNvSpPr/>
                  <p:nvPr/>
                </p:nvSpPr>
                <p:spPr>
                  <a:xfrm>
                    <a:off x="1196283" y="959333"/>
                    <a:ext cx="13188" cy="21321"/>
                  </a:xfrm>
                  <a:custGeom>
                    <a:avLst/>
                    <a:gdLst/>
                    <a:ahLst/>
                    <a:cxnLst/>
                    <a:rect l="0" t="0" r="0" b="0"/>
                    <a:pathLst>
                      <a:path w="13188" h="21321">
                        <a:moveTo>
                          <a:pt x="5541" y="6461"/>
                        </a:moveTo>
                        <a:cubicBezTo>
                          <a:pt x="5313" y="6522"/>
                          <a:pt x="3458" y="0"/>
                          <a:pt x="3244" y="0"/>
                        </a:cubicBezTo>
                        <a:cubicBezTo>
                          <a:pt x="0" y="1774"/>
                          <a:pt x="-835" y="6902"/>
                          <a:pt x="0" y="12361"/>
                        </a:cubicBezTo>
                        <a:cubicBezTo>
                          <a:pt x="2202" y="18207"/>
                          <a:pt x="9600" y="21321"/>
                          <a:pt x="9600" y="21321"/>
                        </a:cubicBezTo>
                        <a:cubicBezTo>
                          <a:pt x="9600" y="21321"/>
                          <a:pt x="14445" y="14935"/>
                          <a:pt x="12875" y="9089"/>
                        </a:cubicBezTo>
                        <a:cubicBezTo>
                          <a:pt x="11398" y="3591"/>
                          <a:pt x="7767" y="0"/>
                          <a:pt x="4529" y="0"/>
                        </a:cubicBezTo>
                        <a:cubicBezTo>
                          <a:pt x="4315" y="0"/>
                          <a:pt x="5747" y="6406"/>
                          <a:pt x="5541" y="6461"/>
                        </a:cubicBezTo>
                        <a:close/>
                        <a:moveTo>
                          <a:pt x="8923" y="18802"/>
                        </a:moveTo>
                        <a:cubicBezTo>
                          <a:pt x="12183" y="14294"/>
                          <a:pt x="11693" y="10368"/>
                          <a:pt x="11693" y="10368"/>
                        </a:cubicBezTo>
                        <a:cubicBezTo>
                          <a:pt x="12898" y="14855"/>
                          <a:pt x="9179" y="19757"/>
                          <a:pt x="9179" y="19757"/>
                        </a:cubicBezTo>
                        <a:cubicBezTo>
                          <a:pt x="9179" y="19757"/>
                          <a:pt x="3501" y="17367"/>
                          <a:pt x="2296" y="12879"/>
                        </a:cubicBezTo>
                        <a:cubicBezTo>
                          <a:pt x="2296" y="12879"/>
                          <a:pt x="3827" y="16527"/>
                          <a:pt x="8923" y="18802"/>
                        </a:cubicBezTo>
                        <a:close/>
                        <a:moveTo>
                          <a:pt x="8289" y="16443"/>
                        </a:moveTo>
                        <a:cubicBezTo>
                          <a:pt x="10478" y="13416"/>
                          <a:pt x="10149" y="10780"/>
                          <a:pt x="10149" y="10780"/>
                        </a:cubicBezTo>
                        <a:cubicBezTo>
                          <a:pt x="10958" y="13793"/>
                          <a:pt x="8461" y="17084"/>
                          <a:pt x="8461" y="17084"/>
                        </a:cubicBezTo>
                        <a:cubicBezTo>
                          <a:pt x="8461" y="17084"/>
                          <a:pt x="4649" y="15479"/>
                          <a:pt x="3840" y="12467"/>
                        </a:cubicBezTo>
                        <a:cubicBezTo>
                          <a:pt x="3840" y="12467"/>
                          <a:pt x="4868" y="14916"/>
                          <a:pt x="8289" y="1644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5" name="任意多边形: 形状 204"/>
                  <p:cNvSpPr/>
                  <p:nvPr/>
                </p:nvSpPr>
                <p:spPr>
                  <a:xfrm>
                    <a:off x="1198120" y="955679"/>
                    <a:ext cx="2877" cy="2870"/>
                  </a:xfrm>
                  <a:custGeom>
                    <a:avLst/>
                    <a:gdLst/>
                    <a:ahLst/>
                    <a:cxnLst/>
                    <a:rect l="0" t="0" r="0" b="0"/>
                    <a:pathLst>
                      <a:path w="2877" h="2870">
                        <a:moveTo>
                          <a:pt x="0" y="1806"/>
                        </a:moveTo>
                        <a:cubicBezTo>
                          <a:pt x="-156" y="1041"/>
                          <a:pt x="299" y="254"/>
                          <a:pt x="1066" y="0"/>
                        </a:cubicBezTo>
                        <a:cubicBezTo>
                          <a:pt x="1834" y="-156"/>
                          <a:pt x="2622" y="298"/>
                          <a:pt x="2828" y="1064"/>
                        </a:cubicBezTo>
                        <a:cubicBezTo>
                          <a:pt x="3033" y="1829"/>
                          <a:pt x="2578" y="2615"/>
                          <a:pt x="1811" y="2821"/>
                        </a:cubicBezTo>
                        <a:cubicBezTo>
                          <a:pt x="1044" y="3026"/>
                          <a:pt x="255" y="2571"/>
                          <a:pt x="0" y="180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6" name="任意多边形: 形状 205"/>
                  <p:cNvSpPr/>
                  <p:nvPr/>
                </p:nvSpPr>
                <p:spPr>
                  <a:xfrm>
                    <a:off x="1189481" y="933478"/>
                    <a:ext cx="13188" cy="21333"/>
                  </a:xfrm>
                  <a:custGeom>
                    <a:avLst/>
                    <a:gdLst/>
                    <a:ahLst/>
                    <a:cxnLst/>
                    <a:rect l="0" t="0" r="0" b="0"/>
                    <a:pathLst>
                      <a:path w="13188" h="21333">
                        <a:moveTo>
                          <a:pt x="7689" y="14988"/>
                        </a:moveTo>
                        <a:cubicBezTo>
                          <a:pt x="7460" y="15049"/>
                          <a:pt x="8987" y="21388"/>
                          <a:pt x="8758" y="21418"/>
                        </a:cubicBezTo>
                        <a:cubicBezTo>
                          <a:pt x="5535" y="21641"/>
                          <a:pt x="1945" y="17786"/>
                          <a:pt x="479" y="12328"/>
                        </a:cubicBezTo>
                        <a:cubicBezTo>
                          <a:pt x="-1092" y="6481"/>
                          <a:pt x="3754" y="95"/>
                          <a:pt x="3754" y="95"/>
                        </a:cubicBezTo>
                        <a:cubicBezTo>
                          <a:pt x="3754" y="95"/>
                          <a:pt x="11152" y="3209"/>
                          <a:pt x="12722" y="9055"/>
                        </a:cubicBezTo>
                        <a:cubicBezTo>
                          <a:pt x="14199" y="14553"/>
                          <a:pt x="12995" y="19717"/>
                          <a:pt x="10043" y="21075"/>
                        </a:cubicBezTo>
                        <a:cubicBezTo>
                          <a:pt x="9856" y="21179"/>
                          <a:pt x="7895" y="14933"/>
                          <a:pt x="7689" y="14988"/>
                        </a:cubicBezTo>
                        <a:close/>
                        <a:moveTo>
                          <a:pt x="4431" y="2615"/>
                        </a:moveTo>
                        <a:cubicBezTo>
                          <a:pt x="9515" y="4892"/>
                          <a:pt x="11058" y="8537"/>
                          <a:pt x="11058" y="8537"/>
                        </a:cubicBezTo>
                        <a:cubicBezTo>
                          <a:pt x="9852" y="4050"/>
                          <a:pt x="4174" y="1660"/>
                          <a:pt x="4174" y="1660"/>
                        </a:cubicBezTo>
                        <a:cubicBezTo>
                          <a:pt x="4174" y="1660"/>
                          <a:pt x="455" y="6561"/>
                          <a:pt x="1661" y="11049"/>
                        </a:cubicBezTo>
                        <a:cubicBezTo>
                          <a:pt x="1661" y="11049"/>
                          <a:pt x="1158" y="7125"/>
                          <a:pt x="4431" y="2615"/>
                        </a:cubicBezTo>
                        <a:close/>
                        <a:moveTo>
                          <a:pt x="5065" y="4974"/>
                        </a:moveTo>
                        <a:cubicBezTo>
                          <a:pt x="8478" y="6503"/>
                          <a:pt x="9514" y="8950"/>
                          <a:pt x="9514" y="8950"/>
                        </a:cubicBezTo>
                        <a:cubicBezTo>
                          <a:pt x="8704" y="5937"/>
                          <a:pt x="4892" y="4332"/>
                          <a:pt x="4892" y="4332"/>
                        </a:cubicBezTo>
                        <a:cubicBezTo>
                          <a:pt x="4892" y="4332"/>
                          <a:pt x="2395" y="7623"/>
                          <a:pt x="3205" y="10636"/>
                        </a:cubicBezTo>
                        <a:cubicBezTo>
                          <a:pt x="3205" y="10636"/>
                          <a:pt x="2867" y="8002"/>
                          <a:pt x="5065" y="497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4" name="组合 183"/>
                <p:cNvGrpSpPr/>
                <p:nvPr/>
              </p:nvGrpSpPr>
              <p:grpSpPr>
                <a:xfrm>
                  <a:off x="1188797" y="922562"/>
                  <a:ext cx="158638" cy="158403"/>
                  <a:chOff x="1188797" y="922562"/>
                  <a:chExt cx="158638" cy="158403"/>
                </a:xfrm>
                <a:grpFill/>
              </p:grpSpPr>
              <p:sp>
                <p:nvSpPr>
                  <p:cNvPr id="197" name="任意多边形: 形状 196"/>
                  <p:cNvSpPr/>
                  <p:nvPr/>
                </p:nvSpPr>
                <p:spPr>
                  <a:xfrm>
                    <a:off x="1275625" y="962508"/>
                    <a:ext cx="72306" cy="46809"/>
                  </a:xfrm>
                  <a:custGeom>
                    <a:avLst/>
                    <a:gdLst/>
                    <a:ahLst/>
                    <a:cxnLst/>
                    <a:rect l="0" t="0" r="0" b="0"/>
                    <a:pathLst>
                      <a:path w="72306" h="46809">
                        <a:moveTo>
                          <a:pt x="21555" y="28470"/>
                        </a:moveTo>
                        <a:cubicBezTo>
                          <a:pt x="21275" y="27703"/>
                          <a:pt x="-157" y="34861"/>
                          <a:pt x="-331" y="34081"/>
                        </a:cubicBezTo>
                        <a:cubicBezTo>
                          <a:pt x="-2073" y="23073"/>
                          <a:pt x="10161" y="9576"/>
                          <a:pt x="28572" y="2892"/>
                        </a:cubicBezTo>
                        <a:cubicBezTo>
                          <a:pt x="48292" y="-4267"/>
                          <a:pt x="71810" y="10459"/>
                          <a:pt x="71810" y="10459"/>
                        </a:cubicBezTo>
                        <a:cubicBezTo>
                          <a:pt x="71810" y="10459"/>
                          <a:pt x="63285" y="36819"/>
                          <a:pt x="43564" y="43978"/>
                        </a:cubicBezTo>
                        <a:cubicBezTo>
                          <a:pt x="25020" y="50711"/>
                          <a:pt x="6821" y="48130"/>
                          <a:pt x="1242" y="38394"/>
                        </a:cubicBezTo>
                        <a:cubicBezTo>
                          <a:pt x="827" y="37783"/>
                          <a:pt x="21806" y="29160"/>
                          <a:pt x="21555" y="28470"/>
                        </a:cubicBezTo>
                        <a:close/>
                        <a:moveTo>
                          <a:pt x="63311" y="13545"/>
                        </a:moveTo>
                        <a:cubicBezTo>
                          <a:pt x="56977" y="31700"/>
                          <a:pt x="44852" y="38102"/>
                          <a:pt x="44852" y="38102"/>
                        </a:cubicBezTo>
                        <a:cubicBezTo>
                          <a:pt x="59988" y="32607"/>
                          <a:pt x="66532" y="12375"/>
                          <a:pt x="66532" y="12375"/>
                        </a:cubicBezTo>
                        <a:cubicBezTo>
                          <a:pt x="66532" y="12375"/>
                          <a:pt x="48481" y="1072"/>
                          <a:pt x="33345" y="6567"/>
                        </a:cubicBezTo>
                        <a:cubicBezTo>
                          <a:pt x="33345" y="6567"/>
                          <a:pt x="46744" y="3657"/>
                          <a:pt x="63311" y="13545"/>
                        </a:cubicBezTo>
                        <a:close/>
                        <a:moveTo>
                          <a:pt x="55355" y="16433"/>
                        </a:moveTo>
                        <a:cubicBezTo>
                          <a:pt x="51102" y="28623"/>
                          <a:pt x="42962" y="32921"/>
                          <a:pt x="42962" y="32921"/>
                        </a:cubicBezTo>
                        <a:cubicBezTo>
                          <a:pt x="53124" y="29232"/>
                          <a:pt x="57517" y="15648"/>
                          <a:pt x="57517" y="15648"/>
                        </a:cubicBezTo>
                        <a:cubicBezTo>
                          <a:pt x="57517" y="15648"/>
                          <a:pt x="45398" y="8059"/>
                          <a:pt x="35236" y="11749"/>
                        </a:cubicBezTo>
                        <a:cubicBezTo>
                          <a:pt x="35236" y="11749"/>
                          <a:pt x="44232" y="9795"/>
                          <a:pt x="55355" y="1643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8" name="任意多边形: 形状 197"/>
                  <p:cNvSpPr/>
                  <p:nvPr/>
                </p:nvSpPr>
                <p:spPr>
                  <a:xfrm>
                    <a:off x="1188797" y="993280"/>
                    <a:ext cx="72273" cy="46809"/>
                  </a:xfrm>
                  <a:custGeom>
                    <a:avLst/>
                    <a:gdLst/>
                    <a:ahLst/>
                    <a:cxnLst/>
                    <a:rect l="0" t="0" r="0" b="0"/>
                    <a:pathLst>
                      <a:path w="72273" h="46809">
                        <a:moveTo>
                          <a:pt x="50104" y="18855"/>
                        </a:moveTo>
                        <a:cubicBezTo>
                          <a:pt x="49825" y="18088"/>
                          <a:pt x="70855" y="9830"/>
                          <a:pt x="70486" y="9121"/>
                        </a:cubicBezTo>
                        <a:cubicBezTo>
                          <a:pt x="64727" y="0"/>
                          <a:pt x="46657" y="-2924"/>
                          <a:pt x="28246" y="3760"/>
                        </a:cubicBezTo>
                        <a:cubicBezTo>
                          <a:pt x="8526" y="10919"/>
                          <a:pt x="0" y="37279"/>
                          <a:pt x="0" y="37279"/>
                        </a:cubicBezTo>
                        <a:cubicBezTo>
                          <a:pt x="0" y="37279"/>
                          <a:pt x="23518" y="52006"/>
                          <a:pt x="43238" y="44846"/>
                        </a:cubicBezTo>
                        <a:cubicBezTo>
                          <a:pt x="61783" y="38114"/>
                          <a:pt x="74060" y="24469"/>
                          <a:pt x="72060" y="13433"/>
                        </a:cubicBezTo>
                        <a:cubicBezTo>
                          <a:pt x="71984" y="12699"/>
                          <a:pt x="50356" y="19545"/>
                          <a:pt x="50104" y="18855"/>
                        </a:cubicBezTo>
                        <a:close/>
                        <a:moveTo>
                          <a:pt x="8499" y="34194"/>
                        </a:moveTo>
                        <a:cubicBezTo>
                          <a:pt x="25051" y="44040"/>
                          <a:pt x="38465" y="41171"/>
                          <a:pt x="38465" y="41171"/>
                        </a:cubicBezTo>
                        <a:cubicBezTo>
                          <a:pt x="23329" y="46666"/>
                          <a:pt x="5278" y="35363"/>
                          <a:pt x="5278" y="35363"/>
                        </a:cubicBezTo>
                        <a:cubicBezTo>
                          <a:pt x="5278" y="35363"/>
                          <a:pt x="11822" y="15131"/>
                          <a:pt x="26957" y="9636"/>
                        </a:cubicBezTo>
                        <a:cubicBezTo>
                          <a:pt x="26957" y="9636"/>
                          <a:pt x="14818" y="15997"/>
                          <a:pt x="8499" y="34194"/>
                        </a:cubicBezTo>
                        <a:close/>
                        <a:moveTo>
                          <a:pt x="16455" y="31305"/>
                        </a:moveTo>
                        <a:cubicBezTo>
                          <a:pt x="27568" y="37916"/>
                          <a:pt x="36574" y="35989"/>
                          <a:pt x="36574" y="35989"/>
                        </a:cubicBezTo>
                        <a:cubicBezTo>
                          <a:pt x="26412" y="39679"/>
                          <a:pt x="14293" y="32090"/>
                          <a:pt x="14293" y="32090"/>
                        </a:cubicBezTo>
                        <a:cubicBezTo>
                          <a:pt x="14293" y="32090"/>
                          <a:pt x="18686" y="18507"/>
                          <a:pt x="28848" y="14817"/>
                        </a:cubicBezTo>
                        <a:cubicBezTo>
                          <a:pt x="28848" y="14817"/>
                          <a:pt x="20698" y="19088"/>
                          <a:pt x="16455" y="3130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9" name="任意多边形: 形状 198"/>
                  <p:cNvSpPr/>
                  <p:nvPr/>
                </p:nvSpPr>
                <p:spPr>
                  <a:xfrm>
                    <a:off x="1229661" y="922562"/>
                    <a:ext cx="46928" cy="72089"/>
                  </a:xfrm>
                  <a:custGeom>
                    <a:avLst/>
                    <a:gdLst/>
                    <a:ahLst/>
                    <a:cxnLst/>
                    <a:rect l="0" t="0" r="0" b="0"/>
                    <a:pathLst>
                      <a:path w="46928" h="72089">
                        <a:moveTo>
                          <a:pt x="28026" y="49977"/>
                        </a:moveTo>
                        <a:cubicBezTo>
                          <a:pt x="28794" y="49698"/>
                          <a:pt x="37073" y="70675"/>
                          <a:pt x="37785" y="70307"/>
                        </a:cubicBezTo>
                        <a:cubicBezTo>
                          <a:pt x="47358" y="64562"/>
                          <a:pt x="49860" y="46538"/>
                          <a:pt x="43159" y="28174"/>
                        </a:cubicBezTo>
                        <a:cubicBezTo>
                          <a:pt x="35981" y="8504"/>
                          <a:pt x="9554" y="0"/>
                          <a:pt x="9554" y="0"/>
                        </a:cubicBezTo>
                        <a:cubicBezTo>
                          <a:pt x="9554" y="0"/>
                          <a:pt x="-5209" y="23458"/>
                          <a:pt x="1968" y="43128"/>
                        </a:cubicBezTo>
                        <a:cubicBezTo>
                          <a:pt x="8718" y="61626"/>
                          <a:pt x="22397" y="73872"/>
                          <a:pt x="33461" y="71877"/>
                        </a:cubicBezTo>
                        <a:cubicBezTo>
                          <a:pt x="34197" y="71801"/>
                          <a:pt x="27334" y="50228"/>
                          <a:pt x="28026" y="49977"/>
                        </a:cubicBezTo>
                        <a:close/>
                        <a:moveTo>
                          <a:pt x="12648" y="8477"/>
                        </a:moveTo>
                        <a:cubicBezTo>
                          <a:pt x="2776" y="24987"/>
                          <a:pt x="5653" y="38367"/>
                          <a:pt x="5653" y="38367"/>
                        </a:cubicBezTo>
                        <a:cubicBezTo>
                          <a:pt x="0" y="23270"/>
                          <a:pt x="11476" y="5265"/>
                          <a:pt x="11476" y="5265"/>
                        </a:cubicBezTo>
                        <a:cubicBezTo>
                          <a:pt x="11476" y="5265"/>
                          <a:pt x="31759" y="11792"/>
                          <a:pt x="37268" y="26889"/>
                        </a:cubicBezTo>
                        <a:cubicBezTo>
                          <a:pt x="37268" y="26889"/>
                          <a:pt x="30891" y="14780"/>
                          <a:pt x="12648" y="8477"/>
                        </a:cubicBezTo>
                        <a:close/>
                        <a:moveTo>
                          <a:pt x="15544" y="16414"/>
                        </a:moveTo>
                        <a:cubicBezTo>
                          <a:pt x="8916" y="27498"/>
                          <a:pt x="10847" y="36481"/>
                          <a:pt x="10847" y="36481"/>
                        </a:cubicBezTo>
                        <a:cubicBezTo>
                          <a:pt x="7149" y="26345"/>
                          <a:pt x="14757" y="14257"/>
                          <a:pt x="14757" y="14257"/>
                        </a:cubicBezTo>
                        <a:cubicBezTo>
                          <a:pt x="14757" y="14257"/>
                          <a:pt x="28375" y="18639"/>
                          <a:pt x="32073" y="28775"/>
                        </a:cubicBezTo>
                        <a:cubicBezTo>
                          <a:pt x="32073" y="28775"/>
                          <a:pt x="27792" y="20645"/>
                          <a:pt x="15544" y="1641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0" name="任意多边形: 形状 199"/>
                  <p:cNvSpPr/>
                  <p:nvPr/>
                </p:nvSpPr>
                <p:spPr>
                  <a:xfrm>
                    <a:off x="1263141" y="996801"/>
                    <a:ext cx="9950" cy="9925"/>
                  </a:xfrm>
                  <a:custGeom>
                    <a:avLst/>
                    <a:gdLst/>
                    <a:ahLst/>
                    <a:cxnLst/>
                    <a:rect l="0" t="0" r="0" b="0"/>
                    <a:pathLst>
                      <a:path w="9950" h="9925">
                        <a:moveTo>
                          <a:pt x="9649" y="3266"/>
                        </a:moveTo>
                        <a:cubicBezTo>
                          <a:pt x="10588" y="5840"/>
                          <a:pt x="9257" y="8687"/>
                          <a:pt x="6676" y="9624"/>
                        </a:cubicBezTo>
                        <a:cubicBezTo>
                          <a:pt x="4095" y="10561"/>
                          <a:pt x="1241" y="9234"/>
                          <a:pt x="301" y="6659"/>
                        </a:cubicBezTo>
                        <a:cubicBezTo>
                          <a:pt x="-638" y="4085"/>
                          <a:pt x="693" y="1238"/>
                          <a:pt x="3274" y="301"/>
                        </a:cubicBezTo>
                        <a:cubicBezTo>
                          <a:pt x="5855" y="-637"/>
                          <a:pt x="8709" y="691"/>
                          <a:pt x="9649" y="326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1" name="任意多边形: 形状 200"/>
                  <p:cNvSpPr/>
                  <p:nvPr/>
                </p:nvSpPr>
                <p:spPr>
                  <a:xfrm>
                    <a:off x="1260574" y="1009337"/>
                    <a:ext cx="46928" cy="72123"/>
                  </a:xfrm>
                  <a:custGeom>
                    <a:avLst/>
                    <a:gdLst/>
                    <a:ahLst/>
                    <a:cxnLst/>
                    <a:rect l="0" t="0" r="0" b="0"/>
                    <a:pathLst>
                      <a:path w="46928" h="72123">
                        <a:moveTo>
                          <a:pt x="18385" y="21500"/>
                        </a:moveTo>
                        <a:cubicBezTo>
                          <a:pt x="19154" y="21221"/>
                          <a:pt x="11978" y="-156"/>
                          <a:pt x="12760" y="-331"/>
                        </a:cubicBezTo>
                        <a:cubicBezTo>
                          <a:pt x="23796" y="-2068"/>
                          <a:pt x="37327" y="10135"/>
                          <a:pt x="44029" y="28499"/>
                        </a:cubicBezTo>
                        <a:cubicBezTo>
                          <a:pt x="51206" y="48170"/>
                          <a:pt x="36442" y="71628"/>
                          <a:pt x="36442" y="71628"/>
                        </a:cubicBezTo>
                        <a:cubicBezTo>
                          <a:pt x="36442" y="71628"/>
                          <a:pt x="10015" y="63124"/>
                          <a:pt x="2837" y="43454"/>
                        </a:cubicBezTo>
                        <a:cubicBezTo>
                          <a:pt x="-3912" y="24956"/>
                          <a:pt x="-1325" y="6804"/>
                          <a:pt x="8436" y="1239"/>
                        </a:cubicBezTo>
                        <a:cubicBezTo>
                          <a:pt x="9049" y="825"/>
                          <a:pt x="17694" y="21751"/>
                          <a:pt x="18385" y="21500"/>
                        </a:cubicBezTo>
                        <a:close/>
                        <a:moveTo>
                          <a:pt x="33349" y="63151"/>
                        </a:moveTo>
                        <a:cubicBezTo>
                          <a:pt x="15147" y="56833"/>
                          <a:pt x="8728" y="44739"/>
                          <a:pt x="8728" y="44739"/>
                        </a:cubicBezTo>
                        <a:cubicBezTo>
                          <a:pt x="14237" y="59836"/>
                          <a:pt x="34521" y="66363"/>
                          <a:pt x="34521" y="66363"/>
                        </a:cubicBezTo>
                        <a:cubicBezTo>
                          <a:pt x="34521" y="66363"/>
                          <a:pt x="45853" y="48358"/>
                          <a:pt x="40344" y="33261"/>
                        </a:cubicBezTo>
                        <a:cubicBezTo>
                          <a:pt x="40344" y="33261"/>
                          <a:pt x="43262" y="46626"/>
                          <a:pt x="33349" y="63151"/>
                        </a:cubicBezTo>
                        <a:close/>
                        <a:moveTo>
                          <a:pt x="30453" y="55214"/>
                        </a:moveTo>
                        <a:cubicBezTo>
                          <a:pt x="18232" y="50972"/>
                          <a:pt x="13923" y="42853"/>
                          <a:pt x="13923" y="42853"/>
                        </a:cubicBezTo>
                        <a:cubicBezTo>
                          <a:pt x="17622" y="52989"/>
                          <a:pt x="31240" y="57371"/>
                          <a:pt x="31240" y="57371"/>
                        </a:cubicBezTo>
                        <a:cubicBezTo>
                          <a:pt x="31240" y="57371"/>
                          <a:pt x="38848" y="45283"/>
                          <a:pt x="35149" y="35147"/>
                        </a:cubicBezTo>
                        <a:cubicBezTo>
                          <a:pt x="35149" y="35147"/>
                          <a:pt x="37108" y="44120"/>
                          <a:pt x="30453" y="5521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5" name="组合 184"/>
                <p:cNvGrpSpPr/>
                <p:nvPr/>
              </p:nvGrpSpPr>
              <p:grpSpPr>
                <a:xfrm>
                  <a:off x="1208023" y="1063395"/>
                  <a:ext cx="88396" cy="88078"/>
                  <a:chOff x="1208023" y="1063395"/>
                  <a:chExt cx="88396" cy="88078"/>
                </a:xfrm>
                <a:grpFill/>
              </p:grpSpPr>
              <p:sp>
                <p:nvSpPr>
                  <p:cNvPr id="192" name="任意多边形: 形状 191"/>
                  <p:cNvSpPr/>
                  <p:nvPr/>
                </p:nvSpPr>
                <p:spPr>
                  <a:xfrm>
                    <a:off x="1230315" y="1063120"/>
                    <a:ext cx="26121" cy="40146"/>
                  </a:xfrm>
                  <a:custGeom>
                    <a:avLst/>
                    <a:gdLst/>
                    <a:ahLst/>
                    <a:cxnLst/>
                    <a:rect l="0" t="0" r="0" b="0"/>
                    <a:pathLst>
                      <a:path w="26121" h="40146">
                        <a:moveTo>
                          <a:pt x="15888" y="28178"/>
                        </a:moveTo>
                        <a:cubicBezTo>
                          <a:pt x="15460" y="28333"/>
                          <a:pt x="19454" y="40233"/>
                          <a:pt x="19019" y="40329"/>
                        </a:cubicBezTo>
                        <a:cubicBezTo>
                          <a:pt x="12876" y="41296"/>
                          <a:pt x="5344" y="34504"/>
                          <a:pt x="1614" y="24282"/>
                        </a:cubicBezTo>
                        <a:cubicBezTo>
                          <a:pt x="-2381" y="13333"/>
                          <a:pt x="5837" y="275"/>
                          <a:pt x="5837" y="275"/>
                        </a:cubicBezTo>
                        <a:cubicBezTo>
                          <a:pt x="5837" y="275"/>
                          <a:pt x="20547" y="5009"/>
                          <a:pt x="24542" y="15958"/>
                        </a:cubicBezTo>
                        <a:cubicBezTo>
                          <a:pt x="28299" y="26254"/>
                          <a:pt x="26859" y="36358"/>
                          <a:pt x="21426" y="39456"/>
                        </a:cubicBezTo>
                        <a:cubicBezTo>
                          <a:pt x="21085" y="39686"/>
                          <a:pt x="16273" y="28038"/>
                          <a:pt x="15888" y="28178"/>
                        </a:cubicBezTo>
                        <a:close/>
                        <a:moveTo>
                          <a:pt x="7559" y="4994"/>
                        </a:moveTo>
                        <a:cubicBezTo>
                          <a:pt x="17690" y="8511"/>
                          <a:pt x="21263" y="15243"/>
                          <a:pt x="21263" y="15243"/>
                        </a:cubicBezTo>
                        <a:cubicBezTo>
                          <a:pt x="18196" y="6839"/>
                          <a:pt x="6906" y="3206"/>
                          <a:pt x="6906" y="3206"/>
                        </a:cubicBezTo>
                        <a:cubicBezTo>
                          <a:pt x="6906" y="3206"/>
                          <a:pt x="598" y="13228"/>
                          <a:pt x="3665" y="21632"/>
                        </a:cubicBezTo>
                        <a:cubicBezTo>
                          <a:pt x="3665" y="21632"/>
                          <a:pt x="2041" y="14192"/>
                          <a:pt x="7559" y="4994"/>
                        </a:cubicBezTo>
                        <a:close/>
                        <a:moveTo>
                          <a:pt x="9171" y="9412"/>
                        </a:moveTo>
                        <a:cubicBezTo>
                          <a:pt x="15973" y="11773"/>
                          <a:pt x="18371" y="16292"/>
                          <a:pt x="18371" y="16292"/>
                        </a:cubicBezTo>
                        <a:cubicBezTo>
                          <a:pt x="16313" y="10650"/>
                          <a:pt x="8732" y="8211"/>
                          <a:pt x="8732" y="8211"/>
                        </a:cubicBezTo>
                        <a:cubicBezTo>
                          <a:pt x="8732" y="8211"/>
                          <a:pt x="4498" y="14940"/>
                          <a:pt x="6556" y="20582"/>
                        </a:cubicBezTo>
                        <a:cubicBezTo>
                          <a:pt x="6556" y="20582"/>
                          <a:pt x="5466" y="15587"/>
                          <a:pt x="9171" y="941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3" name="任意多边形: 形状 192"/>
                  <p:cNvSpPr/>
                  <p:nvPr/>
                </p:nvSpPr>
                <p:spPr>
                  <a:xfrm>
                    <a:off x="1247487" y="1111347"/>
                    <a:ext cx="26122" cy="40127"/>
                  </a:xfrm>
                  <a:custGeom>
                    <a:avLst/>
                    <a:gdLst/>
                    <a:ahLst/>
                    <a:cxnLst/>
                    <a:rect l="0" t="0" r="0" b="0"/>
                    <a:pathLst>
                      <a:path w="26122" h="40127">
                        <a:moveTo>
                          <a:pt x="10522" y="12308"/>
                        </a:moveTo>
                        <a:cubicBezTo>
                          <a:pt x="10094" y="12463"/>
                          <a:pt x="5486" y="787"/>
                          <a:pt x="5090" y="992"/>
                        </a:cubicBezTo>
                        <a:cubicBezTo>
                          <a:pt x="0" y="4190"/>
                          <a:pt x="-1632" y="14222"/>
                          <a:pt x="2098" y="24444"/>
                        </a:cubicBezTo>
                        <a:cubicBezTo>
                          <a:pt x="6093" y="35393"/>
                          <a:pt x="20803" y="40127"/>
                          <a:pt x="20803" y="40127"/>
                        </a:cubicBezTo>
                        <a:cubicBezTo>
                          <a:pt x="20803" y="40127"/>
                          <a:pt x="29022" y="27070"/>
                          <a:pt x="25026" y="16121"/>
                        </a:cubicBezTo>
                        <a:cubicBezTo>
                          <a:pt x="21269" y="5824"/>
                          <a:pt x="13655" y="-992"/>
                          <a:pt x="7496" y="0"/>
                        </a:cubicBezTo>
                        <a:cubicBezTo>
                          <a:pt x="7087" y="0"/>
                          <a:pt x="10907" y="12168"/>
                          <a:pt x="10522" y="12308"/>
                        </a:cubicBezTo>
                        <a:close/>
                        <a:moveTo>
                          <a:pt x="19082" y="35408"/>
                        </a:moveTo>
                        <a:cubicBezTo>
                          <a:pt x="24577" y="26218"/>
                          <a:pt x="22975" y="18771"/>
                          <a:pt x="22975" y="18771"/>
                        </a:cubicBezTo>
                        <a:cubicBezTo>
                          <a:pt x="26042" y="27174"/>
                          <a:pt x="19734" y="37197"/>
                          <a:pt x="19734" y="37197"/>
                        </a:cubicBezTo>
                        <a:cubicBezTo>
                          <a:pt x="19734" y="37197"/>
                          <a:pt x="8444" y="33563"/>
                          <a:pt x="5377" y="25160"/>
                        </a:cubicBezTo>
                        <a:cubicBezTo>
                          <a:pt x="5377" y="25160"/>
                          <a:pt x="8927" y="31900"/>
                          <a:pt x="19082" y="35408"/>
                        </a:cubicBezTo>
                        <a:close/>
                        <a:moveTo>
                          <a:pt x="17470" y="30991"/>
                        </a:moveTo>
                        <a:cubicBezTo>
                          <a:pt x="21159" y="24821"/>
                          <a:pt x="20084" y="19821"/>
                          <a:pt x="20084" y="19821"/>
                        </a:cubicBezTo>
                        <a:cubicBezTo>
                          <a:pt x="22143" y="25463"/>
                          <a:pt x="17908" y="32191"/>
                          <a:pt x="17908" y="32191"/>
                        </a:cubicBezTo>
                        <a:cubicBezTo>
                          <a:pt x="17908" y="32191"/>
                          <a:pt x="10328" y="29752"/>
                          <a:pt x="8269" y="24110"/>
                        </a:cubicBezTo>
                        <a:cubicBezTo>
                          <a:pt x="8269" y="24110"/>
                          <a:pt x="10652" y="28635"/>
                          <a:pt x="17470" y="3099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4" name="任意多边形: 形状 193"/>
                  <p:cNvSpPr/>
                  <p:nvPr/>
                </p:nvSpPr>
                <p:spPr>
                  <a:xfrm>
                    <a:off x="1208023" y="1102730"/>
                    <a:ext cx="40229" cy="26055"/>
                  </a:xfrm>
                  <a:custGeom>
                    <a:avLst/>
                    <a:gdLst/>
                    <a:ahLst/>
                    <a:cxnLst/>
                    <a:rect l="0" t="0" r="0" b="0"/>
                    <a:pathLst>
                      <a:path w="40229" h="26055">
                        <a:moveTo>
                          <a:pt x="27890" y="10495"/>
                        </a:moveTo>
                        <a:cubicBezTo>
                          <a:pt x="27734" y="10068"/>
                          <a:pt x="39440" y="5472"/>
                          <a:pt x="39235" y="5077"/>
                        </a:cubicBezTo>
                        <a:cubicBezTo>
                          <a:pt x="36029" y="0"/>
                          <a:pt x="25971" y="-1628"/>
                          <a:pt x="15722" y="2093"/>
                        </a:cubicBezTo>
                        <a:cubicBezTo>
                          <a:pt x="4746" y="6078"/>
                          <a:pt x="0" y="20751"/>
                          <a:pt x="0" y="20751"/>
                        </a:cubicBezTo>
                        <a:cubicBezTo>
                          <a:pt x="0" y="20751"/>
                          <a:pt x="13091" y="28948"/>
                          <a:pt x="24068" y="24963"/>
                        </a:cubicBezTo>
                        <a:cubicBezTo>
                          <a:pt x="34390" y="21215"/>
                          <a:pt x="41224" y="13620"/>
                          <a:pt x="40111" y="7477"/>
                        </a:cubicBezTo>
                        <a:cubicBezTo>
                          <a:pt x="40068" y="7069"/>
                          <a:pt x="28030" y="10879"/>
                          <a:pt x="27890" y="10495"/>
                        </a:cubicBezTo>
                        <a:close/>
                        <a:moveTo>
                          <a:pt x="4731" y="19033"/>
                        </a:moveTo>
                        <a:cubicBezTo>
                          <a:pt x="13944" y="24514"/>
                          <a:pt x="21411" y="22917"/>
                          <a:pt x="21411" y="22917"/>
                        </a:cubicBezTo>
                        <a:cubicBezTo>
                          <a:pt x="12986" y="25976"/>
                          <a:pt x="2938" y="19684"/>
                          <a:pt x="2938" y="19684"/>
                        </a:cubicBezTo>
                        <a:cubicBezTo>
                          <a:pt x="2938" y="19684"/>
                          <a:pt x="6580" y="8422"/>
                          <a:pt x="15005" y="5364"/>
                        </a:cubicBezTo>
                        <a:cubicBezTo>
                          <a:pt x="15005" y="5364"/>
                          <a:pt x="8248" y="8904"/>
                          <a:pt x="4731" y="19033"/>
                        </a:cubicBezTo>
                        <a:close/>
                        <a:moveTo>
                          <a:pt x="9160" y="17425"/>
                        </a:moveTo>
                        <a:cubicBezTo>
                          <a:pt x="15345" y="21105"/>
                          <a:pt x="20358" y="20033"/>
                          <a:pt x="20358" y="20033"/>
                        </a:cubicBezTo>
                        <a:cubicBezTo>
                          <a:pt x="14702" y="22086"/>
                          <a:pt x="7956" y="17862"/>
                          <a:pt x="7956" y="17862"/>
                        </a:cubicBezTo>
                        <a:cubicBezTo>
                          <a:pt x="7956" y="17862"/>
                          <a:pt x="10401" y="10301"/>
                          <a:pt x="16058" y="8248"/>
                        </a:cubicBezTo>
                        <a:cubicBezTo>
                          <a:pt x="16058" y="8248"/>
                          <a:pt x="11521" y="10625"/>
                          <a:pt x="9160" y="1742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5" name="任意多边形: 形状 194"/>
                  <p:cNvSpPr/>
                  <p:nvPr/>
                </p:nvSpPr>
                <p:spPr>
                  <a:xfrm>
                    <a:off x="1249452" y="1104672"/>
                    <a:ext cx="5539" cy="5524"/>
                  </a:xfrm>
                  <a:custGeom>
                    <a:avLst/>
                    <a:gdLst/>
                    <a:ahLst/>
                    <a:cxnLst/>
                    <a:rect l="0" t="0" r="0" b="0"/>
                    <a:pathLst>
                      <a:path w="5539" h="5524">
                        <a:moveTo>
                          <a:pt x="1822" y="167"/>
                        </a:moveTo>
                        <a:cubicBezTo>
                          <a:pt x="3259" y="-354"/>
                          <a:pt x="4848" y="385"/>
                          <a:pt x="5371" y="1818"/>
                        </a:cubicBezTo>
                        <a:cubicBezTo>
                          <a:pt x="5894" y="3251"/>
                          <a:pt x="5153" y="4836"/>
                          <a:pt x="3716" y="5357"/>
                        </a:cubicBezTo>
                        <a:cubicBezTo>
                          <a:pt x="2279" y="5879"/>
                          <a:pt x="691" y="5140"/>
                          <a:pt x="168" y="3707"/>
                        </a:cubicBezTo>
                        <a:cubicBezTo>
                          <a:pt x="-355" y="2274"/>
                          <a:pt x="386" y="689"/>
                          <a:pt x="1822" y="16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6" name="任意多边形: 形状 195"/>
                  <p:cNvSpPr/>
                  <p:nvPr/>
                </p:nvSpPr>
                <p:spPr>
                  <a:xfrm>
                    <a:off x="1256448" y="1085566"/>
                    <a:ext cx="40248" cy="26055"/>
                  </a:xfrm>
                  <a:custGeom>
                    <a:avLst/>
                    <a:gdLst/>
                    <a:ahLst/>
                    <a:cxnLst/>
                    <a:rect l="0" t="0" r="0" b="0"/>
                    <a:pathLst>
                      <a:path w="40248" h="26055">
                        <a:moveTo>
                          <a:pt x="11998" y="15847"/>
                        </a:moveTo>
                        <a:cubicBezTo>
                          <a:pt x="11842" y="15421"/>
                          <a:pt x="-87" y="19405"/>
                          <a:pt x="-185" y="18971"/>
                        </a:cubicBezTo>
                        <a:cubicBezTo>
                          <a:pt x="-1154" y="12843"/>
                          <a:pt x="5656" y="5330"/>
                          <a:pt x="15904" y="1610"/>
                        </a:cubicBezTo>
                        <a:cubicBezTo>
                          <a:pt x="26881" y="-2375"/>
                          <a:pt x="39972" y="5822"/>
                          <a:pt x="39972" y="5822"/>
                        </a:cubicBezTo>
                        <a:cubicBezTo>
                          <a:pt x="39972" y="5822"/>
                          <a:pt x="35226" y="20495"/>
                          <a:pt x="24249" y="24480"/>
                        </a:cubicBezTo>
                        <a:cubicBezTo>
                          <a:pt x="13927" y="28227"/>
                          <a:pt x="3797" y="26791"/>
                          <a:pt x="691" y="21371"/>
                        </a:cubicBezTo>
                        <a:cubicBezTo>
                          <a:pt x="460" y="21031"/>
                          <a:pt x="12138" y="16231"/>
                          <a:pt x="11998" y="15847"/>
                        </a:cubicBezTo>
                        <a:close/>
                        <a:moveTo>
                          <a:pt x="35241" y="7539"/>
                        </a:moveTo>
                        <a:cubicBezTo>
                          <a:pt x="31715" y="17645"/>
                          <a:pt x="24966" y="21209"/>
                          <a:pt x="24966" y="21209"/>
                        </a:cubicBezTo>
                        <a:cubicBezTo>
                          <a:pt x="33391" y="18150"/>
                          <a:pt x="37034" y="6889"/>
                          <a:pt x="37034" y="6889"/>
                        </a:cubicBezTo>
                        <a:cubicBezTo>
                          <a:pt x="37034" y="6889"/>
                          <a:pt x="26986" y="597"/>
                          <a:pt x="18561" y="3656"/>
                        </a:cubicBezTo>
                        <a:cubicBezTo>
                          <a:pt x="18561" y="3656"/>
                          <a:pt x="26019" y="2035"/>
                          <a:pt x="35241" y="7539"/>
                        </a:cubicBezTo>
                        <a:close/>
                        <a:moveTo>
                          <a:pt x="30812" y="9147"/>
                        </a:moveTo>
                        <a:cubicBezTo>
                          <a:pt x="28445" y="15932"/>
                          <a:pt x="23914" y="18325"/>
                          <a:pt x="23914" y="18325"/>
                        </a:cubicBezTo>
                        <a:cubicBezTo>
                          <a:pt x="29570" y="16271"/>
                          <a:pt x="32016" y="8710"/>
                          <a:pt x="32016" y="8710"/>
                        </a:cubicBezTo>
                        <a:cubicBezTo>
                          <a:pt x="32016" y="8710"/>
                          <a:pt x="25270" y="4486"/>
                          <a:pt x="19614" y="6540"/>
                        </a:cubicBezTo>
                        <a:cubicBezTo>
                          <a:pt x="19614" y="6540"/>
                          <a:pt x="24621" y="5452"/>
                          <a:pt x="30812" y="9147"/>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6" name="组合 185"/>
                <p:cNvGrpSpPr/>
                <p:nvPr/>
              </p:nvGrpSpPr>
              <p:grpSpPr>
                <a:xfrm>
                  <a:off x="1315751" y="1004552"/>
                  <a:ext cx="47152" cy="47082"/>
                  <a:chOff x="1315751" y="1004552"/>
                  <a:chExt cx="47152" cy="47082"/>
                </a:xfrm>
                <a:grpFill/>
              </p:grpSpPr>
              <p:sp>
                <p:nvSpPr>
                  <p:cNvPr id="187" name="任意多边形: 形状 186"/>
                  <p:cNvSpPr/>
                  <p:nvPr/>
                </p:nvSpPr>
                <p:spPr>
                  <a:xfrm>
                    <a:off x="1315655" y="1024984"/>
                    <a:ext cx="21387" cy="13154"/>
                  </a:xfrm>
                  <a:custGeom>
                    <a:avLst/>
                    <a:gdLst/>
                    <a:ahLst/>
                    <a:cxnLst/>
                    <a:rect l="0" t="0" r="0" b="0"/>
                    <a:pathLst>
                      <a:path w="21387" h="13154">
                        <a:moveTo>
                          <a:pt x="15027" y="5485"/>
                        </a:moveTo>
                        <a:cubicBezTo>
                          <a:pt x="15088" y="5713"/>
                          <a:pt x="21442" y="4190"/>
                          <a:pt x="21473" y="4419"/>
                        </a:cubicBezTo>
                        <a:cubicBezTo>
                          <a:pt x="21696" y="7633"/>
                          <a:pt x="17831" y="11214"/>
                          <a:pt x="12359" y="12676"/>
                        </a:cubicBezTo>
                        <a:cubicBezTo>
                          <a:pt x="6498" y="14243"/>
                          <a:pt x="95" y="9410"/>
                          <a:pt x="95" y="9410"/>
                        </a:cubicBezTo>
                        <a:cubicBezTo>
                          <a:pt x="95" y="9410"/>
                          <a:pt x="3217" y="2031"/>
                          <a:pt x="9078" y="464"/>
                        </a:cubicBezTo>
                        <a:cubicBezTo>
                          <a:pt x="14590" y="-1009"/>
                          <a:pt x="19767" y="192"/>
                          <a:pt x="21128" y="3137"/>
                        </a:cubicBezTo>
                        <a:cubicBezTo>
                          <a:pt x="21233" y="3323"/>
                          <a:pt x="14971" y="5280"/>
                          <a:pt x="15027" y="5485"/>
                        </a:cubicBezTo>
                        <a:close/>
                        <a:moveTo>
                          <a:pt x="2621" y="8735"/>
                        </a:moveTo>
                        <a:cubicBezTo>
                          <a:pt x="4904" y="3664"/>
                          <a:pt x="8559" y="2125"/>
                          <a:pt x="8559" y="2125"/>
                        </a:cubicBezTo>
                        <a:cubicBezTo>
                          <a:pt x="4060" y="3327"/>
                          <a:pt x="1664" y="8990"/>
                          <a:pt x="1664" y="8990"/>
                        </a:cubicBezTo>
                        <a:cubicBezTo>
                          <a:pt x="1664" y="8990"/>
                          <a:pt x="6578" y="12700"/>
                          <a:pt x="11077" y="11498"/>
                        </a:cubicBezTo>
                        <a:cubicBezTo>
                          <a:pt x="11077" y="11498"/>
                          <a:pt x="7144" y="11999"/>
                          <a:pt x="2621" y="8735"/>
                        </a:cubicBezTo>
                        <a:close/>
                        <a:moveTo>
                          <a:pt x="4986" y="8102"/>
                        </a:moveTo>
                        <a:cubicBezTo>
                          <a:pt x="6519" y="4698"/>
                          <a:pt x="8973" y="3665"/>
                          <a:pt x="8973" y="3665"/>
                        </a:cubicBezTo>
                        <a:cubicBezTo>
                          <a:pt x="5952" y="4472"/>
                          <a:pt x="4343" y="8274"/>
                          <a:pt x="4343" y="8274"/>
                        </a:cubicBezTo>
                        <a:cubicBezTo>
                          <a:pt x="4343" y="8274"/>
                          <a:pt x="7643" y="10765"/>
                          <a:pt x="10663" y="9958"/>
                        </a:cubicBezTo>
                        <a:cubicBezTo>
                          <a:pt x="10663" y="9958"/>
                          <a:pt x="8022" y="10294"/>
                          <a:pt x="4986" y="810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88" name="任意多边形: 形状 187"/>
                  <p:cNvSpPr/>
                  <p:nvPr/>
                </p:nvSpPr>
                <p:spPr>
                  <a:xfrm>
                    <a:off x="1341527" y="1018212"/>
                    <a:ext cx="21376" cy="13154"/>
                  </a:xfrm>
                  <a:custGeom>
                    <a:avLst/>
                    <a:gdLst/>
                    <a:ahLst/>
                    <a:cxnLst/>
                    <a:rect l="0" t="0" r="0" b="0"/>
                    <a:pathLst>
                      <a:path w="21376" h="13154">
                        <a:moveTo>
                          <a:pt x="6477" y="7627"/>
                        </a:moveTo>
                        <a:cubicBezTo>
                          <a:pt x="6538" y="7855"/>
                          <a:pt x="0" y="9705"/>
                          <a:pt x="0" y="9918"/>
                        </a:cubicBezTo>
                        <a:cubicBezTo>
                          <a:pt x="1778" y="12814"/>
                          <a:pt x="6920" y="13987"/>
                          <a:pt x="12392" y="12524"/>
                        </a:cubicBezTo>
                        <a:cubicBezTo>
                          <a:pt x="18254" y="10958"/>
                          <a:pt x="21376" y="3579"/>
                          <a:pt x="21376" y="3579"/>
                        </a:cubicBezTo>
                        <a:cubicBezTo>
                          <a:pt x="21376" y="3579"/>
                          <a:pt x="14973" y="-1254"/>
                          <a:pt x="9112" y="0"/>
                        </a:cubicBezTo>
                        <a:cubicBezTo>
                          <a:pt x="3600" y="1786"/>
                          <a:pt x="0" y="5408"/>
                          <a:pt x="0" y="8637"/>
                        </a:cubicBezTo>
                        <a:cubicBezTo>
                          <a:pt x="0" y="8850"/>
                          <a:pt x="6422" y="7422"/>
                          <a:pt x="6477" y="7627"/>
                        </a:cubicBezTo>
                        <a:close/>
                        <a:moveTo>
                          <a:pt x="18850" y="4254"/>
                        </a:moveTo>
                        <a:cubicBezTo>
                          <a:pt x="14330" y="1002"/>
                          <a:pt x="10394" y="1491"/>
                          <a:pt x="10394" y="1491"/>
                        </a:cubicBezTo>
                        <a:cubicBezTo>
                          <a:pt x="14893" y="0"/>
                          <a:pt x="19807" y="3998"/>
                          <a:pt x="19807" y="3998"/>
                        </a:cubicBezTo>
                        <a:cubicBezTo>
                          <a:pt x="19807" y="3998"/>
                          <a:pt x="17411" y="9662"/>
                          <a:pt x="12912" y="10864"/>
                        </a:cubicBezTo>
                        <a:cubicBezTo>
                          <a:pt x="12912" y="10864"/>
                          <a:pt x="16570" y="9337"/>
                          <a:pt x="18850" y="4254"/>
                        </a:cubicBezTo>
                        <a:close/>
                        <a:moveTo>
                          <a:pt x="16485" y="4886"/>
                        </a:moveTo>
                        <a:cubicBezTo>
                          <a:pt x="13451" y="2703"/>
                          <a:pt x="10808" y="3031"/>
                          <a:pt x="10808" y="3031"/>
                        </a:cubicBezTo>
                        <a:cubicBezTo>
                          <a:pt x="13828" y="2224"/>
                          <a:pt x="17127" y="4715"/>
                          <a:pt x="17127" y="4715"/>
                        </a:cubicBezTo>
                        <a:cubicBezTo>
                          <a:pt x="17127" y="4715"/>
                          <a:pt x="15519" y="8517"/>
                          <a:pt x="12498" y="9324"/>
                        </a:cubicBezTo>
                        <a:cubicBezTo>
                          <a:pt x="12498" y="9324"/>
                          <a:pt x="14954" y="8299"/>
                          <a:pt x="16485" y="488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89" name="任意多边形: 形状 188"/>
                  <p:cNvSpPr/>
                  <p:nvPr/>
                </p:nvSpPr>
                <p:spPr>
                  <a:xfrm>
                    <a:off x="1336051" y="1030312"/>
                    <a:ext cx="13188" cy="21321"/>
                  </a:xfrm>
                  <a:custGeom>
                    <a:avLst/>
                    <a:gdLst/>
                    <a:ahLst/>
                    <a:cxnLst/>
                    <a:rect l="0" t="0" r="0" b="0"/>
                    <a:pathLst>
                      <a:path w="13188" h="21321">
                        <a:moveTo>
                          <a:pt x="5541" y="6461"/>
                        </a:moveTo>
                        <a:cubicBezTo>
                          <a:pt x="5313" y="6522"/>
                          <a:pt x="3458" y="0"/>
                          <a:pt x="3244" y="0"/>
                        </a:cubicBezTo>
                        <a:cubicBezTo>
                          <a:pt x="0" y="1774"/>
                          <a:pt x="-835" y="6902"/>
                          <a:pt x="0" y="12361"/>
                        </a:cubicBezTo>
                        <a:cubicBezTo>
                          <a:pt x="2202" y="18207"/>
                          <a:pt x="9600" y="21321"/>
                          <a:pt x="9600" y="21321"/>
                        </a:cubicBezTo>
                        <a:cubicBezTo>
                          <a:pt x="9600" y="21321"/>
                          <a:pt x="14445" y="14935"/>
                          <a:pt x="12875" y="9089"/>
                        </a:cubicBezTo>
                        <a:cubicBezTo>
                          <a:pt x="11398" y="3591"/>
                          <a:pt x="7767" y="0"/>
                          <a:pt x="4529" y="0"/>
                        </a:cubicBezTo>
                        <a:cubicBezTo>
                          <a:pt x="4315" y="0"/>
                          <a:pt x="5747" y="6406"/>
                          <a:pt x="5541" y="6461"/>
                        </a:cubicBezTo>
                        <a:close/>
                        <a:moveTo>
                          <a:pt x="8923" y="18802"/>
                        </a:moveTo>
                        <a:cubicBezTo>
                          <a:pt x="12183" y="14294"/>
                          <a:pt x="11693" y="10368"/>
                          <a:pt x="11693" y="10368"/>
                        </a:cubicBezTo>
                        <a:cubicBezTo>
                          <a:pt x="12898" y="14855"/>
                          <a:pt x="9179" y="19757"/>
                          <a:pt x="9179" y="19757"/>
                        </a:cubicBezTo>
                        <a:cubicBezTo>
                          <a:pt x="9179" y="19757"/>
                          <a:pt x="3501" y="17367"/>
                          <a:pt x="2296" y="12879"/>
                        </a:cubicBezTo>
                        <a:cubicBezTo>
                          <a:pt x="2296" y="12879"/>
                          <a:pt x="3827" y="16527"/>
                          <a:pt x="8923" y="18802"/>
                        </a:cubicBezTo>
                        <a:close/>
                        <a:moveTo>
                          <a:pt x="8289" y="16443"/>
                        </a:moveTo>
                        <a:cubicBezTo>
                          <a:pt x="10478" y="13416"/>
                          <a:pt x="10149" y="10780"/>
                          <a:pt x="10149" y="10780"/>
                        </a:cubicBezTo>
                        <a:cubicBezTo>
                          <a:pt x="10958" y="13793"/>
                          <a:pt x="8461" y="17084"/>
                          <a:pt x="8461" y="17084"/>
                        </a:cubicBezTo>
                        <a:cubicBezTo>
                          <a:pt x="8461" y="17084"/>
                          <a:pt x="4649" y="15479"/>
                          <a:pt x="3840" y="12467"/>
                        </a:cubicBezTo>
                        <a:cubicBezTo>
                          <a:pt x="3840" y="12467"/>
                          <a:pt x="4868" y="14916"/>
                          <a:pt x="8289" y="1644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0" name="任意多边形: 形状 189"/>
                  <p:cNvSpPr/>
                  <p:nvPr/>
                </p:nvSpPr>
                <p:spPr>
                  <a:xfrm>
                    <a:off x="1337888" y="1026658"/>
                    <a:ext cx="2877" cy="2870"/>
                  </a:xfrm>
                  <a:custGeom>
                    <a:avLst/>
                    <a:gdLst/>
                    <a:ahLst/>
                    <a:cxnLst/>
                    <a:rect l="0" t="0" r="0" b="0"/>
                    <a:pathLst>
                      <a:path w="2877" h="2870">
                        <a:moveTo>
                          <a:pt x="0" y="1806"/>
                        </a:moveTo>
                        <a:cubicBezTo>
                          <a:pt x="-156" y="1041"/>
                          <a:pt x="299" y="254"/>
                          <a:pt x="1066" y="0"/>
                        </a:cubicBezTo>
                        <a:cubicBezTo>
                          <a:pt x="1834" y="-156"/>
                          <a:pt x="2622" y="298"/>
                          <a:pt x="2828" y="1064"/>
                        </a:cubicBezTo>
                        <a:cubicBezTo>
                          <a:pt x="3033" y="1829"/>
                          <a:pt x="2578" y="2615"/>
                          <a:pt x="1811" y="2821"/>
                        </a:cubicBezTo>
                        <a:cubicBezTo>
                          <a:pt x="1044" y="3026"/>
                          <a:pt x="255" y="2571"/>
                          <a:pt x="0" y="180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1" name="任意多边形: 形状 190"/>
                  <p:cNvSpPr/>
                  <p:nvPr/>
                </p:nvSpPr>
                <p:spPr>
                  <a:xfrm>
                    <a:off x="1329248" y="1004457"/>
                    <a:ext cx="13188" cy="21333"/>
                  </a:xfrm>
                  <a:custGeom>
                    <a:avLst/>
                    <a:gdLst/>
                    <a:ahLst/>
                    <a:cxnLst/>
                    <a:rect l="0" t="0" r="0" b="0"/>
                    <a:pathLst>
                      <a:path w="13188" h="21333">
                        <a:moveTo>
                          <a:pt x="7689" y="14988"/>
                        </a:moveTo>
                        <a:cubicBezTo>
                          <a:pt x="7460" y="15049"/>
                          <a:pt x="8987" y="21388"/>
                          <a:pt x="8758" y="21418"/>
                        </a:cubicBezTo>
                        <a:cubicBezTo>
                          <a:pt x="5535" y="21641"/>
                          <a:pt x="1945" y="17786"/>
                          <a:pt x="479" y="12328"/>
                        </a:cubicBezTo>
                        <a:cubicBezTo>
                          <a:pt x="-1092" y="6481"/>
                          <a:pt x="3754" y="95"/>
                          <a:pt x="3754" y="95"/>
                        </a:cubicBezTo>
                        <a:cubicBezTo>
                          <a:pt x="3754" y="95"/>
                          <a:pt x="11152" y="3209"/>
                          <a:pt x="12722" y="9055"/>
                        </a:cubicBezTo>
                        <a:cubicBezTo>
                          <a:pt x="14199" y="14553"/>
                          <a:pt x="12995" y="19717"/>
                          <a:pt x="10043" y="21075"/>
                        </a:cubicBezTo>
                        <a:cubicBezTo>
                          <a:pt x="9856" y="21179"/>
                          <a:pt x="7895" y="14933"/>
                          <a:pt x="7689" y="14988"/>
                        </a:cubicBezTo>
                        <a:close/>
                        <a:moveTo>
                          <a:pt x="4431" y="2615"/>
                        </a:moveTo>
                        <a:cubicBezTo>
                          <a:pt x="9515" y="4892"/>
                          <a:pt x="11058" y="8537"/>
                          <a:pt x="11058" y="8537"/>
                        </a:cubicBezTo>
                        <a:cubicBezTo>
                          <a:pt x="9852" y="4050"/>
                          <a:pt x="4174" y="1660"/>
                          <a:pt x="4174" y="1660"/>
                        </a:cubicBezTo>
                        <a:cubicBezTo>
                          <a:pt x="4174" y="1660"/>
                          <a:pt x="455" y="6561"/>
                          <a:pt x="1661" y="11049"/>
                        </a:cubicBezTo>
                        <a:cubicBezTo>
                          <a:pt x="1661" y="11049"/>
                          <a:pt x="1158" y="7125"/>
                          <a:pt x="4431" y="2615"/>
                        </a:cubicBezTo>
                        <a:close/>
                        <a:moveTo>
                          <a:pt x="5065" y="4974"/>
                        </a:moveTo>
                        <a:cubicBezTo>
                          <a:pt x="8478" y="6503"/>
                          <a:pt x="9514" y="8950"/>
                          <a:pt x="9514" y="8950"/>
                        </a:cubicBezTo>
                        <a:cubicBezTo>
                          <a:pt x="8704" y="5937"/>
                          <a:pt x="4892" y="4332"/>
                          <a:pt x="4892" y="4332"/>
                        </a:cubicBezTo>
                        <a:cubicBezTo>
                          <a:pt x="4892" y="4332"/>
                          <a:pt x="2395" y="7623"/>
                          <a:pt x="3205" y="10636"/>
                        </a:cubicBezTo>
                        <a:cubicBezTo>
                          <a:pt x="3205" y="10636"/>
                          <a:pt x="2867" y="8002"/>
                          <a:pt x="5065" y="497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grpSp>
      </p:grpSp>
      <p:sp>
        <p:nvSpPr>
          <p:cNvPr id="6" name="文本框 5"/>
          <p:cNvSpPr txBox="1"/>
          <p:nvPr/>
        </p:nvSpPr>
        <p:spPr>
          <a:xfrm>
            <a:off x="2004060" y="3680460"/>
            <a:ext cx="8868410" cy="583565"/>
          </a:xfrm>
          <a:prstGeom prst="rect">
            <a:avLst/>
          </a:prstGeom>
          <a:noFill/>
        </p:spPr>
        <p:txBody>
          <a:bodyPr wrap="square" rtlCol="0" anchor="t">
            <a:spAutoFit/>
          </a:bodyPr>
          <a:p>
            <a:pPr lvl="0" algn="l"/>
            <a:r>
              <a:rPr lang="zh-CN" altLang="en-US" sz="3200" b="1">
                <a:solidFill>
                  <a:srgbClr val="FF0000"/>
                </a:solidFill>
                <a:latin typeface="黑体" panose="02010609060101010101" pitchFamily="49" charset="-122"/>
                <a:ea typeface="黑体" panose="02010609060101010101" pitchFamily="49" charset="-122"/>
                <a:sym typeface="+mn-ea"/>
              </a:rPr>
              <a:t>顾某的行为侵犯了李正哪些基本权利？</a:t>
            </a:r>
            <a:endParaRPr lang="zh-CN" altLang="en-US" sz="3200" b="1">
              <a:solidFill>
                <a:srgbClr val="FF0000"/>
              </a:solidFill>
              <a:latin typeface="黑体" panose="02010609060101010101" pitchFamily="49" charset="-122"/>
              <a:ea typeface="黑体" panose="02010609060101010101" pitchFamily="49" charset="-122"/>
              <a:sym typeface="+mn-ea"/>
            </a:endParaRPr>
          </a:p>
        </p:txBody>
      </p:sp>
      <p:sp>
        <p:nvSpPr>
          <p:cNvPr id="8" name="文本框 7"/>
          <p:cNvSpPr txBox="1"/>
          <p:nvPr/>
        </p:nvSpPr>
        <p:spPr>
          <a:xfrm>
            <a:off x="6219190" y="4947920"/>
            <a:ext cx="5784850" cy="521970"/>
          </a:xfrm>
          <a:prstGeom prst="rect">
            <a:avLst/>
          </a:prstGeom>
          <a:noFill/>
        </p:spPr>
        <p:txBody>
          <a:bodyPr wrap="square" rtlCol="0" anchor="t">
            <a:spAutoFit/>
          </a:bodyPr>
          <a:p>
            <a:pPr lvl="0" algn="l"/>
            <a:r>
              <a:rPr lang="zh-CN" altLang="en-US" sz="2800" b="1">
                <a:latin typeface="楷体" panose="02010609060101010101" charset="-122"/>
                <a:ea typeface="楷体" panose="02010609060101010101" charset="-122"/>
                <a:sym typeface="+mn-ea"/>
              </a:rPr>
              <a:t>辱骂李正——</a:t>
            </a:r>
            <a:r>
              <a:rPr lang="zh-CN" altLang="en-US" sz="2800" b="1">
                <a:solidFill>
                  <a:srgbClr val="FF0000"/>
                </a:solidFill>
                <a:latin typeface="楷体" panose="02010609060101010101" charset="-122"/>
                <a:ea typeface="楷体" panose="02010609060101010101" charset="-122"/>
                <a:sym typeface="+mn-ea"/>
              </a:rPr>
              <a:t>人格尊严权不受侵犯</a:t>
            </a:r>
            <a:endParaRPr lang="zh-CN" altLang="en-US" sz="2800" b="1">
              <a:latin typeface="楷体" panose="02010609060101010101" charset="-122"/>
              <a:ea typeface="楷体" panose="02010609060101010101" charset="-122"/>
              <a:sym typeface="+mn-ea"/>
            </a:endParaRPr>
          </a:p>
        </p:txBody>
      </p:sp>
      <p:sp>
        <p:nvSpPr>
          <p:cNvPr id="9" name="文本框 8">
            <a:hlinkClick r:id="rId1" action="ppaction://hlinksldjump"/>
          </p:cNvPr>
          <p:cNvSpPr txBox="1"/>
          <p:nvPr/>
        </p:nvSpPr>
        <p:spPr>
          <a:xfrm>
            <a:off x="377825" y="5520055"/>
            <a:ext cx="11706860" cy="521970"/>
          </a:xfrm>
          <a:prstGeom prst="rect">
            <a:avLst/>
          </a:prstGeom>
          <a:noFill/>
        </p:spPr>
        <p:txBody>
          <a:bodyPr wrap="square" rtlCol="0" anchor="t">
            <a:spAutoFit/>
          </a:bodyPr>
          <a:p>
            <a:pPr lvl="0" algn="l"/>
            <a:r>
              <a:rPr lang="zh-CN" altLang="en-US" sz="2800" b="1">
                <a:latin typeface="楷体" panose="02010609060101010101" charset="-122"/>
                <a:ea typeface="楷体" panose="02010609060101010101" charset="-122"/>
                <a:sym typeface="+mn-ea"/>
              </a:rPr>
              <a:t>强行查看李正的短信、微信、邮件等信息</a:t>
            </a:r>
            <a:r>
              <a:rPr lang="en-US" altLang="zh-CN" sz="2800" b="1">
                <a:latin typeface="楷体" panose="02010609060101010101" charset="-122"/>
                <a:ea typeface="楷体" panose="02010609060101010101" charset="-122"/>
                <a:sym typeface="+mn-ea"/>
              </a:rPr>
              <a:t>——</a:t>
            </a:r>
            <a:r>
              <a:rPr lang="zh-CN" altLang="en-US" sz="2800" b="1">
                <a:solidFill>
                  <a:srgbClr val="FF0000"/>
                </a:solidFill>
                <a:latin typeface="楷体" panose="02010609060101010101" charset="-122"/>
                <a:ea typeface="楷体" panose="02010609060101010101" charset="-122"/>
                <a:sym typeface="+mn-ea"/>
              </a:rPr>
              <a:t>通信秘密受法律保护</a:t>
            </a:r>
            <a:endParaRPr lang="zh-CN" altLang="en-US" sz="2800" b="1">
              <a:latin typeface="楷体" panose="02010609060101010101" charset="-122"/>
              <a:ea typeface="楷体" panose="02010609060101010101" charset="-122"/>
              <a:sym typeface="+mn-ea"/>
            </a:endParaRPr>
          </a:p>
        </p:txBody>
      </p:sp>
      <p:sp>
        <p:nvSpPr>
          <p:cNvPr id="10" name="文本框 9"/>
          <p:cNvSpPr txBox="1"/>
          <p:nvPr/>
        </p:nvSpPr>
        <p:spPr>
          <a:xfrm>
            <a:off x="350520" y="4358005"/>
            <a:ext cx="5648325" cy="521970"/>
          </a:xfrm>
          <a:prstGeom prst="rect">
            <a:avLst/>
          </a:prstGeom>
          <a:noFill/>
        </p:spPr>
        <p:txBody>
          <a:bodyPr wrap="square" rtlCol="0" anchor="t">
            <a:spAutoFit/>
          </a:bodyPr>
          <a:p>
            <a:pPr lvl="0" algn="l"/>
            <a:r>
              <a:rPr lang="zh-CN" altLang="en-US" sz="2800" b="1">
                <a:latin typeface="楷体" panose="02010609060101010101" charset="-122"/>
                <a:ea typeface="楷体" panose="02010609060101010101" charset="-122"/>
                <a:sym typeface="+mn-ea"/>
              </a:rPr>
              <a:t>要求李正删帖——</a:t>
            </a:r>
            <a:r>
              <a:rPr lang="zh-CN" altLang="en-US" sz="2800" b="1">
                <a:solidFill>
                  <a:srgbClr val="FF0000"/>
                </a:solidFill>
                <a:latin typeface="楷体" panose="02010609060101010101" charset="-122"/>
                <a:ea typeface="楷体" panose="02010609060101010101" charset="-122"/>
                <a:sym typeface="+mn-ea"/>
              </a:rPr>
              <a:t>言论自由</a:t>
            </a:r>
            <a:endParaRPr lang="zh-CN" altLang="en-US" sz="2800" b="1">
              <a:solidFill>
                <a:srgbClr val="FF0000"/>
              </a:solidFill>
              <a:latin typeface="楷体" panose="02010609060101010101" charset="-122"/>
              <a:ea typeface="楷体" panose="02010609060101010101" charset="-122"/>
              <a:sym typeface="+mn-ea"/>
            </a:endParaRPr>
          </a:p>
        </p:txBody>
      </p:sp>
      <p:sp>
        <p:nvSpPr>
          <p:cNvPr id="11" name="文本框 10">
            <a:hlinkClick r:id="rId2" action="ppaction://hlinksldjump"/>
          </p:cNvPr>
          <p:cNvSpPr txBox="1"/>
          <p:nvPr/>
        </p:nvSpPr>
        <p:spPr>
          <a:xfrm>
            <a:off x="420370" y="4931410"/>
            <a:ext cx="6063615" cy="521970"/>
          </a:xfrm>
          <a:prstGeom prst="rect">
            <a:avLst/>
          </a:prstGeom>
          <a:noFill/>
        </p:spPr>
        <p:txBody>
          <a:bodyPr wrap="square" rtlCol="0" anchor="t">
            <a:spAutoFit/>
          </a:bodyPr>
          <a:p>
            <a:pPr lvl="0" algn="l"/>
            <a:r>
              <a:rPr lang="zh-CN" altLang="en-US" sz="2800" b="1">
                <a:latin typeface="楷体" panose="02010609060101010101" charset="-122"/>
                <a:ea typeface="楷体" panose="02010609060101010101" charset="-122"/>
                <a:sym typeface="+mn-ea"/>
              </a:rPr>
              <a:t>强行闯入李正家中——</a:t>
            </a:r>
            <a:r>
              <a:rPr lang="zh-CN" altLang="en-US" sz="2800" b="1">
                <a:solidFill>
                  <a:srgbClr val="FF0000"/>
                </a:solidFill>
                <a:latin typeface="楷体" panose="02010609060101010101" charset="-122"/>
                <a:ea typeface="楷体" panose="02010609060101010101" charset="-122"/>
                <a:sym typeface="+mn-ea"/>
              </a:rPr>
              <a:t>住宅不受侵犯</a:t>
            </a:r>
            <a:endParaRPr lang="zh-CN" altLang="en-US" sz="2800" b="1">
              <a:latin typeface="楷体" panose="02010609060101010101" charset="-122"/>
              <a:ea typeface="楷体" panose="02010609060101010101" charset="-122"/>
              <a:sym typeface="+mn-ea"/>
            </a:endParaRPr>
          </a:p>
        </p:txBody>
      </p:sp>
      <p:sp>
        <p:nvSpPr>
          <p:cNvPr id="12" name="文本框 11">
            <a:hlinkClick r:id="rId3" action="ppaction://hlinksldjump"/>
          </p:cNvPr>
          <p:cNvSpPr txBox="1"/>
          <p:nvPr/>
        </p:nvSpPr>
        <p:spPr>
          <a:xfrm>
            <a:off x="6010275" y="4386580"/>
            <a:ext cx="6049010" cy="521970"/>
          </a:xfrm>
          <a:prstGeom prst="rect">
            <a:avLst/>
          </a:prstGeom>
          <a:noFill/>
        </p:spPr>
        <p:txBody>
          <a:bodyPr wrap="square" rtlCol="0" anchor="t">
            <a:spAutoFit/>
          </a:bodyPr>
          <a:p>
            <a:pPr lvl="0" algn="l"/>
            <a:r>
              <a:rPr lang="zh-CN" altLang="en-US" sz="2800" b="1">
                <a:latin typeface="楷体" panose="02010609060101010101" charset="-122"/>
                <a:ea typeface="楷体" panose="02010609060101010101" charset="-122"/>
                <a:sym typeface="+mn-ea"/>
              </a:rPr>
              <a:t>自行打开李正的电脑——</a:t>
            </a:r>
            <a:r>
              <a:rPr lang="zh-CN" altLang="en-US" sz="2800" b="1">
                <a:solidFill>
                  <a:srgbClr val="FF0000"/>
                </a:solidFill>
                <a:latin typeface="楷体" panose="02010609060101010101" charset="-122"/>
                <a:ea typeface="楷体" panose="02010609060101010101" charset="-122"/>
                <a:sym typeface="+mn-ea"/>
              </a:rPr>
              <a:t>隐私权</a:t>
            </a:r>
            <a:endParaRPr lang="zh-CN" altLang="en-US" sz="2800" b="1">
              <a:latin typeface="楷体" panose="02010609060101010101" charset="-122"/>
              <a:ea typeface="楷体" panose="02010609060101010101" charset="-122"/>
              <a:sym typeface="+mn-ea"/>
            </a:endParaRPr>
          </a:p>
        </p:txBody>
      </p:sp>
      <p:sp>
        <p:nvSpPr>
          <p:cNvPr id="17" name="文本框 16">
            <a:hlinkClick r:id="rId4" action="ppaction://hlinksldjump"/>
          </p:cNvPr>
          <p:cNvSpPr txBox="1"/>
          <p:nvPr/>
        </p:nvSpPr>
        <p:spPr>
          <a:xfrm>
            <a:off x="426720" y="6089650"/>
            <a:ext cx="6669405" cy="521970"/>
          </a:xfrm>
          <a:prstGeom prst="rect">
            <a:avLst/>
          </a:prstGeom>
          <a:noFill/>
        </p:spPr>
        <p:txBody>
          <a:bodyPr wrap="square" rtlCol="0" anchor="t">
            <a:spAutoFit/>
          </a:bodyPr>
          <a:p>
            <a:pPr lvl="0" algn="l"/>
            <a:r>
              <a:rPr lang="zh-CN" altLang="en-US" sz="2800" b="1">
                <a:latin typeface="楷体" panose="02010609060101010101" charset="-122"/>
                <a:ea typeface="楷体" panose="02010609060101010101" charset="-122"/>
                <a:sym typeface="+mn-ea"/>
              </a:rPr>
              <a:t>对李正非法拘禁——</a:t>
            </a:r>
            <a:r>
              <a:rPr lang="zh-CN" altLang="en-US" sz="2800" b="1">
                <a:solidFill>
                  <a:srgbClr val="FF0000"/>
                </a:solidFill>
                <a:latin typeface="楷体" panose="02010609060101010101" charset="-122"/>
                <a:ea typeface="楷体" panose="02010609060101010101" charset="-122"/>
                <a:sym typeface="+mn-ea"/>
              </a:rPr>
              <a:t>人身自由不受侵犯</a:t>
            </a:r>
            <a:endParaRPr lang="zh-CN" altLang="en-US" sz="2800" b="1">
              <a:solidFill>
                <a:srgbClr val="FF0000"/>
              </a:solidFill>
              <a:latin typeface="楷体" panose="02010609060101010101" charset="-122"/>
              <a:ea typeface="楷体" panose="02010609060101010101"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1" grpId="0"/>
      <p:bldP spid="8" grpId="0"/>
      <p:bldP spid="9"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7" name="文本占位符 47106"/>
          <p:cNvSpPr>
            <a:spLocks noGrp="1"/>
          </p:cNvSpPr>
          <p:nvPr>
            <p:ph type="body" idx="1"/>
          </p:nvPr>
        </p:nvSpPr>
        <p:spPr/>
        <p:txBody>
          <a:bodyPr/>
          <a:p>
            <a:pPr marL="0" indent="0">
              <a:buNone/>
            </a:pPr>
            <a:endParaRPr lang="zh-CN" altLang="en-US" dirty="0"/>
          </a:p>
        </p:txBody>
      </p:sp>
      <p:pic>
        <p:nvPicPr>
          <p:cNvPr id="47108" name="图片 47107" descr="view">
            <a:hlinkClick r:id="rId1" action="ppaction://hlinksldjump"/>
          </p:cNvPr>
          <p:cNvPicPr>
            <a:picLocks noChangeAspect="1"/>
          </p:cNvPicPr>
          <p:nvPr/>
        </p:nvPicPr>
        <p:blipFill>
          <a:blip r:embed="rId2"/>
          <a:srcRect l="6776" r="22570" b="6518"/>
          <a:stretch>
            <a:fillRect/>
          </a:stretch>
        </p:blipFill>
        <p:spPr>
          <a:xfrm>
            <a:off x="0" y="0"/>
            <a:ext cx="3437255" cy="4272915"/>
          </a:xfrm>
          <a:prstGeom prst="rect">
            <a:avLst/>
          </a:prstGeom>
          <a:noFill/>
          <a:ln w="9525">
            <a:noFill/>
          </a:ln>
        </p:spPr>
      </p:pic>
      <p:sp>
        <p:nvSpPr>
          <p:cNvPr id="4" name="文本框 3"/>
          <p:cNvSpPr txBox="1"/>
          <p:nvPr/>
        </p:nvSpPr>
        <p:spPr>
          <a:xfrm>
            <a:off x="1366520" y="4538980"/>
            <a:ext cx="9290050" cy="645160"/>
          </a:xfrm>
          <a:prstGeom prst="rect">
            <a:avLst/>
          </a:prstGeom>
          <a:noFill/>
        </p:spPr>
        <p:txBody>
          <a:bodyPr wrap="square" rtlCol="0" anchor="t">
            <a:spAutoFit/>
          </a:bodyPr>
          <a:p>
            <a:pPr lvl="0" algn="l"/>
            <a:r>
              <a:rPr lang="zh-CN" altLang="en-US" sz="3600" b="1">
                <a:latin typeface="楷体" panose="02010609060101010101" charset="-122"/>
                <a:ea typeface="楷体" panose="02010609060101010101" charset="-122"/>
                <a:sym typeface="+mn-ea"/>
              </a:rPr>
              <a:t>在生活中，有哪些侵犯他人人格尊严的现象？</a:t>
            </a:r>
            <a:endParaRPr lang="zh-CN" altLang="en-US" sz="3600" b="1">
              <a:latin typeface="楷体" panose="02010609060101010101" charset="-122"/>
              <a:ea typeface="楷体" panose="02010609060101010101" charset="-122"/>
              <a:sym typeface="+mn-ea"/>
            </a:endParaRPr>
          </a:p>
        </p:txBody>
      </p:sp>
      <p:sp>
        <p:nvSpPr>
          <p:cNvPr id="100" name="文本框 99"/>
          <p:cNvSpPr txBox="1"/>
          <p:nvPr/>
        </p:nvSpPr>
        <p:spPr>
          <a:xfrm>
            <a:off x="3623310" y="429260"/>
            <a:ext cx="8081010" cy="3743960"/>
          </a:xfrm>
          <a:prstGeom prst="rect">
            <a:avLst/>
          </a:prstGeom>
          <a:noFill/>
          <a:ln w="73025" cap="sq" cmpd="thickThin">
            <a:solidFill>
              <a:schemeClr val="accent1">
                <a:alpha val="84000"/>
              </a:schemeClr>
            </a:solidFill>
            <a:prstDash val="lgDash"/>
            <a:miter lim="800000"/>
          </a:ln>
          <a:effectLst>
            <a:glow rad="63500">
              <a:srgbClr val="B785DD">
                <a:alpha val="20000"/>
              </a:srgbClr>
            </a:glow>
            <a:innerShdw blurRad="63500" dist="50800" dir="13500000">
              <a:prstClr val="black">
                <a:alpha val="50000"/>
              </a:prstClr>
            </a:innerShdw>
          </a:effectLst>
        </p:spPr>
        <p:txBody>
          <a:bodyPr wrap="square" lIns="252095" tIns="103866" rIns="0" bIns="103866" anchor="ctr">
            <a:noAutofit/>
          </a:bodyPr>
          <a:p>
            <a:pPr lvl="0" algn="l" eaLnBrk="0" hangingPunct="0"/>
            <a:r>
              <a:rPr lang="zh-CN" altLang="en-US" sz="2800" b="1" dirty="0">
                <a:solidFill>
                  <a:srgbClr val="FF0000"/>
                </a:solidFill>
                <a:latin typeface="新宋体" panose="02010609030101010101" charset="-122"/>
                <a:ea typeface="新宋体" panose="02010609030101010101" charset="-122"/>
                <a:sym typeface="+mn-ea"/>
              </a:rPr>
              <a:t>“侮辱”</a:t>
            </a:r>
            <a:r>
              <a:rPr lang="zh-CN" altLang="en-US" sz="2800" b="1" dirty="0">
                <a:solidFill>
                  <a:srgbClr val="151432"/>
                </a:solidFill>
                <a:latin typeface="新宋体" panose="02010609030101010101" charset="-122"/>
                <a:ea typeface="新宋体" panose="02010609030101010101" charset="-122"/>
                <a:sym typeface="+mn-ea"/>
              </a:rPr>
              <a:t>是指使用暴力或者其他方法，公然贬低他人人格、损害他人名誉的行为。</a:t>
            </a:r>
            <a:endParaRPr lang="zh-CN" altLang="en-US" sz="2800" b="1" dirty="0">
              <a:solidFill>
                <a:srgbClr val="151432"/>
              </a:solidFill>
              <a:latin typeface="新宋体" panose="02010609030101010101" charset="-122"/>
              <a:ea typeface="新宋体" panose="02010609030101010101" charset="-122"/>
              <a:sym typeface="+mn-ea"/>
            </a:endParaRPr>
          </a:p>
          <a:p>
            <a:pPr lvl="0" algn="l" eaLnBrk="0" hangingPunct="0"/>
            <a:r>
              <a:rPr lang="zh-CN" altLang="en-US" sz="2800" b="1" dirty="0">
                <a:solidFill>
                  <a:srgbClr val="151432"/>
                </a:solidFill>
                <a:latin typeface="新宋体" panose="02010609030101010101" charset="-122"/>
                <a:ea typeface="新宋体" panose="02010609030101010101" charset="-122"/>
                <a:sym typeface="+mn-ea"/>
              </a:rPr>
              <a:t>“</a:t>
            </a:r>
            <a:r>
              <a:rPr lang="zh-CN" altLang="en-US" sz="2800" b="1" dirty="0">
                <a:solidFill>
                  <a:srgbClr val="FF0000"/>
                </a:solidFill>
                <a:latin typeface="新宋体" panose="02010609030101010101" charset="-122"/>
                <a:ea typeface="新宋体" panose="02010609030101010101" charset="-122"/>
                <a:sym typeface="+mn-ea"/>
              </a:rPr>
              <a:t>诽谤”</a:t>
            </a:r>
            <a:r>
              <a:rPr lang="zh-CN" altLang="en-US" sz="2800" b="1" dirty="0">
                <a:solidFill>
                  <a:srgbClr val="151432"/>
                </a:solidFill>
                <a:latin typeface="新宋体" panose="02010609030101010101" charset="-122"/>
                <a:ea typeface="新宋体" panose="02010609030101010101" charset="-122"/>
                <a:sym typeface="+mn-ea"/>
              </a:rPr>
              <a:t>是指故意捏造并散布虚假事实，无中生有，损害他人人格尊严的行为。</a:t>
            </a:r>
            <a:endParaRPr lang="zh-CN" altLang="en-US" sz="2800" b="1" dirty="0">
              <a:solidFill>
                <a:srgbClr val="151432"/>
              </a:solidFill>
              <a:latin typeface="新宋体" panose="02010609030101010101" charset="-122"/>
              <a:ea typeface="新宋体" panose="02010609030101010101" charset="-122"/>
              <a:sym typeface="+mn-ea"/>
            </a:endParaRPr>
          </a:p>
          <a:p>
            <a:pPr lvl="0" algn="l" eaLnBrk="0" hangingPunct="0"/>
            <a:r>
              <a:rPr lang="zh-CN" altLang="en-US" sz="2800" b="1" dirty="0">
                <a:solidFill>
                  <a:srgbClr val="FF0000"/>
                </a:solidFill>
                <a:latin typeface="新宋体" panose="02010609030101010101" charset="-122"/>
                <a:ea typeface="新宋体" panose="02010609030101010101" charset="-122"/>
                <a:sym typeface="+mn-ea"/>
              </a:rPr>
              <a:t>“诬告陷害”</a:t>
            </a:r>
            <a:r>
              <a:rPr lang="zh-CN" altLang="en-US" sz="2800" b="1" dirty="0">
                <a:solidFill>
                  <a:srgbClr val="151432"/>
                </a:solidFill>
                <a:latin typeface="新宋体" panose="02010609030101010101" charset="-122"/>
                <a:ea typeface="新宋体" panose="02010609030101010101" charset="-122"/>
                <a:sym typeface="+mn-ea"/>
              </a:rPr>
              <a:t>是指为对某一公民达到陷害目的，通过捏造虚假事实，以口头的或书面的、署名的或匿名的等方式，向有关机关或者单位作虚假告发的行为。</a:t>
            </a:r>
            <a:endParaRPr lang="zh-CN" altLang="en-US" sz="2800" b="1" dirty="0">
              <a:solidFill>
                <a:srgbClr val="151432"/>
              </a:solidFill>
              <a:latin typeface="新宋体" panose="02010609030101010101" charset="-122"/>
              <a:ea typeface="新宋体" panose="02010609030101010101" charset="-122"/>
              <a:sym typeface="+mn-ea"/>
            </a:endParaRPr>
          </a:p>
        </p:txBody>
      </p:sp>
      <p:sp>
        <p:nvSpPr>
          <p:cNvPr id="5" name="标题 4"/>
          <p:cNvSpPr>
            <a:spLocks noGrp="1"/>
          </p:cNvSpPr>
          <p:nvPr>
            <p:ph type="title"/>
          </p:nvPr>
        </p:nvSpPr>
        <p:spPr>
          <a:xfrm>
            <a:off x="2795270" y="5265420"/>
            <a:ext cx="7077075" cy="1325880"/>
          </a:xfrm>
          <a:ln w="28575" cmpd="dbl">
            <a:solidFill>
              <a:srgbClr val="7030A0"/>
            </a:solidFill>
            <a:prstDash val="lgDashDot"/>
          </a:ln>
        </p:spPr>
        <p:style>
          <a:lnRef idx="2">
            <a:schemeClr val="accent5"/>
          </a:lnRef>
          <a:fillRef idx="1">
            <a:schemeClr val="lt1"/>
          </a:fillRef>
          <a:effectRef idx="0">
            <a:schemeClr val="accent5"/>
          </a:effectRef>
          <a:fontRef idx="minor">
            <a:schemeClr val="dk1"/>
          </a:fontRef>
        </p:style>
        <p:txBody>
          <a:bodyPr/>
          <a:p>
            <a:r>
              <a:rPr lang="zh-CN" altLang="en-US" b="1">
                <a:solidFill>
                  <a:srgbClr val="FF0000"/>
                </a:solidFill>
                <a:latin typeface="黑体" panose="02010609060101010101" pitchFamily="49" charset="-122"/>
                <a:ea typeface="黑体" panose="02010609060101010101" pitchFamily="49" charset="-122"/>
                <a:cs typeface="黑体" panose="02010609060101010101" pitchFamily="49" charset="-122"/>
              </a:rPr>
              <a:t>依法维护自己人格尊严</a:t>
            </a:r>
            <a:br>
              <a:rPr lang="zh-CN" altLang="en-US" b="1">
                <a:solidFill>
                  <a:srgbClr val="FF0000"/>
                </a:solidFill>
                <a:latin typeface="黑体" panose="02010609060101010101" pitchFamily="49" charset="-122"/>
                <a:ea typeface="黑体" panose="02010609060101010101" pitchFamily="49" charset="-122"/>
                <a:cs typeface="黑体" panose="02010609060101010101" pitchFamily="49" charset="-122"/>
              </a:rPr>
            </a:br>
            <a:r>
              <a:rPr lang="zh-CN" altLang="en-US" b="1">
                <a:solidFill>
                  <a:srgbClr val="FF0000"/>
                </a:solidFill>
                <a:latin typeface="黑体" panose="02010609060101010101" pitchFamily="49" charset="-122"/>
                <a:ea typeface="黑体" panose="02010609060101010101" pitchFamily="49" charset="-122"/>
                <a:cs typeface="黑体" panose="02010609060101010101" pitchFamily="49" charset="-122"/>
              </a:rPr>
              <a:t>自觉做到尊重他人人格尊严</a:t>
            </a:r>
            <a:endParaRPr lang="zh-CN" altLang="en-US" b="1">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grpId="0" nodeType="clickEffect">
                                  <p:stCondLst>
                                    <p:cond delay="0"/>
                                  </p:stCondLst>
                                  <p:childTnLst>
                                    <p:animScale>
                                      <p:cBhvr>
                                        <p:cTn id="2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4" grpId="0"/>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日期占位符 1"/>
          <p:cNvSpPr txBox="1">
            <a:spLocks noGrp="1"/>
          </p:cNvSpPr>
          <p:nvPr>
            <p:ph type="dt" sz="half"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fld id="{2A929F77-555B-4CE4-842A-41E5F2C698A8}" type="datetime1">
              <a:rPr kumimoji="0" lang="zh-CN" altLang="en-US" sz="1200" b="0" i="0" u="none" strike="noStrike" kern="1200" cap="none" spc="0" normalizeH="0" baseline="0" noProof="0" smtClean="0">
                <a:ln>
                  <a:noFill/>
                </a:ln>
                <a:solidFill>
                  <a:srgbClr val="7F7F7F"/>
                </a:solidFill>
                <a:effectLst/>
                <a:uLnTx/>
                <a:uFillTx/>
                <a:latin typeface="+mn-ea"/>
                <a:ea typeface="+mn-ea"/>
                <a:cs typeface="+mn-cs"/>
                <a:sym typeface="黑体" panose="02010609060101010101" pitchFamily="49" charset="-122"/>
              </a:rPr>
            </a:fld>
            <a:endParaRPr kumimoji="0" lang="zh-CN" altLang="en-US" sz="18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sym typeface="黑体" panose="02010609060101010101" pitchFamily="49" charset="-122"/>
            </a:endParaRPr>
          </a:p>
        </p:txBody>
      </p:sp>
      <p:sp>
        <p:nvSpPr>
          <p:cNvPr id="2" name="文本框 1">
            <a:hlinkClick r:id="rId1" action="ppaction://hlinksldjump"/>
          </p:cNvPr>
          <p:cNvSpPr txBox="1"/>
          <p:nvPr/>
        </p:nvSpPr>
        <p:spPr>
          <a:xfrm>
            <a:off x="705485" y="1157605"/>
            <a:ext cx="10142220" cy="3161665"/>
          </a:xfrm>
          <a:prstGeom prst="rect">
            <a:avLst/>
          </a:prstGeom>
          <a:noFill/>
          <a:ln w="73025" cap="sq" cmpd="thickThin">
            <a:solidFill>
              <a:schemeClr val="accent1">
                <a:alpha val="84000"/>
              </a:schemeClr>
            </a:solidFill>
            <a:prstDash val="lgDash"/>
            <a:miter lim="800000"/>
          </a:ln>
          <a:effectLst>
            <a:glow rad="63500">
              <a:srgbClr val="B785DD">
                <a:alpha val="20000"/>
              </a:srgbClr>
            </a:glow>
            <a:innerShdw blurRad="63500" dist="50800" dir="13500000">
              <a:prstClr val="black">
                <a:alpha val="50000"/>
              </a:prstClr>
            </a:innerShdw>
          </a:effectLst>
        </p:spPr>
        <p:txBody>
          <a:bodyPr wrap="square" lIns="252095" tIns="103866" rIns="0" bIns="103866" anchor="ctr">
            <a:noAutofit/>
          </a:bodyPr>
          <a:p>
            <a:pPr lvl="0" algn="l" eaLnBrk="0" hangingPunct="0"/>
            <a:r>
              <a:rPr lang="zh-CN" altLang="en-US" sz="3200" b="1" dirty="0">
                <a:solidFill>
                  <a:srgbClr val="151432"/>
                </a:solidFill>
                <a:latin typeface="新宋体" panose="02010609030101010101" charset="-122"/>
                <a:ea typeface="新宋体" panose="02010609030101010101" charset="-122"/>
                <a:sym typeface="+mn-ea"/>
              </a:rPr>
              <a:t>公民住宅的范围不仅包括通常所说的</a:t>
            </a:r>
            <a:r>
              <a:rPr lang="zh-CN" altLang="en-US" sz="3200" b="1" dirty="0">
                <a:solidFill>
                  <a:srgbClr val="FF0000"/>
                </a:solidFill>
                <a:latin typeface="新宋体" panose="02010609030101010101" charset="-122"/>
                <a:ea typeface="新宋体" panose="02010609030101010101" charset="-122"/>
                <a:sym typeface="+mn-ea"/>
              </a:rPr>
              <a:t>私人住房</a:t>
            </a:r>
            <a:r>
              <a:rPr lang="zh-CN" altLang="en-US" sz="3200" b="1" dirty="0">
                <a:solidFill>
                  <a:srgbClr val="151432"/>
                </a:solidFill>
                <a:latin typeface="新宋体" panose="02010609030101010101" charset="-122"/>
                <a:ea typeface="新宋体" panose="02010609030101010101" charset="-122"/>
                <a:sym typeface="+mn-ea"/>
              </a:rPr>
              <a:t>，还包括</a:t>
            </a:r>
            <a:r>
              <a:rPr lang="zh-CN" altLang="en-US" sz="3200" b="1" dirty="0">
                <a:solidFill>
                  <a:srgbClr val="FF0000"/>
                </a:solidFill>
                <a:latin typeface="新宋体" panose="02010609030101010101" charset="-122"/>
                <a:ea typeface="新宋体" panose="02010609030101010101" charset="-122"/>
                <a:sym typeface="+mn-ea"/>
              </a:rPr>
              <a:t>固定的宿舍、旅馆、办公室等</a:t>
            </a:r>
            <a:r>
              <a:rPr lang="zh-CN" altLang="en-US" sz="3200" b="1" dirty="0">
                <a:solidFill>
                  <a:srgbClr val="151432"/>
                </a:solidFill>
                <a:latin typeface="新宋体" panose="02010609030101010101" charset="-122"/>
                <a:ea typeface="新宋体" panose="02010609030101010101" charset="-122"/>
                <a:sym typeface="+mn-ea"/>
              </a:rPr>
              <a:t>居住场所；不仅包括</a:t>
            </a:r>
            <a:r>
              <a:rPr lang="zh-CN" altLang="en-US" sz="3200" b="1" dirty="0">
                <a:solidFill>
                  <a:srgbClr val="FF0000"/>
                </a:solidFill>
                <a:latin typeface="新宋体" panose="02010609030101010101" charset="-122"/>
                <a:ea typeface="新宋体" panose="02010609030101010101" charset="-122"/>
                <a:sym typeface="+mn-ea"/>
              </a:rPr>
              <a:t>建筑结构内部的居住场所</a:t>
            </a:r>
            <a:r>
              <a:rPr lang="zh-CN" altLang="en-US" sz="3200" b="1" dirty="0">
                <a:solidFill>
                  <a:srgbClr val="151432"/>
                </a:solidFill>
                <a:latin typeface="新宋体" panose="02010609030101010101" charset="-122"/>
                <a:ea typeface="新宋体" panose="02010609030101010101" charset="-122"/>
                <a:sym typeface="+mn-ea"/>
              </a:rPr>
              <a:t>，还应当包括</a:t>
            </a:r>
            <a:r>
              <a:rPr lang="zh-CN" altLang="en-US" sz="3200" b="1" dirty="0">
                <a:solidFill>
                  <a:srgbClr val="FF0000"/>
                </a:solidFill>
                <a:latin typeface="新宋体" panose="02010609030101010101" charset="-122"/>
                <a:ea typeface="新宋体" panose="02010609030101010101" charset="-122"/>
                <a:sym typeface="+mn-ea"/>
              </a:rPr>
              <a:t>建筑结构外部的得以侵犯公民私生活的场所、器具</a:t>
            </a:r>
            <a:r>
              <a:rPr lang="zh-CN" altLang="en-US" sz="3200" b="1" dirty="0">
                <a:solidFill>
                  <a:srgbClr val="151432"/>
                </a:solidFill>
                <a:latin typeface="新宋体" panose="02010609030101010101" charset="-122"/>
                <a:ea typeface="新宋体" panose="02010609030101010101" charset="-122"/>
                <a:sym typeface="+mn-ea"/>
              </a:rPr>
              <a:t>等。如：在房屋外部的某一部位安装窃听器或者监视器用以窃听或者窥视公民的私生活，就属于对公民住宅的侵犯。</a:t>
            </a:r>
            <a:endParaRPr lang="zh-CN" altLang="en-US" sz="3200" b="1" dirty="0">
              <a:solidFill>
                <a:srgbClr val="151432"/>
              </a:solidFill>
              <a:latin typeface="新宋体" panose="02010609030101010101" charset="-122"/>
              <a:ea typeface="新宋体" panose="02010609030101010101" charset="-122"/>
              <a:sym typeface="+mn-ea"/>
            </a:endParaRPr>
          </a:p>
        </p:txBody>
      </p:sp>
    </p:spTree>
  </p:cSld>
  <p:clrMapOvr>
    <a:masterClrMapping/>
  </p:clrMapOvr>
  <p:transition>
    <p:cover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8087976_212701108358_2">
            <a:hlinkClick r:id="rId1" action="ppaction://hlinksldjump"/>
          </p:cNvPr>
          <p:cNvPicPr>
            <a:picLocks noChangeAspect="1"/>
          </p:cNvPicPr>
          <p:nvPr/>
        </p:nvPicPr>
        <p:blipFill>
          <a:blip r:embed="rId2"/>
          <a:stretch>
            <a:fillRect/>
          </a:stretch>
        </p:blipFill>
        <p:spPr>
          <a:xfrm>
            <a:off x="-36830" y="-250190"/>
            <a:ext cx="12562205" cy="743902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人身自由权 00_00_05-00_00_49">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ustDataLst>
      <p:tags r:id="rId4"/>
    </p:custDataLst>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椭圆 1"/>
          <p:cNvSpPr/>
          <p:nvPr/>
        </p:nvSpPr>
        <p:spPr>
          <a:xfrm>
            <a:off x="767080" y="2095500"/>
            <a:ext cx="10156825" cy="3772535"/>
          </a:xfrm>
          <a:prstGeom prst="ellipse">
            <a:avLst/>
          </a:prstGeom>
          <a:solidFill>
            <a:schemeClr val="tx1">
              <a:lumMod val="60000"/>
              <a:lumOff val="40000"/>
              <a:alpha val="57000"/>
            </a:schemeClr>
          </a:solidFill>
        </p:spPr>
        <p:style>
          <a:lnRef idx="0">
            <a:schemeClr val="accent5"/>
          </a:lnRef>
          <a:fillRef idx="3">
            <a:schemeClr val="accent5"/>
          </a:fillRef>
          <a:effectRef idx="3">
            <a:schemeClr val="accent5"/>
          </a:effectRef>
          <a:fontRef idx="minor">
            <a:schemeClr val="lt1"/>
          </a:fontRef>
        </p:style>
        <p:txBody>
          <a:bodyPr/>
          <a:p>
            <a:endParaRPr lang="zh-CN" altLang="en-US" b="1">
              <a:solidFill>
                <a:srgbClr val="FFFF00"/>
              </a:solidFill>
            </a:endParaRPr>
          </a:p>
        </p:txBody>
      </p:sp>
      <p:sp>
        <p:nvSpPr>
          <p:cNvPr id="3" name="内容占位符 2"/>
          <p:cNvSpPr>
            <a:spLocks noGrp="1"/>
          </p:cNvSpPr>
          <p:nvPr>
            <p:ph idx="1"/>
          </p:nvPr>
        </p:nvSpPr>
        <p:spPr/>
        <p:txBody>
          <a:bodyPr/>
          <a:p>
            <a:endParaRPr lang="zh-CN" altLang="en-US"/>
          </a:p>
        </p:txBody>
      </p:sp>
      <p:sp>
        <p:nvSpPr>
          <p:cNvPr id="4" name="标题 3"/>
          <p:cNvSpPr/>
          <p:nvPr>
            <p:ph type="title"/>
          </p:nvPr>
        </p:nvSpPr>
        <p:spPr>
          <a:xfrm>
            <a:off x="1985010" y="842645"/>
            <a:ext cx="10515600" cy="819785"/>
          </a:xfrm>
        </p:spPr>
        <p:txBody>
          <a:bodyPr/>
          <a:p>
            <a:r>
              <a:rPr lang="zh-CN" altLang="en-US" b="1">
                <a:latin typeface="新宋体" panose="02010609030101010101" charset="-122"/>
                <a:ea typeface="新宋体" panose="02010609030101010101" charset="-122"/>
              </a:rPr>
              <a:t>对公民实施逮捕的法定程序</a:t>
            </a:r>
            <a:endParaRPr lang="zh-CN" altLang="en-US" b="1">
              <a:latin typeface="新宋体" panose="02010609030101010101" charset="-122"/>
              <a:ea typeface="新宋体" panose="02010609030101010101" charset="-122"/>
            </a:endParaRPr>
          </a:p>
        </p:txBody>
      </p:sp>
      <p:sp>
        <p:nvSpPr>
          <p:cNvPr id="17" name="文本框 16"/>
          <p:cNvSpPr txBox="1"/>
          <p:nvPr/>
        </p:nvSpPr>
        <p:spPr>
          <a:xfrm>
            <a:off x="1631315" y="4415155"/>
            <a:ext cx="2616200" cy="706755"/>
          </a:xfrm>
          <a:prstGeom prst="rect">
            <a:avLst/>
          </a:prstGeom>
          <a:noFill/>
          <a:ln w="44450">
            <a:noFill/>
          </a:ln>
        </p:spPr>
        <p:txBody>
          <a:bodyPr wrap="square" rtlCol="0">
            <a:spAutoFit/>
          </a:bodyPr>
          <a:p>
            <a:pPr lvl="0" algn="l">
              <a:buClrTx/>
              <a:buSzTx/>
              <a:buFontTx/>
            </a:pPr>
            <a:r>
              <a:rPr lang="zh-CN" altLang="en-US" sz="4000" b="1">
                <a:solidFill>
                  <a:srgbClr val="FFFF00"/>
                </a:solidFill>
                <a:latin typeface="新宋体" panose="02010609030101010101" charset="-122"/>
                <a:ea typeface="新宋体" panose="02010609030101010101" charset="-122"/>
                <a:sym typeface="+mn-ea"/>
              </a:rPr>
              <a:t>执行机构</a:t>
            </a:r>
            <a:endParaRPr lang="zh-CN" altLang="en-US" sz="4000" b="1">
              <a:solidFill>
                <a:srgbClr val="FFFF00"/>
              </a:solidFill>
              <a:latin typeface="新宋体" panose="02010609030101010101" charset="-122"/>
              <a:ea typeface="新宋体" panose="02010609030101010101" charset="-122"/>
              <a:sym typeface="+mn-ea"/>
            </a:endParaRPr>
          </a:p>
        </p:txBody>
      </p:sp>
      <p:cxnSp>
        <p:nvCxnSpPr>
          <p:cNvPr id="18" name="直接箭头连接符 17"/>
          <p:cNvCxnSpPr/>
          <p:nvPr/>
        </p:nvCxnSpPr>
        <p:spPr>
          <a:xfrm flipV="1">
            <a:off x="4577080" y="4669790"/>
            <a:ext cx="1527175" cy="27305"/>
          </a:xfrm>
          <a:prstGeom prst="straightConnector1">
            <a:avLst/>
          </a:prstGeom>
          <a:ln w="444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6402070" y="4415155"/>
            <a:ext cx="1681480" cy="1322070"/>
          </a:xfrm>
          <a:prstGeom prst="rect">
            <a:avLst/>
          </a:prstGeom>
          <a:noFill/>
        </p:spPr>
        <p:txBody>
          <a:bodyPr wrap="square" rtlCol="0">
            <a:spAutoFit/>
          </a:bodyPr>
          <a:p>
            <a:pPr lvl="0" algn="l">
              <a:buClrTx/>
              <a:buSzTx/>
              <a:buFontTx/>
            </a:pPr>
            <a:r>
              <a:rPr lang="zh-CN" altLang="en-US" sz="4000" b="1">
                <a:solidFill>
                  <a:srgbClr val="FFFF00"/>
                </a:solidFill>
                <a:latin typeface="新宋体" panose="02010609030101010101" charset="-122"/>
                <a:ea typeface="新宋体" panose="02010609030101010101" charset="-122"/>
                <a:sym typeface="+mn-ea"/>
              </a:rPr>
              <a:t>公安机关</a:t>
            </a:r>
            <a:endParaRPr lang="zh-CN" altLang="en-US" sz="4000" b="1">
              <a:solidFill>
                <a:srgbClr val="FFFF00"/>
              </a:solidFill>
              <a:latin typeface="新宋体" panose="02010609030101010101" charset="-122"/>
              <a:ea typeface="新宋体" panose="02010609030101010101" charset="-122"/>
              <a:sym typeface="+mn-ea"/>
            </a:endParaRPr>
          </a:p>
        </p:txBody>
      </p:sp>
      <p:sp>
        <p:nvSpPr>
          <p:cNvPr id="20" name="文本框 19"/>
          <p:cNvSpPr txBox="1"/>
          <p:nvPr/>
        </p:nvSpPr>
        <p:spPr>
          <a:xfrm>
            <a:off x="6355715" y="2636520"/>
            <a:ext cx="2818130" cy="706755"/>
          </a:xfrm>
          <a:prstGeom prst="rect">
            <a:avLst/>
          </a:prstGeom>
          <a:noFill/>
        </p:spPr>
        <p:txBody>
          <a:bodyPr wrap="square" rtlCol="0">
            <a:spAutoFit/>
          </a:bodyPr>
          <a:p>
            <a:pPr lvl="0" algn="l">
              <a:buClrTx/>
              <a:buSzTx/>
              <a:buFontTx/>
            </a:pPr>
            <a:r>
              <a:rPr lang="zh-CN" altLang="en-US" sz="4000" b="1">
                <a:solidFill>
                  <a:srgbClr val="FFFF00"/>
                </a:solidFill>
                <a:latin typeface="新宋体" panose="02010609030101010101" charset="-122"/>
                <a:ea typeface="新宋体" panose="02010609030101010101" charset="-122"/>
                <a:sym typeface="+mn-ea"/>
              </a:rPr>
              <a:t>人民检察院</a:t>
            </a:r>
            <a:endParaRPr lang="zh-CN" altLang="en-US" sz="4000" b="1">
              <a:solidFill>
                <a:srgbClr val="FFFF00"/>
              </a:solidFill>
              <a:latin typeface="新宋体" panose="02010609030101010101" charset="-122"/>
              <a:ea typeface="新宋体" panose="02010609030101010101" charset="-122"/>
              <a:sym typeface="+mn-ea"/>
            </a:endParaRPr>
          </a:p>
        </p:txBody>
      </p:sp>
      <p:sp>
        <p:nvSpPr>
          <p:cNvPr id="21" name="文本框 20"/>
          <p:cNvSpPr txBox="1"/>
          <p:nvPr/>
        </p:nvSpPr>
        <p:spPr>
          <a:xfrm>
            <a:off x="6355715" y="3234690"/>
            <a:ext cx="2569210" cy="706755"/>
          </a:xfrm>
          <a:prstGeom prst="rect">
            <a:avLst/>
          </a:prstGeom>
          <a:noFill/>
        </p:spPr>
        <p:txBody>
          <a:bodyPr wrap="square" rtlCol="0">
            <a:spAutoFit/>
          </a:bodyPr>
          <a:p>
            <a:pPr lvl="0" algn="l">
              <a:buClrTx/>
              <a:buSzTx/>
              <a:buFontTx/>
            </a:pPr>
            <a:r>
              <a:rPr lang="zh-CN" altLang="en-US" sz="4000" b="1">
                <a:solidFill>
                  <a:srgbClr val="FFFF00"/>
                </a:solidFill>
                <a:latin typeface="新宋体" panose="02010609030101010101" charset="-122"/>
                <a:ea typeface="新宋体" panose="02010609030101010101" charset="-122"/>
                <a:sym typeface="+mn-ea"/>
              </a:rPr>
              <a:t>人民法院</a:t>
            </a:r>
            <a:endParaRPr lang="zh-CN" altLang="en-US" sz="4000" b="1">
              <a:solidFill>
                <a:srgbClr val="FFFF00"/>
              </a:solidFill>
              <a:latin typeface="新宋体" panose="02010609030101010101" charset="-122"/>
              <a:ea typeface="新宋体" panose="02010609030101010101" charset="-122"/>
              <a:sym typeface="+mn-ea"/>
            </a:endParaRPr>
          </a:p>
        </p:txBody>
      </p:sp>
      <p:sp>
        <p:nvSpPr>
          <p:cNvPr id="16" name="文本框 15"/>
          <p:cNvSpPr txBox="1"/>
          <p:nvPr/>
        </p:nvSpPr>
        <p:spPr>
          <a:xfrm>
            <a:off x="1339215" y="3000375"/>
            <a:ext cx="4140835" cy="706755"/>
          </a:xfrm>
          <a:prstGeom prst="rect">
            <a:avLst/>
          </a:prstGeom>
          <a:noFill/>
        </p:spPr>
        <p:txBody>
          <a:bodyPr wrap="square" rtlCol="0">
            <a:spAutoFit/>
          </a:bodyPr>
          <a:p>
            <a:r>
              <a:rPr lang="zh-CN" altLang="en-US" sz="4000" b="1">
                <a:solidFill>
                  <a:srgbClr val="FFFF00"/>
                </a:solidFill>
                <a:latin typeface="新宋体" panose="02010609030101010101" charset="-122"/>
                <a:ea typeface="新宋体" panose="02010609030101010101" charset="-122"/>
              </a:rPr>
              <a:t>批准或决定机构</a:t>
            </a:r>
            <a:endParaRPr lang="zh-CN" altLang="en-US" sz="4000" b="1">
              <a:solidFill>
                <a:srgbClr val="FFFF00"/>
              </a:solidFill>
              <a:latin typeface="新宋体" panose="02010609030101010101" charset="-122"/>
              <a:ea typeface="新宋体" panose="02010609030101010101" charset="-122"/>
            </a:endParaRPr>
          </a:p>
        </p:txBody>
      </p:sp>
      <p:grpSp>
        <p:nvGrpSpPr>
          <p:cNvPr id="25" name="组合 24"/>
          <p:cNvGrpSpPr/>
          <p:nvPr/>
        </p:nvGrpSpPr>
        <p:grpSpPr>
          <a:xfrm rot="0">
            <a:off x="5231765" y="2940050"/>
            <a:ext cx="621030" cy="582295"/>
            <a:chOff x="8239" y="2951"/>
            <a:chExt cx="978" cy="917"/>
          </a:xfrm>
        </p:grpSpPr>
        <p:cxnSp>
          <p:nvCxnSpPr>
            <p:cNvPr id="7" name="直接箭头连接符 6"/>
            <p:cNvCxnSpPr/>
            <p:nvPr/>
          </p:nvCxnSpPr>
          <p:spPr>
            <a:xfrm flipV="1">
              <a:off x="8239" y="2951"/>
              <a:ext cx="978" cy="344"/>
            </a:xfrm>
            <a:prstGeom prst="straightConnector1">
              <a:avLst/>
            </a:prstGeom>
            <a:ln w="41275">
              <a:solidFill>
                <a:srgbClr val="FFFF00">
                  <a:alpha val="97000"/>
                </a:srgbClr>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8294" y="3542"/>
              <a:ext cx="923" cy="326"/>
            </a:xfrm>
            <a:prstGeom prst="straightConnector1">
              <a:avLst/>
            </a:prstGeom>
            <a:ln w="41275">
              <a:solidFill>
                <a:srgbClr val="FFFF00">
                  <a:alpha val="97000"/>
                </a:srgbClr>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215390" y="3968750"/>
            <a:ext cx="9655810" cy="2176780"/>
          </a:xfrm>
          <a:prstGeom prst="rect">
            <a:avLst/>
          </a:prstGeom>
          <a:noFill/>
          <a:ln w="73025" cap="sq" cmpd="thickThin">
            <a:solidFill>
              <a:schemeClr val="accent1">
                <a:alpha val="84000"/>
              </a:schemeClr>
            </a:solidFill>
            <a:prstDash val="lgDash"/>
            <a:miter lim="800000"/>
          </a:ln>
          <a:effectLst>
            <a:glow rad="63500">
              <a:srgbClr val="B785DD">
                <a:alpha val="20000"/>
              </a:srgbClr>
            </a:glow>
            <a:innerShdw blurRad="63500" dist="50800" dir="13500000">
              <a:prstClr val="black">
                <a:alpha val="50000"/>
              </a:prstClr>
            </a:innerShdw>
          </a:effectLst>
        </p:spPr>
        <p:txBody>
          <a:bodyPr lIns="252095" tIns="103866" rIns="0" bIns="103866" anchor="ctr">
            <a:noAutofit/>
          </a:bodyPr>
          <a:p>
            <a:pPr lvl="0" algn="l" eaLnBrk="0" hangingPunct="0"/>
            <a:r>
              <a:rPr lang="zh-CN" altLang="en-US" sz="3200" b="1" dirty="0">
                <a:solidFill>
                  <a:srgbClr val="151432"/>
                </a:solidFill>
                <a:latin typeface="新宋体" panose="02010609030101010101" charset="-122"/>
                <a:ea typeface="新宋体" panose="02010609030101010101" charset="-122"/>
                <a:sym typeface="+mn-ea"/>
              </a:rPr>
              <a:t>据最高检刑事申诉检察厅有关负责人介绍，国家赔偿法第三十三条规定：“侵犯公民人身自由的，每日赔偿金按照国家上年度职工日平均工资计算。”</a:t>
            </a:r>
            <a:endParaRPr lang="zh-CN" altLang="en-US" sz="3200" b="1" dirty="0">
              <a:solidFill>
                <a:srgbClr val="151432"/>
              </a:solidFill>
              <a:latin typeface="新宋体" panose="02010609030101010101" charset="-122"/>
              <a:ea typeface="新宋体" panose="02010609030101010101" charset="-122"/>
              <a:sym typeface="+mn-ea"/>
            </a:endParaRPr>
          </a:p>
        </p:txBody>
      </p:sp>
      <p:pic>
        <p:nvPicPr>
          <p:cNvPr id="3" name="图片 2" descr="人身自由赔偿">
            <a:hlinkClick r:id="rId1" action="ppaction://hlinksldjump"/>
          </p:cNvPr>
          <p:cNvPicPr>
            <a:picLocks noChangeAspect="1"/>
          </p:cNvPicPr>
          <p:nvPr/>
        </p:nvPicPr>
        <p:blipFill>
          <a:blip r:embed="rId2"/>
          <a:stretch>
            <a:fillRect/>
          </a:stretch>
        </p:blipFill>
        <p:spPr>
          <a:xfrm>
            <a:off x="954405" y="99695"/>
            <a:ext cx="10028555" cy="3282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矩形 1"/>
          <p:cNvSpPr txBox="1"/>
          <p:nvPr/>
        </p:nvSpPr>
        <p:spPr>
          <a:xfrm>
            <a:off x="4848225" y="490855"/>
            <a:ext cx="2897505" cy="1437640"/>
          </a:xfrm>
          <a:prstGeom prst="rect">
            <a:avLst/>
          </a:prstGeom>
          <a:noFill/>
          <a:ln w="73025" cap="sq" cmpd="thickThin">
            <a:noFill/>
            <a:prstDash val="lgDash"/>
            <a:miter lim="800000"/>
          </a:ln>
          <a:effectLst>
            <a:glow rad="63500">
              <a:srgbClr val="B785DD">
                <a:alpha val="20000"/>
              </a:srgbClr>
            </a:glow>
            <a:innerShdw blurRad="63500" dist="50800" dir="13500000">
              <a:prstClr val="black">
                <a:alpha val="50000"/>
              </a:prstClr>
            </a:innerShdw>
          </a:effectLst>
        </p:spPr>
        <p:txBody>
          <a:bodyPr wrap="square" lIns="252095" tIns="103866" rIns="0" bIns="103866" rtlCol="0" anchor="ctr">
            <a:noAutofit/>
          </a:bodyPr>
          <a:p>
            <a:pPr lvl="0" algn="l" eaLnBrk="0" hangingPunct="0"/>
            <a:r>
              <a:rPr lang="zh-CN" altLang="en-US" sz="4000" dirty="0">
                <a:solidFill>
                  <a:srgbClr val="806CDA"/>
                </a:solidFill>
                <a:latin typeface="黑体" panose="02010609060101010101" pitchFamily="49" charset="-122"/>
                <a:ea typeface="黑体" panose="02010609060101010101" pitchFamily="49" charset="-122"/>
                <a:sym typeface="+mn-ea"/>
              </a:rPr>
              <a:t>人身自由</a:t>
            </a:r>
            <a:endParaRPr lang="zh-CN" altLang="en-US" sz="4000" dirty="0">
              <a:solidFill>
                <a:srgbClr val="806CDA"/>
              </a:solidFill>
              <a:latin typeface="黑体" panose="02010609060101010101" pitchFamily="49" charset="-122"/>
              <a:ea typeface="黑体" panose="02010609060101010101" pitchFamily="49" charset="-122"/>
              <a:sym typeface="+mn-ea"/>
            </a:endParaRPr>
          </a:p>
        </p:txBody>
      </p:sp>
      <p:sp>
        <p:nvSpPr>
          <p:cNvPr id="3" name="文本框 2"/>
          <p:cNvSpPr txBox="1"/>
          <p:nvPr/>
        </p:nvSpPr>
        <p:spPr>
          <a:xfrm>
            <a:off x="1774825" y="2173605"/>
            <a:ext cx="9391015" cy="3653790"/>
          </a:xfrm>
          <a:prstGeom prst="rect">
            <a:avLst/>
          </a:prstGeom>
          <a:noFill/>
          <a:ln w="73025" cap="sq" cmpd="thickThin">
            <a:solidFill>
              <a:schemeClr val="accent1">
                <a:alpha val="84000"/>
              </a:schemeClr>
            </a:solidFill>
            <a:prstDash val="lgDash"/>
            <a:miter lim="800000"/>
          </a:ln>
          <a:effectLst>
            <a:glow rad="63500">
              <a:srgbClr val="B785DD">
                <a:alpha val="20000"/>
              </a:srgbClr>
            </a:glow>
            <a:innerShdw blurRad="63500" dist="50800" dir="13500000">
              <a:prstClr val="black">
                <a:alpha val="50000"/>
              </a:prstClr>
            </a:innerShdw>
          </a:effectLst>
        </p:spPr>
        <p:txBody>
          <a:bodyPr lIns="252095" tIns="103866" rIns="0" bIns="103866" anchor="ctr">
            <a:noAutofit/>
          </a:bodyPr>
          <a:p>
            <a:pPr lvl="0" algn="l" eaLnBrk="0" hangingPunct="0"/>
            <a:r>
              <a:rPr lang="en-US" altLang="zh-CN" sz="3200" b="1" dirty="0">
                <a:solidFill>
                  <a:srgbClr val="151432"/>
                </a:solidFill>
                <a:latin typeface="新宋体" panose="02010609030101010101" charset="-122"/>
                <a:ea typeface="新宋体" panose="02010609030101010101" charset="-122"/>
                <a:sym typeface="+mn-ea"/>
              </a:rPr>
              <a:t>1</a:t>
            </a:r>
            <a:r>
              <a:rPr lang="zh-CN" altLang="en-US" sz="3200" b="1" dirty="0">
                <a:solidFill>
                  <a:srgbClr val="151432"/>
                </a:solidFill>
                <a:latin typeface="新宋体" panose="02010609030101010101" charset="-122"/>
                <a:ea typeface="新宋体" panose="02010609030101010101" charset="-122"/>
                <a:sym typeface="+mn-ea"/>
              </a:rPr>
              <a:t>、含义：人身自由是指公民的人身不受非法侵犯的自由，包括人身自由不受侵犯，人格尊严不受侵犯，住宅不受侵犯，通信自由和通信秘密受法律保护。</a:t>
            </a:r>
            <a:endParaRPr lang="zh-CN" altLang="en-US" sz="3200" b="1" dirty="0">
              <a:solidFill>
                <a:srgbClr val="151432"/>
              </a:solidFill>
              <a:latin typeface="新宋体" panose="02010609030101010101" charset="-122"/>
              <a:ea typeface="新宋体" panose="02010609030101010101" charset="-122"/>
              <a:sym typeface="+mn-ea"/>
            </a:endParaRPr>
          </a:p>
          <a:p>
            <a:pPr lvl="0" algn="l" eaLnBrk="0" hangingPunct="0"/>
            <a:r>
              <a:rPr lang="en-US" altLang="zh-CN" sz="3200" b="1" dirty="0">
                <a:solidFill>
                  <a:srgbClr val="151432"/>
                </a:solidFill>
                <a:latin typeface="新宋体" panose="02010609030101010101" charset="-122"/>
                <a:ea typeface="新宋体" panose="02010609030101010101" charset="-122"/>
                <a:sym typeface="+mn-ea"/>
              </a:rPr>
              <a:t>2</a:t>
            </a:r>
            <a:r>
              <a:rPr lang="zh-CN" altLang="en-US" sz="3200" b="1" dirty="0">
                <a:solidFill>
                  <a:srgbClr val="151432"/>
                </a:solidFill>
                <a:latin typeface="新宋体" panose="02010609030101010101" charset="-122"/>
                <a:ea typeface="新宋体" panose="02010609030101010101" charset="-122"/>
                <a:sym typeface="+mn-ea"/>
              </a:rPr>
              <a:t>、地位：人身自由是公民最基本、最重要的权利，只有在人身自由得到保障的前提下，公民才能独立、自由、有尊严地生活。</a:t>
            </a:r>
            <a:endParaRPr lang="zh-CN" altLang="en-US" sz="3200" b="1" dirty="0">
              <a:solidFill>
                <a:srgbClr val="151432"/>
              </a:solidFill>
              <a:latin typeface="新宋体" panose="02010609030101010101" charset="-122"/>
              <a:ea typeface="新宋体" panose="0201060903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charRg st="4294967295" end="429496729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charRg st="0" end="7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
                                            <p:txEl>
                                              <p:charRg st="76" end="13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标题 1"/>
          <p:cNvSpPr>
            <a:spLocks noGrp="1"/>
          </p:cNvSpPr>
          <p:nvPr>
            <p:ph type="title"/>
          </p:nvPr>
        </p:nvSpPr>
        <p:spPr>
          <a:xfrm>
            <a:off x="2133600" y="4114800"/>
            <a:ext cx="8229600" cy="1143000"/>
          </a:xfrm>
        </p:spPr>
        <p:txBody>
          <a:bodyPr vert="horz" wrap="square" lIns="91440" tIns="45720" rIns="91440" bIns="45720" anchor="ctr"/>
          <a:p>
            <a:pPr algn="l"/>
            <a:r>
              <a:rPr lang="zh-CN" altLang="en-US" sz="3600" b="1" dirty="0">
                <a:solidFill>
                  <a:srgbClr val="C00000"/>
                </a:solidFill>
              </a:rPr>
              <a:t>不自由 毋宁死</a:t>
            </a:r>
            <a:br>
              <a:rPr lang="en-US" altLang="zh-CN" sz="3600" b="1">
                <a:solidFill>
                  <a:srgbClr val="C00000"/>
                </a:solidFill>
              </a:rPr>
            </a:br>
            <a:r>
              <a:rPr lang="en-US" altLang="zh-CN" sz="3600" b="1">
                <a:solidFill>
                  <a:srgbClr val="C00000"/>
                </a:solidFill>
              </a:rPr>
              <a:t>                      ——</a:t>
            </a:r>
            <a:r>
              <a:rPr lang="zh-CN" altLang="en-US" sz="3600" b="1" dirty="0">
                <a:solidFill>
                  <a:srgbClr val="C00000"/>
                </a:solidFill>
              </a:rPr>
              <a:t>帕克里特</a:t>
            </a:r>
            <a:r>
              <a:rPr lang="en-US" altLang="zh-CN" sz="3600" b="1">
                <a:solidFill>
                  <a:srgbClr val="C00000"/>
                </a:solidFill>
              </a:rPr>
              <a:t>·</a:t>
            </a:r>
            <a:r>
              <a:rPr lang="zh-CN" altLang="en-US" sz="3600" b="1" dirty="0">
                <a:solidFill>
                  <a:srgbClr val="C00000"/>
                </a:solidFill>
              </a:rPr>
              <a:t>亨利</a:t>
            </a:r>
            <a:endParaRPr lang="zh-CN" altLang="en-US" sz="3600" b="1" dirty="0">
              <a:solidFill>
                <a:srgbClr val="C00000"/>
              </a:solidFill>
            </a:endParaRPr>
          </a:p>
        </p:txBody>
      </p:sp>
      <p:sp>
        <p:nvSpPr>
          <p:cNvPr id="17411" name="内容占位符 2"/>
          <p:cNvSpPr>
            <a:spLocks noGrp="1"/>
          </p:cNvSpPr>
          <p:nvPr>
            <p:ph idx="1"/>
          </p:nvPr>
        </p:nvSpPr>
        <p:spPr>
          <a:xfrm>
            <a:off x="3733800" y="762000"/>
            <a:ext cx="6743700" cy="3124200"/>
          </a:xfrm>
        </p:spPr>
        <p:txBody>
          <a:bodyPr vert="horz" wrap="square" lIns="91440" tIns="45720" rIns="91440" bIns="45720" anchor="t"/>
          <a:p>
            <a:pPr>
              <a:buNone/>
            </a:pPr>
            <a:r>
              <a:rPr lang="zh-CN" altLang="en-US" sz="3600" b="1" dirty="0">
                <a:solidFill>
                  <a:srgbClr val="C00000"/>
                </a:solidFill>
              </a:rPr>
              <a:t>生命诚可贵，</a:t>
            </a:r>
            <a:endParaRPr lang="en-US" altLang="zh-CN" sz="3600" b="1">
              <a:solidFill>
                <a:srgbClr val="C00000"/>
              </a:solidFill>
            </a:endParaRPr>
          </a:p>
          <a:p>
            <a:pPr>
              <a:buNone/>
            </a:pPr>
            <a:r>
              <a:rPr lang="zh-CN" altLang="en-US" sz="3600" b="1" dirty="0">
                <a:solidFill>
                  <a:srgbClr val="C00000"/>
                </a:solidFill>
              </a:rPr>
              <a:t>爱情价更高。</a:t>
            </a:r>
            <a:endParaRPr lang="en-US" altLang="zh-CN" sz="3600" b="1">
              <a:solidFill>
                <a:srgbClr val="C00000"/>
              </a:solidFill>
            </a:endParaRPr>
          </a:p>
          <a:p>
            <a:pPr>
              <a:buNone/>
            </a:pPr>
            <a:r>
              <a:rPr lang="zh-CN" altLang="en-US" sz="3600" b="1" dirty="0">
                <a:solidFill>
                  <a:srgbClr val="C00000"/>
                </a:solidFill>
              </a:rPr>
              <a:t>若为自由故，</a:t>
            </a:r>
            <a:endParaRPr lang="en-US" altLang="zh-CN" sz="3600" b="1">
              <a:solidFill>
                <a:srgbClr val="C00000"/>
              </a:solidFill>
            </a:endParaRPr>
          </a:p>
          <a:p>
            <a:pPr>
              <a:buNone/>
            </a:pPr>
            <a:r>
              <a:rPr lang="zh-CN" altLang="en-US" sz="3600" b="1" dirty="0">
                <a:solidFill>
                  <a:srgbClr val="C00000"/>
                </a:solidFill>
              </a:rPr>
              <a:t>二者皆可抛。</a:t>
            </a:r>
            <a:endParaRPr lang="en-US" altLang="zh-CN" sz="3600" b="1">
              <a:solidFill>
                <a:srgbClr val="C00000"/>
              </a:solidFill>
            </a:endParaRPr>
          </a:p>
          <a:p>
            <a:pPr>
              <a:buNone/>
            </a:pPr>
            <a:r>
              <a:rPr lang="en-US" altLang="zh-CN" sz="3600" b="1">
                <a:solidFill>
                  <a:srgbClr val="C00000"/>
                </a:solidFill>
              </a:rPr>
              <a:t>           ——</a:t>
            </a:r>
            <a:r>
              <a:rPr lang="zh-CN" altLang="en-US" sz="3600" b="1" dirty="0">
                <a:solidFill>
                  <a:srgbClr val="C00000"/>
                </a:solidFill>
              </a:rPr>
              <a:t> 匈牙利 裴多菲 </a:t>
            </a:r>
            <a:endParaRPr lang="zh-CN" altLang="en-US" sz="3600" b="1" dirty="0">
              <a:solidFill>
                <a:srgbClr val="C00000"/>
              </a:solidFill>
            </a:endParaRPr>
          </a:p>
        </p:txBody>
      </p:sp>
      <p:sp>
        <p:nvSpPr>
          <p:cNvPr id="7" name="矩形 6"/>
          <p:cNvSpPr/>
          <p:nvPr/>
        </p:nvSpPr>
        <p:spPr>
          <a:xfrm>
            <a:off x="1938020" y="1857375"/>
            <a:ext cx="7543800" cy="1524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scene3d>
              <a:camera prst="orthographicFront"/>
              <a:lightRig rig="threePt" dir="t"/>
            </a:scene3d>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20000"/>
              </a:spcBef>
              <a:spcAft>
                <a:spcPct val="0"/>
              </a:spcAft>
              <a:buNone/>
              <a:defRPr sz="3600" b="1" i="0" u="none" kern="1200" baseline="0">
                <a:solidFill>
                  <a:srgbClr val="C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20000"/>
              </a:spcBef>
              <a:spcAft>
                <a:spcPct val="0"/>
              </a:spcAft>
              <a:buNone/>
              <a:defRPr sz="3600" b="1" i="0" u="none" kern="1200" baseline="0">
                <a:solidFill>
                  <a:srgbClr val="C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20000"/>
              </a:spcBef>
              <a:spcAft>
                <a:spcPct val="0"/>
              </a:spcAft>
              <a:buNone/>
              <a:defRPr sz="3600" b="1" i="0" u="none" kern="1200" baseline="0">
                <a:solidFill>
                  <a:srgbClr val="C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20000"/>
              </a:spcBef>
              <a:spcAft>
                <a:spcPct val="0"/>
              </a:spcAft>
              <a:buNone/>
              <a:defRPr sz="3600" b="1" i="0" u="none" kern="1200" baseline="0">
                <a:solidFill>
                  <a:srgbClr val="C00000"/>
                </a:solidFill>
                <a:latin typeface="Arial" panose="020B0604020202020204" pitchFamily="34" charset="0"/>
                <a:ea typeface="宋体" panose="02010600030101010101" pitchFamily="2" charset="-122"/>
                <a:cs typeface="+mn-cs"/>
              </a:defRPr>
            </a:lvl5pPr>
          </a:lstStyle>
          <a:p>
            <a:pPr lvl="0" eaLnBrk="1" hangingPunct="1">
              <a:spcBef>
                <a:spcPct val="0"/>
              </a:spcBef>
            </a:pPr>
            <a:r>
              <a:rPr lang="zh-CN" altLang="en-US" sz="4800" b="1" i="1" dirty="0">
                <a:solidFill>
                  <a:schemeClr val="tx1"/>
                </a:solidFill>
                <a:effectLst>
                  <a:outerShdw blurRad="38100" dist="19050" dir="2700000" algn="tl" rotWithShape="0">
                    <a:schemeClr val="dk1">
                      <a:alpha val="40000"/>
                    </a:schemeClr>
                  </a:outerShdw>
                </a:effectLst>
                <a:latin typeface="Arial" panose="020B0604020202020204" pitchFamily="34" charset="0"/>
              </a:rPr>
              <a:t>人身自由是公民最基本、最重要的权利。</a:t>
            </a:r>
            <a:endParaRPr lang="zh-CN" altLang="en-US" sz="4800" b="1" i="1" dirty="0">
              <a:solidFill>
                <a:schemeClr val="tx1"/>
              </a:solidFill>
              <a:effectLst>
                <a:outerShdw blurRad="38100" dist="19050" dir="2700000" algn="tl" rotWithShape="0">
                  <a:schemeClr val="dk1">
                    <a:alpha val="40000"/>
                  </a:schemeClr>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blinds(horizontal)">
                                      <p:cBhvr>
                                        <p:cTn id="7" dur="500"/>
                                        <p:tgtEl>
                                          <p:spTgt spid="174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410"/>
                                        </p:tgtEl>
                                        <p:attrNameLst>
                                          <p:attrName>style.visibility</p:attrName>
                                        </p:attrNameLst>
                                      </p:cBhvr>
                                      <p:to>
                                        <p:strVal val="visible"/>
                                      </p:to>
                                    </p:set>
                                    <p:anim calcmode="lin" valueType="num">
                                      <p:cBhvr additive="base">
                                        <p:cTn id="12" dur="500" fill="hold"/>
                                        <p:tgtEl>
                                          <p:spTgt spid="17410"/>
                                        </p:tgtEl>
                                        <p:attrNameLst>
                                          <p:attrName>ppt_x</p:attrName>
                                        </p:attrNameLst>
                                      </p:cBhvr>
                                      <p:tavLst>
                                        <p:tav tm="0">
                                          <p:val>
                                            <p:strVal val="#ppt_x"/>
                                          </p:val>
                                        </p:tav>
                                        <p:tav tm="100000">
                                          <p:val>
                                            <p:strVal val="#ppt_x"/>
                                          </p:val>
                                        </p:tav>
                                      </p:tavLst>
                                    </p:anim>
                                    <p:anim calcmode="lin" valueType="num">
                                      <p:cBhvr additive="base">
                                        <p:cTn id="13"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1" nodeType="clickEffect">
                                  <p:stCondLst>
                                    <p:cond delay="0"/>
                                  </p:stCondLst>
                                  <p:childTnLst>
                                    <p:animRot by="21600000">
                                      <p:cBhvr>
                                        <p:cTn id="22"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1" grpId="0"/>
      <p:bldP spid="7" grpId="0" bldLvl="0" animBg="1"/>
      <p:bldP spid="7"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Freeform 6"/>
          <p:cNvSpPr>
            <a:spLocks noChangeAspect="1" noEditPoints="1"/>
          </p:cNvSpPr>
          <p:nvPr/>
        </p:nvSpPr>
        <p:spPr bwMode="auto">
          <a:xfrm>
            <a:off x="4064000" y="3922713"/>
            <a:ext cx="260350" cy="279400"/>
          </a:xfrm>
          <a:custGeom>
            <a:avLst/>
            <a:gdLst>
              <a:gd name="T0" fmla="*/ 67 w 376"/>
              <a:gd name="T1" fmla="*/ 3 h 401"/>
              <a:gd name="T2" fmla="*/ 62 w 376"/>
              <a:gd name="T3" fmla="*/ 3 h 401"/>
              <a:gd name="T4" fmla="*/ 0 w 376"/>
              <a:gd name="T5" fmla="*/ 159 h 401"/>
              <a:gd name="T6" fmla="*/ 65 w 376"/>
              <a:gd name="T7" fmla="*/ 223 h 401"/>
              <a:gd name="T8" fmla="*/ 129 w 376"/>
              <a:gd name="T9" fmla="*/ 159 h 401"/>
              <a:gd name="T10" fmla="*/ 67 w 376"/>
              <a:gd name="T11" fmla="*/ 3 h 401"/>
              <a:gd name="T12" fmla="*/ 313 w 376"/>
              <a:gd name="T13" fmla="*/ 3 h 401"/>
              <a:gd name="T14" fmla="*/ 309 w 376"/>
              <a:gd name="T15" fmla="*/ 3 h 401"/>
              <a:gd name="T16" fmla="*/ 246 w 376"/>
              <a:gd name="T17" fmla="*/ 159 h 401"/>
              <a:gd name="T18" fmla="*/ 311 w 376"/>
              <a:gd name="T19" fmla="*/ 223 h 401"/>
              <a:gd name="T20" fmla="*/ 376 w 376"/>
              <a:gd name="T21" fmla="*/ 159 h 401"/>
              <a:gd name="T22" fmla="*/ 313 w 376"/>
              <a:gd name="T23" fmla="*/ 3 h 401"/>
              <a:gd name="T24" fmla="*/ 185 w 376"/>
              <a:gd name="T25" fmla="*/ 180 h 401"/>
              <a:gd name="T26" fmla="*/ 123 w 376"/>
              <a:gd name="T27" fmla="*/ 337 h 401"/>
              <a:gd name="T28" fmla="*/ 188 w 376"/>
              <a:gd name="T29" fmla="*/ 401 h 401"/>
              <a:gd name="T30" fmla="*/ 253 w 376"/>
              <a:gd name="T31" fmla="*/ 337 h 401"/>
              <a:gd name="T32" fmla="*/ 190 w 376"/>
              <a:gd name="T33" fmla="*/ 180 h 401"/>
              <a:gd name="T34" fmla="*/ 185 w 376"/>
              <a:gd name="T35" fmla="*/ 18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6" h="401">
                <a:moveTo>
                  <a:pt x="67" y="3"/>
                </a:moveTo>
                <a:cubicBezTo>
                  <a:pt x="67" y="0"/>
                  <a:pt x="62" y="0"/>
                  <a:pt x="62" y="3"/>
                </a:cubicBezTo>
                <a:cubicBezTo>
                  <a:pt x="52" y="85"/>
                  <a:pt x="0" y="102"/>
                  <a:pt x="0" y="159"/>
                </a:cubicBezTo>
                <a:cubicBezTo>
                  <a:pt x="0" y="195"/>
                  <a:pt x="29" y="223"/>
                  <a:pt x="65" y="223"/>
                </a:cubicBezTo>
                <a:cubicBezTo>
                  <a:pt x="100" y="223"/>
                  <a:pt x="129" y="195"/>
                  <a:pt x="129" y="159"/>
                </a:cubicBezTo>
                <a:cubicBezTo>
                  <a:pt x="129" y="102"/>
                  <a:pt x="77" y="85"/>
                  <a:pt x="67" y="3"/>
                </a:cubicBezTo>
                <a:close/>
                <a:moveTo>
                  <a:pt x="313" y="3"/>
                </a:moveTo>
                <a:cubicBezTo>
                  <a:pt x="313" y="0"/>
                  <a:pt x="309" y="0"/>
                  <a:pt x="309" y="3"/>
                </a:cubicBezTo>
                <a:cubicBezTo>
                  <a:pt x="298" y="85"/>
                  <a:pt x="246" y="102"/>
                  <a:pt x="246" y="159"/>
                </a:cubicBezTo>
                <a:cubicBezTo>
                  <a:pt x="246" y="195"/>
                  <a:pt x="276" y="223"/>
                  <a:pt x="311" y="223"/>
                </a:cubicBezTo>
                <a:cubicBezTo>
                  <a:pt x="346" y="223"/>
                  <a:pt x="376" y="195"/>
                  <a:pt x="376" y="159"/>
                </a:cubicBezTo>
                <a:cubicBezTo>
                  <a:pt x="376" y="102"/>
                  <a:pt x="324" y="85"/>
                  <a:pt x="313" y="3"/>
                </a:cubicBezTo>
                <a:close/>
                <a:moveTo>
                  <a:pt x="185" y="180"/>
                </a:moveTo>
                <a:cubicBezTo>
                  <a:pt x="175" y="263"/>
                  <a:pt x="123" y="280"/>
                  <a:pt x="123" y="337"/>
                </a:cubicBezTo>
                <a:cubicBezTo>
                  <a:pt x="123" y="372"/>
                  <a:pt x="153" y="401"/>
                  <a:pt x="188" y="401"/>
                </a:cubicBezTo>
                <a:cubicBezTo>
                  <a:pt x="223" y="401"/>
                  <a:pt x="253" y="372"/>
                  <a:pt x="253" y="337"/>
                </a:cubicBezTo>
                <a:cubicBezTo>
                  <a:pt x="253" y="280"/>
                  <a:pt x="200" y="263"/>
                  <a:pt x="190" y="180"/>
                </a:cubicBezTo>
                <a:cubicBezTo>
                  <a:pt x="190" y="178"/>
                  <a:pt x="186" y="178"/>
                  <a:pt x="185" y="180"/>
                </a:cubicBezTo>
                <a:close/>
              </a:path>
            </a:pathLst>
          </a:custGeom>
          <a:solidFill>
            <a:schemeClr val="bg1"/>
          </a:solidFill>
          <a:ln>
            <a:noFill/>
          </a:ln>
        </p:spPr>
        <p:txBody>
          <a:bodyPr vert="horz" wrap="square" lIns="105467" tIns="52732" rIns="105467" bIns="52732" numCol="1" anchor="t" anchorCtr="0" compatLnSpc="1"/>
          <a:lstStyle/>
          <a:p>
            <a:pPr fontAlgn="auto">
              <a:lnSpc>
                <a:spcPct val="130000"/>
              </a:lnSpc>
            </a:pPr>
            <a:endParaRPr lang="en-US" sz="2075" strike="noStrike" noProof="1" dirty="0">
              <a:cs typeface="+mn-ea"/>
              <a:sym typeface="+mn-lt"/>
            </a:endParaRPr>
          </a:p>
        </p:txBody>
      </p:sp>
      <p:sp>
        <p:nvSpPr>
          <p:cNvPr id="3" name="Freeform 11"/>
          <p:cNvSpPr>
            <a:spLocks noChangeAspect="1" noEditPoints="1"/>
          </p:cNvSpPr>
          <p:nvPr/>
        </p:nvSpPr>
        <p:spPr bwMode="auto">
          <a:xfrm>
            <a:off x="5016500" y="3897313"/>
            <a:ext cx="336550" cy="338138"/>
          </a:xfrm>
          <a:custGeom>
            <a:avLst/>
            <a:gdLst>
              <a:gd name="T0" fmla="*/ 360 w 400"/>
              <a:gd name="T1" fmla="*/ 184 h 400"/>
              <a:gd name="T2" fmla="*/ 360 w 400"/>
              <a:gd name="T3" fmla="*/ 216 h 400"/>
              <a:gd name="T4" fmla="*/ 400 w 400"/>
              <a:gd name="T5" fmla="*/ 200 h 400"/>
              <a:gd name="T6" fmla="*/ 200 w 400"/>
              <a:gd name="T7" fmla="*/ 90 h 400"/>
              <a:gd name="T8" fmla="*/ 200 w 400"/>
              <a:gd name="T9" fmla="*/ 310 h 400"/>
              <a:gd name="T10" fmla="*/ 200 w 400"/>
              <a:gd name="T11" fmla="*/ 90 h 400"/>
              <a:gd name="T12" fmla="*/ 120 w 400"/>
              <a:gd name="T13" fmla="*/ 200 h 400"/>
              <a:gd name="T14" fmla="*/ 280 w 400"/>
              <a:gd name="T15" fmla="*/ 200 h 400"/>
              <a:gd name="T16" fmla="*/ 59 w 400"/>
              <a:gd name="T17" fmla="*/ 200 h 400"/>
              <a:gd name="T18" fmla="*/ 20 w 400"/>
              <a:gd name="T19" fmla="*/ 184 h 400"/>
              <a:gd name="T20" fmla="*/ 20 w 400"/>
              <a:gd name="T21" fmla="*/ 216 h 400"/>
              <a:gd name="T22" fmla="*/ 59 w 400"/>
              <a:gd name="T23" fmla="*/ 200 h 400"/>
              <a:gd name="T24" fmla="*/ 216 w 400"/>
              <a:gd name="T25" fmla="*/ 40 h 400"/>
              <a:gd name="T26" fmla="*/ 200 w 400"/>
              <a:gd name="T27" fmla="*/ 0 h 400"/>
              <a:gd name="T28" fmla="*/ 184 w 400"/>
              <a:gd name="T29" fmla="*/ 40 h 400"/>
              <a:gd name="T30" fmla="*/ 200 w 400"/>
              <a:gd name="T31" fmla="*/ 340 h 400"/>
              <a:gd name="T32" fmla="*/ 184 w 400"/>
              <a:gd name="T33" fmla="*/ 380 h 400"/>
              <a:gd name="T34" fmla="*/ 216 w 400"/>
              <a:gd name="T35" fmla="*/ 380 h 400"/>
              <a:gd name="T36" fmla="*/ 200 w 400"/>
              <a:gd name="T37" fmla="*/ 340 h 400"/>
              <a:gd name="T38" fmla="*/ 350 w 400"/>
              <a:gd name="T39" fmla="*/ 50 h 400"/>
              <a:gd name="T40" fmla="*/ 310 w 400"/>
              <a:gd name="T41" fmla="*/ 67 h 400"/>
              <a:gd name="T42" fmla="*/ 333 w 400"/>
              <a:gd name="T43" fmla="*/ 89 h 400"/>
              <a:gd name="T44" fmla="*/ 66 w 400"/>
              <a:gd name="T45" fmla="*/ 311 h 400"/>
              <a:gd name="T46" fmla="*/ 50 w 400"/>
              <a:gd name="T47" fmla="*/ 350 h 400"/>
              <a:gd name="T48" fmla="*/ 89 w 400"/>
              <a:gd name="T49" fmla="*/ 333 h 400"/>
              <a:gd name="T50" fmla="*/ 66 w 400"/>
              <a:gd name="T51" fmla="*/ 311 h 400"/>
              <a:gd name="T52" fmla="*/ 50 w 400"/>
              <a:gd name="T53" fmla="*/ 50 h 400"/>
              <a:gd name="T54" fmla="*/ 66 w 400"/>
              <a:gd name="T55" fmla="*/ 89 h 400"/>
              <a:gd name="T56" fmla="*/ 89 w 400"/>
              <a:gd name="T57" fmla="*/ 67 h 400"/>
              <a:gd name="T58" fmla="*/ 310 w 400"/>
              <a:gd name="T59" fmla="*/ 333 h 400"/>
              <a:gd name="T60" fmla="*/ 350 w 400"/>
              <a:gd name="T61" fmla="*/ 350 h 400"/>
              <a:gd name="T62" fmla="*/ 333 w 400"/>
              <a:gd name="T63" fmla="*/ 311 h 400"/>
              <a:gd name="T64" fmla="*/ 310 w 400"/>
              <a:gd name="T65" fmla="*/ 33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0" h="400">
                <a:moveTo>
                  <a:pt x="380" y="184"/>
                </a:moveTo>
                <a:cubicBezTo>
                  <a:pt x="376" y="184"/>
                  <a:pt x="364" y="184"/>
                  <a:pt x="360" y="184"/>
                </a:cubicBezTo>
                <a:cubicBezTo>
                  <a:pt x="349" y="184"/>
                  <a:pt x="340" y="191"/>
                  <a:pt x="340" y="200"/>
                </a:cubicBezTo>
                <a:cubicBezTo>
                  <a:pt x="340" y="209"/>
                  <a:pt x="349" y="216"/>
                  <a:pt x="360" y="216"/>
                </a:cubicBezTo>
                <a:cubicBezTo>
                  <a:pt x="364" y="216"/>
                  <a:pt x="376" y="216"/>
                  <a:pt x="380" y="216"/>
                </a:cubicBezTo>
                <a:cubicBezTo>
                  <a:pt x="391" y="216"/>
                  <a:pt x="400" y="209"/>
                  <a:pt x="400" y="200"/>
                </a:cubicBezTo>
                <a:cubicBezTo>
                  <a:pt x="400" y="191"/>
                  <a:pt x="391" y="184"/>
                  <a:pt x="380" y="184"/>
                </a:cubicBezTo>
                <a:close/>
                <a:moveTo>
                  <a:pt x="200" y="90"/>
                </a:moveTo>
                <a:cubicBezTo>
                  <a:pt x="139" y="90"/>
                  <a:pt x="90" y="139"/>
                  <a:pt x="90" y="200"/>
                </a:cubicBezTo>
                <a:cubicBezTo>
                  <a:pt x="90" y="261"/>
                  <a:pt x="139" y="310"/>
                  <a:pt x="200" y="310"/>
                </a:cubicBezTo>
                <a:cubicBezTo>
                  <a:pt x="261" y="310"/>
                  <a:pt x="310" y="261"/>
                  <a:pt x="310" y="200"/>
                </a:cubicBezTo>
                <a:cubicBezTo>
                  <a:pt x="310" y="139"/>
                  <a:pt x="261" y="90"/>
                  <a:pt x="200" y="90"/>
                </a:cubicBezTo>
                <a:close/>
                <a:moveTo>
                  <a:pt x="200" y="280"/>
                </a:moveTo>
                <a:cubicBezTo>
                  <a:pt x="156" y="280"/>
                  <a:pt x="120" y="244"/>
                  <a:pt x="120" y="200"/>
                </a:cubicBezTo>
                <a:cubicBezTo>
                  <a:pt x="120" y="156"/>
                  <a:pt x="156" y="120"/>
                  <a:pt x="200" y="120"/>
                </a:cubicBezTo>
                <a:cubicBezTo>
                  <a:pt x="244" y="120"/>
                  <a:pt x="280" y="156"/>
                  <a:pt x="280" y="200"/>
                </a:cubicBezTo>
                <a:cubicBezTo>
                  <a:pt x="280" y="244"/>
                  <a:pt x="244" y="280"/>
                  <a:pt x="200" y="280"/>
                </a:cubicBezTo>
                <a:close/>
                <a:moveTo>
                  <a:pt x="59" y="200"/>
                </a:moveTo>
                <a:cubicBezTo>
                  <a:pt x="59" y="191"/>
                  <a:pt x="51" y="184"/>
                  <a:pt x="40" y="184"/>
                </a:cubicBezTo>
                <a:cubicBezTo>
                  <a:pt x="36" y="184"/>
                  <a:pt x="23" y="184"/>
                  <a:pt x="20" y="184"/>
                </a:cubicBezTo>
                <a:cubicBezTo>
                  <a:pt x="9" y="184"/>
                  <a:pt x="0" y="191"/>
                  <a:pt x="0" y="200"/>
                </a:cubicBezTo>
                <a:cubicBezTo>
                  <a:pt x="0" y="209"/>
                  <a:pt x="9" y="216"/>
                  <a:pt x="20" y="216"/>
                </a:cubicBezTo>
                <a:cubicBezTo>
                  <a:pt x="23" y="216"/>
                  <a:pt x="36" y="216"/>
                  <a:pt x="40" y="216"/>
                </a:cubicBezTo>
                <a:cubicBezTo>
                  <a:pt x="51" y="216"/>
                  <a:pt x="59" y="209"/>
                  <a:pt x="59" y="200"/>
                </a:cubicBezTo>
                <a:close/>
                <a:moveTo>
                  <a:pt x="200" y="60"/>
                </a:moveTo>
                <a:cubicBezTo>
                  <a:pt x="209" y="60"/>
                  <a:pt x="216" y="51"/>
                  <a:pt x="216" y="40"/>
                </a:cubicBezTo>
                <a:cubicBezTo>
                  <a:pt x="216" y="36"/>
                  <a:pt x="216" y="24"/>
                  <a:pt x="216" y="20"/>
                </a:cubicBezTo>
                <a:cubicBezTo>
                  <a:pt x="216" y="9"/>
                  <a:pt x="209" y="0"/>
                  <a:pt x="200" y="0"/>
                </a:cubicBezTo>
                <a:cubicBezTo>
                  <a:pt x="191" y="0"/>
                  <a:pt x="184" y="9"/>
                  <a:pt x="184" y="20"/>
                </a:cubicBezTo>
                <a:cubicBezTo>
                  <a:pt x="184" y="24"/>
                  <a:pt x="184" y="36"/>
                  <a:pt x="184" y="40"/>
                </a:cubicBezTo>
                <a:cubicBezTo>
                  <a:pt x="184" y="51"/>
                  <a:pt x="191" y="60"/>
                  <a:pt x="200" y="60"/>
                </a:cubicBezTo>
                <a:close/>
                <a:moveTo>
                  <a:pt x="200" y="340"/>
                </a:moveTo>
                <a:cubicBezTo>
                  <a:pt x="191" y="340"/>
                  <a:pt x="184" y="349"/>
                  <a:pt x="184" y="360"/>
                </a:cubicBezTo>
                <a:cubicBezTo>
                  <a:pt x="184" y="364"/>
                  <a:pt x="184" y="376"/>
                  <a:pt x="184" y="380"/>
                </a:cubicBezTo>
                <a:cubicBezTo>
                  <a:pt x="184" y="391"/>
                  <a:pt x="191" y="400"/>
                  <a:pt x="200" y="400"/>
                </a:cubicBezTo>
                <a:cubicBezTo>
                  <a:pt x="209" y="400"/>
                  <a:pt x="216" y="391"/>
                  <a:pt x="216" y="380"/>
                </a:cubicBezTo>
                <a:cubicBezTo>
                  <a:pt x="216" y="376"/>
                  <a:pt x="216" y="364"/>
                  <a:pt x="216" y="360"/>
                </a:cubicBezTo>
                <a:cubicBezTo>
                  <a:pt x="216" y="349"/>
                  <a:pt x="209" y="340"/>
                  <a:pt x="200" y="340"/>
                </a:cubicBezTo>
                <a:close/>
                <a:moveTo>
                  <a:pt x="347" y="75"/>
                </a:moveTo>
                <a:cubicBezTo>
                  <a:pt x="355" y="67"/>
                  <a:pt x="356" y="56"/>
                  <a:pt x="350" y="50"/>
                </a:cubicBezTo>
                <a:cubicBezTo>
                  <a:pt x="344" y="44"/>
                  <a:pt x="332" y="45"/>
                  <a:pt x="324" y="53"/>
                </a:cubicBezTo>
                <a:cubicBezTo>
                  <a:pt x="322" y="55"/>
                  <a:pt x="313" y="64"/>
                  <a:pt x="310" y="67"/>
                </a:cubicBezTo>
                <a:cubicBezTo>
                  <a:pt x="303" y="74"/>
                  <a:pt x="301" y="86"/>
                  <a:pt x="308" y="92"/>
                </a:cubicBezTo>
                <a:cubicBezTo>
                  <a:pt x="314" y="98"/>
                  <a:pt x="325" y="97"/>
                  <a:pt x="333" y="89"/>
                </a:cubicBezTo>
                <a:cubicBezTo>
                  <a:pt x="335" y="87"/>
                  <a:pt x="345" y="77"/>
                  <a:pt x="347" y="75"/>
                </a:cubicBezTo>
                <a:close/>
                <a:moveTo>
                  <a:pt x="66" y="311"/>
                </a:moveTo>
                <a:cubicBezTo>
                  <a:pt x="64" y="313"/>
                  <a:pt x="55" y="322"/>
                  <a:pt x="52" y="325"/>
                </a:cubicBezTo>
                <a:cubicBezTo>
                  <a:pt x="45" y="332"/>
                  <a:pt x="43" y="344"/>
                  <a:pt x="50" y="350"/>
                </a:cubicBezTo>
                <a:cubicBezTo>
                  <a:pt x="56" y="356"/>
                  <a:pt x="67" y="355"/>
                  <a:pt x="75" y="347"/>
                </a:cubicBezTo>
                <a:cubicBezTo>
                  <a:pt x="77" y="345"/>
                  <a:pt x="87" y="335"/>
                  <a:pt x="89" y="333"/>
                </a:cubicBezTo>
                <a:cubicBezTo>
                  <a:pt x="97" y="325"/>
                  <a:pt x="98" y="314"/>
                  <a:pt x="92" y="308"/>
                </a:cubicBezTo>
                <a:cubicBezTo>
                  <a:pt x="86" y="302"/>
                  <a:pt x="74" y="303"/>
                  <a:pt x="66" y="311"/>
                </a:cubicBezTo>
                <a:close/>
                <a:moveTo>
                  <a:pt x="75" y="53"/>
                </a:moveTo>
                <a:cubicBezTo>
                  <a:pt x="67" y="45"/>
                  <a:pt x="56" y="44"/>
                  <a:pt x="50" y="50"/>
                </a:cubicBezTo>
                <a:cubicBezTo>
                  <a:pt x="43" y="56"/>
                  <a:pt x="45" y="67"/>
                  <a:pt x="52" y="75"/>
                </a:cubicBezTo>
                <a:cubicBezTo>
                  <a:pt x="55" y="77"/>
                  <a:pt x="64" y="87"/>
                  <a:pt x="66" y="89"/>
                </a:cubicBezTo>
                <a:cubicBezTo>
                  <a:pt x="74" y="97"/>
                  <a:pt x="86" y="98"/>
                  <a:pt x="92" y="92"/>
                </a:cubicBezTo>
                <a:cubicBezTo>
                  <a:pt x="98" y="86"/>
                  <a:pt x="97" y="74"/>
                  <a:pt x="89" y="67"/>
                </a:cubicBezTo>
                <a:cubicBezTo>
                  <a:pt x="87" y="64"/>
                  <a:pt x="77" y="55"/>
                  <a:pt x="75" y="53"/>
                </a:cubicBezTo>
                <a:close/>
                <a:moveTo>
                  <a:pt x="310" y="333"/>
                </a:moveTo>
                <a:cubicBezTo>
                  <a:pt x="313" y="335"/>
                  <a:pt x="322" y="345"/>
                  <a:pt x="324" y="347"/>
                </a:cubicBezTo>
                <a:cubicBezTo>
                  <a:pt x="332" y="355"/>
                  <a:pt x="344" y="356"/>
                  <a:pt x="350" y="350"/>
                </a:cubicBezTo>
                <a:cubicBezTo>
                  <a:pt x="356" y="344"/>
                  <a:pt x="355" y="332"/>
                  <a:pt x="347" y="325"/>
                </a:cubicBezTo>
                <a:cubicBezTo>
                  <a:pt x="345" y="322"/>
                  <a:pt x="335" y="313"/>
                  <a:pt x="333" y="311"/>
                </a:cubicBezTo>
                <a:cubicBezTo>
                  <a:pt x="325" y="303"/>
                  <a:pt x="314" y="302"/>
                  <a:pt x="308" y="308"/>
                </a:cubicBezTo>
                <a:cubicBezTo>
                  <a:pt x="301" y="314"/>
                  <a:pt x="303" y="325"/>
                  <a:pt x="310" y="333"/>
                </a:cubicBezTo>
                <a:close/>
              </a:path>
            </a:pathLst>
          </a:custGeom>
          <a:solidFill>
            <a:schemeClr val="bg1"/>
          </a:solidFill>
          <a:ln>
            <a:noFill/>
          </a:ln>
        </p:spPr>
        <p:txBody>
          <a:bodyPr vert="horz" wrap="square" lIns="105467" tIns="52732" rIns="105467" bIns="52732" numCol="1" anchor="t" anchorCtr="0" compatLnSpc="1"/>
          <a:lstStyle/>
          <a:p>
            <a:pPr fontAlgn="auto">
              <a:lnSpc>
                <a:spcPct val="130000"/>
              </a:lnSpc>
            </a:pPr>
            <a:endParaRPr lang="en-US" sz="2075" strike="noStrike" noProof="1" dirty="0">
              <a:cs typeface="+mn-ea"/>
              <a:sym typeface="+mn-lt"/>
            </a:endParaRPr>
          </a:p>
        </p:txBody>
      </p:sp>
      <p:sp>
        <p:nvSpPr>
          <p:cNvPr id="7175" name="Text Placeholder 7"/>
          <p:cNvSpPr txBox="1"/>
          <p:nvPr/>
        </p:nvSpPr>
        <p:spPr>
          <a:xfrm>
            <a:off x="1031240" y="1590675"/>
            <a:ext cx="10398125" cy="3929380"/>
          </a:xfrm>
          <a:prstGeom prst="rect">
            <a:avLst/>
          </a:prstGeom>
          <a:noFill/>
          <a:ln w="73025" cap="sq" cmpd="thickThin">
            <a:solidFill>
              <a:schemeClr val="accent1">
                <a:alpha val="84000"/>
              </a:schemeClr>
            </a:solidFill>
            <a:prstDash val="lgDash"/>
            <a:miter lim="800000"/>
          </a:ln>
          <a:effectLst>
            <a:glow rad="63500">
              <a:srgbClr val="B785DD">
                <a:alpha val="20000"/>
              </a:srgbClr>
            </a:glow>
            <a:innerShdw blurRad="63500" dist="50800" dir="13500000">
              <a:prstClr val="black">
                <a:alpha val="50000"/>
              </a:prstClr>
            </a:innerShdw>
          </a:effectLst>
        </p:spPr>
        <p:txBody>
          <a:bodyPr lIns="252095" tIns="103866" rIns="0" bIns="103866" anchor="ctr"/>
          <a:p>
            <a:pPr eaLnBrk="0" hangingPunct="0"/>
            <a:r>
              <a:rPr lang="zh-CN" altLang="en-US" sz="3200" b="1" dirty="0">
                <a:solidFill>
                  <a:srgbClr val="151432"/>
                </a:solidFill>
                <a:latin typeface="新宋体" panose="02010609030101010101" charset="-122"/>
                <a:ea typeface="新宋体" panose="02010609030101010101" charset="-122"/>
                <a:sym typeface="Arial" panose="020B0604020202020204" pitchFamily="34" charset="0"/>
              </a:rPr>
              <a:t>某镇进行镇人大代表选举，李正来到村委，准备投上自己神圣的一票，然而却发现镇领导顾某（候选人之一）在投票现场拉票贿选。后来，顾某当上了镇人大代表。</a:t>
            </a:r>
            <a:endParaRPr lang="zh-CN" altLang="en-US" sz="3200" b="1" dirty="0">
              <a:solidFill>
                <a:srgbClr val="151432"/>
              </a:solidFill>
              <a:latin typeface="新宋体" panose="02010609030101010101" charset="-122"/>
              <a:ea typeface="新宋体" panose="02010609030101010101" charset="-122"/>
              <a:sym typeface="Arial" panose="020B0604020202020204" pitchFamily="34" charset="0"/>
            </a:endParaRPr>
          </a:p>
          <a:p>
            <a:pPr eaLnBrk="0" hangingPunct="0"/>
            <a:r>
              <a:rPr lang="zh-CN" altLang="en-US" sz="3200" b="1" dirty="0">
                <a:solidFill>
                  <a:srgbClr val="151432"/>
                </a:solidFill>
                <a:latin typeface="新宋体" panose="02010609030101010101" charset="-122"/>
                <a:ea typeface="新宋体" panose="02010609030101010101" charset="-122"/>
                <a:sym typeface="Arial" panose="020B0604020202020204" pitchFamily="34" charset="0"/>
              </a:rPr>
              <a:t>李正越想越不对。于是在网上发帖：某镇人大选举出现拉票贿选。参加选举是公民参与管理国家和社会事务的重要途径，选举权是公民的一项基本政治权利。望有关部门严查！</a:t>
            </a:r>
            <a:endParaRPr lang="zh-CN" altLang="en-US" sz="3200" b="1" dirty="0">
              <a:solidFill>
                <a:srgbClr val="151432"/>
              </a:solidFill>
              <a:latin typeface="新宋体" panose="02010609030101010101" charset="-122"/>
              <a:ea typeface="新宋体" panose="02010609030101010101" charset="-122"/>
              <a:sym typeface="Arial" panose="020B0604020202020204" pitchFamily="34" charset="0"/>
            </a:endParaRPr>
          </a:p>
        </p:txBody>
      </p:sp>
      <p:grpSp>
        <p:nvGrpSpPr>
          <p:cNvPr id="7197" name="组合 149"/>
          <p:cNvGrpSpPr/>
          <p:nvPr/>
        </p:nvGrpSpPr>
        <p:grpSpPr>
          <a:xfrm>
            <a:off x="25400" y="4748213"/>
            <a:ext cx="1809750" cy="2136775"/>
            <a:chOff x="3614107" y="498448"/>
            <a:chExt cx="4963787" cy="5861104"/>
          </a:xfrm>
        </p:grpSpPr>
        <p:grpSp>
          <p:nvGrpSpPr>
            <p:cNvPr id="7198" name="组合 150"/>
            <p:cNvGrpSpPr/>
            <p:nvPr/>
          </p:nvGrpSpPr>
          <p:grpSpPr>
            <a:xfrm>
              <a:off x="5669185" y="498448"/>
              <a:ext cx="2908709" cy="5612176"/>
              <a:chOff x="5669185" y="498448"/>
              <a:chExt cx="2908709" cy="5612176"/>
            </a:xfrm>
          </p:grpSpPr>
          <p:sp>
            <p:nvSpPr>
              <p:cNvPr id="341" name="任意多边形: 形状 340"/>
              <p:cNvSpPr/>
              <p:nvPr/>
            </p:nvSpPr>
            <p:spPr>
              <a:xfrm rot="346490">
                <a:off x="6578633" y="3292909"/>
                <a:ext cx="392494" cy="2817715"/>
              </a:xfrm>
              <a:custGeom>
                <a:avLst/>
                <a:gdLst/>
                <a:ahLst/>
                <a:cxnLst/>
                <a:rect l="0" t="0" r="0" b="0"/>
                <a:pathLst>
                  <a:path w="93798" h="673377">
                    <a:moveTo>
                      <a:pt x="62835" y="16606"/>
                    </a:moveTo>
                    <a:cubicBezTo>
                      <a:pt x="110411" y="397713"/>
                      <a:pt x="0" y="673377"/>
                      <a:pt x="0" y="673377"/>
                    </a:cubicBezTo>
                    <a:lnTo>
                      <a:pt x="20873" y="673377"/>
                    </a:lnTo>
                    <a:cubicBezTo>
                      <a:pt x="20873" y="673377"/>
                      <a:pt x="125540" y="408810"/>
                      <a:pt x="84087" y="0"/>
                    </a:cubicBezTo>
                    <a:lnTo>
                      <a:pt x="62835" y="16606"/>
                    </a:lnTo>
                    <a:close/>
                  </a:path>
                </a:pathLst>
              </a:custGeom>
              <a:solidFill>
                <a:srgbClr val="AF96EE">
                  <a:alpha val="10000"/>
                </a:srgbClr>
              </a:solidFill>
              <a:effectLst/>
            </p:spPr>
            <p:style>
              <a:lnRef idx="0">
                <a:schemeClr val="accent5"/>
              </a:lnRef>
              <a:fillRef idx="3">
                <a:schemeClr val="accent5"/>
              </a:fillRef>
              <a:effectRef idx="3">
                <a:schemeClr val="accent5"/>
              </a:effectRef>
              <a:fontRef idx="minor">
                <a:schemeClr val="lt1"/>
              </a:fontRef>
            </p:style>
          </p:sp>
          <p:grpSp>
            <p:nvGrpSpPr>
              <p:cNvPr id="342" name="组合 341"/>
              <p:cNvGrpSpPr/>
              <p:nvPr/>
            </p:nvGrpSpPr>
            <p:grpSpPr>
              <a:xfrm>
                <a:off x="5669185" y="498448"/>
                <a:ext cx="2908709" cy="2986404"/>
                <a:chOff x="2140242" y="1403998"/>
                <a:chExt cx="2400865" cy="2464994"/>
              </a:xfrm>
              <a:solidFill>
                <a:srgbClr val="AF96EE">
                  <a:alpha val="10000"/>
                </a:srgbClr>
              </a:solidFill>
            </p:grpSpPr>
            <p:sp>
              <p:nvSpPr>
                <p:cNvPr id="343" name="任意多边形: 形状 342"/>
                <p:cNvSpPr/>
                <p:nvPr/>
              </p:nvSpPr>
              <p:spPr>
                <a:xfrm rot="510912" flipH="1">
                  <a:off x="3846212" y="1861252"/>
                  <a:ext cx="42179" cy="42540"/>
                </a:xfrm>
                <a:custGeom>
                  <a:avLst/>
                  <a:gdLst/>
                  <a:ahLst/>
                  <a:cxnLst/>
                  <a:rect l="0" t="0" r="0" b="0"/>
                  <a:pathLst>
                    <a:path w="10891" h="10984">
                      <a:moveTo>
                        <a:pt x="3145" y="516"/>
                      </a:moveTo>
                      <a:cubicBezTo>
                        <a:pt x="5870" y="-766"/>
                        <a:pt x="9109" y="423"/>
                        <a:pt x="10379" y="3172"/>
                      </a:cubicBezTo>
                      <a:cubicBezTo>
                        <a:pt x="11650" y="5920"/>
                        <a:pt x="10471" y="9187"/>
                        <a:pt x="7746" y="10468"/>
                      </a:cubicBezTo>
                      <a:cubicBezTo>
                        <a:pt x="5021" y="11750"/>
                        <a:pt x="1782" y="10561"/>
                        <a:pt x="511" y="7812"/>
                      </a:cubicBezTo>
                      <a:cubicBezTo>
                        <a:pt x="-759" y="5064"/>
                        <a:pt x="420" y="1797"/>
                        <a:pt x="3145" y="516"/>
                      </a:cubicBezTo>
                      <a:close/>
                    </a:path>
                  </a:pathLst>
                </a:custGeom>
                <a:grpFill/>
                <a:ln w="7600" cap="flat">
                  <a:noFill/>
                  <a:bevel/>
                </a:ln>
              </p:spPr>
            </p:sp>
            <p:grpSp>
              <p:nvGrpSpPr>
                <p:cNvPr id="344" name="组合 343"/>
                <p:cNvGrpSpPr/>
                <p:nvPr/>
              </p:nvGrpSpPr>
              <p:grpSpPr>
                <a:xfrm rot="510912" flipH="1">
                  <a:off x="3542656" y="1555450"/>
                  <a:ext cx="649291" cy="654144"/>
                  <a:chOff x="1942485" y="716037"/>
                  <a:chExt cx="167651" cy="168904"/>
                </a:xfrm>
                <a:grpFill/>
              </p:grpSpPr>
              <p:sp>
                <p:nvSpPr>
                  <p:cNvPr id="525" name="任意多边形: 形状 524"/>
                  <p:cNvSpPr/>
                  <p:nvPr/>
                </p:nvSpPr>
                <p:spPr>
                  <a:xfrm>
                    <a:off x="1978233" y="715249"/>
                    <a:ext cx="53166" cy="77505"/>
                  </a:xfrm>
                  <a:custGeom>
                    <a:avLst/>
                    <a:gdLst/>
                    <a:ahLst/>
                    <a:cxnLst/>
                    <a:rect l="0" t="0" r="0" b="0"/>
                    <a:pathLst>
                      <a:path w="53166" h="77505">
                        <a:moveTo>
                          <a:pt x="33514" y="54318"/>
                        </a:moveTo>
                        <a:cubicBezTo>
                          <a:pt x="32702" y="54700"/>
                          <a:pt x="42572" y="77505"/>
                          <a:pt x="41736" y="77846"/>
                        </a:cubicBezTo>
                        <a:cubicBezTo>
                          <a:pt x="29868" y="80823"/>
                          <a:pt x="13946" y="68671"/>
                          <a:pt x="4882" y="49068"/>
                        </a:cubicBezTo>
                        <a:cubicBezTo>
                          <a:pt x="-4826" y="28072"/>
                          <a:pt x="9030" y="788"/>
                          <a:pt x="9030" y="788"/>
                        </a:cubicBezTo>
                        <a:cubicBezTo>
                          <a:pt x="9030" y="788"/>
                          <a:pt x="38660" y="7621"/>
                          <a:pt x="48367" y="28618"/>
                        </a:cubicBezTo>
                        <a:cubicBezTo>
                          <a:pt x="57496" y="48362"/>
                          <a:pt x="56411" y="68625"/>
                          <a:pt x="46300" y="75699"/>
                        </a:cubicBezTo>
                        <a:cubicBezTo>
                          <a:pt x="45672" y="76215"/>
                          <a:pt x="34244" y="53975"/>
                          <a:pt x="33514" y="54318"/>
                        </a:cubicBezTo>
                        <a:close/>
                        <a:moveTo>
                          <a:pt x="13214" y="9837"/>
                        </a:moveTo>
                        <a:cubicBezTo>
                          <a:pt x="33665" y="15051"/>
                          <a:pt x="41821" y="27768"/>
                          <a:pt x="41821" y="27768"/>
                        </a:cubicBezTo>
                        <a:cubicBezTo>
                          <a:pt x="34370" y="11652"/>
                          <a:pt x="11628" y="6408"/>
                          <a:pt x="11628" y="6408"/>
                        </a:cubicBezTo>
                        <a:cubicBezTo>
                          <a:pt x="11628" y="6408"/>
                          <a:pt x="994" y="27349"/>
                          <a:pt x="8445" y="43464"/>
                        </a:cubicBezTo>
                        <a:cubicBezTo>
                          <a:pt x="8445" y="43464"/>
                          <a:pt x="3985" y="29010"/>
                          <a:pt x="13214" y="9837"/>
                        </a:cubicBezTo>
                        <a:close/>
                        <a:moveTo>
                          <a:pt x="17131" y="18308"/>
                        </a:moveTo>
                        <a:cubicBezTo>
                          <a:pt x="30862" y="21809"/>
                          <a:pt x="36337" y="30347"/>
                          <a:pt x="36337" y="30347"/>
                        </a:cubicBezTo>
                        <a:cubicBezTo>
                          <a:pt x="31334" y="19527"/>
                          <a:pt x="16066" y="16006"/>
                          <a:pt x="16066" y="16006"/>
                        </a:cubicBezTo>
                        <a:cubicBezTo>
                          <a:pt x="16066" y="16006"/>
                          <a:pt x="8926" y="30066"/>
                          <a:pt x="13929" y="40885"/>
                        </a:cubicBezTo>
                        <a:cubicBezTo>
                          <a:pt x="13929" y="40885"/>
                          <a:pt x="10934" y="31181"/>
                          <a:pt x="17131" y="18308"/>
                        </a:cubicBezTo>
                        <a:close/>
                      </a:path>
                    </a:pathLst>
                  </a:custGeom>
                  <a:grpFill/>
                  <a:ln w="7600" cap="flat">
                    <a:noFill/>
                    <a:bevel/>
                  </a:ln>
                </p:spPr>
              </p:sp>
              <p:sp>
                <p:nvSpPr>
                  <p:cNvPr id="526" name="任意多边形: 形状 525"/>
                  <p:cNvSpPr/>
                  <p:nvPr/>
                </p:nvSpPr>
                <p:spPr>
                  <a:xfrm>
                    <a:off x="2019788" y="807640"/>
                    <a:ext cx="53168" cy="77302"/>
                  </a:xfrm>
                  <a:custGeom>
                    <a:avLst/>
                    <a:gdLst/>
                    <a:ahLst/>
                    <a:cxnLst/>
                    <a:rect l="0" t="0" r="0" b="0"/>
                    <a:pathLst>
                      <a:path w="53168" h="77302">
                        <a:moveTo>
                          <a:pt x="20648" y="23977"/>
                        </a:moveTo>
                        <a:cubicBezTo>
                          <a:pt x="19837" y="24359"/>
                          <a:pt x="8803" y="2028"/>
                          <a:pt x="8062" y="2502"/>
                        </a:cubicBezTo>
                        <a:cubicBezTo>
                          <a:pt x="-1827" y="9757"/>
                          <a:pt x="-2832" y="29869"/>
                          <a:pt x="6232" y="49472"/>
                        </a:cubicBezTo>
                        <a:cubicBezTo>
                          <a:pt x="15940" y="70469"/>
                          <a:pt x="45569" y="77302"/>
                          <a:pt x="45569" y="77302"/>
                        </a:cubicBezTo>
                        <a:cubicBezTo>
                          <a:pt x="45569" y="77302"/>
                          <a:pt x="59425" y="50018"/>
                          <a:pt x="49717" y="29022"/>
                        </a:cubicBezTo>
                        <a:cubicBezTo>
                          <a:pt x="40588" y="9277"/>
                          <a:pt x="24500" y="-2909"/>
                          <a:pt x="12627" y="0"/>
                        </a:cubicBezTo>
                        <a:cubicBezTo>
                          <a:pt x="11832" y="0"/>
                          <a:pt x="21378" y="23634"/>
                          <a:pt x="20648" y="23977"/>
                        </a:cubicBezTo>
                        <a:close/>
                        <a:moveTo>
                          <a:pt x="41386" y="68253"/>
                        </a:moveTo>
                        <a:cubicBezTo>
                          <a:pt x="50571" y="49100"/>
                          <a:pt x="46155" y="34626"/>
                          <a:pt x="46155" y="34626"/>
                        </a:cubicBezTo>
                        <a:cubicBezTo>
                          <a:pt x="53606" y="50741"/>
                          <a:pt x="42971" y="71682"/>
                          <a:pt x="42971" y="71682"/>
                        </a:cubicBezTo>
                        <a:cubicBezTo>
                          <a:pt x="42971" y="71682"/>
                          <a:pt x="20229" y="66437"/>
                          <a:pt x="12778" y="50322"/>
                        </a:cubicBezTo>
                        <a:cubicBezTo>
                          <a:pt x="12778" y="50322"/>
                          <a:pt x="20890" y="63059"/>
                          <a:pt x="41386" y="68253"/>
                        </a:cubicBezTo>
                        <a:close/>
                        <a:moveTo>
                          <a:pt x="37469" y="59782"/>
                        </a:moveTo>
                        <a:cubicBezTo>
                          <a:pt x="43636" y="46923"/>
                          <a:pt x="40670" y="37205"/>
                          <a:pt x="40670" y="37205"/>
                        </a:cubicBezTo>
                        <a:cubicBezTo>
                          <a:pt x="45673" y="48024"/>
                          <a:pt x="38533" y="62084"/>
                          <a:pt x="38533" y="62084"/>
                        </a:cubicBezTo>
                        <a:cubicBezTo>
                          <a:pt x="38533" y="62084"/>
                          <a:pt x="23265" y="58563"/>
                          <a:pt x="18262" y="47743"/>
                        </a:cubicBezTo>
                        <a:cubicBezTo>
                          <a:pt x="18262" y="47743"/>
                          <a:pt x="23709" y="56294"/>
                          <a:pt x="37469" y="59782"/>
                        </a:cubicBezTo>
                        <a:close/>
                      </a:path>
                    </a:pathLst>
                  </a:custGeom>
                  <a:grpFill/>
                  <a:ln w="7600" cap="flat">
                    <a:noFill/>
                    <a:bevel/>
                  </a:ln>
                </p:spPr>
              </p:sp>
              <p:sp>
                <p:nvSpPr>
                  <p:cNvPr id="527" name="任意多边形: 形状 526"/>
                  <p:cNvSpPr/>
                  <p:nvPr/>
                </p:nvSpPr>
                <p:spPr>
                  <a:xfrm>
                    <a:off x="1942485" y="793953"/>
                    <a:ext cx="76818" cy="53622"/>
                  </a:xfrm>
                  <a:custGeom>
                    <a:avLst/>
                    <a:gdLst/>
                    <a:ahLst/>
                    <a:cxnLst/>
                    <a:rect l="0" t="0" r="0" b="0"/>
                    <a:pathLst>
                      <a:path w="76818" h="53622">
                        <a:moveTo>
                          <a:pt x="52873" y="20824"/>
                        </a:moveTo>
                        <a:cubicBezTo>
                          <a:pt x="52494" y="20006"/>
                          <a:pt x="74636" y="8878"/>
                          <a:pt x="74166" y="8131"/>
                        </a:cubicBezTo>
                        <a:cubicBezTo>
                          <a:pt x="66973" y="-1843"/>
                          <a:pt x="47030" y="-2856"/>
                          <a:pt x="27594" y="6285"/>
                        </a:cubicBezTo>
                        <a:cubicBezTo>
                          <a:pt x="6775" y="16076"/>
                          <a:pt x="0" y="45959"/>
                          <a:pt x="0" y="45959"/>
                        </a:cubicBezTo>
                        <a:cubicBezTo>
                          <a:pt x="0" y="45959"/>
                          <a:pt x="27053" y="59933"/>
                          <a:pt x="47871" y="50142"/>
                        </a:cubicBezTo>
                        <a:cubicBezTo>
                          <a:pt x="67449" y="40935"/>
                          <a:pt x="79531" y="24709"/>
                          <a:pt x="76295" y="12735"/>
                        </a:cubicBezTo>
                        <a:cubicBezTo>
                          <a:pt x="76141" y="11933"/>
                          <a:pt x="53213" y="21561"/>
                          <a:pt x="52873" y="20824"/>
                        </a:cubicBezTo>
                        <a:close/>
                        <a:moveTo>
                          <a:pt x="8972" y="41739"/>
                        </a:moveTo>
                        <a:cubicBezTo>
                          <a:pt x="27963" y="51003"/>
                          <a:pt x="42315" y="46549"/>
                          <a:pt x="42315" y="46549"/>
                        </a:cubicBezTo>
                        <a:cubicBezTo>
                          <a:pt x="26336" y="54064"/>
                          <a:pt x="5572" y="43338"/>
                          <a:pt x="5572" y="43338"/>
                        </a:cubicBezTo>
                        <a:cubicBezTo>
                          <a:pt x="5572" y="43338"/>
                          <a:pt x="10772" y="20402"/>
                          <a:pt x="26751" y="12887"/>
                        </a:cubicBezTo>
                        <a:cubicBezTo>
                          <a:pt x="26751" y="12887"/>
                          <a:pt x="14122" y="21069"/>
                          <a:pt x="8972" y="41739"/>
                        </a:cubicBezTo>
                        <a:close/>
                        <a:moveTo>
                          <a:pt x="17372" y="37789"/>
                        </a:moveTo>
                        <a:cubicBezTo>
                          <a:pt x="30122" y="44009"/>
                          <a:pt x="39757" y="41018"/>
                          <a:pt x="39757" y="41018"/>
                        </a:cubicBezTo>
                        <a:cubicBezTo>
                          <a:pt x="29030" y="46063"/>
                          <a:pt x="15089" y="38862"/>
                          <a:pt x="15089" y="38862"/>
                        </a:cubicBezTo>
                        <a:cubicBezTo>
                          <a:pt x="15089" y="38862"/>
                          <a:pt x="18580" y="23464"/>
                          <a:pt x="29308" y="18418"/>
                        </a:cubicBezTo>
                        <a:cubicBezTo>
                          <a:pt x="29308" y="18418"/>
                          <a:pt x="20829" y="23911"/>
                          <a:pt x="17372" y="37789"/>
                        </a:cubicBezTo>
                        <a:close/>
                      </a:path>
                    </a:pathLst>
                  </a:custGeom>
                  <a:grpFill/>
                  <a:ln w="7600" cap="flat">
                    <a:noFill/>
                    <a:bevel/>
                  </a:ln>
                </p:spPr>
              </p:sp>
              <p:sp>
                <p:nvSpPr>
                  <p:cNvPr id="528" name="任意多边形: 形状 527"/>
                  <p:cNvSpPr/>
                  <p:nvPr/>
                </p:nvSpPr>
                <p:spPr>
                  <a:xfrm>
                    <a:off x="2034069" y="751960"/>
                    <a:ext cx="76848" cy="53620"/>
                  </a:xfrm>
                  <a:custGeom>
                    <a:avLst/>
                    <a:gdLst/>
                    <a:ahLst/>
                    <a:cxnLst/>
                    <a:rect l="0" t="0" r="0" b="0"/>
                    <a:pathLst>
                      <a:path w="76848" h="53620">
                        <a:moveTo>
                          <a:pt x="22990" y="33800"/>
                        </a:moveTo>
                        <a:cubicBezTo>
                          <a:pt x="22612" y="32982"/>
                          <a:pt x="0" y="42935"/>
                          <a:pt x="-338" y="42092"/>
                        </a:cubicBezTo>
                        <a:cubicBezTo>
                          <a:pt x="-3290" y="30123"/>
                          <a:pt x="8759" y="14065"/>
                          <a:pt x="28196" y="4924"/>
                        </a:cubicBezTo>
                        <a:cubicBezTo>
                          <a:pt x="49014" y="-4867"/>
                          <a:pt x="76067" y="9107"/>
                          <a:pt x="76067" y="9107"/>
                        </a:cubicBezTo>
                        <a:cubicBezTo>
                          <a:pt x="76067" y="9107"/>
                          <a:pt x="69292" y="38990"/>
                          <a:pt x="48473" y="48781"/>
                        </a:cubicBezTo>
                        <a:cubicBezTo>
                          <a:pt x="28896" y="57988"/>
                          <a:pt x="8805" y="56893"/>
                          <a:pt x="1790" y="46696"/>
                        </a:cubicBezTo>
                        <a:cubicBezTo>
                          <a:pt x="1279" y="46062"/>
                          <a:pt x="23331" y="34536"/>
                          <a:pt x="22990" y="33800"/>
                        </a:cubicBezTo>
                        <a:close/>
                        <a:moveTo>
                          <a:pt x="67095" y="13327"/>
                        </a:moveTo>
                        <a:cubicBezTo>
                          <a:pt x="61925" y="33953"/>
                          <a:pt x="49316" y="42178"/>
                          <a:pt x="49316" y="42178"/>
                        </a:cubicBezTo>
                        <a:cubicBezTo>
                          <a:pt x="65295" y="34664"/>
                          <a:pt x="70495" y="11728"/>
                          <a:pt x="70495" y="11728"/>
                        </a:cubicBezTo>
                        <a:cubicBezTo>
                          <a:pt x="70495" y="11728"/>
                          <a:pt x="49731" y="1002"/>
                          <a:pt x="33752" y="8517"/>
                        </a:cubicBezTo>
                        <a:cubicBezTo>
                          <a:pt x="33752" y="8517"/>
                          <a:pt x="48084" y="4019"/>
                          <a:pt x="67095" y="13327"/>
                        </a:cubicBezTo>
                        <a:close/>
                        <a:moveTo>
                          <a:pt x="58695" y="17277"/>
                        </a:moveTo>
                        <a:cubicBezTo>
                          <a:pt x="55224" y="31125"/>
                          <a:pt x="46759" y="36648"/>
                          <a:pt x="46759" y="36648"/>
                        </a:cubicBezTo>
                        <a:cubicBezTo>
                          <a:pt x="57487" y="31602"/>
                          <a:pt x="60978" y="16203"/>
                          <a:pt x="60978" y="16203"/>
                        </a:cubicBezTo>
                        <a:cubicBezTo>
                          <a:pt x="60978" y="16203"/>
                          <a:pt x="47037" y="9003"/>
                          <a:pt x="36310" y="14048"/>
                        </a:cubicBezTo>
                        <a:cubicBezTo>
                          <a:pt x="36310" y="14048"/>
                          <a:pt x="45932" y="11028"/>
                          <a:pt x="58695" y="17277"/>
                        </a:cubicBezTo>
                        <a:close/>
                      </a:path>
                    </a:pathLst>
                  </a:custGeom>
                  <a:grpFill/>
                  <a:ln w="7600" cap="flat">
                    <a:noFill/>
                    <a:bevel/>
                  </a:ln>
                </p:spPr>
              </p:sp>
            </p:grpSp>
            <p:grpSp>
              <p:nvGrpSpPr>
                <p:cNvPr id="345" name="组合 344"/>
                <p:cNvGrpSpPr/>
                <p:nvPr/>
              </p:nvGrpSpPr>
              <p:grpSpPr>
                <a:xfrm rot="510912" flipH="1">
                  <a:off x="3138402" y="1403998"/>
                  <a:ext cx="440714" cy="444947"/>
                  <a:chOff x="2109064" y="697103"/>
                  <a:chExt cx="113795" cy="114888"/>
                </a:xfrm>
                <a:grpFill/>
              </p:grpSpPr>
              <p:sp>
                <p:nvSpPr>
                  <p:cNvPr id="520" name="任意多边形: 形状 519"/>
                  <p:cNvSpPr/>
                  <p:nvPr/>
                </p:nvSpPr>
                <p:spPr>
                  <a:xfrm>
                    <a:off x="2171396" y="744537"/>
                    <a:ext cx="51463" cy="30738"/>
                  </a:xfrm>
                  <a:custGeom>
                    <a:avLst/>
                    <a:gdLst/>
                    <a:ahLst/>
                    <a:cxnLst/>
                    <a:rect l="0" t="0" r="0" b="0"/>
                    <a:pathLst>
                      <a:path w="51463" h="30738">
                        <a:moveTo>
                          <a:pt x="15384" y="13861"/>
                        </a:moveTo>
                        <a:cubicBezTo>
                          <a:pt x="15287" y="14416"/>
                          <a:pt x="0" y="12112"/>
                          <a:pt x="0" y="12663"/>
                        </a:cubicBezTo>
                        <a:cubicBezTo>
                          <a:pt x="0" y="20356"/>
                          <a:pt x="9969" y="28070"/>
                          <a:pt x="23144" y="30413"/>
                        </a:cubicBezTo>
                        <a:cubicBezTo>
                          <a:pt x="37255" y="32922"/>
                          <a:pt x="51463" y="20097"/>
                          <a:pt x="51463" y="20097"/>
                        </a:cubicBezTo>
                        <a:cubicBezTo>
                          <a:pt x="51463" y="20097"/>
                          <a:pt x="42453" y="3194"/>
                          <a:pt x="28341" y="0"/>
                        </a:cubicBezTo>
                        <a:cubicBezTo>
                          <a:pt x="15071" y="-1675"/>
                          <a:pt x="3140" y="2256"/>
                          <a:pt x="0" y="9543"/>
                        </a:cubicBezTo>
                        <a:cubicBezTo>
                          <a:pt x="0" y="10008"/>
                          <a:pt x="15472" y="13362"/>
                          <a:pt x="15384" y="13861"/>
                        </a:cubicBezTo>
                        <a:close/>
                        <a:moveTo>
                          <a:pt x="45238" y="19016"/>
                        </a:moveTo>
                        <a:cubicBezTo>
                          <a:pt x="38820" y="7429"/>
                          <a:pt x="29906" y="4526"/>
                          <a:pt x="29906" y="4526"/>
                        </a:cubicBezTo>
                        <a:cubicBezTo>
                          <a:pt x="40737" y="6452"/>
                          <a:pt x="47542" y="19426"/>
                          <a:pt x="47542" y="19426"/>
                        </a:cubicBezTo>
                        <a:cubicBezTo>
                          <a:pt x="47542" y="19426"/>
                          <a:pt x="36748" y="29269"/>
                          <a:pt x="25917" y="27343"/>
                        </a:cubicBezTo>
                        <a:cubicBezTo>
                          <a:pt x="25917" y="27343"/>
                          <a:pt x="35273" y="27720"/>
                          <a:pt x="45238" y="19016"/>
                        </a:cubicBezTo>
                        <a:close/>
                        <a:moveTo>
                          <a:pt x="39544" y="18003"/>
                        </a:moveTo>
                        <a:cubicBezTo>
                          <a:pt x="35235" y="10224"/>
                          <a:pt x="29250" y="8275"/>
                          <a:pt x="29250" y="8275"/>
                        </a:cubicBezTo>
                        <a:cubicBezTo>
                          <a:pt x="36522" y="9568"/>
                          <a:pt x="41091" y="18278"/>
                          <a:pt x="41091" y="18278"/>
                        </a:cubicBezTo>
                        <a:cubicBezTo>
                          <a:pt x="41091" y="18278"/>
                          <a:pt x="33844" y="24887"/>
                          <a:pt x="26572" y="23594"/>
                        </a:cubicBezTo>
                        <a:cubicBezTo>
                          <a:pt x="26572" y="23594"/>
                          <a:pt x="32854" y="23847"/>
                          <a:pt x="39544" y="18003"/>
                        </a:cubicBezTo>
                        <a:close/>
                      </a:path>
                    </a:pathLst>
                  </a:custGeom>
                  <a:grpFill/>
                  <a:ln w="7600" cap="flat">
                    <a:noFill/>
                    <a:bevel/>
                  </a:ln>
                </p:spPr>
              </p:sp>
              <p:sp>
                <p:nvSpPr>
                  <p:cNvPr id="521" name="任意多边形: 形状 520"/>
                  <p:cNvSpPr/>
                  <p:nvPr/>
                </p:nvSpPr>
                <p:spPr>
                  <a:xfrm>
                    <a:off x="2145384" y="760089"/>
                    <a:ext cx="30478" cy="51902"/>
                  </a:xfrm>
                  <a:custGeom>
                    <a:avLst/>
                    <a:gdLst/>
                    <a:ahLst/>
                    <a:cxnLst/>
                    <a:rect l="0" t="0" r="0" b="0"/>
                    <a:pathLst>
                      <a:path w="30478" h="51902">
                        <a:moveTo>
                          <a:pt x="16734" y="15516"/>
                        </a:moveTo>
                        <a:cubicBezTo>
                          <a:pt x="16184" y="15418"/>
                          <a:pt x="18469" y="0"/>
                          <a:pt x="17922" y="0"/>
                        </a:cubicBezTo>
                        <a:cubicBezTo>
                          <a:pt x="10295" y="0"/>
                          <a:pt x="2646" y="10054"/>
                          <a:pt x="0" y="23341"/>
                        </a:cubicBezTo>
                        <a:cubicBezTo>
                          <a:pt x="-2166" y="37574"/>
                          <a:pt x="10551" y="51902"/>
                          <a:pt x="10551" y="51902"/>
                        </a:cubicBezTo>
                        <a:cubicBezTo>
                          <a:pt x="10551" y="51902"/>
                          <a:pt x="27311" y="42816"/>
                          <a:pt x="29799" y="28583"/>
                        </a:cubicBezTo>
                        <a:cubicBezTo>
                          <a:pt x="32139" y="15199"/>
                          <a:pt x="28241" y="3167"/>
                          <a:pt x="21016" y="0"/>
                        </a:cubicBezTo>
                        <a:cubicBezTo>
                          <a:pt x="20555" y="0"/>
                          <a:pt x="17229" y="15604"/>
                          <a:pt x="16734" y="15516"/>
                        </a:cubicBezTo>
                        <a:close/>
                        <a:moveTo>
                          <a:pt x="11623" y="45624"/>
                        </a:moveTo>
                        <a:cubicBezTo>
                          <a:pt x="23112" y="39152"/>
                          <a:pt x="25990" y="30161"/>
                          <a:pt x="25990" y="30161"/>
                        </a:cubicBezTo>
                        <a:cubicBezTo>
                          <a:pt x="24081" y="41085"/>
                          <a:pt x="11217" y="47948"/>
                          <a:pt x="11217" y="47948"/>
                        </a:cubicBezTo>
                        <a:cubicBezTo>
                          <a:pt x="11217" y="47948"/>
                          <a:pt x="1457" y="37062"/>
                          <a:pt x="3366" y="26138"/>
                        </a:cubicBezTo>
                        <a:cubicBezTo>
                          <a:pt x="3366" y="26138"/>
                          <a:pt x="2993" y="35574"/>
                          <a:pt x="11623" y="45624"/>
                        </a:cubicBezTo>
                        <a:close/>
                        <a:moveTo>
                          <a:pt x="12627" y="39882"/>
                        </a:moveTo>
                        <a:cubicBezTo>
                          <a:pt x="20341" y="35536"/>
                          <a:pt x="22273" y="29500"/>
                          <a:pt x="22273" y="29500"/>
                        </a:cubicBezTo>
                        <a:cubicBezTo>
                          <a:pt x="20991" y="36834"/>
                          <a:pt x="12354" y="41442"/>
                          <a:pt x="12354" y="41442"/>
                        </a:cubicBezTo>
                        <a:cubicBezTo>
                          <a:pt x="12354" y="41442"/>
                          <a:pt x="5802" y="34133"/>
                          <a:pt x="7084" y="26799"/>
                        </a:cubicBezTo>
                        <a:cubicBezTo>
                          <a:pt x="7084" y="26799"/>
                          <a:pt x="6833" y="33134"/>
                          <a:pt x="12627" y="39882"/>
                        </a:cubicBezTo>
                        <a:close/>
                      </a:path>
                    </a:pathLst>
                  </a:custGeom>
                  <a:grpFill/>
                  <a:ln w="7600" cap="flat">
                    <a:noFill/>
                    <a:bevel/>
                  </a:ln>
                </p:spPr>
              </p:sp>
              <p:sp>
                <p:nvSpPr>
                  <p:cNvPr id="522" name="任意多边形: 形状 521"/>
                  <p:cNvSpPr/>
                  <p:nvPr/>
                </p:nvSpPr>
                <p:spPr>
                  <a:xfrm>
                    <a:off x="2155830" y="744416"/>
                    <a:ext cx="20262" cy="20262"/>
                  </a:xfrm>
                  <a:custGeom>
                    <a:avLst/>
                    <a:gdLst/>
                    <a:ahLst/>
                    <a:cxnLst/>
                    <a:rect l="0" t="0" r="0" b="0"/>
                    <a:pathLst>
                      <a:path w="20262" h="20262">
                        <a:moveTo>
                          <a:pt x="0" y="8372"/>
                        </a:moveTo>
                        <a:cubicBezTo>
                          <a:pt x="1127" y="2863"/>
                          <a:pt x="6381" y="-816"/>
                          <a:pt x="11890" y="0"/>
                        </a:cubicBezTo>
                        <a:cubicBezTo>
                          <a:pt x="17399" y="1127"/>
                          <a:pt x="21078" y="6381"/>
                          <a:pt x="20107" y="11890"/>
                        </a:cubicBezTo>
                        <a:cubicBezTo>
                          <a:pt x="19135" y="17399"/>
                          <a:pt x="13881" y="21078"/>
                          <a:pt x="8372" y="20107"/>
                        </a:cubicBezTo>
                        <a:cubicBezTo>
                          <a:pt x="2863" y="19135"/>
                          <a:pt x="-816" y="13881"/>
                          <a:pt x="0" y="8372"/>
                        </a:cubicBezTo>
                        <a:close/>
                      </a:path>
                    </a:pathLst>
                  </a:custGeom>
                  <a:grpFill/>
                  <a:ln w="7600" cap="flat">
                    <a:noFill/>
                    <a:bevel/>
                  </a:ln>
                </p:spPr>
              </p:sp>
              <p:sp>
                <p:nvSpPr>
                  <p:cNvPr id="523" name="任意多边形: 形状 522"/>
                  <p:cNvSpPr/>
                  <p:nvPr/>
                </p:nvSpPr>
                <p:spPr>
                  <a:xfrm>
                    <a:off x="2156235" y="697103"/>
                    <a:ext cx="30478" cy="51729"/>
                  </a:xfrm>
                  <a:custGeom>
                    <a:avLst/>
                    <a:gdLst/>
                    <a:ahLst/>
                    <a:cxnLst/>
                    <a:rect l="0" t="0" r="0" b="0"/>
                    <a:pathLst>
                      <a:path w="30478" h="51729">
                        <a:moveTo>
                          <a:pt x="13258" y="36320"/>
                        </a:moveTo>
                        <a:cubicBezTo>
                          <a:pt x="12708" y="36222"/>
                          <a:pt x="9635" y="51474"/>
                          <a:pt x="9113" y="51309"/>
                        </a:cubicBezTo>
                        <a:cubicBezTo>
                          <a:pt x="1992" y="48548"/>
                          <a:pt x="-1833" y="36593"/>
                          <a:pt x="490" y="23305"/>
                        </a:cubicBezTo>
                        <a:cubicBezTo>
                          <a:pt x="2978" y="9073"/>
                          <a:pt x="19738" y="0"/>
                          <a:pt x="19738" y="0"/>
                        </a:cubicBezTo>
                        <a:cubicBezTo>
                          <a:pt x="19738" y="0"/>
                          <a:pt x="32455" y="14314"/>
                          <a:pt x="29967" y="28547"/>
                        </a:cubicBezTo>
                        <a:cubicBezTo>
                          <a:pt x="27627" y="41931"/>
                          <a:pt x="19883" y="51893"/>
                          <a:pt x="12207" y="51859"/>
                        </a:cubicBezTo>
                        <a:cubicBezTo>
                          <a:pt x="11703" y="51896"/>
                          <a:pt x="13753" y="36408"/>
                          <a:pt x="13258" y="36320"/>
                        </a:cubicBezTo>
                        <a:close/>
                        <a:moveTo>
                          <a:pt x="18666" y="6264"/>
                        </a:moveTo>
                        <a:cubicBezTo>
                          <a:pt x="27267" y="16309"/>
                          <a:pt x="26923" y="25750"/>
                          <a:pt x="26923" y="25750"/>
                        </a:cubicBezTo>
                        <a:cubicBezTo>
                          <a:pt x="28833" y="14826"/>
                          <a:pt x="19072" y="3940"/>
                          <a:pt x="19072" y="3940"/>
                        </a:cubicBezTo>
                        <a:cubicBezTo>
                          <a:pt x="19072" y="3940"/>
                          <a:pt x="6209" y="10803"/>
                          <a:pt x="4299" y="21727"/>
                        </a:cubicBezTo>
                        <a:cubicBezTo>
                          <a:pt x="4299" y="21727"/>
                          <a:pt x="7148" y="12731"/>
                          <a:pt x="18666" y="6264"/>
                        </a:cubicBezTo>
                        <a:close/>
                        <a:moveTo>
                          <a:pt x="17662" y="12007"/>
                        </a:moveTo>
                        <a:cubicBezTo>
                          <a:pt x="23437" y="18750"/>
                          <a:pt x="23206" y="25089"/>
                          <a:pt x="23206" y="25089"/>
                        </a:cubicBezTo>
                        <a:cubicBezTo>
                          <a:pt x="24488" y="17755"/>
                          <a:pt x="17935" y="10446"/>
                          <a:pt x="17935" y="10446"/>
                        </a:cubicBezTo>
                        <a:cubicBezTo>
                          <a:pt x="17935" y="10446"/>
                          <a:pt x="9298" y="15054"/>
                          <a:pt x="8016" y="22388"/>
                        </a:cubicBezTo>
                        <a:cubicBezTo>
                          <a:pt x="8016" y="22388"/>
                          <a:pt x="9929" y="16348"/>
                          <a:pt x="17662" y="12007"/>
                        </a:cubicBezTo>
                        <a:close/>
                      </a:path>
                    </a:pathLst>
                  </a:custGeom>
                  <a:grpFill/>
                  <a:ln w="7600" cap="flat">
                    <a:noFill/>
                    <a:bevel/>
                  </a:ln>
                </p:spPr>
              </p:sp>
              <p:sp>
                <p:nvSpPr>
                  <p:cNvPr id="524" name="任意多边形: 形状 523"/>
                  <p:cNvSpPr/>
                  <p:nvPr/>
                </p:nvSpPr>
                <p:spPr>
                  <a:xfrm>
                    <a:off x="2109064" y="733615"/>
                    <a:ext cx="51291" cy="30738"/>
                  </a:xfrm>
                  <a:custGeom>
                    <a:avLst/>
                    <a:gdLst/>
                    <a:ahLst/>
                    <a:cxnLst/>
                    <a:rect l="0" t="0" r="0" b="0"/>
                    <a:pathLst>
                      <a:path w="51291" h="30738">
                        <a:moveTo>
                          <a:pt x="36012" y="17367"/>
                        </a:moveTo>
                        <a:cubicBezTo>
                          <a:pt x="35915" y="17922"/>
                          <a:pt x="51038" y="21021"/>
                          <a:pt x="50875" y="21548"/>
                        </a:cubicBezTo>
                        <a:cubicBezTo>
                          <a:pt x="48137" y="28729"/>
                          <a:pt x="36283" y="32587"/>
                          <a:pt x="23108" y="30244"/>
                        </a:cubicBezTo>
                        <a:cubicBezTo>
                          <a:pt x="8996" y="27735"/>
                          <a:pt x="0" y="10832"/>
                          <a:pt x="0" y="10832"/>
                        </a:cubicBezTo>
                        <a:cubicBezTo>
                          <a:pt x="0" y="10832"/>
                          <a:pt x="14193" y="-1994"/>
                          <a:pt x="28305" y="516"/>
                        </a:cubicBezTo>
                        <a:cubicBezTo>
                          <a:pt x="41576" y="2876"/>
                          <a:pt x="51454" y="10685"/>
                          <a:pt x="51420" y="18428"/>
                        </a:cubicBezTo>
                        <a:cubicBezTo>
                          <a:pt x="51457" y="18936"/>
                          <a:pt x="36099" y="16868"/>
                          <a:pt x="36012" y="17367"/>
                        </a:cubicBezTo>
                        <a:close/>
                        <a:moveTo>
                          <a:pt x="6211" y="11913"/>
                        </a:moveTo>
                        <a:cubicBezTo>
                          <a:pt x="16171" y="3239"/>
                          <a:pt x="25532" y="3586"/>
                          <a:pt x="25532" y="3586"/>
                        </a:cubicBezTo>
                        <a:cubicBezTo>
                          <a:pt x="14701" y="1660"/>
                          <a:pt x="3906" y="11503"/>
                          <a:pt x="3906" y="11503"/>
                        </a:cubicBezTo>
                        <a:cubicBezTo>
                          <a:pt x="3906" y="11503"/>
                          <a:pt x="10712" y="24477"/>
                          <a:pt x="21543" y="26403"/>
                        </a:cubicBezTo>
                        <a:cubicBezTo>
                          <a:pt x="21543" y="26403"/>
                          <a:pt x="12623" y="23530"/>
                          <a:pt x="6211" y="11913"/>
                        </a:cubicBezTo>
                        <a:close/>
                        <a:moveTo>
                          <a:pt x="11905" y="12926"/>
                        </a:moveTo>
                        <a:cubicBezTo>
                          <a:pt x="18592" y="7102"/>
                          <a:pt x="24877" y="7335"/>
                          <a:pt x="24877" y="7335"/>
                        </a:cubicBezTo>
                        <a:cubicBezTo>
                          <a:pt x="17605" y="6042"/>
                          <a:pt x="10358" y="12651"/>
                          <a:pt x="10358" y="12651"/>
                        </a:cubicBezTo>
                        <a:cubicBezTo>
                          <a:pt x="10358" y="12651"/>
                          <a:pt x="14926" y="21361"/>
                          <a:pt x="22198" y="22654"/>
                        </a:cubicBezTo>
                        <a:cubicBezTo>
                          <a:pt x="22198" y="22654"/>
                          <a:pt x="16210" y="20725"/>
                          <a:pt x="11905" y="12926"/>
                        </a:cubicBezTo>
                        <a:close/>
                      </a:path>
                    </a:pathLst>
                  </a:custGeom>
                  <a:grpFill/>
                  <a:ln w="7600" cap="flat">
                    <a:noFill/>
                    <a:bevel/>
                  </a:ln>
                </p:spPr>
              </p:sp>
            </p:grpSp>
            <p:grpSp>
              <p:nvGrpSpPr>
                <p:cNvPr id="346" name="组合 345"/>
                <p:cNvGrpSpPr/>
                <p:nvPr/>
              </p:nvGrpSpPr>
              <p:grpSpPr>
                <a:xfrm rot="510912" flipH="1">
                  <a:off x="2965104" y="1497131"/>
                  <a:ext cx="163683" cy="165259"/>
                  <a:chOff x="2226240" y="733205"/>
                  <a:chExt cx="42264" cy="42671"/>
                </a:xfrm>
                <a:grpFill/>
              </p:grpSpPr>
              <p:sp>
                <p:nvSpPr>
                  <p:cNvPr id="515" name="任意多边形: 形状 514"/>
                  <p:cNvSpPr/>
                  <p:nvPr/>
                </p:nvSpPr>
                <p:spPr>
                  <a:xfrm>
                    <a:off x="2225959" y="740401"/>
                    <a:ext cx="19561" cy="14732"/>
                  </a:xfrm>
                  <a:custGeom>
                    <a:avLst/>
                    <a:gdLst/>
                    <a:ahLst/>
                    <a:cxnLst/>
                    <a:rect l="0" t="0" r="0" b="0"/>
                    <a:pathLst>
                      <a:path w="19561" h="14732">
                        <a:moveTo>
                          <a:pt x="13618" y="9674"/>
                        </a:moveTo>
                        <a:cubicBezTo>
                          <a:pt x="13500" y="9881"/>
                          <a:pt x="19071" y="13323"/>
                          <a:pt x="18931" y="13508"/>
                        </a:cubicBezTo>
                        <a:cubicBezTo>
                          <a:pt x="16811" y="15965"/>
                          <a:pt x="11541" y="15769"/>
                          <a:pt x="6635" y="12913"/>
                        </a:cubicBezTo>
                        <a:cubicBezTo>
                          <a:pt x="1382" y="9854"/>
                          <a:pt x="281" y="1834"/>
                          <a:pt x="281" y="1834"/>
                        </a:cubicBezTo>
                        <a:cubicBezTo>
                          <a:pt x="281" y="1834"/>
                          <a:pt x="7717" y="-1214"/>
                          <a:pt x="12971" y="1845"/>
                        </a:cubicBezTo>
                        <a:cubicBezTo>
                          <a:pt x="17912" y="4722"/>
                          <a:pt x="20721" y="9271"/>
                          <a:pt x="19596" y="12347"/>
                        </a:cubicBezTo>
                        <a:cubicBezTo>
                          <a:pt x="19537" y="12554"/>
                          <a:pt x="13725" y="9489"/>
                          <a:pt x="13618" y="9674"/>
                        </a:cubicBezTo>
                        <a:close/>
                        <a:moveTo>
                          <a:pt x="2545" y="3153"/>
                        </a:moveTo>
                        <a:cubicBezTo>
                          <a:pt x="7753" y="1156"/>
                          <a:pt x="11427" y="2661"/>
                          <a:pt x="11427" y="2661"/>
                        </a:cubicBezTo>
                        <a:cubicBezTo>
                          <a:pt x="7395" y="313"/>
                          <a:pt x="1687" y="2653"/>
                          <a:pt x="1687" y="2653"/>
                        </a:cubicBezTo>
                        <a:cubicBezTo>
                          <a:pt x="1687" y="2653"/>
                          <a:pt x="2532" y="8808"/>
                          <a:pt x="6564" y="11156"/>
                        </a:cubicBezTo>
                        <a:cubicBezTo>
                          <a:pt x="6564" y="11156"/>
                          <a:pt x="3428" y="8711"/>
                          <a:pt x="2545" y="3153"/>
                        </a:cubicBezTo>
                        <a:close/>
                        <a:moveTo>
                          <a:pt x="4665" y="4387"/>
                        </a:moveTo>
                        <a:cubicBezTo>
                          <a:pt x="8161" y="3047"/>
                          <a:pt x="10628" y="4057"/>
                          <a:pt x="10628" y="4057"/>
                        </a:cubicBezTo>
                        <a:cubicBezTo>
                          <a:pt x="7921" y="2481"/>
                          <a:pt x="4089" y="4052"/>
                          <a:pt x="4089" y="4052"/>
                        </a:cubicBezTo>
                        <a:cubicBezTo>
                          <a:pt x="4089" y="4052"/>
                          <a:pt x="4656" y="8184"/>
                          <a:pt x="7363" y="9760"/>
                        </a:cubicBezTo>
                        <a:cubicBezTo>
                          <a:pt x="7363" y="9760"/>
                          <a:pt x="5258" y="8118"/>
                          <a:pt x="4665" y="4387"/>
                        </a:cubicBezTo>
                        <a:close/>
                      </a:path>
                    </a:pathLst>
                  </a:custGeom>
                  <a:grpFill/>
                  <a:ln w="7600" cap="flat">
                    <a:noFill/>
                    <a:bevel/>
                  </a:ln>
                </p:spPr>
              </p:sp>
              <p:sp>
                <p:nvSpPr>
                  <p:cNvPr id="516" name="任意多边形: 形状 515"/>
                  <p:cNvSpPr/>
                  <p:nvPr/>
                </p:nvSpPr>
                <p:spPr>
                  <a:xfrm>
                    <a:off x="2248936" y="753466"/>
                    <a:ext cx="19568" cy="14731"/>
                  </a:xfrm>
                  <a:custGeom>
                    <a:avLst/>
                    <a:gdLst/>
                    <a:ahLst/>
                    <a:cxnLst/>
                    <a:rect l="0" t="0" r="0" b="0"/>
                    <a:pathLst>
                      <a:path w="19568" h="14731">
                        <a:moveTo>
                          <a:pt x="6168" y="5650"/>
                        </a:moveTo>
                        <a:cubicBezTo>
                          <a:pt x="6049" y="5857"/>
                          <a:pt x="0" y="2711"/>
                          <a:pt x="0" y="2927"/>
                        </a:cubicBezTo>
                        <a:cubicBezTo>
                          <a:pt x="-831" y="6007"/>
                          <a:pt x="1973" y="10512"/>
                          <a:pt x="6878" y="13368"/>
                        </a:cubicBezTo>
                        <a:cubicBezTo>
                          <a:pt x="12132" y="16427"/>
                          <a:pt x="19568" y="13379"/>
                          <a:pt x="19568" y="13379"/>
                        </a:cubicBezTo>
                        <a:cubicBezTo>
                          <a:pt x="19568" y="13379"/>
                          <a:pt x="18468" y="5359"/>
                          <a:pt x="13214" y="2300"/>
                        </a:cubicBezTo>
                        <a:cubicBezTo>
                          <a:pt x="8273" y="0"/>
                          <a:pt x="2963" y="0"/>
                          <a:pt x="884" y="1765"/>
                        </a:cubicBezTo>
                        <a:cubicBezTo>
                          <a:pt x="0" y="1920"/>
                          <a:pt x="6274" y="5464"/>
                          <a:pt x="6168" y="5650"/>
                        </a:cubicBezTo>
                        <a:close/>
                        <a:moveTo>
                          <a:pt x="17304" y="12060"/>
                        </a:moveTo>
                        <a:cubicBezTo>
                          <a:pt x="16415" y="6514"/>
                          <a:pt x="13285" y="4057"/>
                          <a:pt x="13285" y="4057"/>
                        </a:cubicBezTo>
                        <a:cubicBezTo>
                          <a:pt x="17318" y="6405"/>
                          <a:pt x="18162" y="12560"/>
                          <a:pt x="18162" y="12560"/>
                        </a:cubicBezTo>
                        <a:cubicBezTo>
                          <a:pt x="18162" y="12560"/>
                          <a:pt x="12454" y="14900"/>
                          <a:pt x="8422" y="12552"/>
                        </a:cubicBezTo>
                        <a:cubicBezTo>
                          <a:pt x="8422" y="12552"/>
                          <a:pt x="12090" y="14068"/>
                          <a:pt x="17304" y="12060"/>
                        </a:cubicBezTo>
                        <a:close/>
                        <a:moveTo>
                          <a:pt x="15184" y="10826"/>
                        </a:moveTo>
                        <a:cubicBezTo>
                          <a:pt x="14587" y="7102"/>
                          <a:pt x="12486" y="5453"/>
                          <a:pt x="12486" y="5453"/>
                        </a:cubicBezTo>
                        <a:cubicBezTo>
                          <a:pt x="15193" y="7029"/>
                          <a:pt x="15760" y="11162"/>
                          <a:pt x="15760" y="11162"/>
                        </a:cubicBezTo>
                        <a:cubicBezTo>
                          <a:pt x="15760" y="11162"/>
                          <a:pt x="11928" y="12733"/>
                          <a:pt x="9221" y="11156"/>
                        </a:cubicBezTo>
                        <a:cubicBezTo>
                          <a:pt x="9221" y="11156"/>
                          <a:pt x="11684" y="12174"/>
                          <a:pt x="15184" y="10826"/>
                        </a:cubicBezTo>
                        <a:close/>
                      </a:path>
                    </a:pathLst>
                  </a:custGeom>
                  <a:grpFill/>
                  <a:ln w="7600" cap="flat">
                    <a:noFill/>
                    <a:bevel/>
                  </a:ln>
                </p:spPr>
              </p:sp>
              <p:sp>
                <p:nvSpPr>
                  <p:cNvPr id="517" name="任意多边形: 形状 516"/>
                  <p:cNvSpPr/>
                  <p:nvPr/>
                </p:nvSpPr>
                <p:spPr>
                  <a:xfrm>
                    <a:off x="2233818" y="756140"/>
                    <a:ext cx="14606" cy="19736"/>
                  </a:xfrm>
                  <a:custGeom>
                    <a:avLst/>
                    <a:gdLst/>
                    <a:ahLst/>
                    <a:cxnLst/>
                    <a:rect l="0" t="0" r="0" b="0"/>
                    <a:pathLst>
                      <a:path w="14606" h="19736">
                        <a:moveTo>
                          <a:pt x="9004" y="6220"/>
                        </a:moveTo>
                        <a:cubicBezTo>
                          <a:pt x="8799" y="6101"/>
                          <a:pt x="11918" y="0"/>
                          <a:pt x="11704" y="0"/>
                        </a:cubicBezTo>
                        <a:cubicBezTo>
                          <a:pt x="8649" y="-838"/>
                          <a:pt x="4183" y="1990"/>
                          <a:pt x="1351" y="6937"/>
                        </a:cubicBezTo>
                        <a:cubicBezTo>
                          <a:pt x="-1682" y="12236"/>
                          <a:pt x="1340" y="19736"/>
                          <a:pt x="1340" y="19736"/>
                        </a:cubicBezTo>
                        <a:cubicBezTo>
                          <a:pt x="1340" y="19736"/>
                          <a:pt x="9292" y="18626"/>
                          <a:pt x="12325" y="13327"/>
                        </a:cubicBezTo>
                        <a:cubicBezTo>
                          <a:pt x="15178" y="8344"/>
                          <a:pt x="15354" y="2988"/>
                          <a:pt x="12856" y="892"/>
                        </a:cubicBezTo>
                        <a:cubicBezTo>
                          <a:pt x="12702" y="0"/>
                          <a:pt x="9188" y="6328"/>
                          <a:pt x="9004" y="6220"/>
                        </a:cubicBezTo>
                        <a:close/>
                        <a:moveTo>
                          <a:pt x="2647" y="17452"/>
                        </a:moveTo>
                        <a:cubicBezTo>
                          <a:pt x="8147" y="16555"/>
                          <a:pt x="10583" y="13399"/>
                          <a:pt x="10583" y="13399"/>
                        </a:cubicBezTo>
                        <a:cubicBezTo>
                          <a:pt x="8255" y="17465"/>
                          <a:pt x="2152" y="18317"/>
                          <a:pt x="2152" y="18317"/>
                        </a:cubicBezTo>
                        <a:cubicBezTo>
                          <a:pt x="2152" y="18317"/>
                          <a:pt x="0" y="12561"/>
                          <a:pt x="2160" y="8494"/>
                        </a:cubicBezTo>
                        <a:cubicBezTo>
                          <a:pt x="2160" y="8494"/>
                          <a:pt x="0" y="12193"/>
                          <a:pt x="2647" y="17452"/>
                        </a:cubicBezTo>
                        <a:close/>
                        <a:moveTo>
                          <a:pt x="3871" y="15314"/>
                        </a:moveTo>
                        <a:cubicBezTo>
                          <a:pt x="7564" y="14712"/>
                          <a:pt x="9199" y="12593"/>
                          <a:pt x="9199" y="12593"/>
                        </a:cubicBezTo>
                        <a:cubicBezTo>
                          <a:pt x="7636" y="15323"/>
                          <a:pt x="3539" y="15895"/>
                          <a:pt x="3539" y="15895"/>
                        </a:cubicBezTo>
                        <a:cubicBezTo>
                          <a:pt x="3539" y="15895"/>
                          <a:pt x="1981" y="12030"/>
                          <a:pt x="3544" y="9300"/>
                        </a:cubicBezTo>
                        <a:cubicBezTo>
                          <a:pt x="3544" y="9300"/>
                          <a:pt x="2535" y="11784"/>
                          <a:pt x="3871" y="15314"/>
                        </a:cubicBezTo>
                        <a:close/>
                      </a:path>
                    </a:pathLst>
                  </a:custGeom>
                  <a:grpFill/>
                  <a:ln w="7600" cap="flat">
                    <a:noFill/>
                    <a:bevel/>
                  </a:ln>
                </p:spPr>
              </p:sp>
              <p:sp>
                <p:nvSpPr>
                  <p:cNvPr id="518" name="任意多边形: 形状 517"/>
                  <p:cNvSpPr/>
                  <p:nvPr/>
                </p:nvSpPr>
                <p:spPr>
                  <a:xfrm>
                    <a:off x="2243083" y="750251"/>
                    <a:ext cx="8578" cy="8578"/>
                  </a:xfrm>
                  <a:custGeom>
                    <a:avLst/>
                    <a:gdLst/>
                    <a:ahLst/>
                    <a:cxnLst/>
                    <a:rect l="0" t="0" r="0" b="0"/>
                    <a:pathLst>
                      <a:path w="8578" h="8578">
                        <a:moveTo>
                          <a:pt x="0" y="2145"/>
                        </a:moveTo>
                        <a:cubicBezTo>
                          <a:pt x="1759" y="0"/>
                          <a:pt x="4382" y="0"/>
                          <a:pt x="6433" y="0"/>
                        </a:cubicBezTo>
                        <a:cubicBezTo>
                          <a:pt x="8485" y="1759"/>
                          <a:pt x="9187" y="4382"/>
                          <a:pt x="8003" y="6433"/>
                        </a:cubicBezTo>
                        <a:cubicBezTo>
                          <a:pt x="6819" y="8485"/>
                          <a:pt x="4196" y="9187"/>
                          <a:pt x="2145" y="8003"/>
                        </a:cubicBezTo>
                        <a:cubicBezTo>
                          <a:pt x="0" y="6819"/>
                          <a:pt x="0" y="4196"/>
                          <a:pt x="0" y="2145"/>
                        </a:cubicBezTo>
                        <a:close/>
                      </a:path>
                    </a:pathLst>
                  </a:custGeom>
                  <a:grpFill/>
                  <a:ln w="7600" cap="flat">
                    <a:noFill/>
                    <a:bevel/>
                  </a:ln>
                </p:spPr>
              </p:sp>
              <p:sp>
                <p:nvSpPr>
                  <p:cNvPr id="519" name="任意多边形: 形状 518"/>
                  <p:cNvSpPr/>
                  <p:nvPr/>
                </p:nvSpPr>
                <p:spPr>
                  <a:xfrm>
                    <a:off x="2246798" y="732921"/>
                    <a:ext cx="14607" cy="19729"/>
                  </a:xfrm>
                  <a:custGeom>
                    <a:avLst/>
                    <a:gdLst/>
                    <a:ahLst/>
                    <a:cxnLst/>
                    <a:rect l="0" t="0" r="0" b="0"/>
                    <a:pathLst>
                      <a:path w="14607" h="19729">
                        <a:moveTo>
                          <a:pt x="5014" y="13734"/>
                        </a:moveTo>
                        <a:cubicBezTo>
                          <a:pt x="4810" y="13615"/>
                          <a:pt x="1397" y="19234"/>
                          <a:pt x="1213" y="19092"/>
                        </a:cubicBezTo>
                        <a:cubicBezTo>
                          <a:pt x="-1223" y="16954"/>
                          <a:pt x="-1029" y="11639"/>
                          <a:pt x="1803" y="6692"/>
                        </a:cubicBezTo>
                        <a:cubicBezTo>
                          <a:pt x="4837" y="1393"/>
                          <a:pt x="12788" y="283"/>
                          <a:pt x="12788" y="283"/>
                        </a:cubicBezTo>
                        <a:cubicBezTo>
                          <a:pt x="12788" y="283"/>
                          <a:pt x="15811" y="7783"/>
                          <a:pt x="12777" y="13082"/>
                        </a:cubicBezTo>
                        <a:cubicBezTo>
                          <a:pt x="9925" y="18065"/>
                          <a:pt x="5414" y="20898"/>
                          <a:pt x="2365" y="19763"/>
                        </a:cubicBezTo>
                        <a:cubicBezTo>
                          <a:pt x="2159" y="19704"/>
                          <a:pt x="5199" y="13842"/>
                          <a:pt x="5014" y="13734"/>
                        </a:cubicBezTo>
                        <a:close/>
                        <a:moveTo>
                          <a:pt x="11481" y="2567"/>
                        </a:moveTo>
                        <a:cubicBezTo>
                          <a:pt x="13460" y="7819"/>
                          <a:pt x="11968" y="11525"/>
                          <a:pt x="11968" y="11525"/>
                        </a:cubicBezTo>
                        <a:cubicBezTo>
                          <a:pt x="14296" y="7458"/>
                          <a:pt x="11976" y="1702"/>
                          <a:pt x="11976" y="1702"/>
                        </a:cubicBezTo>
                        <a:cubicBezTo>
                          <a:pt x="11976" y="1702"/>
                          <a:pt x="5873" y="2554"/>
                          <a:pt x="3545" y="6621"/>
                        </a:cubicBezTo>
                        <a:cubicBezTo>
                          <a:pt x="3545" y="6621"/>
                          <a:pt x="5970" y="3458"/>
                          <a:pt x="11481" y="2567"/>
                        </a:cubicBezTo>
                        <a:close/>
                        <a:moveTo>
                          <a:pt x="10257" y="4705"/>
                        </a:moveTo>
                        <a:cubicBezTo>
                          <a:pt x="11586" y="8231"/>
                          <a:pt x="10584" y="10719"/>
                          <a:pt x="10584" y="10719"/>
                        </a:cubicBezTo>
                        <a:cubicBezTo>
                          <a:pt x="12147" y="7989"/>
                          <a:pt x="10590" y="4124"/>
                          <a:pt x="10590" y="4124"/>
                        </a:cubicBezTo>
                        <a:cubicBezTo>
                          <a:pt x="10590" y="4124"/>
                          <a:pt x="6492" y="4696"/>
                          <a:pt x="4929" y="7426"/>
                        </a:cubicBezTo>
                        <a:cubicBezTo>
                          <a:pt x="4929" y="7426"/>
                          <a:pt x="6557" y="5303"/>
                          <a:pt x="10257" y="4705"/>
                        </a:cubicBezTo>
                        <a:close/>
                      </a:path>
                    </a:pathLst>
                  </a:custGeom>
                  <a:grpFill/>
                  <a:ln w="7600" cap="flat">
                    <a:noFill/>
                    <a:bevel/>
                  </a:ln>
                </p:spPr>
              </p:sp>
            </p:grpSp>
            <p:grpSp>
              <p:nvGrpSpPr>
                <p:cNvPr id="347" name="组合 346"/>
                <p:cNvGrpSpPr/>
                <p:nvPr/>
              </p:nvGrpSpPr>
              <p:grpSpPr>
                <a:xfrm rot="510912" flipH="1">
                  <a:off x="2557815" y="1501427"/>
                  <a:ext cx="687497" cy="692632"/>
                  <a:chOff x="2185493" y="739110"/>
                  <a:chExt cx="177516" cy="178842"/>
                </a:xfrm>
                <a:grpFill/>
              </p:grpSpPr>
              <p:sp>
                <p:nvSpPr>
                  <p:cNvPr id="510" name="任意多边形: 形状 509"/>
                  <p:cNvSpPr/>
                  <p:nvPr/>
                </p:nvSpPr>
                <p:spPr>
                  <a:xfrm>
                    <a:off x="2265786" y="738570"/>
                    <a:ext cx="52457" cy="81478"/>
                  </a:xfrm>
                  <a:custGeom>
                    <a:avLst/>
                    <a:gdLst/>
                    <a:ahLst/>
                    <a:cxnLst/>
                    <a:rect l="0" t="0" r="0" b="0"/>
                    <a:pathLst>
                      <a:path w="52457" h="81478">
                        <a:moveTo>
                          <a:pt x="20088" y="57027"/>
                        </a:moveTo>
                        <a:cubicBezTo>
                          <a:pt x="19229" y="56711"/>
                          <a:pt x="9975" y="80420"/>
                          <a:pt x="9180" y="80004"/>
                        </a:cubicBezTo>
                        <a:cubicBezTo>
                          <a:pt x="-1522" y="73511"/>
                          <a:pt x="-4318" y="53140"/>
                          <a:pt x="3172" y="32384"/>
                        </a:cubicBezTo>
                        <a:cubicBezTo>
                          <a:pt x="11195" y="10152"/>
                          <a:pt x="40736" y="541"/>
                          <a:pt x="40736" y="541"/>
                        </a:cubicBezTo>
                        <a:cubicBezTo>
                          <a:pt x="40736" y="541"/>
                          <a:pt x="57239" y="27054"/>
                          <a:pt x="49216" y="49286"/>
                        </a:cubicBezTo>
                        <a:cubicBezTo>
                          <a:pt x="41671" y="70192"/>
                          <a:pt x="26380" y="84034"/>
                          <a:pt x="14013" y="81778"/>
                        </a:cubicBezTo>
                        <a:cubicBezTo>
                          <a:pt x="13190" y="81693"/>
                          <a:pt x="20861" y="57310"/>
                          <a:pt x="20088" y="57027"/>
                        </a:cubicBezTo>
                        <a:close/>
                        <a:moveTo>
                          <a:pt x="37278" y="10122"/>
                        </a:moveTo>
                        <a:cubicBezTo>
                          <a:pt x="48313" y="28782"/>
                          <a:pt x="45097" y="43904"/>
                          <a:pt x="45097" y="43904"/>
                        </a:cubicBezTo>
                        <a:cubicBezTo>
                          <a:pt x="51255" y="26841"/>
                          <a:pt x="38588" y="6491"/>
                          <a:pt x="38588" y="6491"/>
                        </a:cubicBezTo>
                        <a:cubicBezTo>
                          <a:pt x="38588" y="6491"/>
                          <a:pt x="15915" y="13868"/>
                          <a:pt x="9757" y="30932"/>
                        </a:cubicBezTo>
                        <a:cubicBezTo>
                          <a:pt x="9757" y="30932"/>
                          <a:pt x="16886" y="17246"/>
                          <a:pt x="37278" y="10122"/>
                        </a:cubicBezTo>
                        <a:close/>
                        <a:moveTo>
                          <a:pt x="34041" y="19092"/>
                        </a:moveTo>
                        <a:cubicBezTo>
                          <a:pt x="41450" y="31620"/>
                          <a:pt x="39291" y="41773"/>
                          <a:pt x="39291" y="41773"/>
                        </a:cubicBezTo>
                        <a:cubicBezTo>
                          <a:pt x="43425" y="30317"/>
                          <a:pt x="34921" y="16654"/>
                          <a:pt x="34921" y="16654"/>
                        </a:cubicBezTo>
                        <a:cubicBezTo>
                          <a:pt x="34921" y="16654"/>
                          <a:pt x="19698" y="21607"/>
                          <a:pt x="15564" y="33063"/>
                        </a:cubicBezTo>
                        <a:cubicBezTo>
                          <a:pt x="15564" y="33063"/>
                          <a:pt x="20350" y="23875"/>
                          <a:pt x="34041" y="19092"/>
                        </a:cubicBezTo>
                        <a:close/>
                      </a:path>
                    </a:pathLst>
                  </a:custGeom>
                  <a:grpFill/>
                  <a:ln w="7600" cap="flat">
                    <a:noFill/>
                    <a:bevel/>
                  </a:ln>
                </p:spPr>
              </p:sp>
              <p:sp>
                <p:nvSpPr>
                  <p:cNvPr id="511" name="任意多边形: 形状 510"/>
                  <p:cNvSpPr/>
                  <p:nvPr/>
                </p:nvSpPr>
                <p:spPr>
                  <a:xfrm>
                    <a:off x="2231299" y="836438"/>
                    <a:ext cx="52456" cy="81515"/>
                  </a:xfrm>
                  <a:custGeom>
                    <a:avLst/>
                    <a:gdLst/>
                    <a:ahLst/>
                    <a:cxnLst/>
                    <a:rect l="0" t="0" r="0" b="0"/>
                    <a:pathLst>
                      <a:path w="52456" h="81515">
                        <a:moveTo>
                          <a:pt x="30864" y="24859"/>
                        </a:moveTo>
                        <a:cubicBezTo>
                          <a:pt x="30005" y="24544"/>
                          <a:pt x="38027" y="0"/>
                          <a:pt x="37153" y="0"/>
                        </a:cubicBezTo>
                        <a:cubicBezTo>
                          <a:pt x="24817" y="-1778"/>
                          <a:pt x="9691" y="12014"/>
                          <a:pt x="2200" y="32771"/>
                        </a:cubicBezTo>
                        <a:cubicBezTo>
                          <a:pt x="-5823" y="55002"/>
                          <a:pt x="10680" y="81515"/>
                          <a:pt x="10680" y="81515"/>
                        </a:cubicBezTo>
                        <a:cubicBezTo>
                          <a:pt x="10680" y="81515"/>
                          <a:pt x="40221" y="71904"/>
                          <a:pt x="48244" y="49672"/>
                        </a:cubicBezTo>
                        <a:cubicBezTo>
                          <a:pt x="55789" y="28766"/>
                          <a:pt x="52896" y="8250"/>
                          <a:pt x="41985" y="1960"/>
                        </a:cubicBezTo>
                        <a:cubicBezTo>
                          <a:pt x="41301" y="1492"/>
                          <a:pt x="31638" y="25143"/>
                          <a:pt x="30864" y="24859"/>
                        </a:cubicBezTo>
                        <a:close/>
                        <a:moveTo>
                          <a:pt x="14138" y="71934"/>
                        </a:moveTo>
                        <a:cubicBezTo>
                          <a:pt x="34484" y="64794"/>
                          <a:pt x="41659" y="51125"/>
                          <a:pt x="41659" y="51125"/>
                        </a:cubicBezTo>
                        <a:cubicBezTo>
                          <a:pt x="35501" y="68188"/>
                          <a:pt x="12828" y="75565"/>
                          <a:pt x="12828" y="75565"/>
                        </a:cubicBezTo>
                        <a:cubicBezTo>
                          <a:pt x="12828" y="75565"/>
                          <a:pt x="0" y="55215"/>
                          <a:pt x="6319" y="38152"/>
                        </a:cubicBezTo>
                        <a:cubicBezTo>
                          <a:pt x="6319" y="38152"/>
                          <a:pt x="3057" y="53257"/>
                          <a:pt x="14138" y="71934"/>
                        </a:cubicBezTo>
                        <a:close/>
                        <a:moveTo>
                          <a:pt x="17375" y="62964"/>
                        </a:moveTo>
                        <a:cubicBezTo>
                          <a:pt x="31035" y="58170"/>
                          <a:pt x="35852" y="48993"/>
                          <a:pt x="35852" y="48993"/>
                        </a:cubicBezTo>
                        <a:cubicBezTo>
                          <a:pt x="31718" y="60449"/>
                          <a:pt x="16495" y="65402"/>
                          <a:pt x="16495" y="65402"/>
                        </a:cubicBezTo>
                        <a:cubicBezTo>
                          <a:pt x="16495" y="65402"/>
                          <a:pt x="7991" y="51740"/>
                          <a:pt x="12125" y="40283"/>
                        </a:cubicBezTo>
                        <a:cubicBezTo>
                          <a:pt x="12125" y="40283"/>
                          <a:pt x="9936" y="50425"/>
                          <a:pt x="17375" y="62964"/>
                        </a:cubicBezTo>
                        <a:close/>
                      </a:path>
                    </a:pathLst>
                  </a:custGeom>
                  <a:grpFill/>
                  <a:ln w="7600" cap="flat">
                    <a:noFill/>
                    <a:bevel/>
                  </a:ln>
                </p:spPr>
              </p:sp>
              <p:sp>
                <p:nvSpPr>
                  <p:cNvPr id="512" name="任意多边形: 形状 511"/>
                  <p:cNvSpPr/>
                  <p:nvPr/>
                </p:nvSpPr>
                <p:spPr>
                  <a:xfrm>
                    <a:off x="2185493" y="785179"/>
                    <a:ext cx="80824" cy="52905"/>
                  </a:xfrm>
                  <a:custGeom>
                    <a:avLst/>
                    <a:gdLst/>
                    <a:ahLst/>
                    <a:cxnLst/>
                    <a:rect l="0" t="0" r="0" b="0"/>
                    <a:pathLst>
                      <a:path w="80824" h="52905">
                        <a:moveTo>
                          <a:pt x="56176" y="31128"/>
                        </a:moveTo>
                        <a:cubicBezTo>
                          <a:pt x="56489" y="30262"/>
                          <a:pt x="80445" y="38352"/>
                          <a:pt x="80641" y="37470"/>
                        </a:cubicBezTo>
                        <a:cubicBezTo>
                          <a:pt x="82588" y="25029"/>
                          <a:pt x="68912" y="9773"/>
                          <a:pt x="48332" y="2219"/>
                        </a:cubicBezTo>
                        <a:cubicBezTo>
                          <a:pt x="26289" y="-5873"/>
                          <a:pt x="0" y="10772"/>
                          <a:pt x="0" y="10772"/>
                        </a:cubicBezTo>
                        <a:cubicBezTo>
                          <a:pt x="0" y="10772"/>
                          <a:pt x="9530" y="40564"/>
                          <a:pt x="31573" y="48656"/>
                        </a:cubicBezTo>
                        <a:cubicBezTo>
                          <a:pt x="52303" y="56266"/>
                          <a:pt x="72645" y="53349"/>
                          <a:pt x="78882" y="42344"/>
                        </a:cubicBezTo>
                        <a:cubicBezTo>
                          <a:pt x="79346" y="41654"/>
                          <a:pt x="55895" y="31908"/>
                          <a:pt x="56176" y="31128"/>
                        </a:cubicBezTo>
                        <a:close/>
                        <a:moveTo>
                          <a:pt x="9500" y="14259"/>
                        </a:moveTo>
                        <a:cubicBezTo>
                          <a:pt x="16580" y="34779"/>
                          <a:pt x="30133" y="42015"/>
                          <a:pt x="30133" y="42015"/>
                        </a:cubicBezTo>
                        <a:cubicBezTo>
                          <a:pt x="13215" y="35804"/>
                          <a:pt x="5900" y="12937"/>
                          <a:pt x="5900" y="12937"/>
                        </a:cubicBezTo>
                        <a:cubicBezTo>
                          <a:pt x="5900" y="12937"/>
                          <a:pt x="26077" y="0"/>
                          <a:pt x="42996" y="6373"/>
                        </a:cubicBezTo>
                        <a:cubicBezTo>
                          <a:pt x="42996" y="6373"/>
                          <a:pt x="28019" y="3083"/>
                          <a:pt x="9500" y="14259"/>
                        </a:cubicBezTo>
                        <a:close/>
                        <a:moveTo>
                          <a:pt x="18394" y="17524"/>
                        </a:moveTo>
                        <a:cubicBezTo>
                          <a:pt x="23148" y="31301"/>
                          <a:pt x="32247" y="36159"/>
                          <a:pt x="32247" y="36159"/>
                        </a:cubicBezTo>
                        <a:cubicBezTo>
                          <a:pt x="20888" y="31989"/>
                          <a:pt x="15977" y="16636"/>
                          <a:pt x="15977" y="16636"/>
                        </a:cubicBezTo>
                        <a:cubicBezTo>
                          <a:pt x="15977" y="16636"/>
                          <a:pt x="29524" y="8059"/>
                          <a:pt x="40883" y="12229"/>
                        </a:cubicBezTo>
                        <a:cubicBezTo>
                          <a:pt x="40883" y="12229"/>
                          <a:pt x="30827" y="10021"/>
                          <a:pt x="18394" y="17524"/>
                        </a:cubicBezTo>
                        <a:close/>
                      </a:path>
                    </a:pathLst>
                  </a:custGeom>
                  <a:grpFill/>
                  <a:ln w="7600" cap="flat">
                    <a:noFill/>
                    <a:bevel/>
                  </a:ln>
                </p:spPr>
              </p:sp>
              <p:sp>
                <p:nvSpPr>
                  <p:cNvPr id="513" name="任意多边形: 形状 512"/>
                  <p:cNvSpPr/>
                  <p:nvPr/>
                </p:nvSpPr>
                <p:spPr>
                  <a:xfrm>
                    <a:off x="2268690" y="822923"/>
                    <a:ext cx="11122" cy="11217"/>
                  </a:xfrm>
                  <a:custGeom>
                    <a:avLst/>
                    <a:gdLst/>
                    <a:ahLst/>
                    <a:cxnLst/>
                    <a:rect l="0" t="0" r="0" b="0"/>
                    <a:pathLst>
                      <a:path w="11122" h="11217">
                        <a:moveTo>
                          <a:pt x="7463" y="340"/>
                        </a:moveTo>
                        <a:cubicBezTo>
                          <a:pt x="10348" y="1399"/>
                          <a:pt x="11836" y="4616"/>
                          <a:pt x="10786" y="7526"/>
                        </a:cubicBezTo>
                        <a:cubicBezTo>
                          <a:pt x="9735" y="10436"/>
                          <a:pt x="6545" y="11937"/>
                          <a:pt x="3660" y="10878"/>
                        </a:cubicBezTo>
                        <a:cubicBezTo>
                          <a:pt x="774" y="9819"/>
                          <a:pt x="-713" y="6601"/>
                          <a:pt x="337" y="3691"/>
                        </a:cubicBezTo>
                        <a:cubicBezTo>
                          <a:pt x="1387" y="781"/>
                          <a:pt x="4577" y="-719"/>
                          <a:pt x="7463" y="340"/>
                        </a:cubicBezTo>
                        <a:close/>
                      </a:path>
                    </a:pathLst>
                  </a:custGeom>
                  <a:grpFill/>
                  <a:ln w="7600" cap="flat">
                    <a:noFill/>
                    <a:bevel/>
                  </a:ln>
                </p:spPr>
              </p:sp>
              <p:sp>
                <p:nvSpPr>
                  <p:cNvPr id="514" name="任意多边形: 形状 513"/>
                  <p:cNvSpPr/>
                  <p:nvPr/>
                </p:nvSpPr>
                <p:spPr>
                  <a:xfrm>
                    <a:off x="2282757" y="820029"/>
                    <a:ext cx="80788" cy="52906"/>
                  </a:xfrm>
                  <a:custGeom>
                    <a:avLst/>
                    <a:gdLst/>
                    <a:ahLst/>
                    <a:cxnLst/>
                    <a:rect l="0" t="0" r="0" b="0"/>
                    <a:pathLst>
                      <a:path w="80788" h="52906">
                        <a:moveTo>
                          <a:pt x="24244" y="20260"/>
                        </a:moveTo>
                        <a:cubicBezTo>
                          <a:pt x="24557" y="19394"/>
                          <a:pt x="1049" y="10060"/>
                          <a:pt x="1461" y="9258"/>
                        </a:cubicBezTo>
                        <a:cubicBezTo>
                          <a:pt x="7899" y="-1535"/>
                          <a:pt x="28098" y="-4355"/>
                          <a:pt x="48678" y="3199"/>
                        </a:cubicBezTo>
                        <a:cubicBezTo>
                          <a:pt x="70722" y="11291"/>
                          <a:pt x="80252" y="41084"/>
                          <a:pt x="80252" y="41084"/>
                        </a:cubicBezTo>
                        <a:cubicBezTo>
                          <a:pt x="80252" y="41084"/>
                          <a:pt x="53963" y="57729"/>
                          <a:pt x="31920" y="49637"/>
                        </a:cubicBezTo>
                        <a:cubicBezTo>
                          <a:pt x="11190" y="42027"/>
                          <a:pt x="-2534" y="26605"/>
                          <a:pt x="-298" y="14133"/>
                        </a:cubicBezTo>
                        <a:cubicBezTo>
                          <a:pt x="0" y="13303"/>
                          <a:pt x="23963" y="21040"/>
                          <a:pt x="24244" y="20260"/>
                        </a:cubicBezTo>
                        <a:close/>
                        <a:moveTo>
                          <a:pt x="70752" y="37597"/>
                        </a:moveTo>
                        <a:cubicBezTo>
                          <a:pt x="52250" y="48726"/>
                          <a:pt x="37255" y="45483"/>
                          <a:pt x="37255" y="45483"/>
                        </a:cubicBezTo>
                        <a:cubicBezTo>
                          <a:pt x="54174" y="51693"/>
                          <a:pt x="74352" y="38918"/>
                          <a:pt x="74352" y="38918"/>
                        </a:cubicBezTo>
                        <a:cubicBezTo>
                          <a:pt x="74352" y="38918"/>
                          <a:pt x="67037" y="16051"/>
                          <a:pt x="50118" y="9841"/>
                        </a:cubicBezTo>
                        <a:cubicBezTo>
                          <a:pt x="50118" y="9841"/>
                          <a:pt x="63688" y="17030"/>
                          <a:pt x="70752" y="37597"/>
                        </a:cubicBezTo>
                        <a:close/>
                        <a:moveTo>
                          <a:pt x="61858" y="34332"/>
                        </a:moveTo>
                        <a:cubicBezTo>
                          <a:pt x="49436" y="41804"/>
                          <a:pt x="39369" y="39626"/>
                          <a:pt x="39369" y="39626"/>
                        </a:cubicBezTo>
                        <a:cubicBezTo>
                          <a:pt x="50728" y="43796"/>
                          <a:pt x="64275" y="35219"/>
                          <a:pt x="64275" y="35219"/>
                        </a:cubicBezTo>
                        <a:cubicBezTo>
                          <a:pt x="64275" y="35219"/>
                          <a:pt x="59364" y="19867"/>
                          <a:pt x="48005" y="15697"/>
                        </a:cubicBezTo>
                        <a:cubicBezTo>
                          <a:pt x="48005" y="15697"/>
                          <a:pt x="57115" y="20524"/>
                          <a:pt x="61858" y="34332"/>
                        </a:cubicBezTo>
                        <a:close/>
                      </a:path>
                    </a:pathLst>
                  </a:custGeom>
                  <a:grpFill/>
                  <a:ln w="7600" cap="flat">
                    <a:noFill/>
                    <a:bevel/>
                  </a:ln>
                </p:spPr>
              </p:sp>
            </p:grpSp>
            <p:grpSp>
              <p:nvGrpSpPr>
                <p:cNvPr id="348" name="组合 347"/>
                <p:cNvGrpSpPr/>
                <p:nvPr/>
              </p:nvGrpSpPr>
              <p:grpSpPr>
                <a:xfrm rot="510912" flipH="1">
                  <a:off x="3175458" y="1825440"/>
                  <a:ext cx="449474" cy="452832"/>
                  <a:chOff x="2081088" y="803127"/>
                  <a:chExt cx="116057" cy="116924"/>
                </a:xfrm>
                <a:grpFill/>
              </p:grpSpPr>
              <p:sp>
                <p:nvSpPr>
                  <p:cNvPr id="505" name="任意多边形: 形状 504"/>
                  <p:cNvSpPr/>
                  <p:nvPr/>
                </p:nvSpPr>
                <p:spPr>
                  <a:xfrm>
                    <a:off x="2100661" y="802340"/>
                    <a:ext cx="40065" cy="54136"/>
                  </a:xfrm>
                  <a:custGeom>
                    <a:avLst/>
                    <a:gdLst/>
                    <a:ahLst/>
                    <a:cxnLst/>
                    <a:rect l="0" t="0" r="0" b="0"/>
                    <a:pathLst>
                      <a:path w="40065" h="54136">
                        <a:moveTo>
                          <a:pt x="26009" y="37861"/>
                        </a:moveTo>
                        <a:cubicBezTo>
                          <a:pt x="25447" y="38188"/>
                          <a:pt x="34002" y="54070"/>
                          <a:pt x="33415" y="54317"/>
                        </a:cubicBezTo>
                        <a:cubicBezTo>
                          <a:pt x="25037" y="57221"/>
                          <a:pt x="12785" y="49465"/>
                          <a:pt x="5017" y="35895"/>
                        </a:cubicBezTo>
                        <a:cubicBezTo>
                          <a:pt x="-3304" y="21360"/>
                          <a:pt x="4988" y="787"/>
                          <a:pt x="4988" y="787"/>
                        </a:cubicBezTo>
                        <a:cubicBezTo>
                          <a:pt x="4988" y="787"/>
                          <a:pt x="26799" y="3832"/>
                          <a:pt x="35120" y="18367"/>
                        </a:cubicBezTo>
                        <a:cubicBezTo>
                          <a:pt x="42944" y="32035"/>
                          <a:pt x="43430" y="46727"/>
                          <a:pt x="36575" y="52477"/>
                        </a:cubicBezTo>
                        <a:cubicBezTo>
                          <a:pt x="36154" y="52889"/>
                          <a:pt x="26514" y="37566"/>
                          <a:pt x="26009" y="37861"/>
                        </a:cubicBezTo>
                        <a:close/>
                        <a:moveTo>
                          <a:pt x="8573" y="7051"/>
                        </a:moveTo>
                        <a:cubicBezTo>
                          <a:pt x="23660" y="9512"/>
                          <a:pt x="30342" y="18170"/>
                          <a:pt x="30342" y="18170"/>
                        </a:cubicBezTo>
                        <a:cubicBezTo>
                          <a:pt x="23956" y="7014"/>
                          <a:pt x="7215" y="4677"/>
                          <a:pt x="7215" y="4677"/>
                        </a:cubicBezTo>
                        <a:cubicBezTo>
                          <a:pt x="7215" y="4677"/>
                          <a:pt x="851" y="20468"/>
                          <a:pt x="7237" y="31624"/>
                        </a:cubicBezTo>
                        <a:cubicBezTo>
                          <a:pt x="7237" y="31624"/>
                          <a:pt x="3113" y="21476"/>
                          <a:pt x="8573" y="7051"/>
                        </a:cubicBezTo>
                        <a:close/>
                        <a:moveTo>
                          <a:pt x="11931" y="12915"/>
                        </a:moveTo>
                        <a:cubicBezTo>
                          <a:pt x="22059" y="14568"/>
                          <a:pt x="26546" y="20381"/>
                          <a:pt x="26546" y="20381"/>
                        </a:cubicBezTo>
                        <a:cubicBezTo>
                          <a:pt x="22258" y="12891"/>
                          <a:pt x="11018" y="11322"/>
                          <a:pt x="11018" y="11322"/>
                        </a:cubicBezTo>
                        <a:cubicBezTo>
                          <a:pt x="11018" y="11322"/>
                          <a:pt x="6746" y="21923"/>
                          <a:pt x="11033" y="29413"/>
                        </a:cubicBezTo>
                        <a:cubicBezTo>
                          <a:pt x="11033" y="29413"/>
                          <a:pt x="8265" y="22600"/>
                          <a:pt x="11931" y="12915"/>
                        </a:cubicBezTo>
                        <a:close/>
                      </a:path>
                    </a:pathLst>
                  </a:custGeom>
                  <a:grpFill/>
                  <a:ln w="7600" cap="flat">
                    <a:noFill/>
                    <a:bevel/>
                  </a:ln>
                </p:spPr>
              </p:sp>
              <p:sp>
                <p:nvSpPr>
                  <p:cNvPr id="506" name="任意多边形: 形状 505"/>
                  <p:cNvSpPr/>
                  <p:nvPr/>
                </p:nvSpPr>
                <p:spPr>
                  <a:xfrm>
                    <a:off x="2136192" y="865934"/>
                    <a:ext cx="40068" cy="54117"/>
                  </a:xfrm>
                  <a:custGeom>
                    <a:avLst/>
                    <a:gdLst/>
                    <a:ahLst/>
                    <a:cxnLst/>
                    <a:rect l="0" t="0" r="0" b="0"/>
                    <a:pathLst>
                      <a:path w="40068" h="54117">
                        <a:moveTo>
                          <a:pt x="15067" y="17220"/>
                        </a:moveTo>
                        <a:cubicBezTo>
                          <a:pt x="14506" y="17547"/>
                          <a:pt x="5144" y="2133"/>
                          <a:pt x="4640" y="2523"/>
                        </a:cubicBezTo>
                        <a:cubicBezTo>
                          <a:pt x="-2043" y="8388"/>
                          <a:pt x="-1509" y="22967"/>
                          <a:pt x="6259" y="36538"/>
                        </a:cubicBezTo>
                        <a:cubicBezTo>
                          <a:pt x="14580" y="51072"/>
                          <a:pt x="36391" y="54117"/>
                          <a:pt x="36391" y="54117"/>
                        </a:cubicBezTo>
                        <a:cubicBezTo>
                          <a:pt x="36391" y="54117"/>
                          <a:pt x="44683" y="33544"/>
                          <a:pt x="36362" y="19009"/>
                        </a:cubicBezTo>
                        <a:cubicBezTo>
                          <a:pt x="28537" y="5341"/>
                          <a:pt x="16164" y="-2429"/>
                          <a:pt x="7799" y="0"/>
                        </a:cubicBezTo>
                        <a:cubicBezTo>
                          <a:pt x="7235" y="777"/>
                          <a:pt x="15573" y="16926"/>
                          <a:pt x="15067" y="17220"/>
                        </a:cubicBezTo>
                        <a:close/>
                        <a:moveTo>
                          <a:pt x="32805" y="47853"/>
                        </a:moveTo>
                        <a:cubicBezTo>
                          <a:pt x="38235" y="33446"/>
                          <a:pt x="34142" y="23280"/>
                          <a:pt x="34142" y="23280"/>
                        </a:cubicBezTo>
                        <a:cubicBezTo>
                          <a:pt x="40528" y="34436"/>
                          <a:pt x="34164" y="50227"/>
                          <a:pt x="34164" y="50227"/>
                        </a:cubicBezTo>
                        <a:cubicBezTo>
                          <a:pt x="34164" y="50227"/>
                          <a:pt x="17423" y="47890"/>
                          <a:pt x="11037" y="36734"/>
                        </a:cubicBezTo>
                        <a:cubicBezTo>
                          <a:pt x="11037" y="36734"/>
                          <a:pt x="17689" y="45410"/>
                          <a:pt x="32805" y="47853"/>
                        </a:cubicBezTo>
                        <a:close/>
                        <a:moveTo>
                          <a:pt x="29448" y="41989"/>
                        </a:moveTo>
                        <a:cubicBezTo>
                          <a:pt x="33094" y="32316"/>
                          <a:pt x="30345" y="25491"/>
                          <a:pt x="30345" y="25491"/>
                        </a:cubicBezTo>
                        <a:cubicBezTo>
                          <a:pt x="34633" y="32981"/>
                          <a:pt x="30361" y="43582"/>
                          <a:pt x="30361" y="43582"/>
                        </a:cubicBezTo>
                        <a:cubicBezTo>
                          <a:pt x="30361" y="43582"/>
                          <a:pt x="19121" y="42013"/>
                          <a:pt x="14833" y="34524"/>
                        </a:cubicBezTo>
                        <a:cubicBezTo>
                          <a:pt x="14833" y="34524"/>
                          <a:pt x="19299" y="40348"/>
                          <a:pt x="29448" y="41989"/>
                        </a:cubicBezTo>
                        <a:close/>
                      </a:path>
                    </a:pathLst>
                  </a:custGeom>
                  <a:grpFill/>
                  <a:ln w="7600" cap="flat">
                    <a:noFill/>
                    <a:bevel/>
                  </a:ln>
                </p:spPr>
              </p:sp>
              <p:sp>
                <p:nvSpPr>
                  <p:cNvPr id="507" name="任意多边形: 形状 506"/>
                  <p:cNvSpPr/>
                  <p:nvPr/>
                </p:nvSpPr>
                <p:spPr>
                  <a:xfrm>
                    <a:off x="2081088" y="858675"/>
                    <a:ext cx="53659" cy="40410"/>
                  </a:xfrm>
                  <a:custGeom>
                    <a:avLst/>
                    <a:gdLst/>
                    <a:ahLst/>
                    <a:cxnLst/>
                    <a:rect l="0" t="0" r="0" b="0"/>
                    <a:pathLst>
                      <a:path w="53659" h="40410">
                        <a:moveTo>
                          <a:pt x="36584" y="15196"/>
                        </a:moveTo>
                        <a:cubicBezTo>
                          <a:pt x="36260" y="14629"/>
                          <a:pt x="51543" y="5188"/>
                          <a:pt x="51157" y="4679"/>
                        </a:cubicBezTo>
                        <a:cubicBezTo>
                          <a:pt x="45341" y="-2061"/>
                          <a:pt x="30886" y="-1522"/>
                          <a:pt x="17431" y="6313"/>
                        </a:cubicBezTo>
                        <a:cubicBezTo>
                          <a:pt x="3019" y="14704"/>
                          <a:pt x="0" y="36702"/>
                          <a:pt x="0" y="36702"/>
                        </a:cubicBezTo>
                        <a:cubicBezTo>
                          <a:pt x="0" y="36702"/>
                          <a:pt x="20399" y="45064"/>
                          <a:pt x="34810" y="36673"/>
                        </a:cubicBezTo>
                        <a:cubicBezTo>
                          <a:pt x="48363" y="28781"/>
                          <a:pt x="56067" y="16302"/>
                          <a:pt x="52982" y="7866"/>
                        </a:cubicBezTo>
                        <a:cubicBezTo>
                          <a:pt x="52821" y="7297"/>
                          <a:pt x="36876" y="15706"/>
                          <a:pt x="36584" y="15196"/>
                        </a:cubicBezTo>
                        <a:close/>
                        <a:moveTo>
                          <a:pt x="6211" y="33086"/>
                        </a:moveTo>
                        <a:cubicBezTo>
                          <a:pt x="20496" y="38562"/>
                          <a:pt x="30575" y="34433"/>
                          <a:pt x="30575" y="34433"/>
                        </a:cubicBezTo>
                        <a:cubicBezTo>
                          <a:pt x="19514" y="40874"/>
                          <a:pt x="3857" y="34456"/>
                          <a:pt x="3857" y="34456"/>
                        </a:cubicBezTo>
                        <a:cubicBezTo>
                          <a:pt x="3857" y="34456"/>
                          <a:pt x="6174" y="17572"/>
                          <a:pt x="17236" y="11131"/>
                        </a:cubicBezTo>
                        <a:cubicBezTo>
                          <a:pt x="17236" y="11131"/>
                          <a:pt x="8634" y="17840"/>
                          <a:pt x="6211" y="33086"/>
                        </a:cubicBezTo>
                        <a:close/>
                        <a:moveTo>
                          <a:pt x="12026" y="29700"/>
                        </a:moveTo>
                        <a:cubicBezTo>
                          <a:pt x="21617" y="33376"/>
                          <a:pt x="28384" y="30605"/>
                          <a:pt x="28384" y="30605"/>
                        </a:cubicBezTo>
                        <a:cubicBezTo>
                          <a:pt x="20957" y="34929"/>
                          <a:pt x="10446" y="30620"/>
                          <a:pt x="10446" y="30620"/>
                        </a:cubicBezTo>
                        <a:cubicBezTo>
                          <a:pt x="10446" y="30620"/>
                          <a:pt x="12001" y="19284"/>
                          <a:pt x="19427" y="14960"/>
                        </a:cubicBezTo>
                        <a:cubicBezTo>
                          <a:pt x="19427" y="14960"/>
                          <a:pt x="13652" y="19464"/>
                          <a:pt x="12026" y="29700"/>
                        </a:cubicBezTo>
                        <a:close/>
                      </a:path>
                    </a:pathLst>
                  </a:custGeom>
                  <a:grpFill/>
                  <a:ln w="7600" cap="flat">
                    <a:noFill/>
                    <a:bevel/>
                  </a:ln>
                </p:spPr>
              </p:sp>
              <p:sp>
                <p:nvSpPr>
                  <p:cNvPr id="508" name="任意多边形: 形状 507"/>
                  <p:cNvSpPr/>
                  <p:nvPr/>
                </p:nvSpPr>
                <p:spPr>
                  <a:xfrm>
                    <a:off x="2135171" y="857610"/>
                    <a:ext cx="7889" cy="7957"/>
                  </a:xfrm>
                  <a:custGeom>
                    <a:avLst/>
                    <a:gdLst/>
                    <a:ahLst/>
                    <a:cxnLst/>
                    <a:rect l="0" t="0" r="0" b="0"/>
                    <a:pathLst>
                      <a:path w="7889" h="7957">
                        <a:moveTo>
                          <a:pt x="1973" y="534"/>
                        </a:moveTo>
                        <a:cubicBezTo>
                          <a:pt x="3859" y="-565"/>
                          <a:pt x="6271" y="0"/>
                          <a:pt x="7360" y="1990"/>
                        </a:cubicBezTo>
                        <a:cubicBezTo>
                          <a:pt x="8449" y="3892"/>
                          <a:pt x="7803" y="6325"/>
                          <a:pt x="5917" y="7423"/>
                        </a:cubicBezTo>
                        <a:cubicBezTo>
                          <a:pt x="4030" y="8522"/>
                          <a:pt x="1618" y="7870"/>
                          <a:pt x="529" y="5967"/>
                        </a:cubicBezTo>
                        <a:cubicBezTo>
                          <a:pt x="-560" y="4065"/>
                          <a:pt x="0" y="1632"/>
                          <a:pt x="1973" y="534"/>
                        </a:cubicBezTo>
                        <a:close/>
                      </a:path>
                    </a:pathLst>
                  </a:custGeom>
                  <a:grpFill/>
                  <a:ln w="7600" cap="flat">
                    <a:noFill/>
                    <a:bevel/>
                  </a:ln>
                </p:spPr>
              </p:sp>
              <p:sp>
                <p:nvSpPr>
                  <p:cNvPr id="509" name="任意多边形: 形状 508"/>
                  <p:cNvSpPr/>
                  <p:nvPr/>
                </p:nvSpPr>
                <p:spPr>
                  <a:xfrm>
                    <a:off x="2144247" y="822770"/>
                    <a:ext cx="53677" cy="40407"/>
                  </a:xfrm>
                  <a:custGeom>
                    <a:avLst/>
                    <a:gdLst/>
                    <a:ahLst/>
                    <a:cxnLst/>
                    <a:rect l="0" t="0" r="0" b="0"/>
                    <a:pathLst>
                      <a:path w="53677" h="40407">
                        <a:moveTo>
                          <a:pt x="16138" y="26231"/>
                        </a:moveTo>
                        <a:cubicBezTo>
                          <a:pt x="15813" y="25664"/>
                          <a:pt x="0" y="34292"/>
                          <a:pt x="-179" y="33701"/>
                        </a:cubicBezTo>
                        <a:cubicBezTo>
                          <a:pt x="-3059" y="25251"/>
                          <a:pt x="4632" y="12894"/>
                          <a:pt x="18087" y="5060"/>
                        </a:cubicBezTo>
                        <a:cubicBezTo>
                          <a:pt x="32498" y="-3332"/>
                          <a:pt x="52897" y="5030"/>
                          <a:pt x="52897" y="5030"/>
                        </a:cubicBezTo>
                        <a:cubicBezTo>
                          <a:pt x="52897" y="5030"/>
                          <a:pt x="49878" y="27028"/>
                          <a:pt x="35467" y="35420"/>
                        </a:cubicBezTo>
                        <a:cubicBezTo>
                          <a:pt x="21914" y="43311"/>
                          <a:pt x="7346" y="43801"/>
                          <a:pt x="1645" y="36888"/>
                        </a:cubicBezTo>
                        <a:cubicBezTo>
                          <a:pt x="1237" y="36463"/>
                          <a:pt x="16430" y="26741"/>
                          <a:pt x="16138" y="26231"/>
                        </a:cubicBezTo>
                        <a:close/>
                        <a:moveTo>
                          <a:pt x="46686" y="8647"/>
                        </a:moveTo>
                        <a:cubicBezTo>
                          <a:pt x="44246" y="23862"/>
                          <a:pt x="35661" y="30601"/>
                          <a:pt x="35661" y="30601"/>
                        </a:cubicBezTo>
                        <a:cubicBezTo>
                          <a:pt x="46723" y="24160"/>
                          <a:pt x="49040" y="7276"/>
                          <a:pt x="49040" y="7276"/>
                        </a:cubicBezTo>
                        <a:cubicBezTo>
                          <a:pt x="49040" y="7276"/>
                          <a:pt x="33383" y="858"/>
                          <a:pt x="22322" y="7299"/>
                        </a:cubicBezTo>
                        <a:cubicBezTo>
                          <a:pt x="22322" y="7299"/>
                          <a:pt x="32383" y="3140"/>
                          <a:pt x="46686" y="8647"/>
                        </a:cubicBezTo>
                        <a:close/>
                        <a:moveTo>
                          <a:pt x="40871" y="12033"/>
                        </a:moveTo>
                        <a:cubicBezTo>
                          <a:pt x="39233" y="22248"/>
                          <a:pt x="33469" y="26772"/>
                          <a:pt x="33469" y="26772"/>
                        </a:cubicBezTo>
                        <a:cubicBezTo>
                          <a:pt x="40896" y="22448"/>
                          <a:pt x="42452" y="11112"/>
                          <a:pt x="42452" y="11112"/>
                        </a:cubicBezTo>
                        <a:cubicBezTo>
                          <a:pt x="42452" y="11112"/>
                          <a:pt x="31940" y="6803"/>
                          <a:pt x="24513" y="11128"/>
                        </a:cubicBezTo>
                        <a:cubicBezTo>
                          <a:pt x="24513" y="11128"/>
                          <a:pt x="31269" y="8335"/>
                          <a:pt x="40871" y="12033"/>
                        </a:cubicBezTo>
                        <a:close/>
                      </a:path>
                    </a:pathLst>
                  </a:custGeom>
                  <a:grpFill/>
                  <a:ln w="7600" cap="flat">
                    <a:noFill/>
                    <a:bevel/>
                  </a:ln>
                </p:spPr>
              </p:sp>
            </p:grpSp>
            <p:grpSp>
              <p:nvGrpSpPr>
                <p:cNvPr id="349" name="组合 348"/>
                <p:cNvGrpSpPr/>
                <p:nvPr/>
              </p:nvGrpSpPr>
              <p:grpSpPr>
                <a:xfrm rot="510912" flipH="1">
                  <a:off x="3079555" y="2006443"/>
                  <a:ext cx="148993" cy="150426"/>
                  <a:chOff x="2181597" y="859189"/>
                  <a:chExt cx="38471" cy="38841"/>
                </a:xfrm>
                <a:grpFill/>
              </p:grpSpPr>
              <p:sp>
                <p:nvSpPr>
                  <p:cNvPr id="500" name="任意多边形: 形状 499"/>
                  <p:cNvSpPr/>
                  <p:nvPr/>
                </p:nvSpPr>
                <p:spPr>
                  <a:xfrm>
                    <a:off x="2181481" y="868984"/>
                    <a:ext cx="17527" cy="11478"/>
                  </a:xfrm>
                  <a:custGeom>
                    <a:avLst/>
                    <a:gdLst/>
                    <a:ahLst/>
                    <a:cxnLst/>
                    <a:rect l="0" t="0" r="0" b="0"/>
                    <a:pathLst>
                      <a:path w="17527" h="11478">
                        <a:moveTo>
                          <a:pt x="12267" y="7083"/>
                        </a:moveTo>
                        <a:cubicBezTo>
                          <a:pt x="12199" y="7270"/>
                          <a:pt x="17299" y="9295"/>
                          <a:pt x="17210" y="9469"/>
                        </a:cubicBezTo>
                        <a:cubicBezTo>
                          <a:pt x="15813" y="11811"/>
                          <a:pt x="11431" y="12423"/>
                          <a:pt x="6966" y="10784"/>
                        </a:cubicBezTo>
                        <a:cubicBezTo>
                          <a:pt x="2184" y="9028"/>
                          <a:pt x="116" y="2565"/>
                          <a:pt x="116" y="2565"/>
                        </a:cubicBezTo>
                        <a:cubicBezTo>
                          <a:pt x="116" y="2565"/>
                          <a:pt x="5820" y="-1046"/>
                          <a:pt x="10602" y="709"/>
                        </a:cubicBezTo>
                        <a:cubicBezTo>
                          <a:pt x="15099" y="2360"/>
                          <a:pt x="18077" y="5706"/>
                          <a:pt x="17592" y="8412"/>
                        </a:cubicBezTo>
                        <a:cubicBezTo>
                          <a:pt x="17573" y="8592"/>
                          <a:pt x="12328" y="6913"/>
                          <a:pt x="12267" y="7083"/>
                        </a:cubicBezTo>
                        <a:close/>
                        <a:moveTo>
                          <a:pt x="2177" y="3321"/>
                        </a:moveTo>
                        <a:cubicBezTo>
                          <a:pt x="6191" y="907"/>
                          <a:pt x="9444" y="1610"/>
                          <a:pt x="9444" y="1610"/>
                        </a:cubicBezTo>
                        <a:cubicBezTo>
                          <a:pt x="5774" y="263"/>
                          <a:pt x="1396" y="3035"/>
                          <a:pt x="1396" y="3035"/>
                        </a:cubicBezTo>
                        <a:cubicBezTo>
                          <a:pt x="1396" y="3035"/>
                          <a:pt x="2983" y="7996"/>
                          <a:pt x="6654" y="9343"/>
                        </a:cubicBezTo>
                        <a:cubicBezTo>
                          <a:pt x="6654" y="9343"/>
                          <a:pt x="3710" y="7783"/>
                          <a:pt x="2177" y="3321"/>
                        </a:cubicBezTo>
                        <a:close/>
                        <a:moveTo>
                          <a:pt x="4107" y="4030"/>
                        </a:moveTo>
                        <a:cubicBezTo>
                          <a:pt x="6802" y="2409"/>
                          <a:pt x="8986" y="2881"/>
                          <a:pt x="8986" y="2881"/>
                        </a:cubicBezTo>
                        <a:cubicBezTo>
                          <a:pt x="6521" y="1976"/>
                          <a:pt x="3582" y="3837"/>
                          <a:pt x="3582" y="3837"/>
                        </a:cubicBezTo>
                        <a:cubicBezTo>
                          <a:pt x="3582" y="3837"/>
                          <a:pt x="4648" y="7168"/>
                          <a:pt x="7112" y="8072"/>
                        </a:cubicBezTo>
                        <a:cubicBezTo>
                          <a:pt x="7112" y="8072"/>
                          <a:pt x="5136" y="7025"/>
                          <a:pt x="4107" y="4030"/>
                        </a:cubicBezTo>
                        <a:close/>
                      </a:path>
                    </a:pathLst>
                  </a:custGeom>
                  <a:grpFill/>
                  <a:ln w="7600" cap="flat">
                    <a:noFill/>
                    <a:bevel/>
                  </a:ln>
                </p:spPr>
              </p:sp>
              <p:sp>
                <p:nvSpPr>
                  <p:cNvPr id="501" name="任意多边形: 形状 500"/>
                  <p:cNvSpPr/>
                  <p:nvPr/>
                </p:nvSpPr>
                <p:spPr>
                  <a:xfrm>
                    <a:off x="2202533" y="876530"/>
                    <a:ext cx="17535" cy="11478"/>
                  </a:xfrm>
                  <a:custGeom>
                    <a:avLst/>
                    <a:gdLst/>
                    <a:ahLst/>
                    <a:cxnLst/>
                    <a:rect l="0" t="0" r="0" b="0"/>
                    <a:pathLst>
                      <a:path w="17535" h="11478">
                        <a:moveTo>
                          <a:pt x="5347" y="4724"/>
                        </a:moveTo>
                        <a:cubicBezTo>
                          <a:pt x="5280" y="4912"/>
                          <a:pt x="0" y="3157"/>
                          <a:pt x="0" y="3349"/>
                        </a:cubicBezTo>
                        <a:cubicBezTo>
                          <a:pt x="0" y="6048"/>
                          <a:pt x="2584" y="9357"/>
                          <a:pt x="7049" y="10996"/>
                        </a:cubicBezTo>
                        <a:cubicBezTo>
                          <a:pt x="11832" y="12752"/>
                          <a:pt x="17535" y="9141"/>
                          <a:pt x="17535" y="9141"/>
                        </a:cubicBezTo>
                        <a:cubicBezTo>
                          <a:pt x="17535" y="9141"/>
                          <a:pt x="15467" y="2677"/>
                          <a:pt x="10685" y="922"/>
                        </a:cubicBezTo>
                        <a:cubicBezTo>
                          <a:pt x="6188" y="0"/>
                          <a:pt x="1775" y="0"/>
                          <a:pt x="0" y="2291"/>
                        </a:cubicBezTo>
                        <a:cubicBezTo>
                          <a:pt x="0" y="2441"/>
                          <a:pt x="5409" y="4555"/>
                          <a:pt x="5347" y="4724"/>
                        </a:cubicBezTo>
                        <a:close/>
                        <a:moveTo>
                          <a:pt x="15474" y="8384"/>
                        </a:moveTo>
                        <a:cubicBezTo>
                          <a:pt x="13938" y="3932"/>
                          <a:pt x="10997" y="2363"/>
                          <a:pt x="10997" y="2363"/>
                        </a:cubicBezTo>
                        <a:cubicBezTo>
                          <a:pt x="14668" y="3710"/>
                          <a:pt x="16255" y="8671"/>
                          <a:pt x="16255" y="8671"/>
                        </a:cubicBezTo>
                        <a:cubicBezTo>
                          <a:pt x="16255" y="8671"/>
                          <a:pt x="11877" y="11443"/>
                          <a:pt x="8207" y="10095"/>
                        </a:cubicBezTo>
                        <a:cubicBezTo>
                          <a:pt x="8207" y="10095"/>
                          <a:pt x="11456" y="10809"/>
                          <a:pt x="15474" y="8384"/>
                        </a:cubicBezTo>
                        <a:close/>
                        <a:moveTo>
                          <a:pt x="13544" y="7676"/>
                        </a:moveTo>
                        <a:cubicBezTo>
                          <a:pt x="12513" y="4687"/>
                          <a:pt x="10539" y="3633"/>
                          <a:pt x="10539" y="3633"/>
                        </a:cubicBezTo>
                        <a:cubicBezTo>
                          <a:pt x="13003" y="4538"/>
                          <a:pt x="14069" y="7868"/>
                          <a:pt x="14069" y="7868"/>
                        </a:cubicBezTo>
                        <a:cubicBezTo>
                          <a:pt x="14069" y="7868"/>
                          <a:pt x="11130" y="9729"/>
                          <a:pt x="8665" y="8825"/>
                        </a:cubicBezTo>
                        <a:cubicBezTo>
                          <a:pt x="8665" y="8825"/>
                          <a:pt x="10847" y="9304"/>
                          <a:pt x="13544" y="7676"/>
                        </a:cubicBezTo>
                        <a:close/>
                      </a:path>
                    </a:pathLst>
                  </a:custGeom>
                  <a:grpFill/>
                  <a:ln w="7600" cap="flat">
                    <a:noFill/>
                    <a:bevel/>
                  </a:ln>
                </p:spPr>
              </p:sp>
              <p:sp>
                <p:nvSpPr>
                  <p:cNvPr id="502" name="任意多边形: 形状 501"/>
                  <p:cNvSpPr/>
                  <p:nvPr/>
                </p:nvSpPr>
                <p:spPr>
                  <a:xfrm>
                    <a:off x="2191507" y="880346"/>
                    <a:ext cx="11380" cy="17685"/>
                  </a:xfrm>
                  <a:custGeom>
                    <a:avLst/>
                    <a:gdLst/>
                    <a:ahLst/>
                    <a:cxnLst/>
                    <a:rect l="0" t="0" r="0" b="0"/>
                    <a:pathLst>
                      <a:path w="11380" h="17685">
                        <a:moveTo>
                          <a:pt x="6696" y="5393"/>
                        </a:moveTo>
                        <a:cubicBezTo>
                          <a:pt x="6510" y="5325"/>
                          <a:pt x="8250" y="0"/>
                          <a:pt x="8060" y="0"/>
                        </a:cubicBezTo>
                        <a:cubicBezTo>
                          <a:pt x="5384" y="0"/>
                          <a:pt x="2102" y="2606"/>
                          <a:pt x="0" y="7110"/>
                        </a:cubicBezTo>
                        <a:cubicBezTo>
                          <a:pt x="-1263" y="11933"/>
                          <a:pt x="2317" y="17685"/>
                          <a:pt x="2317" y="17685"/>
                        </a:cubicBezTo>
                        <a:cubicBezTo>
                          <a:pt x="2317" y="17685"/>
                          <a:pt x="8726" y="15600"/>
                          <a:pt x="10466" y="10776"/>
                        </a:cubicBezTo>
                        <a:cubicBezTo>
                          <a:pt x="12103" y="6241"/>
                          <a:pt x="11476" y="1790"/>
                          <a:pt x="9109" y="0"/>
                        </a:cubicBezTo>
                        <a:cubicBezTo>
                          <a:pt x="8960" y="0"/>
                          <a:pt x="6864" y="5455"/>
                          <a:pt x="6696" y="5393"/>
                        </a:cubicBezTo>
                        <a:close/>
                        <a:moveTo>
                          <a:pt x="3067" y="15606"/>
                        </a:moveTo>
                        <a:cubicBezTo>
                          <a:pt x="7481" y="14057"/>
                          <a:pt x="9038" y="11091"/>
                          <a:pt x="9038" y="11091"/>
                        </a:cubicBezTo>
                        <a:cubicBezTo>
                          <a:pt x="7702" y="14793"/>
                          <a:pt x="2783" y="16394"/>
                          <a:pt x="2783" y="16394"/>
                        </a:cubicBezTo>
                        <a:cubicBezTo>
                          <a:pt x="2783" y="16394"/>
                          <a:pt x="0" y="11979"/>
                          <a:pt x="1371" y="8277"/>
                        </a:cubicBezTo>
                        <a:cubicBezTo>
                          <a:pt x="1371" y="8277"/>
                          <a:pt x="0" y="11554"/>
                          <a:pt x="3067" y="15606"/>
                        </a:cubicBezTo>
                        <a:close/>
                        <a:moveTo>
                          <a:pt x="3770" y="13660"/>
                        </a:moveTo>
                        <a:cubicBezTo>
                          <a:pt x="6733" y="12620"/>
                          <a:pt x="7778" y="10629"/>
                          <a:pt x="7778" y="10629"/>
                        </a:cubicBezTo>
                        <a:cubicBezTo>
                          <a:pt x="6881" y="13114"/>
                          <a:pt x="3579" y="14189"/>
                          <a:pt x="3579" y="14189"/>
                        </a:cubicBezTo>
                        <a:cubicBezTo>
                          <a:pt x="3579" y="14189"/>
                          <a:pt x="1734" y="11225"/>
                          <a:pt x="2631" y="8739"/>
                        </a:cubicBezTo>
                        <a:cubicBezTo>
                          <a:pt x="2631" y="8739"/>
                          <a:pt x="2156" y="10940"/>
                          <a:pt x="3770" y="13660"/>
                        </a:cubicBezTo>
                        <a:close/>
                      </a:path>
                    </a:pathLst>
                  </a:custGeom>
                  <a:grpFill/>
                  <a:ln w="7600" cap="flat">
                    <a:noFill/>
                    <a:bevel/>
                  </a:ln>
                </p:spPr>
              </p:sp>
              <p:sp>
                <p:nvSpPr>
                  <p:cNvPr id="503" name="任意多边形: 形状 502"/>
                  <p:cNvSpPr/>
                  <p:nvPr/>
                </p:nvSpPr>
                <p:spPr>
                  <a:xfrm>
                    <a:off x="2199626" y="877393"/>
                    <a:ext cx="2413" cy="2434"/>
                  </a:xfrm>
                  <a:custGeom>
                    <a:avLst/>
                    <a:gdLst/>
                    <a:ahLst/>
                    <a:cxnLst/>
                    <a:rect l="0" t="0" r="0" b="0"/>
                    <a:pathLst>
                      <a:path w="2413" h="2434">
                        <a:moveTo>
                          <a:pt x="0" y="801"/>
                        </a:moveTo>
                        <a:cubicBezTo>
                          <a:pt x="301" y="169"/>
                          <a:pt x="993" y="-156"/>
                          <a:pt x="1619" y="0"/>
                        </a:cubicBezTo>
                        <a:cubicBezTo>
                          <a:pt x="2245" y="303"/>
                          <a:pt x="2568" y="1002"/>
                          <a:pt x="2340" y="1633"/>
                        </a:cubicBezTo>
                        <a:cubicBezTo>
                          <a:pt x="2112" y="2264"/>
                          <a:pt x="1420" y="2590"/>
                          <a:pt x="794" y="2360"/>
                        </a:cubicBezTo>
                        <a:cubicBezTo>
                          <a:pt x="168" y="2130"/>
                          <a:pt x="-155" y="1432"/>
                          <a:pt x="0" y="801"/>
                        </a:cubicBezTo>
                        <a:close/>
                      </a:path>
                    </a:pathLst>
                  </a:custGeom>
                  <a:grpFill/>
                  <a:ln w="7600" cap="flat">
                    <a:noFill/>
                    <a:bevel/>
                  </a:ln>
                </p:spPr>
              </p:sp>
              <p:sp>
                <p:nvSpPr>
                  <p:cNvPr id="504" name="任意多边形: 形状 503"/>
                  <p:cNvSpPr/>
                  <p:nvPr/>
                </p:nvSpPr>
                <p:spPr>
                  <a:xfrm>
                    <a:off x="2199004" y="859072"/>
                    <a:ext cx="11381" cy="17677"/>
                  </a:xfrm>
                  <a:custGeom>
                    <a:avLst/>
                    <a:gdLst/>
                    <a:ahLst/>
                    <a:cxnLst/>
                    <a:rect l="0" t="0" r="0" b="0"/>
                    <a:pathLst>
                      <a:path w="11381" h="17677">
                        <a:moveTo>
                          <a:pt x="4358" y="12372"/>
                        </a:moveTo>
                        <a:cubicBezTo>
                          <a:pt x="4172" y="12304"/>
                          <a:pt x="2164" y="17447"/>
                          <a:pt x="1992" y="17357"/>
                        </a:cubicBezTo>
                        <a:cubicBezTo>
                          <a:pt x="-330" y="15948"/>
                          <a:pt x="-937" y="11529"/>
                          <a:pt x="688" y="7026"/>
                        </a:cubicBezTo>
                        <a:cubicBezTo>
                          <a:pt x="2429" y="2203"/>
                          <a:pt x="8838" y="117"/>
                          <a:pt x="8838" y="117"/>
                        </a:cubicBezTo>
                        <a:cubicBezTo>
                          <a:pt x="8838" y="117"/>
                          <a:pt x="12418" y="5869"/>
                          <a:pt x="10677" y="10693"/>
                        </a:cubicBezTo>
                        <a:cubicBezTo>
                          <a:pt x="9041" y="15228"/>
                          <a:pt x="5723" y="18231"/>
                          <a:pt x="3040" y="17742"/>
                        </a:cubicBezTo>
                        <a:cubicBezTo>
                          <a:pt x="2862" y="17723"/>
                          <a:pt x="4526" y="12434"/>
                          <a:pt x="4358" y="12372"/>
                        </a:cubicBezTo>
                        <a:close/>
                        <a:moveTo>
                          <a:pt x="8088" y="2196"/>
                        </a:moveTo>
                        <a:cubicBezTo>
                          <a:pt x="10482" y="6244"/>
                          <a:pt x="9784" y="9525"/>
                          <a:pt x="9784" y="9525"/>
                        </a:cubicBezTo>
                        <a:cubicBezTo>
                          <a:pt x="11120" y="5823"/>
                          <a:pt x="8372" y="1408"/>
                          <a:pt x="8372" y="1408"/>
                        </a:cubicBezTo>
                        <a:cubicBezTo>
                          <a:pt x="8372" y="1408"/>
                          <a:pt x="3453" y="3009"/>
                          <a:pt x="2117" y="6711"/>
                        </a:cubicBezTo>
                        <a:cubicBezTo>
                          <a:pt x="2117" y="6711"/>
                          <a:pt x="3663" y="3741"/>
                          <a:pt x="8088" y="2196"/>
                        </a:cubicBezTo>
                        <a:close/>
                        <a:moveTo>
                          <a:pt x="7385" y="4142"/>
                        </a:moveTo>
                        <a:cubicBezTo>
                          <a:pt x="8993" y="6860"/>
                          <a:pt x="8524" y="9063"/>
                          <a:pt x="8524" y="9063"/>
                        </a:cubicBezTo>
                        <a:cubicBezTo>
                          <a:pt x="9421" y="6577"/>
                          <a:pt x="7576" y="3613"/>
                          <a:pt x="7576" y="3613"/>
                        </a:cubicBezTo>
                        <a:cubicBezTo>
                          <a:pt x="7576" y="3613"/>
                          <a:pt x="4274" y="4688"/>
                          <a:pt x="3377" y="7173"/>
                        </a:cubicBezTo>
                        <a:cubicBezTo>
                          <a:pt x="3377" y="7173"/>
                          <a:pt x="4415" y="5180"/>
                          <a:pt x="7385" y="4142"/>
                        </a:cubicBezTo>
                        <a:close/>
                      </a:path>
                    </a:pathLst>
                  </a:custGeom>
                  <a:grpFill/>
                  <a:ln w="7600" cap="flat">
                    <a:noFill/>
                    <a:bevel/>
                  </a:ln>
                </p:spPr>
              </p:sp>
            </p:grpSp>
            <p:grpSp>
              <p:nvGrpSpPr>
                <p:cNvPr id="350" name="组合 349"/>
                <p:cNvGrpSpPr/>
                <p:nvPr/>
              </p:nvGrpSpPr>
              <p:grpSpPr>
                <a:xfrm rot="510912" flipH="1">
                  <a:off x="2546266" y="1994984"/>
                  <a:ext cx="211571" cy="213604"/>
                  <a:chOff x="2300939" y="875366"/>
                  <a:chExt cx="54629" cy="55154"/>
                </a:xfrm>
                <a:grpFill/>
              </p:grpSpPr>
              <p:sp>
                <p:nvSpPr>
                  <p:cNvPr id="495" name="任意多边形: 形状 494"/>
                  <p:cNvSpPr/>
                  <p:nvPr/>
                </p:nvSpPr>
                <p:spPr>
                  <a:xfrm>
                    <a:off x="2300774" y="889274"/>
                    <a:ext cx="24888" cy="16298"/>
                  </a:xfrm>
                  <a:custGeom>
                    <a:avLst/>
                    <a:gdLst/>
                    <a:ahLst/>
                    <a:cxnLst/>
                    <a:rect l="0" t="0" r="0" b="0"/>
                    <a:pathLst>
                      <a:path w="24888" h="16298">
                        <a:moveTo>
                          <a:pt x="17419" y="10057"/>
                        </a:moveTo>
                        <a:cubicBezTo>
                          <a:pt x="17323" y="10324"/>
                          <a:pt x="24565" y="13199"/>
                          <a:pt x="24438" y="13446"/>
                        </a:cubicBezTo>
                        <a:cubicBezTo>
                          <a:pt x="22455" y="16771"/>
                          <a:pt x="16232" y="17640"/>
                          <a:pt x="9892" y="15313"/>
                        </a:cubicBezTo>
                        <a:cubicBezTo>
                          <a:pt x="3101" y="12820"/>
                          <a:pt x="165" y="3642"/>
                          <a:pt x="165" y="3642"/>
                        </a:cubicBezTo>
                        <a:cubicBezTo>
                          <a:pt x="165" y="3642"/>
                          <a:pt x="8264" y="-1486"/>
                          <a:pt x="15055" y="1007"/>
                        </a:cubicBezTo>
                        <a:cubicBezTo>
                          <a:pt x="21441" y="3351"/>
                          <a:pt x="25669" y="8102"/>
                          <a:pt x="24980" y="11945"/>
                        </a:cubicBezTo>
                        <a:cubicBezTo>
                          <a:pt x="24954" y="12200"/>
                          <a:pt x="17506" y="9817"/>
                          <a:pt x="17419" y="10057"/>
                        </a:cubicBezTo>
                        <a:close/>
                        <a:moveTo>
                          <a:pt x="3092" y="4716"/>
                        </a:moveTo>
                        <a:cubicBezTo>
                          <a:pt x="8792" y="1288"/>
                          <a:pt x="13411" y="2287"/>
                          <a:pt x="13411" y="2287"/>
                        </a:cubicBezTo>
                        <a:cubicBezTo>
                          <a:pt x="8199" y="373"/>
                          <a:pt x="1983" y="4309"/>
                          <a:pt x="1983" y="4309"/>
                        </a:cubicBezTo>
                        <a:cubicBezTo>
                          <a:pt x="1983" y="4309"/>
                          <a:pt x="4236" y="11354"/>
                          <a:pt x="9448" y="13267"/>
                        </a:cubicBezTo>
                        <a:cubicBezTo>
                          <a:pt x="9448" y="13267"/>
                          <a:pt x="5268" y="11052"/>
                          <a:pt x="3092" y="4716"/>
                        </a:cubicBezTo>
                        <a:close/>
                        <a:moveTo>
                          <a:pt x="5832" y="5722"/>
                        </a:moveTo>
                        <a:cubicBezTo>
                          <a:pt x="9659" y="3420"/>
                          <a:pt x="12760" y="4091"/>
                          <a:pt x="12760" y="4091"/>
                        </a:cubicBezTo>
                        <a:cubicBezTo>
                          <a:pt x="9260" y="2806"/>
                          <a:pt x="5087" y="5449"/>
                          <a:pt x="5087" y="5449"/>
                        </a:cubicBezTo>
                        <a:cubicBezTo>
                          <a:pt x="5087" y="5449"/>
                          <a:pt x="6600" y="10178"/>
                          <a:pt x="10099" y="11463"/>
                        </a:cubicBezTo>
                        <a:cubicBezTo>
                          <a:pt x="10099" y="11463"/>
                          <a:pt x="7293" y="9976"/>
                          <a:pt x="5832" y="5722"/>
                        </a:cubicBezTo>
                        <a:close/>
                      </a:path>
                    </a:pathLst>
                  </a:custGeom>
                  <a:grpFill/>
                  <a:ln w="7600" cap="flat">
                    <a:noFill/>
                    <a:bevel/>
                  </a:ln>
                </p:spPr>
              </p:sp>
              <p:sp>
                <p:nvSpPr>
                  <p:cNvPr id="496" name="任意多边形: 形状 495"/>
                  <p:cNvSpPr/>
                  <p:nvPr/>
                </p:nvSpPr>
                <p:spPr>
                  <a:xfrm>
                    <a:off x="2330668" y="899989"/>
                    <a:ext cx="24899" cy="16298"/>
                  </a:xfrm>
                  <a:custGeom>
                    <a:avLst/>
                    <a:gdLst/>
                    <a:ahLst/>
                    <a:cxnLst/>
                    <a:rect l="0" t="0" r="0" b="0"/>
                    <a:pathLst>
                      <a:path w="24899" h="16298">
                        <a:moveTo>
                          <a:pt x="7593" y="6709"/>
                        </a:moveTo>
                        <a:cubicBezTo>
                          <a:pt x="7497" y="6976"/>
                          <a:pt x="0" y="4483"/>
                          <a:pt x="0" y="4755"/>
                        </a:cubicBezTo>
                        <a:cubicBezTo>
                          <a:pt x="0" y="8588"/>
                          <a:pt x="3670" y="13287"/>
                          <a:pt x="10010" y="15615"/>
                        </a:cubicBezTo>
                        <a:cubicBezTo>
                          <a:pt x="16801" y="18108"/>
                          <a:pt x="24899" y="12980"/>
                          <a:pt x="24899" y="12980"/>
                        </a:cubicBezTo>
                        <a:cubicBezTo>
                          <a:pt x="24899" y="12980"/>
                          <a:pt x="21964" y="3802"/>
                          <a:pt x="15173" y="1309"/>
                        </a:cubicBezTo>
                        <a:cubicBezTo>
                          <a:pt x="8787" y="-1035"/>
                          <a:pt x="2520" y="0"/>
                          <a:pt x="0" y="3253"/>
                        </a:cubicBezTo>
                        <a:cubicBezTo>
                          <a:pt x="0" y="3466"/>
                          <a:pt x="7680" y="6468"/>
                          <a:pt x="7593" y="6709"/>
                        </a:cubicBezTo>
                        <a:close/>
                        <a:moveTo>
                          <a:pt x="21973" y="11906"/>
                        </a:moveTo>
                        <a:cubicBezTo>
                          <a:pt x="19792" y="5584"/>
                          <a:pt x="15616" y="3355"/>
                          <a:pt x="15616" y="3355"/>
                        </a:cubicBezTo>
                        <a:cubicBezTo>
                          <a:pt x="20828" y="5268"/>
                          <a:pt x="23082" y="12313"/>
                          <a:pt x="23082" y="12313"/>
                        </a:cubicBezTo>
                        <a:cubicBezTo>
                          <a:pt x="23082" y="12313"/>
                          <a:pt x="16866" y="16248"/>
                          <a:pt x="11654" y="14335"/>
                        </a:cubicBezTo>
                        <a:cubicBezTo>
                          <a:pt x="11654" y="14335"/>
                          <a:pt x="16268" y="15348"/>
                          <a:pt x="21973" y="11906"/>
                        </a:cubicBezTo>
                        <a:close/>
                        <a:moveTo>
                          <a:pt x="19233" y="10900"/>
                        </a:moveTo>
                        <a:cubicBezTo>
                          <a:pt x="17768" y="6656"/>
                          <a:pt x="14965" y="5159"/>
                          <a:pt x="14965" y="5159"/>
                        </a:cubicBezTo>
                        <a:cubicBezTo>
                          <a:pt x="18465" y="6443"/>
                          <a:pt x="19977" y="11173"/>
                          <a:pt x="19977" y="11173"/>
                        </a:cubicBezTo>
                        <a:cubicBezTo>
                          <a:pt x="19977" y="11173"/>
                          <a:pt x="15804" y="13815"/>
                          <a:pt x="12305" y="12531"/>
                        </a:cubicBezTo>
                        <a:cubicBezTo>
                          <a:pt x="12305" y="12531"/>
                          <a:pt x="15403" y="13211"/>
                          <a:pt x="19233" y="10900"/>
                        </a:cubicBezTo>
                        <a:close/>
                      </a:path>
                    </a:pathLst>
                  </a:custGeom>
                  <a:grpFill/>
                  <a:ln w="7600" cap="flat">
                    <a:noFill/>
                    <a:bevel/>
                  </a:ln>
                </p:spPr>
              </p:sp>
              <p:sp>
                <p:nvSpPr>
                  <p:cNvPr id="497" name="任意多边形: 形状 496"/>
                  <p:cNvSpPr/>
                  <p:nvPr/>
                </p:nvSpPr>
                <p:spPr>
                  <a:xfrm>
                    <a:off x="2315011" y="905407"/>
                    <a:ext cx="16160" cy="25112"/>
                  </a:xfrm>
                  <a:custGeom>
                    <a:avLst/>
                    <a:gdLst/>
                    <a:ahLst/>
                    <a:cxnLst/>
                    <a:rect l="0" t="0" r="0" b="0"/>
                    <a:pathLst>
                      <a:path w="16160" h="25112">
                        <a:moveTo>
                          <a:pt x="9508" y="7658"/>
                        </a:moveTo>
                        <a:cubicBezTo>
                          <a:pt x="9244" y="7561"/>
                          <a:pt x="11715" y="0"/>
                          <a:pt x="11445" y="0"/>
                        </a:cubicBezTo>
                        <a:cubicBezTo>
                          <a:pt x="7645" y="0"/>
                          <a:pt x="2985" y="3701"/>
                          <a:pt x="0" y="10095"/>
                        </a:cubicBezTo>
                        <a:cubicBezTo>
                          <a:pt x="-1794" y="16944"/>
                          <a:pt x="3290" y="25112"/>
                          <a:pt x="3290" y="25112"/>
                        </a:cubicBezTo>
                        <a:cubicBezTo>
                          <a:pt x="3290" y="25112"/>
                          <a:pt x="12391" y="22151"/>
                          <a:pt x="14862" y="15302"/>
                        </a:cubicBezTo>
                        <a:cubicBezTo>
                          <a:pt x="17187" y="8862"/>
                          <a:pt x="16296" y="2541"/>
                          <a:pt x="12934" y="0"/>
                        </a:cubicBezTo>
                        <a:cubicBezTo>
                          <a:pt x="12723" y="0"/>
                          <a:pt x="9746" y="7746"/>
                          <a:pt x="9508" y="7658"/>
                        </a:cubicBezTo>
                        <a:close/>
                        <a:moveTo>
                          <a:pt x="4355" y="22161"/>
                        </a:moveTo>
                        <a:cubicBezTo>
                          <a:pt x="10623" y="19961"/>
                          <a:pt x="12834" y="15750"/>
                          <a:pt x="12834" y="15750"/>
                        </a:cubicBezTo>
                        <a:cubicBezTo>
                          <a:pt x="10937" y="21006"/>
                          <a:pt x="3952" y="23279"/>
                          <a:pt x="3952" y="23279"/>
                        </a:cubicBezTo>
                        <a:cubicBezTo>
                          <a:pt x="3952" y="23279"/>
                          <a:pt x="0" y="17010"/>
                          <a:pt x="1947" y="11753"/>
                        </a:cubicBezTo>
                        <a:cubicBezTo>
                          <a:pt x="1947" y="11753"/>
                          <a:pt x="942" y="16407"/>
                          <a:pt x="4355" y="22161"/>
                        </a:cubicBezTo>
                        <a:close/>
                        <a:moveTo>
                          <a:pt x="5353" y="19397"/>
                        </a:moveTo>
                        <a:cubicBezTo>
                          <a:pt x="9561" y="17920"/>
                          <a:pt x="11045" y="15093"/>
                          <a:pt x="11045" y="15093"/>
                        </a:cubicBezTo>
                        <a:cubicBezTo>
                          <a:pt x="9771" y="18622"/>
                          <a:pt x="5082" y="20148"/>
                          <a:pt x="5082" y="20148"/>
                        </a:cubicBezTo>
                        <a:cubicBezTo>
                          <a:pt x="5082" y="20148"/>
                          <a:pt x="2462" y="15939"/>
                          <a:pt x="3735" y="12410"/>
                        </a:cubicBezTo>
                        <a:cubicBezTo>
                          <a:pt x="3735" y="12410"/>
                          <a:pt x="3061" y="15534"/>
                          <a:pt x="5353" y="19397"/>
                        </a:cubicBezTo>
                        <a:close/>
                      </a:path>
                    </a:pathLst>
                  </a:custGeom>
                  <a:grpFill/>
                  <a:ln w="7600" cap="flat">
                    <a:noFill/>
                    <a:bevel/>
                  </a:ln>
                </p:spPr>
              </p:sp>
              <p:sp>
                <p:nvSpPr>
                  <p:cNvPr id="498" name="任意多边形: 形状 497"/>
                  <p:cNvSpPr/>
                  <p:nvPr/>
                </p:nvSpPr>
                <p:spPr>
                  <a:xfrm>
                    <a:off x="2326540" y="901215"/>
                    <a:ext cx="3426" cy="3456"/>
                  </a:xfrm>
                  <a:custGeom>
                    <a:avLst/>
                    <a:gdLst/>
                    <a:ahLst/>
                    <a:cxnLst/>
                    <a:rect l="0" t="0" r="0" b="0"/>
                    <a:pathLst>
                      <a:path w="3426" h="3456">
                        <a:moveTo>
                          <a:pt x="104" y="1137"/>
                        </a:moveTo>
                        <a:cubicBezTo>
                          <a:pt x="427" y="241"/>
                          <a:pt x="1410" y="-222"/>
                          <a:pt x="2299" y="105"/>
                        </a:cubicBezTo>
                        <a:cubicBezTo>
                          <a:pt x="3188" y="431"/>
                          <a:pt x="3646" y="1422"/>
                          <a:pt x="3323" y="2319"/>
                        </a:cubicBezTo>
                        <a:cubicBezTo>
                          <a:pt x="2999" y="3215"/>
                          <a:pt x="2016" y="3677"/>
                          <a:pt x="1127" y="3351"/>
                        </a:cubicBezTo>
                        <a:cubicBezTo>
                          <a:pt x="239" y="3025"/>
                          <a:pt x="-220" y="2034"/>
                          <a:pt x="104" y="1137"/>
                        </a:cubicBezTo>
                        <a:close/>
                      </a:path>
                    </a:pathLst>
                  </a:custGeom>
                  <a:grpFill/>
                  <a:ln w="7600" cap="flat">
                    <a:noFill/>
                    <a:bevel/>
                  </a:ln>
                </p:spPr>
              </p:sp>
              <p:sp>
                <p:nvSpPr>
                  <p:cNvPr id="499" name="任意多边形: 形状 498"/>
                  <p:cNvSpPr/>
                  <p:nvPr/>
                </p:nvSpPr>
                <p:spPr>
                  <a:xfrm>
                    <a:off x="2325656" y="875199"/>
                    <a:ext cx="16160" cy="25101"/>
                  </a:xfrm>
                  <a:custGeom>
                    <a:avLst/>
                    <a:gdLst/>
                    <a:ahLst/>
                    <a:cxnLst/>
                    <a:rect l="0" t="0" r="0" b="0"/>
                    <a:pathLst>
                      <a:path w="16160" h="25101">
                        <a:moveTo>
                          <a:pt x="6189" y="17568"/>
                        </a:moveTo>
                        <a:cubicBezTo>
                          <a:pt x="5924" y="17471"/>
                          <a:pt x="3073" y="24775"/>
                          <a:pt x="2828" y="24647"/>
                        </a:cubicBezTo>
                        <a:cubicBezTo>
                          <a:pt x="-469" y="22646"/>
                          <a:pt x="-1330" y="16371"/>
                          <a:pt x="977" y="9976"/>
                        </a:cubicBezTo>
                        <a:cubicBezTo>
                          <a:pt x="3449" y="3128"/>
                          <a:pt x="12549" y="167"/>
                          <a:pt x="12549" y="167"/>
                        </a:cubicBezTo>
                        <a:cubicBezTo>
                          <a:pt x="12549" y="167"/>
                          <a:pt x="17634" y="8334"/>
                          <a:pt x="15162" y="15183"/>
                        </a:cubicBezTo>
                        <a:cubicBezTo>
                          <a:pt x="12838" y="21624"/>
                          <a:pt x="8127" y="25888"/>
                          <a:pt x="4317" y="25193"/>
                        </a:cubicBezTo>
                        <a:cubicBezTo>
                          <a:pt x="4063" y="25167"/>
                          <a:pt x="6427" y="17655"/>
                          <a:pt x="6189" y="17568"/>
                        </a:cubicBezTo>
                        <a:close/>
                        <a:moveTo>
                          <a:pt x="11484" y="3118"/>
                        </a:moveTo>
                        <a:cubicBezTo>
                          <a:pt x="14884" y="8867"/>
                          <a:pt x="13893" y="13525"/>
                          <a:pt x="13893" y="13525"/>
                        </a:cubicBezTo>
                        <a:cubicBezTo>
                          <a:pt x="15790" y="8269"/>
                          <a:pt x="11888" y="2000"/>
                          <a:pt x="11888" y="2000"/>
                        </a:cubicBezTo>
                        <a:cubicBezTo>
                          <a:pt x="11888" y="2000"/>
                          <a:pt x="4903" y="4272"/>
                          <a:pt x="3006" y="9529"/>
                        </a:cubicBezTo>
                        <a:cubicBezTo>
                          <a:pt x="3006" y="9529"/>
                          <a:pt x="5202" y="5313"/>
                          <a:pt x="11484" y="3118"/>
                        </a:cubicBezTo>
                        <a:close/>
                        <a:moveTo>
                          <a:pt x="10487" y="5882"/>
                        </a:moveTo>
                        <a:cubicBezTo>
                          <a:pt x="12769" y="9741"/>
                          <a:pt x="12104" y="12869"/>
                          <a:pt x="12104" y="12869"/>
                        </a:cubicBezTo>
                        <a:cubicBezTo>
                          <a:pt x="13378" y="9340"/>
                          <a:pt x="10758" y="5131"/>
                          <a:pt x="10758" y="5131"/>
                        </a:cubicBezTo>
                        <a:cubicBezTo>
                          <a:pt x="10758" y="5131"/>
                          <a:pt x="6068" y="6656"/>
                          <a:pt x="4795" y="10186"/>
                        </a:cubicBezTo>
                        <a:cubicBezTo>
                          <a:pt x="4795" y="10186"/>
                          <a:pt x="6269" y="7355"/>
                          <a:pt x="10487" y="5882"/>
                        </a:cubicBezTo>
                        <a:close/>
                      </a:path>
                    </a:pathLst>
                  </a:custGeom>
                  <a:grpFill/>
                  <a:ln w="7600" cap="flat">
                    <a:noFill/>
                    <a:bevel/>
                  </a:ln>
                </p:spPr>
              </p:sp>
            </p:grpSp>
            <p:grpSp>
              <p:nvGrpSpPr>
                <p:cNvPr id="351" name="组合 350"/>
                <p:cNvGrpSpPr/>
                <p:nvPr/>
              </p:nvGrpSpPr>
              <p:grpSpPr>
                <a:xfrm rot="510912" flipH="1">
                  <a:off x="2169071" y="2047697"/>
                  <a:ext cx="541331" cy="545378"/>
                  <a:chOff x="2304225" y="896472"/>
                  <a:chExt cx="139775" cy="140820"/>
                </a:xfrm>
                <a:grpFill/>
              </p:grpSpPr>
              <p:sp>
                <p:nvSpPr>
                  <p:cNvPr id="490" name="任意多边形: 形状 489"/>
                  <p:cNvSpPr/>
                  <p:nvPr/>
                </p:nvSpPr>
                <p:spPr>
                  <a:xfrm>
                    <a:off x="2362146" y="896312"/>
                    <a:ext cx="37487" cy="63625"/>
                  </a:xfrm>
                  <a:custGeom>
                    <a:avLst/>
                    <a:gdLst/>
                    <a:ahLst/>
                    <a:cxnLst/>
                    <a:rect l="0" t="0" r="0" b="0"/>
                    <a:pathLst>
                      <a:path w="37487" h="63625">
                        <a:moveTo>
                          <a:pt x="16307" y="44672"/>
                        </a:moveTo>
                        <a:cubicBezTo>
                          <a:pt x="15631" y="44552"/>
                          <a:pt x="11850" y="63311"/>
                          <a:pt x="11208" y="63108"/>
                        </a:cubicBezTo>
                        <a:cubicBezTo>
                          <a:pt x="2450" y="59712"/>
                          <a:pt x="-2255" y="45008"/>
                          <a:pt x="603" y="28664"/>
                        </a:cubicBezTo>
                        <a:cubicBezTo>
                          <a:pt x="3663" y="11159"/>
                          <a:pt x="24277" y="160"/>
                          <a:pt x="24277" y="160"/>
                        </a:cubicBezTo>
                        <a:cubicBezTo>
                          <a:pt x="24277" y="160"/>
                          <a:pt x="39918" y="17606"/>
                          <a:pt x="36858" y="35112"/>
                        </a:cubicBezTo>
                        <a:cubicBezTo>
                          <a:pt x="33980" y="51573"/>
                          <a:pt x="24456" y="63826"/>
                          <a:pt x="15014" y="63785"/>
                        </a:cubicBezTo>
                        <a:cubicBezTo>
                          <a:pt x="14394" y="63830"/>
                          <a:pt x="16916" y="44780"/>
                          <a:pt x="16307" y="44672"/>
                        </a:cubicBezTo>
                        <a:close/>
                        <a:moveTo>
                          <a:pt x="22958" y="7705"/>
                        </a:moveTo>
                        <a:cubicBezTo>
                          <a:pt x="33537" y="20059"/>
                          <a:pt x="33114" y="31672"/>
                          <a:pt x="33114" y="31672"/>
                        </a:cubicBezTo>
                        <a:cubicBezTo>
                          <a:pt x="35463" y="18236"/>
                          <a:pt x="23458" y="4846"/>
                          <a:pt x="23458" y="4846"/>
                        </a:cubicBezTo>
                        <a:cubicBezTo>
                          <a:pt x="23458" y="4846"/>
                          <a:pt x="7636" y="13287"/>
                          <a:pt x="5287" y="26723"/>
                        </a:cubicBezTo>
                        <a:cubicBezTo>
                          <a:pt x="5287" y="26723"/>
                          <a:pt x="8791" y="15659"/>
                          <a:pt x="22958" y="7705"/>
                        </a:cubicBezTo>
                        <a:close/>
                        <a:moveTo>
                          <a:pt x="21724" y="14768"/>
                        </a:moveTo>
                        <a:cubicBezTo>
                          <a:pt x="28826" y="23062"/>
                          <a:pt x="28542" y="30859"/>
                          <a:pt x="28542" y="30859"/>
                        </a:cubicBezTo>
                        <a:cubicBezTo>
                          <a:pt x="30119" y="21838"/>
                          <a:pt x="22059" y="12848"/>
                          <a:pt x="22059" y="12848"/>
                        </a:cubicBezTo>
                        <a:cubicBezTo>
                          <a:pt x="22059" y="12848"/>
                          <a:pt x="11437" y="18516"/>
                          <a:pt x="9859" y="27536"/>
                        </a:cubicBezTo>
                        <a:cubicBezTo>
                          <a:pt x="9859" y="27536"/>
                          <a:pt x="12212" y="20108"/>
                          <a:pt x="21724" y="14768"/>
                        </a:cubicBezTo>
                        <a:close/>
                      </a:path>
                    </a:pathLst>
                  </a:custGeom>
                  <a:grpFill/>
                  <a:ln w="7600" cap="flat">
                    <a:noFill/>
                    <a:bevel/>
                  </a:ln>
                </p:spPr>
              </p:sp>
              <p:sp>
                <p:nvSpPr>
                  <p:cNvPr id="491" name="任意多边形: 形状 490"/>
                  <p:cNvSpPr/>
                  <p:nvPr/>
                </p:nvSpPr>
                <p:spPr>
                  <a:xfrm>
                    <a:off x="2348825" y="973633"/>
                    <a:ext cx="37487" cy="63660"/>
                  </a:xfrm>
                  <a:custGeom>
                    <a:avLst/>
                    <a:gdLst/>
                    <a:ahLst/>
                    <a:cxnLst/>
                    <a:rect l="0" t="0" r="0" b="0"/>
                    <a:pathLst>
                      <a:path w="37487" h="63660">
                        <a:moveTo>
                          <a:pt x="20583" y="19084"/>
                        </a:moveTo>
                        <a:cubicBezTo>
                          <a:pt x="19906" y="18963"/>
                          <a:pt x="22716" y="0"/>
                          <a:pt x="22044" y="0"/>
                        </a:cubicBezTo>
                        <a:cubicBezTo>
                          <a:pt x="12662" y="0"/>
                          <a:pt x="3254" y="12365"/>
                          <a:pt x="0" y="28709"/>
                        </a:cubicBezTo>
                        <a:cubicBezTo>
                          <a:pt x="-2664" y="46214"/>
                          <a:pt x="12977" y="63660"/>
                          <a:pt x="12977" y="63660"/>
                        </a:cubicBezTo>
                        <a:cubicBezTo>
                          <a:pt x="12977" y="63660"/>
                          <a:pt x="33591" y="52661"/>
                          <a:pt x="36652" y="35156"/>
                        </a:cubicBezTo>
                        <a:cubicBezTo>
                          <a:pt x="39530" y="18694"/>
                          <a:pt x="34736" y="3895"/>
                          <a:pt x="25849" y="0"/>
                        </a:cubicBezTo>
                        <a:cubicBezTo>
                          <a:pt x="25282" y="0"/>
                          <a:pt x="21192" y="19192"/>
                          <a:pt x="20583" y="19084"/>
                        </a:cubicBezTo>
                        <a:close/>
                        <a:moveTo>
                          <a:pt x="14296" y="56116"/>
                        </a:moveTo>
                        <a:cubicBezTo>
                          <a:pt x="28427" y="48155"/>
                          <a:pt x="31968" y="37097"/>
                          <a:pt x="31968" y="37097"/>
                        </a:cubicBezTo>
                        <a:cubicBezTo>
                          <a:pt x="29619" y="50533"/>
                          <a:pt x="13797" y="58974"/>
                          <a:pt x="13797" y="58974"/>
                        </a:cubicBezTo>
                        <a:cubicBezTo>
                          <a:pt x="13797" y="58974"/>
                          <a:pt x="1792" y="45584"/>
                          <a:pt x="4141" y="32148"/>
                        </a:cubicBezTo>
                        <a:cubicBezTo>
                          <a:pt x="4141" y="32148"/>
                          <a:pt x="3681" y="43754"/>
                          <a:pt x="14296" y="56116"/>
                        </a:cubicBezTo>
                        <a:close/>
                        <a:moveTo>
                          <a:pt x="15531" y="49053"/>
                        </a:moveTo>
                        <a:cubicBezTo>
                          <a:pt x="25018" y="43708"/>
                          <a:pt x="27395" y="36284"/>
                          <a:pt x="27395" y="36284"/>
                        </a:cubicBezTo>
                        <a:cubicBezTo>
                          <a:pt x="25818" y="45304"/>
                          <a:pt x="15196" y="50972"/>
                          <a:pt x="15196" y="50972"/>
                        </a:cubicBezTo>
                        <a:cubicBezTo>
                          <a:pt x="15196" y="50972"/>
                          <a:pt x="7136" y="41982"/>
                          <a:pt x="8713" y="32962"/>
                        </a:cubicBezTo>
                        <a:cubicBezTo>
                          <a:pt x="8713" y="32962"/>
                          <a:pt x="8405" y="40753"/>
                          <a:pt x="15531" y="49053"/>
                        </a:cubicBezTo>
                        <a:close/>
                      </a:path>
                    </a:pathLst>
                  </a:custGeom>
                  <a:grpFill/>
                  <a:ln w="7600" cap="flat">
                    <a:noFill/>
                    <a:bevel/>
                  </a:ln>
                </p:spPr>
              </p:sp>
              <p:sp>
                <p:nvSpPr>
                  <p:cNvPr id="492" name="任意多边形: 形状 491"/>
                  <p:cNvSpPr/>
                  <p:nvPr/>
                </p:nvSpPr>
                <p:spPr>
                  <a:xfrm>
                    <a:off x="2304225" y="941366"/>
                    <a:ext cx="63121" cy="37807"/>
                  </a:xfrm>
                  <a:custGeom>
                    <a:avLst/>
                    <a:gdLst/>
                    <a:ahLst/>
                    <a:cxnLst/>
                    <a:rect l="0" t="0" r="0" b="0"/>
                    <a:pathLst>
                      <a:path w="63121" h="37807">
                        <a:moveTo>
                          <a:pt x="44199" y="20758"/>
                        </a:moveTo>
                        <a:cubicBezTo>
                          <a:pt x="44318" y="20076"/>
                          <a:pt x="63121" y="22910"/>
                          <a:pt x="63121" y="22232"/>
                        </a:cubicBezTo>
                        <a:cubicBezTo>
                          <a:pt x="62945" y="12770"/>
                          <a:pt x="50860" y="3282"/>
                          <a:pt x="34655" y="0"/>
                        </a:cubicBezTo>
                        <a:cubicBezTo>
                          <a:pt x="17298" y="-2686"/>
                          <a:pt x="0" y="13088"/>
                          <a:pt x="0" y="13088"/>
                        </a:cubicBezTo>
                        <a:cubicBezTo>
                          <a:pt x="0" y="13088"/>
                          <a:pt x="10905" y="33878"/>
                          <a:pt x="28263" y="36965"/>
                        </a:cubicBezTo>
                        <a:cubicBezTo>
                          <a:pt x="44585" y="39867"/>
                          <a:pt x="59259" y="35032"/>
                          <a:pt x="62450" y="26070"/>
                        </a:cubicBezTo>
                        <a:cubicBezTo>
                          <a:pt x="62704" y="25498"/>
                          <a:pt x="44092" y="21372"/>
                          <a:pt x="44199" y="20758"/>
                        </a:cubicBezTo>
                        <a:close/>
                        <a:moveTo>
                          <a:pt x="7480" y="14418"/>
                        </a:moveTo>
                        <a:cubicBezTo>
                          <a:pt x="15374" y="28670"/>
                          <a:pt x="26338" y="32240"/>
                          <a:pt x="26338" y="32240"/>
                        </a:cubicBezTo>
                        <a:cubicBezTo>
                          <a:pt x="13016" y="29871"/>
                          <a:pt x="4646" y="13914"/>
                          <a:pt x="4646" y="13914"/>
                        </a:cubicBezTo>
                        <a:cubicBezTo>
                          <a:pt x="4646" y="13914"/>
                          <a:pt x="17923" y="1807"/>
                          <a:pt x="31245" y="4176"/>
                        </a:cubicBezTo>
                        <a:cubicBezTo>
                          <a:pt x="31245" y="4176"/>
                          <a:pt x="19737" y="3713"/>
                          <a:pt x="7480" y="14418"/>
                        </a:cubicBezTo>
                        <a:close/>
                        <a:moveTo>
                          <a:pt x="14483" y="15664"/>
                        </a:moveTo>
                        <a:cubicBezTo>
                          <a:pt x="19783" y="25232"/>
                          <a:pt x="27144" y="27629"/>
                          <a:pt x="27144" y="27629"/>
                        </a:cubicBezTo>
                        <a:cubicBezTo>
                          <a:pt x="18200" y="26039"/>
                          <a:pt x="12580" y="15325"/>
                          <a:pt x="12580" y="15325"/>
                        </a:cubicBezTo>
                        <a:cubicBezTo>
                          <a:pt x="12580" y="15325"/>
                          <a:pt x="21494" y="7197"/>
                          <a:pt x="30438" y="8787"/>
                        </a:cubicBezTo>
                        <a:cubicBezTo>
                          <a:pt x="30438" y="8787"/>
                          <a:pt x="22712" y="8476"/>
                          <a:pt x="14483" y="15664"/>
                        </a:cubicBezTo>
                        <a:close/>
                      </a:path>
                    </a:pathLst>
                  </a:custGeom>
                  <a:grpFill/>
                  <a:ln w="7600" cap="flat">
                    <a:noFill/>
                    <a:bevel/>
                  </a:ln>
                </p:spPr>
              </p:sp>
              <p:sp>
                <p:nvSpPr>
                  <p:cNvPr id="493" name="任意多边形: 形状 492"/>
                  <p:cNvSpPr/>
                  <p:nvPr/>
                </p:nvSpPr>
                <p:spPr>
                  <a:xfrm>
                    <a:off x="2369935" y="962669"/>
                    <a:ext cx="8356" cy="8427"/>
                  </a:xfrm>
                  <a:custGeom>
                    <a:avLst/>
                    <a:gdLst/>
                    <a:ahLst/>
                    <a:cxnLst/>
                    <a:rect l="0" t="0" r="0" b="0"/>
                    <a:pathLst>
                      <a:path w="8356" h="8427">
                        <a:moveTo>
                          <a:pt x="4903" y="0"/>
                        </a:moveTo>
                        <a:cubicBezTo>
                          <a:pt x="7175" y="469"/>
                          <a:pt x="8692" y="2654"/>
                          <a:pt x="8292" y="4945"/>
                        </a:cubicBezTo>
                        <a:cubicBezTo>
                          <a:pt x="7891" y="7236"/>
                          <a:pt x="5724" y="8766"/>
                          <a:pt x="3452" y="8362"/>
                        </a:cubicBezTo>
                        <a:cubicBezTo>
                          <a:pt x="1181" y="7958"/>
                          <a:pt x="-336" y="5773"/>
                          <a:pt x="0" y="3482"/>
                        </a:cubicBezTo>
                        <a:cubicBezTo>
                          <a:pt x="465" y="1191"/>
                          <a:pt x="2631" y="-339"/>
                          <a:pt x="4903" y="0"/>
                        </a:cubicBezTo>
                        <a:close/>
                      </a:path>
                    </a:pathLst>
                  </a:custGeom>
                  <a:grpFill/>
                  <a:ln w="7600" cap="flat">
                    <a:noFill/>
                    <a:bevel/>
                  </a:ln>
                </p:spPr>
              </p:sp>
              <p:sp>
                <p:nvSpPr>
                  <p:cNvPr id="494" name="任意多边形: 形状 493"/>
                  <p:cNvSpPr/>
                  <p:nvPr/>
                </p:nvSpPr>
                <p:spPr>
                  <a:xfrm>
                    <a:off x="2381074" y="954826"/>
                    <a:ext cx="63086" cy="37807"/>
                  </a:xfrm>
                  <a:custGeom>
                    <a:avLst/>
                    <a:gdLst/>
                    <a:ahLst/>
                    <a:cxnLst/>
                    <a:rect l="0" t="0" r="0" b="0"/>
                    <a:pathLst>
                      <a:path w="63086" h="37807">
                        <a:moveTo>
                          <a:pt x="18793" y="16446"/>
                        </a:moveTo>
                        <a:cubicBezTo>
                          <a:pt x="18912" y="15764"/>
                          <a:pt x="311" y="11952"/>
                          <a:pt x="512" y="11304"/>
                        </a:cubicBezTo>
                        <a:cubicBezTo>
                          <a:pt x="3879" y="2471"/>
                          <a:pt x="18460" y="-2274"/>
                          <a:pt x="34665" y="608"/>
                        </a:cubicBezTo>
                        <a:cubicBezTo>
                          <a:pt x="52022" y="3695"/>
                          <a:pt x="62927" y="24485"/>
                          <a:pt x="62927" y="24485"/>
                        </a:cubicBezTo>
                        <a:cubicBezTo>
                          <a:pt x="62927" y="24485"/>
                          <a:pt x="45629" y="40259"/>
                          <a:pt x="28272" y="37173"/>
                        </a:cubicBezTo>
                        <a:cubicBezTo>
                          <a:pt x="11950" y="34270"/>
                          <a:pt x="-200" y="24665"/>
                          <a:pt x="-159" y="15142"/>
                        </a:cubicBezTo>
                        <a:cubicBezTo>
                          <a:pt x="-204" y="14517"/>
                          <a:pt x="18685" y="17060"/>
                          <a:pt x="18793" y="16446"/>
                        </a:cubicBezTo>
                        <a:close/>
                        <a:moveTo>
                          <a:pt x="55447" y="23154"/>
                        </a:moveTo>
                        <a:cubicBezTo>
                          <a:pt x="43196" y="33824"/>
                          <a:pt x="31683" y="33397"/>
                          <a:pt x="31683" y="33397"/>
                        </a:cubicBezTo>
                        <a:cubicBezTo>
                          <a:pt x="45005" y="35766"/>
                          <a:pt x="58282" y="23659"/>
                          <a:pt x="58282" y="23659"/>
                        </a:cubicBezTo>
                        <a:cubicBezTo>
                          <a:pt x="58282" y="23659"/>
                          <a:pt x="49911" y="7702"/>
                          <a:pt x="36589" y="5332"/>
                        </a:cubicBezTo>
                        <a:cubicBezTo>
                          <a:pt x="36589" y="5332"/>
                          <a:pt x="47560" y="8867"/>
                          <a:pt x="55447" y="23154"/>
                        </a:cubicBezTo>
                        <a:close/>
                        <a:moveTo>
                          <a:pt x="48444" y="21909"/>
                        </a:moveTo>
                        <a:cubicBezTo>
                          <a:pt x="40219" y="29072"/>
                          <a:pt x="32489" y="28786"/>
                          <a:pt x="32489" y="28786"/>
                        </a:cubicBezTo>
                        <a:cubicBezTo>
                          <a:pt x="41433" y="30376"/>
                          <a:pt x="50347" y="22247"/>
                          <a:pt x="50347" y="22247"/>
                        </a:cubicBezTo>
                        <a:cubicBezTo>
                          <a:pt x="50347" y="22247"/>
                          <a:pt x="44727" y="11534"/>
                          <a:pt x="35783" y="9944"/>
                        </a:cubicBezTo>
                        <a:cubicBezTo>
                          <a:pt x="35783" y="9944"/>
                          <a:pt x="43148" y="12316"/>
                          <a:pt x="48444" y="21909"/>
                        </a:cubicBezTo>
                        <a:close/>
                      </a:path>
                    </a:pathLst>
                  </a:custGeom>
                  <a:grpFill/>
                  <a:ln w="7600" cap="flat">
                    <a:noFill/>
                    <a:bevel/>
                  </a:ln>
                </p:spPr>
              </p:sp>
            </p:grpSp>
            <p:grpSp>
              <p:nvGrpSpPr>
                <p:cNvPr id="352" name="组合 351"/>
                <p:cNvGrpSpPr/>
                <p:nvPr/>
              </p:nvGrpSpPr>
              <p:grpSpPr>
                <a:xfrm rot="510912" flipH="1">
                  <a:off x="2140242" y="2440564"/>
                  <a:ext cx="240947" cy="243267"/>
                  <a:chOff x="2379475" y="1004069"/>
                  <a:chExt cx="62214" cy="62813"/>
                </a:xfrm>
                <a:grpFill/>
              </p:grpSpPr>
              <p:sp>
                <p:nvSpPr>
                  <p:cNvPr id="485" name="任意多边形: 形状 484"/>
                  <p:cNvSpPr/>
                  <p:nvPr/>
                </p:nvSpPr>
                <p:spPr>
                  <a:xfrm>
                    <a:off x="2379287" y="1019910"/>
                    <a:ext cx="28344" cy="18562"/>
                  </a:xfrm>
                  <a:custGeom>
                    <a:avLst/>
                    <a:gdLst/>
                    <a:ahLst/>
                    <a:cxnLst/>
                    <a:rect l="0" t="0" r="0" b="0"/>
                    <a:pathLst>
                      <a:path w="28344" h="18562">
                        <a:moveTo>
                          <a:pt x="19838" y="11454"/>
                        </a:moveTo>
                        <a:cubicBezTo>
                          <a:pt x="19728" y="11758"/>
                          <a:pt x="27976" y="15032"/>
                          <a:pt x="27831" y="15314"/>
                        </a:cubicBezTo>
                        <a:cubicBezTo>
                          <a:pt x="25573" y="19100"/>
                          <a:pt x="18486" y="20090"/>
                          <a:pt x="11265" y="17439"/>
                        </a:cubicBezTo>
                        <a:cubicBezTo>
                          <a:pt x="3532" y="14600"/>
                          <a:pt x="188" y="4148"/>
                          <a:pt x="188" y="4148"/>
                        </a:cubicBezTo>
                        <a:cubicBezTo>
                          <a:pt x="188" y="4148"/>
                          <a:pt x="9411" y="-1692"/>
                          <a:pt x="17145" y="1147"/>
                        </a:cubicBezTo>
                        <a:cubicBezTo>
                          <a:pt x="24418" y="3817"/>
                          <a:pt x="29233" y="9227"/>
                          <a:pt x="28449" y="13603"/>
                        </a:cubicBezTo>
                        <a:cubicBezTo>
                          <a:pt x="28419" y="13894"/>
                          <a:pt x="19937" y="11180"/>
                          <a:pt x="19838" y="11454"/>
                        </a:cubicBezTo>
                        <a:close/>
                        <a:moveTo>
                          <a:pt x="3521" y="5371"/>
                        </a:moveTo>
                        <a:cubicBezTo>
                          <a:pt x="10012" y="1466"/>
                          <a:pt x="15273" y="2604"/>
                          <a:pt x="15273" y="2604"/>
                        </a:cubicBezTo>
                        <a:cubicBezTo>
                          <a:pt x="9337" y="425"/>
                          <a:pt x="2258" y="4908"/>
                          <a:pt x="2258" y="4908"/>
                        </a:cubicBezTo>
                        <a:cubicBezTo>
                          <a:pt x="2258" y="4908"/>
                          <a:pt x="4824" y="12930"/>
                          <a:pt x="10760" y="15109"/>
                        </a:cubicBezTo>
                        <a:cubicBezTo>
                          <a:pt x="10760" y="15109"/>
                          <a:pt x="5999" y="12587"/>
                          <a:pt x="3521" y="5371"/>
                        </a:cubicBezTo>
                        <a:close/>
                        <a:moveTo>
                          <a:pt x="6642" y="6517"/>
                        </a:moveTo>
                        <a:cubicBezTo>
                          <a:pt x="11000" y="3895"/>
                          <a:pt x="14532" y="4659"/>
                          <a:pt x="14532" y="4659"/>
                        </a:cubicBezTo>
                        <a:cubicBezTo>
                          <a:pt x="10546" y="3196"/>
                          <a:pt x="5794" y="6205"/>
                          <a:pt x="5794" y="6205"/>
                        </a:cubicBezTo>
                        <a:cubicBezTo>
                          <a:pt x="5794" y="6205"/>
                          <a:pt x="7516" y="11592"/>
                          <a:pt x="11502" y="13055"/>
                        </a:cubicBezTo>
                        <a:cubicBezTo>
                          <a:pt x="11502" y="13055"/>
                          <a:pt x="8305" y="11361"/>
                          <a:pt x="6642" y="6517"/>
                        </a:cubicBezTo>
                        <a:close/>
                      </a:path>
                    </a:pathLst>
                  </a:custGeom>
                  <a:grpFill/>
                  <a:ln w="7600" cap="flat">
                    <a:noFill/>
                    <a:bevel/>
                  </a:ln>
                </p:spPr>
              </p:sp>
              <p:sp>
                <p:nvSpPr>
                  <p:cNvPr id="486" name="任意多边形: 形状 485"/>
                  <p:cNvSpPr/>
                  <p:nvPr/>
                </p:nvSpPr>
                <p:spPr>
                  <a:xfrm>
                    <a:off x="2413332" y="1032113"/>
                    <a:ext cx="28357" cy="18561"/>
                  </a:xfrm>
                  <a:custGeom>
                    <a:avLst/>
                    <a:gdLst/>
                    <a:ahLst/>
                    <a:cxnLst/>
                    <a:rect l="0" t="0" r="0" b="0"/>
                    <a:pathLst>
                      <a:path w="28357" h="18561">
                        <a:moveTo>
                          <a:pt x="8648" y="7640"/>
                        </a:moveTo>
                        <a:cubicBezTo>
                          <a:pt x="8538" y="7944"/>
                          <a:pt x="0" y="5106"/>
                          <a:pt x="0" y="5415"/>
                        </a:cubicBezTo>
                        <a:cubicBezTo>
                          <a:pt x="0" y="9780"/>
                          <a:pt x="4179" y="15133"/>
                          <a:pt x="11400" y="17783"/>
                        </a:cubicBezTo>
                        <a:cubicBezTo>
                          <a:pt x="19134" y="20622"/>
                          <a:pt x="28357" y="14782"/>
                          <a:pt x="28357" y="14782"/>
                        </a:cubicBezTo>
                        <a:cubicBezTo>
                          <a:pt x="28357" y="14782"/>
                          <a:pt x="25013" y="4330"/>
                          <a:pt x="17280" y="1491"/>
                        </a:cubicBezTo>
                        <a:cubicBezTo>
                          <a:pt x="10007" y="-1179"/>
                          <a:pt x="2870" y="0"/>
                          <a:pt x="0" y="3705"/>
                        </a:cubicBezTo>
                        <a:cubicBezTo>
                          <a:pt x="0" y="3947"/>
                          <a:pt x="8747" y="7367"/>
                          <a:pt x="8648" y="7640"/>
                        </a:cubicBezTo>
                        <a:close/>
                        <a:moveTo>
                          <a:pt x="25024" y="13559"/>
                        </a:moveTo>
                        <a:cubicBezTo>
                          <a:pt x="22540" y="6359"/>
                          <a:pt x="17785" y="3821"/>
                          <a:pt x="17785" y="3821"/>
                        </a:cubicBezTo>
                        <a:cubicBezTo>
                          <a:pt x="23721" y="6000"/>
                          <a:pt x="26287" y="14022"/>
                          <a:pt x="26287" y="14022"/>
                        </a:cubicBezTo>
                        <a:cubicBezTo>
                          <a:pt x="26287" y="14022"/>
                          <a:pt x="19208" y="18505"/>
                          <a:pt x="13272" y="16326"/>
                        </a:cubicBezTo>
                        <a:cubicBezTo>
                          <a:pt x="13272" y="16326"/>
                          <a:pt x="18527" y="17480"/>
                          <a:pt x="25024" y="13559"/>
                        </a:cubicBezTo>
                        <a:close/>
                        <a:moveTo>
                          <a:pt x="21903" y="12413"/>
                        </a:moveTo>
                        <a:cubicBezTo>
                          <a:pt x="20236" y="7580"/>
                          <a:pt x="17043" y="5875"/>
                          <a:pt x="17043" y="5875"/>
                        </a:cubicBezTo>
                        <a:cubicBezTo>
                          <a:pt x="21029" y="7338"/>
                          <a:pt x="22752" y="12725"/>
                          <a:pt x="22752" y="12725"/>
                        </a:cubicBezTo>
                        <a:cubicBezTo>
                          <a:pt x="22752" y="12725"/>
                          <a:pt x="17999" y="15734"/>
                          <a:pt x="14013" y="14271"/>
                        </a:cubicBezTo>
                        <a:cubicBezTo>
                          <a:pt x="14013" y="14271"/>
                          <a:pt x="17541" y="15046"/>
                          <a:pt x="21903" y="12413"/>
                        </a:cubicBezTo>
                        <a:close/>
                      </a:path>
                    </a:pathLst>
                  </a:custGeom>
                  <a:grpFill/>
                  <a:ln w="7600" cap="flat">
                    <a:noFill/>
                    <a:bevel/>
                  </a:ln>
                </p:spPr>
              </p:sp>
              <p:sp>
                <p:nvSpPr>
                  <p:cNvPr id="487" name="任意多边形: 形状 486"/>
                  <p:cNvSpPr/>
                  <p:nvPr/>
                </p:nvSpPr>
                <p:spPr>
                  <a:xfrm>
                    <a:off x="2395501" y="1038283"/>
                    <a:ext cx="18404" cy="28599"/>
                  </a:xfrm>
                  <a:custGeom>
                    <a:avLst/>
                    <a:gdLst/>
                    <a:ahLst/>
                    <a:cxnLst/>
                    <a:rect l="0" t="0" r="0" b="0"/>
                    <a:pathLst>
                      <a:path w="18404" h="28599">
                        <a:moveTo>
                          <a:pt x="10829" y="8722"/>
                        </a:moveTo>
                        <a:cubicBezTo>
                          <a:pt x="10527" y="8611"/>
                          <a:pt x="13341" y="0"/>
                          <a:pt x="13035" y="0"/>
                        </a:cubicBezTo>
                        <a:cubicBezTo>
                          <a:pt x="8707" y="0"/>
                          <a:pt x="3400" y="4215"/>
                          <a:pt x="772" y="11497"/>
                        </a:cubicBezTo>
                        <a:cubicBezTo>
                          <a:pt x="-2043" y="19297"/>
                          <a:pt x="3747" y="28599"/>
                          <a:pt x="3747" y="28599"/>
                        </a:cubicBezTo>
                        <a:cubicBezTo>
                          <a:pt x="3747" y="28599"/>
                          <a:pt x="14111" y="25227"/>
                          <a:pt x="16926" y="17427"/>
                        </a:cubicBezTo>
                        <a:cubicBezTo>
                          <a:pt x="19573" y="10092"/>
                          <a:pt x="18558" y="2894"/>
                          <a:pt x="14730" y="0"/>
                        </a:cubicBezTo>
                        <a:cubicBezTo>
                          <a:pt x="14490" y="0"/>
                          <a:pt x="11100" y="8821"/>
                          <a:pt x="10829" y="8722"/>
                        </a:cubicBezTo>
                        <a:close/>
                        <a:moveTo>
                          <a:pt x="4960" y="25238"/>
                        </a:moveTo>
                        <a:cubicBezTo>
                          <a:pt x="12099" y="22733"/>
                          <a:pt x="14616" y="17937"/>
                          <a:pt x="14616" y="17937"/>
                        </a:cubicBezTo>
                        <a:cubicBezTo>
                          <a:pt x="12455" y="23923"/>
                          <a:pt x="4500" y="26512"/>
                          <a:pt x="4500" y="26512"/>
                        </a:cubicBezTo>
                        <a:cubicBezTo>
                          <a:pt x="4500" y="26512"/>
                          <a:pt x="0" y="19372"/>
                          <a:pt x="2217" y="13385"/>
                        </a:cubicBezTo>
                        <a:cubicBezTo>
                          <a:pt x="2217" y="13385"/>
                          <a:pt x="1073" y="18685"/>
                          <a:pt x="4960" y="25238"/>
                        </a:cubicBezTo>
                        <a:close/>
                        <a:moveTo>
                          <a:pt x="6096" y="22091"/>
                        </a:moveTo>
                        <a:cubicBezTo>
                          <a:pt x="10889" y="20409"/>
                          <a:pt x="12579" y="17189"/>
                          <a:pt x="12579" y="17189"/>
                        </a:cubicBezTo>
                        <a:cubicBezTo>
                          <a:pt x="11128" y="21208"/>
                          <a:pt x="5787" y="22946"/>
                          <a:pt x="5787" y="22946"/>
                        </a:cubicBezTo>
                        <a:cubicBezTo>
                          <a:pt x="5787" y="22946"/>
                          <a:pt x="2804" y="18153"/>
                          <a:pt x="4254" y="14133"/>
                        </a:cubicBezTo>
                        <a:cubicBezTo>
                          <a:pt x="4254" y="14133"/>
                          <a:pt x="3486" y="17691"/>
                          <a:pt x="6096" y="22091"/>
                        </a:cubicBezTo>
                        <a:close/>
                      </a:path>
                    </a:pathLst>
                  </a:custGeom>
                  <a:grpFill/>
                  <a:ln w="7600" cap="flat">
                    <a:noFill/>
                    <a:bevel/>
                  </a:ln>
                </p:spPr>
              </p:sp>
              <p:sp>
                <p:nvSpPr>
                  <p:cNvPr id="488" name="任意多边形: 形状 487"/>
                  <p:cNvSpPr/>
                  <p:nvPr/>
                </p:nvSpPr>
                <p:spPr>
                  <a:xfrm>
                    <a:off x="2408631" y="1033508"/>
                    <a:ext cx="3902" cy="3936"/>
                  </a:xfrm>
                  <a:custGeom>
                    <a:avLst/>
                    <a:gdLst/>
                    <a:ahLst/>
                    <a:cxnLst/>
                    <a:rect l="0" t="0" r="0" b="0"/>
                    <a:pathLst>
                      <a:path w="3902" h="3936">
                        <a:moveTo>
                          <a:pt x="118" y="1295"/>
                        </a:moveTo>
                        <a:cubicBezTo>
                          <a:pt x="487" y="274"/>
                          <a:pt x="1606" y="-252"/>
                          <a:pt x="2618" y="119"/>
                        </a:cubicBezTo>
                        <a:cubicBezTo>
                          <a:pt x="3631" y="491"/>
                          <a:pt x="4153" y="1620"/>
                          <a:pt x="3784" y="2641"/>
                        </a:cubicBezTo>
                        <a:cubicBezTo>
                          <a:pt x="3416" y="3662"/>
                          <a:pt x="2296" y="4188"/>
                          <a:pt x="1284" y="3816"/>
                        </a:cubicBezTo>
                        <a:cubicBezTo>
                          <a:pt x="272" y="3445"/>
                          <a:pt x="-250" y="2316"/>
                          <a:pt x="118" y="1295"/>
                        </a:cubicBezTo>
                        <a:close/>
                      </a:path>
                    </a:pathLst>
                  </a:custGeom>
                  <a:grpFill/>
                  <a:ln w="7600" cap="flat">
                    <a:noFill/>
                    <a:bevel/>
                  </a:ln>
                </p:spPr>
              </p:sp>
              <p:sp>
                <p:nvSpPr>
                  <p:cNvPr id="489" name="任意多边形: 形状 488"/>
                  <p:cNvSpPr/>
                  <p:nvPr/>
                </p:nvSpPr>
                <p:spPr>
                  <a:xfrm>
                    <a:off x="2407624" y="1003880"/>
                    <a:ext cx="18405" cy="28586"/>
                  </a:xfrm>
                  <a:custGeom>
                    <a:avLst/>
                    <a:gdLst/>
                    <a:ahLst/>
                    <a:cxnLst/>
                    <a:rect l="0" t="0" r="0" b="0"/>
                    <a:pathLst>
                      <a:path w="18405" h="28586">
                        <a:moveTo>
                          <a:pt x="7048" y="20008"/>
                        </a:moveTo>
                        <a:cubicBezTo>
                          <a:pt x="6746" y="19897"/>
                          <a:pt x="3500" y="28215"/>
                          <a:pt x="3221" y="28069"/>
                        </a:cubicBezTo>
                        <a:cubicBezTo>
                          <a:pt x="-534" y="25791"/>
                          <a:pt x="-1515" y="18644"/>
                          <a:pt x="1113" y="11362"/>
                        </a:cubicBezTo>
                        <a:cubicBezTo>
                          <a:pt x="3928" y="3562"/>
                          <a:pt x="14292" y="190"/>
                          <a:pt x="14292" y="190"/>
                        </a:cubicBezTo>
                        <a:cubicBezTo>
                          <a:pt x="14292" y="190"/>
                          <a:pt x="20082" y="9492"/>
                          <a:pt x="17267" y="17292"/>
                        </a:cubicBezTo>
                        <a:cubicBezTo>
                          <a:pt x="14620" y="24627"/>
                          <a:pt x="9255" y="29483"/>
                          <a:pt x="4916" y="28692"/>
                        </a:cubicBezTo>
                        <a:cubicBezTo>
                          <a:pt x="4628" y="28662"/>
                          <a:pt x="7319" y="20107"/>
                          <a:pt x="7048" y="20008"/>
                        </a:cubicBezTo>
                        <a:close/>
                        <a:moveTo>
                          <a:pt x="13079" y="3551"/>
                        </a:moveTo>
                        <a:cubicBezTo>
                          <a:pt x="16951" y="10098"/>
                          <a:pt x="15822" y="15404"/>
                          <a:pt x="15822" y="15404"/>
                        </a:cubicBezTo>
                        <a:cubicBezTo>
                          <a:pt x="17983" y="9417"/>
                          <a:pt x="13539" y="2277"/>
                          <a:pt x="13539" y="2277"/>
                        </a:cubicBezTo>
                        <a:cubicBezTo>
                          <a:pt x="13539" y="2277"/>
                          <a:pt x="5584" y="4866"/>
                          <a:pt x="3423" y="10852"/>
                        </a:cubicBezTo>
                        <a:cubicBezTo>
                          <a:pt x="3423" y="10852"/>
                          <a:pt x="5924" y="6051"/>
                          <a:pt x="13079" y="3551"/>
                        </a:cubicBezTo>
                        <a:close/>
                        <a:moveTo>
                          <a:pt x="11943" y="6698"/>
                        </a:moveTo>
                        <a:cubicBezTo>
                          <a:pt x="14542" y="11094"/>
                          <a:pt x="13785" y="14656"/>
                          <a:pt x="13785" y="14656"/>
                        </a:cubicBezTo>
                        <a:cubicBezTo>
                          <a:pt x="15236" y="10637"/>
                          <a:pt x="12252" y="5843"/>
                          <a:pt x="12252" y="5843"/>
                        </a:cubicBezTo>
                        <a:cubicBezTo>
                          <a:pt x="12252" y="5843"/>
                          <a:pt x="6911" y="7581"/>
                          <a:pt x="5461" y="11600"/>
                        </a:cubicBezTo>
                        <a:cubicBezTo>
                          <a:pt x="5461" y="11600"/>
                          <a:pt x="7140" y="8376"/>
                          <a:pt x="11943" y="6698"/>
                        </a:cubicBezTo>
                        <a:close/>
                      </a:path>
                    </a:pathLst>
                  </a:custGeom>
                  <a:grpFill/>
                  <a:ln w="7600" cap="flat">
                    <a:noFill/>
                    <a:bevel/>
                  </a:ln>
                </p:spPr>
              </p:sp>
            </p:grpSp>
            <p:grpSp>
              <p:nvGrpSpPr>
                <p:cNvPr id="353" name="组合 352"/>
                <p:cNvGrpSpPr/>
                <p:nvPr/>
              </p:nvGrpSpPr>
              <p:grpSpPr>
                <a:xfrm rot="510912" flipH="1">
                  <a:off x="2468559" y="2543249"/>
                  <a:ext cx="148993" cy="150426"/>
                  <a:chOff x="2317097" y="1019628"/>
                  <a:chExt cx="38471" cy="38841"/>
                </a:xfrm>
                <a:grpFill/>
              </p:grpSpPr>
              <p:sp>
                <p:nvSpPr>
                  <p:cNvPr id="480" name="任意多边形: 形状 479"/>
                  <p:cNvSpPr/>
                  <p:nvPr/>
                </p:nvSpPr>
                <p:spPr>
                  <a:xfrm>
                    <a:off x="2316980" y="1029423"/>
                    <a:ext cx="17527" cy="11478"/>
                  </a:xfrm>
                  <a:custGeom>
                    <a:avLst/>
                    <a:gdLst/>
                    <a:ahLst/>
                    <a:cxnLst/>
                    <a:rect l="0" t="0" r="0" b="0"/>
                    <a:pathLst>
                      <a:path w="17527" h="11478">
                        <a:moveTo>
                          <a:pt x="12267" y="7082"/>
                        </a:moveTo>
                        <a:cubicBezTo>
                          <a:pt x="12199" y="7270"/>
                          <a:pt x="17299" y="9295"/>
                          <a:pt x="17210" y="9469"/>
                        </a:cubicBezTo>
                        <a:cubicBezTo>
                          <a:pt x="15813" y="11811"/>
                          <a:pt x="11431" y="12423"/>
                          <a:pt x="6966" y="10784"/>
                        </a:cubicBezTo>
                        <a:cubicBezTo>
                          <a:pt x="2184" y="9028"/>
                          <a:pt x="116" y="2565"/>
                          <a:pt x="116" y="2565"/>
                        </a:cubicBezTo>
                        <a:cubicBezTo>
                          <a:pt x="116" y="2565"/>
                          <a:pt x="5820" y="-1046"/>
                          <a:pt x="10602" y="709"/>
                        </a:cubicBezTo>
                        <a:cubicBezTo>
                          <a:pt x="15099" y="2360"/>
                          <a:pt x="18077" y="5706"/>
                          <a:pt x="17592" y="8412"/>
                        </a:cubicBezTo>
                        <a:cubicBezTo>
                          <a:pt x="17573" y="8592"/>
                          <a:pt x="12328" y="6913"/>
                          <a:pt x="12267" y="7082"/>
                        </a:cubicBezTo>
                        <a:close/>
                        <a:moveTo>
                          <a:pt x="2177" y="3321"/>
                        </a:moveTo>
                        <a:cubicBezTo>
                          <a:pt x="6191" y="907"/>
                          <a:pt x="9444" y="1610"/>
                          <a:pt x="9444" y="1610"/>
                        </a:cubicBezTo>
                        <a:cubicBezTo>
                          <a:pt x="5774" y="263"/>
                          <a:pt x="1396" y="3035"/>
                          <a:pt x="1396" y="3035"/>
                        </a:cubicBezTo>
                        <a:cubicBezTo>
                          <a:pt x="1396" y="3035"/>
                          <a:pt x="2983" y="7996"/>
                          <a:pt x="6654" y="9343"/>
                        </a:cubicBezTo>
                        <a:cubicBezTo>
                          <a:pt x="6654" y="9343"/>
                          <a:pt x="3710" y="7783"/>
                          <a:pt x="2177" y="3321"/>
                        </a:cubicBezTo>
                        <a:close/>
                        <a:moveTo>
                          <a:pt x="4107" y="4030"/>
                        </a:moveTo>
                        <a:cubicBezTo>
                          <a:pt x="6802" y="2409"/>
                          <a:pt x="8986" y="2881"/>
                          <a:pt x="8986" y="2881"/>
                        </a:cubicBezTo>
                        <a:cubicBezTo>
                          <a:pt x="6521" y="1976"/>
                          <a:pt x="3583" y="3837"/>
                          <a:pt x="3583" y="3837"/>
                        </a:cubicBezTo>
                        <a:cubicBezTo>
                          <a:pt x="3583" y="3837"/>
                          <a:pt x="4648" y="7168"/>
                          <a:pt x="7112" y="8072"/>
                        </a:cubicBezTo>
                        <a:cubicBezTo>
                          <a:pt x="7112" y="8072"/>
                          <a:pt x="5136" y="7025"/>
                          <a:pt x="4107" y="4030"/>
                        </a:cubicBezTo>
                        <a:close/>
                      </a:path>
                    </a:pathLst>
                  </a:custGeom>
                  <a:grpFill/>
                  <a:ln w="7600" cap="flat">
                    <a:noFill/>
                    <a:bevel/>
                  </a:ln>
                </p:spPr>
              </p:sp>
              <p:sp>
                <p:nvSpPr>
                  <p:cNvPr id="481" name="任意多边形: 形状 480"/>
                  <p:cNvSpPr/>
                  <p:nvPr/>
                </p:nvSpPr>
                <p:spPr>
                  <a:xfrm>
                    <a:off x="2338033" y="1036969"/>
                    <a:ext cx="17535" cy="11478"/>
                  </a:xfrm>
                  <a:custGeom>
                    <a:avLst/>
                    <a:gdLst/>
                    <a:ahLst/>
                    <a:cxnLst/>
                    <a:rect l="0" t="0" r="0" b="0"/>
                    <a:pathLst>
                      <a:path w="17535" h="11478">
                        <a:moveTo>
                          <a:pt x="5347" y="4724"/>
                        </a:moveTo>
                        <a:cubicBezTo>
                          <a:pt x="5280" y="4912"/>
                          <a:pt x="0" y="3157"/>
                          <a:pt x="0" y="3349"/>
                        </a:cubicBezTo>
                        <a:cubicBezTo>
                          <a:pt x="0" y="6048"/>
                          <a:pt x="2584" y="9357"/>
                          <a:pt x="7049" y="10996"/>
                        </a:cubicBezTo>
                        <a:cubicBezTo>
                          <a:pt x="11832" y="12752"/>
                          <a:pt x="17535" y="9141"/>
                          <a:pt x="17535" y="9141"/>
                        </a:cubicBezTo>
                        <a:cubicBezTo>
                          <a:pt x="17535" y="9141"/>
                          <a:pt x="15467" y="2677"/>
                          <a:pt x="10685" y="922"/>
                        </a:cubicBezTo>
                        <a:cubicBezTo>
                          <a:pt x="6188" y="0"/>
                          <a:pt x="1775" y="0"/>
                          <a:pt x="0" y="2291"/>
                        </a:cubicBezTo>
                        <a:cubicBezTo>
                          <a:pt x="0" y="2441"/>
                          <a:pt x="5409" y="4555"/>
                          <a:pt x="5347" y="4724"/>
                        </a:cubicBezTo>
                        <a:close/>
                        <a:moveTo>
                          <a:pt x="15474" y="8384"/>
                        </a:moveTo>
                        <a:cubicBezTo>
                          <a:pt x="13938" y="3932"/>
                          <a:pt x="10998" y="2363"/>
                          <a:pt x="10998" y="2363"/>
                        </a:cubicBezTo>
                        <a:cubicBezTo>
                          <a:pt x="14668" y="3710"/>
                          <a:pt x="16255" y="8671"/>
                          <a:pt x="16255" y="8671"/>
                        </a:cubicBezTo>
                        <a:cubicBezTo>
                          <a:pt x="16255" y="8671"/>
                          <a:pt x="11877" y="11443"/>
                          <a:pt x="8207" y="10095"/>
                        </a:cubicBezTo>
                        <a:cubicBezTo>
                          <a:pt x="8207" y="10095"/>
                          <a:pt x="11456" y="10809"/>
                          <a:pt x="15474" y="8384"/>
                        </a:cubicBezTo>
                        <a:close/>
                        <a:moveTo>
                          <a:pt x="13544" y="7676"/>
                        </a:moveTo>
                        <a:cubicBezTo>
                          <a:pt x="12513" y="4687"/>
                          <a:pt x="10539" y="3633"/>
                          <a:pt x="10539" y="3633"/>
                        </a:cubicBezTo>
                        <a:cubicBezTo>
                          <a:pt x="13003" y="4538"/>
                          <a:pt x="14069" y="7868"/>
                          <a:pt x="14069" y="7868"/>
                        </a:cubicBezTo>
                        <a:cubicBezTo>
                          <a:pt x="14069" y="7868"/>
                          <a:pt x="11130" y="9729"/>
                          <a:pt x="8665" y="8825"/>
                        </a:cubicBezTo>
                        <a:cubicBezTo>
                          <a:pt x="8665" y="8825"/>
                          <a:pt x="10847" y="9304"/>
                          <a:pt x="13544" y="7676"/>
                        </a:cubicBezTo>
                        <a:close/>
                      </a:path>
                    </a:pathLst>
                  </a:custGeom>
                  <a:grpFill/>
                  <a:ln w="7600" cap="flat">
                    <a:noFill/>
                    <a:bevel/>
                  </a:ln>
                </p:spPr>
              </p:sp>
              <p:sp>
                <p:nvSpPr>
                  <p:cNvPr id="482" name="任意多边形: 形状 481"/>
                  <p:cNvSpPr/>
                  <p:nvPr/>
                </p:nvSpPr>
                <p:spPr>
                  <a:xfrm>
                    <a:off x="2327007" y="1040785"/>
                    <a:ext cx="11380" cy="17685"/>
                  </a:xfrm>
                  <a:custGeom>
                    <a:avLst/>
                    <a:gdLst/>
                    <a:ahLst/>
                    <a:cxnLst/>
                    <a:rect l="0" t="0" r="0" b="0"/>
                    <a:pathLst>
                      <a:path w="11380" h="17685">
                        <a:moveTo>
                          <a:pt x="6696" y="5393"/>
                        </a:moveTo>
                        <a:cubicBezTo>
                          <a:pt x="6510" y="5325"/>
                          <a:pt x="8250" y="0"/>
                          <a:pt x="8060" y="0"/>
                        </a:cubicBezTo>
                        <a:cubicBezTo>
                          <a:pt x="5384" y="0"/>
                          <a:pt x="2102" y="2606"/>
                          <a:pt x="0" y="7110"/>
                        </a:cubicBezTo>
                        <a:cubicBezTo>
                          <a:pt x="-1263" y="11933"/>
                          <a:pt x="2317" y="17685"/>
                          <a:pt x="2317" y="17685"/>
                        </a:cubicBezTo>
                        <a:cubicBezTo>
                          <a:pt x="2317" y="17685"/>
                          <a:pt x="8726" y="15600"/>
                          <a:pt x="10466" y="10776"/>
                        </a:cubicBezTo>
                        <a:cubicBezTo>
                          <a:pt x="12103" y="6241"/>
                          <a:pt x="11476" y="1790"/>
                          <a:pt x="9109" y="0"/>
                        </a:cubicBezTo>
                        <a:cubicBezTo>
                          <a:pt x="8960" y="0"/>
                          <a:pt x="6864" y="5455"/>
                          <a:pt x="6696" y="5393"/>
                        </a:cubicBezTo>
                        <a:close/>
                        <a:moveTo>
                          <a:pt x="3067" y="15606"/>
                        </a:moveTo>
                        <a:cubicBezTo>
                          <a:pt x="7481" y="14057"/>
                          <a:pt x="9038" y="11091"/>
                          <a:pt x="9038" y="11091"/>
                        </a:cubicBezTo>
                        <a:cubicBezTo>
                          <a:pt x="7702" y="14793"/>
                          <a:pt x="2783" y="16394"/>
                          <a:pt x="2783" y="16394"/>
                        </a:cubicBezTo>
                        <a:cubicBezTo>
                          <a:pt x="2783" y="16394"/>
                          <a:pt x="0" y="11979"/>
                          <a:pt x="1371" y="8277"/>
                        </a:cubicBezTo>
                        <a:cubicBezTo>
                          <a:pt x="1371" y="8277"/>
                          <a:pt x="0" y="11554"/>
                          <a:pt x="3067" y="15606"/>
                        </a:cubicBezTo>
                        <a:close/>
                        <a:moveTo>
                          <a:pt x="3770" y="13660"/>
                        </a:moveTo>
                        <a:cubicBezTo>
                          <a:pt x="6733" y="12620"/>
                          <a:pt x="7778" y="10629"/>
                          <a:pt x="7778" y="10629"/>
                        </a:cubicBezTo>
                        <a:cubicBezTo>
                          <a:pt x="6881" y="13114"/>
                          <a:pt x="3579" y="14189"/>
                          <a:pt x="3579" y="14189"/>
                        </a:cubicBezTo>
                        <a:cubicBezTo>
                          <a:pt x="3579" y="14189"/>
                          <a:pt x="1734" y="11225"/>
                          <a:pt x="2631" y="8739"/>
                        </a:cubicBezTo>
                        <a:cubicBezTo>
                          <a:pt x="2631" y="8739"/>
                          <a:pt x="2156" y="10940"/>
                          <a:pt x="3770" y="13660"/>
                        </a:cubicBezTo>
                        <a:close/>
                      </a:path>
                    </a:pathLst>
                  </a:custGeom>
                  <a:grpFill/>
                  <a:ln w="7600" cap="flat">
                    <a:noFill/>
                    <a:bevel/>
                  </a:ln>
                </p:spPr>
              </p:sp>
              <p:sp>
                <p:nvSpPr>
                  <p:cNvPr id="483" name="任意多边形: 形状 482"/>
                  <p:cNvSpPr/>
                  <p:nvPr/>
                </p:nvSpPr>
                <p:spPr>
                  <a:xfrm>
                    <a:off x="2335126" y="1037832"/>
                    <a:ext cx="2413" cy="2434"/>
                  </a:xfrm>
                  <a:custGeom>
                    <a:avLst/>
                    <a:gdLst/>
                    <a:ahLst/>
                    <a:cxnLst/>
                    <a:rect l="0" t="0" r="0" b="0"/>
                    <a:pathLst>
                      <a:path w="2413" h="2434">
                        <a:moveTo>
                          <a:pt x="0" y="801"/>
                        </a:moveTo>
                        <a:cubicBezTo>
                          <a:pt x="301" y="169"/>
                          <a:pt x="993" y="-156"/>
                          <a:pt x="1619" y="0"/>
                        </a:cubicBezTo>
                        <a:cubicBezTo>
                          <a:pt x="2245" y="303"/>
                          <a:pt x="2568" y="1002"/>
                          <a:pt x="2340" y="1633"/>
                        </a:cubicBezTo>
                        <a:cubicBezTo>
                          <a:pt x="2112" y="2264"/>
                          <a:pt x="1420" y="2590"/>
                          <a:pt x="794" y="2360"/>
                        </a:cubicBezTo>
                        <a:cubicBezTo>
                          <a:pt x="168" y="2130"/>
                          <a:pt x="-155" y="1432"/>
                          <a:pt x="0" y="801"/>
                        </a:cubicBezTo>
                        <a:close/>
                      </a:path>
                    </a:pathLst>
                  </a:custGeom>
                  <a:grpFill/>
                  <a:ln w="7600" cap="flat">
                    <a:noFill/>
                    <a:bevel/>
                  </a:ln>
                </p:spPr>
              </p:sp>
              <p:sp>
                <p:nvSpPr>
                  <p:cNvPr id="484" name="任意多边形: 形状 483"/>
                  <p:cNvSpPr/>
                  <p:nvPr/>
                </p:nvSpPr>
                <p:spPr>
                  <a:xfrm>
                    <a:off x="2334503" y="1019511"/>
                    <a:ext cx="11381" cy="17677"/>
                  </a:xfrm>
                  <a:custGeom>
                    <a:avLst/>
                    <a:gdLst/>
                    <a:ahLst/>
                    <a:cxnLst/>
                    <a:rect l="0" t="0" r="0" b="0"/>
                    <a:pathLst>
                      <a:path w="11381" h="17677">
                        <a:moveTo>
                          <a:pt x="4358" y="12372"/>
                        </a:moveTo>
                        <a:cubicBezTo>
                          <a:pt x="4172" y="12304"/>
                          <a:pt x="2164" y="17447"/>
                          <a:pt x="1992" y="17357"/>
                        </a:cubicBezTo>
                        <a:cubicBezTo>
                          <a:pt x="-330" y="15948"/>
                          <a:pt x="-937" y="11529"/>
                          <a:pt x="688" y="7026"/>
                        </a:cubicBezTo>
                        <a:cubicBezTo>
                          <a:pt x="2429" y="2202"/>
                          <a:pt x="8838" y="117"/>
                          <a:pt x="8838" y="117"/>
                        </a:cubicBezTo>
                        <a:cubicBezTo>
                          <a:pt x="8838" y="117"/>
                          <a:pt x="12418" y="5869"/>
                          <a:pt x="10677" y="10693"/>
                        </a:cubicBezTo>
                        <a:cubicBezTo>
                          <a:pt x="9041" y="15228"/>
                          <a:pt x="5723" y="18231"/>
                          <a:pt x="3040" y="17742"/>
                        </a:cubicBezTo>
                        <a:cubicBezTo>
                          <a:pt x="2862" y="17723"/>
                          <a:pt x="4526" y="12434"/>
                          <a:pt x="4358" y="12372"/>
                        </a:cubicBezTo>
                        <a:close/>
                        <a:moveTo>
                          <a:pt x="8088" y="2196"/>
                        </a:moveTo>
                        <a:cubicBezTo>
                          <a:pt x="10482" y="6244"/>
                          <a:pt x="9784" y="9525"/>
                          <a:pt x="9784" y="9525"/>
                        </a:cubicBezTo>
                        <a:cubicBezTo>
                          <a:pt x="11120" y="5823"/>
                          <a:pt x="8372" y="1408"/>
                          <a:pt x="8372" y="1408"/>
                        </a:cubicBezTo>
                        <a:cubicBezTo>
                          <a:pt x="8372" y="1408"/>
                          <a:pt x="3453" y="3009"/>
                          <a:pt x="2117" y="6711"/>
                        </a:cubicBezTo>
                        <a:cubicBezTo>
                          <a:pt x="2117" y="6711"/>
                          <a:pt x="3663" y="3741"/>
                          <a:pt x="8088" y="2196"/>
                        </a:cubicBezTo>
                        <a:close/>
                        <a:moveTo>
                          <a:pt x="7385" y="4142"/>
                        </a:moveTo>
                        <a:cubicBezTo>
                          <a:pt x="8993" y="6860"/>
                          <a:pt x="8524" y="9063"/>
                          <a:pt x="8524" y="9063"/>
                        </a:cubicBezTo>
                        <a:cubicBezTo>
                          <a:pt x="9421" y="6577"/>
                          <a:pt x="7576" y="3613"/>
                          <a:pt x="7576" y="3613"/>
                        </a:cubicBezTo>
                        <a:cubicBezTo>
                          <a:pt x="7576" y="3613"/>
                          <a:pt x="4274" y="4688"/>
                          <a:pt x="3377" y="7173"/>
                        </a:cubicBezTo>
                        <a:cubicBezTo>
                          <a:pt x="3377" y="7173"/>
                          <a:pt x="4415" y="5180"/>
                          <a:pt x="7385" y="4142"/>
                        </a:cubicBezTo>
                        <a:close/>
                      </a:path>
                    </a:pathLst>
                  </a:custGeom>
                  <a:grpFill/>
                  <a:ln w="7600" cap="flat">
                    <a:noFill/>
                    <a:bevel/>
                  </a:ln>
                </p:spPr>
              </p:sp>
            </p:grpSp>
            <p:grpSp>
              <p:nvGrpSpPr>
                <p:cNvPr id="354" name="组合 353"/>
                <p:cNvGrpSpPr/>
                <p:nvPr/>
              </p:nvGrpSpPr>
              <p:grpSpPr>
                <a:xfrm rot="510912" flipH="1">
                  <a:off x="2622546" y="2198075"/>
                  <a:ext cx="419955" cy="423096"/>
                  <a:chOff x="2216181" y="920029"/>
                  <a:chExt cx="108435" cy="109246"/>
                </a:xfrm>
                <a:grpFill/>
              </p:grpSpPr>
              <p:sp>
                <p:nvSpPr>
                  <p:cNvPr id="475" name="任意多边形: 形状 474"/>
                  <p:cNvSpPr/>
                  <p:nvPr/>
                </p:nvSpPr>
                <p:spPr>
                  <a:xfrm>
                    <a:off x="2265228" y="919698"/>
                    <a:ext cx="32044" cy="49771"/>
                  </a:xfrm>
                  <a:custGeom>
                    <a:avLst/>
                    <a:gdLst/>
                    <a:ahLst/>
                    <a:cxnLst/>
                    <a:rect l="0" t="0" r="0" b="0"/>
                    <a:pathLst>
                      <a:path w="32044" h="49771">
                        <a:moveTo>
                          <a:pt x="12271" y="34835"/>
                        </a:moveTo>
                        <a:cubicBezTo>
                          <a:pt x="11746" y="34642"/>
                          <a:pt x="6093" y="49125"/>
                          <a:pt x="5607" y="48871"/>
                        </a:cubicBezTo>
                        <a:cubicBezTo>
                          <a:pt x="-929" y="44904"/>
                          <a:pt x="-2638" y="32461"/>
                          <a:pt x="1938" y="19782"/>
                        </a:cubicBezTo>
                        <a:cubicBezTo>
                          <a:pt x="6839" y="6201"/>
                          <a:pt x="24884" y="330"/>
                          <a:pt x="24884" y="330"/>
                        </a:cubicBezTo>
                        <a:cubicBezTo>
                          <a:pt x="24884" y="330"/>
                          <a:pt x="34965" y="16526"/>
                          <a:pt x="30064" y="30106"/>
                        </a:cubicBezTo>
                        <a:cubicBezTo>
                          <a:pt x="25455" y="42877"/>
                          <a:pt x="16114" y="51332"/>
                          <a:pt x="8560" y="49954"/>
                        </a:cubicBezTo>
                        <a:cubicBezTo>
                          <a:pt x="8057" y="49902"/>
                          <a:pt x="12743" y="35008"/>
                          <a:pt x="12271" y="34835"/>
                        </a:cubicBezTo>
                        <a:close/>
                        <a:moveTo>
                          <a:pt x="22771" y="6183"/>
                        </a:moveTo>
                        <a:cubicBezTo>
                          <a:pt x="29512" y="17581"/>
                          <a:pt x="27548" y="26819"/>
                          <a:pt x="27548" y="26819"/>
                        </a:cubicBezTo>
                        <a:cubicBezTo>
                          <a:pt x="31309" y="16396"/>
                          <a:pt x="23572" y="3965"/>
                          <a:pt x="23572" y="3965"/>
                        </a:cubicBezTo>
                        <a:cubicBezTo>
                          <a:pt x="23572" y="3965"/>
                          <a:pt x="9722" y="8471"/>
                          <a:pt x="5960" y="18895"/>
                        </a:cubicBezTo>
                        <a:cubicBezTo>
                          <a:pt x="5960" y="18895"/>
                          <a:pt x="10315" y="10535"/>
                          <a:pt x="22771" y="6183"/>
                        </a:cubicBezTo>
                        <a:close/>
                        <a:moveTo>
                          <a:pt x="20794" y="11662"/>
                        </a:moveTo>
                        <a:cubicBezTo>
                          <a:pt x="25320" y="19315"/>
                          <a:pt x="24001" y="25517"/>
                          <a:pt x="24001" y="25517"/>
                        </a:cubicBezTo>
                        <a:cubicBezTo>
                          <a:pt x="26526" y="18519"/>
                          <a:pt x="21331" y="10173"/>
                          <a:pt x="21331" y="10173"/>
                        </a:cubicBezTo>
                        <a:cubicBezTo>
                          <a:pt x="21331" y="10173"/>
                          <a:pt x="12033" y="13199"/>
                          <a:pt x="9507" y="20197"/>
                        </a:cubicBezTo>
                        <a:cubicBezTo>
                          <a:pt x="9507" y="20197"/>
                          <a:pt x="12431" y="14584"/>
                          <a:pt x="20794" y="11662"/>
                        </a:cubicBezTo>
                        <a:close/>
                      </a:path>
                    </a:pathLst>
                  </a:custGeom>
                  <a:grpFill/>
                  <a:ln w="7600" cap="flat">
                    <a:noFill/>
                    <a:bevel/>
                  </a:ln>
                </p:spPr>
              </p:sp>
              <p:sp>
                <p:nvSpPr>
                  <p:cNvPr id="476" name="任意多边形: 形状 475"/>
                  <p:cNvSpPr/>
                  <p:nvPr/>
                </p:nvSpPr>
                <p:spPr>
                  <a:xfrm>
                    <a:off x="2244162" y="979481"/>
                    <a:ext cx="32043" cy="49794"/>
                  </a:xfrm>
                  <a:custGeom>
                    <a:avLst/>
                    <a:gdLst/>
                    <a:ahLst/>
                    <a:cxnLst/>
                    <a:rect l="0" t="0" r="0" b="0"/>
                    <a:pathLst>
                      <a:path w="32043" h="49794">
                        <a:moveTo>
                          <a:pt x="18854" y="15185"/>
                        </a:moveTo>
                        <a:cubicBezTo>
                          <a:pt x="18329" y="14993"/>
                          <a:pt x="23229" y="0"/>
                          <a:pt x="22695" y="0"/>
                        </a:cubicBezTo>
                        <a:cubicBezTo>
                          <a:pt x="15159" y="-1086"/>
                          <a:pt x="5920" y="7339"/>
                          <a:pt x="1344" y="20018"/>
                        </a:cubicBezTo>
                        <a:cubicBezTo>
                          <a:pt x="-3557" y="33598"/>
                          <a:pt x="6524" y="49794"/>
                          <a:pt x="6524" y="49794"/>
                        </a:cubicBezTo>
                        <a:cubicBezTo>
                          <a:pt x="6524" y="49794"/>
                          <a:pt x="24569" y="43923"/>
                          <a:pt x="29470" y="30342"/>
                        </a:cubicBezTo>
                        <a:cubicBezTo>
                          <a:pt x="34079" y="17572"/>
                          <a:pt x="32312" y="5039"/>
                          <a:pt x="25647" y="1197"/>
                        </a:cubicBezTo>
                        <a:cubicBezTo>
                          <a:pt x="25229" y="911"/>
                          <a:pt x="19326" y="15359"/>
                          <a:pt x="18854" y="15185"/>
                        </a:cubicBezTo>
                        <a:close/>
                        <a:moveTo>
                          <a:pt x="8636" y="43941"/>
                        </a:moveTo>
                        <a:cubicBezTo>
                          <a:pt x="21065" y="39579"/>
                          <a:pt x="25447" y="31229"/>
                          <a:pt x="25447" y="31229"/>
                        </a:cubicBezTo>
                        <a:cubicBezTo>
                          <a:pt x="21686" y="41653"/>
                          <a:pt x="7836" y="46159"/>
                          <a:pt x="7836" y="46159"/>
                        </a:cubicBezTo>
                        <a:cubicBezTo>
                          <a:pt x="7836" y="46159"/>
                          <a:pt x="0" y="33728"/>
                          <a:pt x="3860" y="23305"/>
                        </a:cubicBezTo>
                        <a:cubicBezTo>
                          <a:pt x="3860" y="23305"/>
                          <a:pt x="1867" y="32532"/>
                          <a:pt x="8636" y="43941"/>
                        </a:cubicBezTo>
                        <a:close/>
                        <a:moveTo>
                          <a:pt x="10614" y="38462"/>
                        </a:moveTo>
                        <a:cubicBezTo>
                          <a:pt x="18958" y="35533"/>
                          <a:pt x="21900" y="29927"/>
                          <a:pt x="21900" y="29927"/>
                        </a:cubicBezTo>
                        <a:cubicBezTo>
                          <a:pt x="19375" y="36925"/>
                          <a:pt x="10076" y="39951"/>
                          <a:pt x="10076" y="39951"/>
                        </a:cubicBezTo>
                        <a:cubicBezTo>
                          <a:pt x="10076" y="39951"/>
                          <a:pt x="4881" y="31605"/>
                          <a:pt x="7407" y="24607"/>
                        </a:cubicBezTo>
                        <a:cubicBezTo>
                          <a:pt x="7407" y="24607"/>
                          <a:pt x="6069" y="30802"/>
                          <a:pt x="10614" y="38462"/>
                        </a:cubicBezTo>
                        <a:close/>
                      </a:path>
                    </a:pathLst>
                  </a:custGeom>
                  <a:grpFill/>
                  <a:ln w="7600" cap="flat">
                    <a:noFill/>
                    <a:bevel/>
                  </a:ln>
                </p:spPr>
              </p:sp>
              <p:sp>
                <p:nvSpPr>
                  <p:cNvPr id="477" name="任意多边形: 形状 476"/>
                  <p:cNvSpPr/>
                  <p:nvPr/>
                </p:nvSpPr>
                <p:spPr>
                  <a:xfrm>
                    <a:off x="2216181" y="948170"/>
                    <a:ext cx="49372" cy="32317"/>
                  </a:xfrm>
                  <a:custGeom>
                    <a:avLst/>
                    <a:gdLst/>
                    <a:ahLst/>
                    <a:cxnLst/>
                    <a:rect l="0" t="0" r="0" b="0"/>
                    <a:pathLst>
                      <a:path w="49372" h="32317">
                        <a:moveTo>
                          <a:pt x="34315" y="19015"/>
                        </a:moveTo>
                        <a:cubicBezTo>
                          <a:pt x="34506" y="18485"/>
                          <a:pt x="49140" y="23427"/>
                          <a:pt x="49259" y="22888"/>
                        </a:cubicBezTo>
                        <a:cubicBezTo>
                          <a:pt x="50449" y="15289"/>
                          <a:pt x="42095" y="5970"/>
                          <a:pt x="29524" y="1355"/>
                        </a:cubicBezTo>
                        <a:cubicBezTo>
                          <a:pt x="16058" y="-3588"/>
                          <a:pt x="0" y="6580"/>
                          <a:pt x="0" y="6580"/>
                        </a:cubicBezTo>
                        <a:cubicBezTo>
                          <a:pt x="0" y="6580"/>
                          <a:pt x="5821" y="24779"/>
                          <a:pt x="19287" y="29722"/>
                        </a:cubicBezTo>
                        <a:cubicBezTo>
                          <a:pt x="31949" y="34370"/>
                          <a:pt x="44375" y="32588"/>
                          <a:pt x="48185" y="25866"/>
                        </a:cubicBezTo>
                        <a:cubicBezTo>
                          <a:pt x="48468" y="25444"/>
                          <a:pt x="34143" y="19491"/>
                          <a:pt x="34315" y="19015"/>
                        </a:cubicBezTo>
                        <a:close/>
                        <a:moveTo>
                          <a:pt x="5803" y="8710"/>
                        </a:moveTo>
                        <a:cubicBezTo>
                          <a:pt x="10128" y="21245"/>
                          <a:pt x="18407" y="25665"/>
                          <a:pt x="18407" y="25665"/>
                        </a:cubicBezTo>
                        <a:cubicBezTo>
                          <a:pt x="8072" y="21871"/>
                          <a:pt x="3604" y="7903"/>
                          <a:pt x="3604" y="7903"/>
                        </a:cubicBezTo>
                        <a:cubicBezTo>
                          <a:pt x="3604" y="7903"/>
                          <a:pt x="15929" y="0"/>
                          <a:pt x="26264" y="3893"/>
                        </a:cubicBezTo>
                        <a:cubicBezTo>
                          <a:pt x="26264" y="3893"/>
                          <a:pt x="17115" y="1883"/>
                          <a:pt x="5803" y="8710"/>
                        </a:cubicBezTo>
                        <a:close/>
                        <a:moveTo>
                          <a:pt x="11236" y="10704"/>
                        </a:moveTo>
                        <a:cubicBezTo>
                          <a:pt x="14140" y="19120"/>
                          <a:pt x="19698" y="22087"/>
                          <a:pt x="19698" y="22087"/>
                        </a:cubicBezTo>
                        <a:cubicBezTo>
                          <a:pt x="12759" y="19540"/>
                          <a:pt x="9760" y="10162"/>
                          <a:pt x="9760" y="10162"/>
                        </a:cubicBezTo>
                        <a:cubicBezTo>
                          <a:pt x="9760" y="10162"/>
                          <a:pt x="18035" y="4923"/>
                          <a:pt x="24973" y="7470"/>
                        </a:cubicBezTo>
                        <a:cubicBezTo>
                          <a:pt x="24973" y="7470"/>
                          <a:pt x="18831" y="6121"/>
                          <a:pt x="11236" y="10704"/>
                        </a:cubicBezTo>
                        <a:close/>
                      </a:path>
                    </a:pathLst>
                  </a:custGeom>
                  <a:grpFill/>
                  <a:ln w="7600" cap="flat">
                    <a:noFill/>
                    <a:bevel/>
                  </a:ln>
                </p:spPr>
              </p:sp>
              <p:sp>
                <p:nvSpPr>
                  <p:cNvPr id="478" name="任意多边形: 形状 477"/>
                  <p:cNvSpPr/>
                  <p:nvPr/>
                </p:nvSpPr>
                <p:spPr>
                  <a:xfrm>
                    <a:off x="2267002" y="971226"/>
                    <a:ext cx="6794" cy="6852"/>
                  </a:xfrm>
                  <a:custGeom>
                    <a:avLst/>
                    <a:gdLst/>
                    <a:ahLst/>
                    <a:cxnLst/>
                    <a:rect l="0" t="0" r="0" b="0"/>
                    <a:pathLst>
                      <a:path w="6794" h="6852">
                        <a:moveTo>
                          <a:pt x="4559" y="207"/>
                        </a:moveTo>
                        <a:cubicBezTo>
                          <a:pt x="6321" y="854"/>
                          <a:pt x="7230" y="2820"/>
                          <a:pt x="6588" y="4598"/>
                        </a:cubicBezTo>
                        <a:cubicBezTo>
                          <a:pt x="5947" y="6375"/>
                          <a:pt x="3998" y="7292"/>
                          <a:pt x="2236" y="6645"/>
                        </a:cubicBezTo>
                        <a:cubicBezTo>
                          <a:pt x="473" y="5998"/>
                          <a:pt x="-436" y="4032"/>
                          <a:pt x="206" y="2255"/>
                        </a:cubicBezTo>
                        <a:cubicBezTo>
                          <a:pt x="847" y="477"/>
                          <a:pt x="2796" y="-439"/>
                          <a:pt x="4559" y="207"/>
                        </a:cubicBezTo>
                        <a:close/>
                      </a:path>
                    </a:pathLst>
                  </a:custGeom>
                  <a:grpFill/>
                  <a:ln w="7600" cap="flat">
                    <a:noFill/>
                    <a:bevel/>
                  </a:ln>
                </p:spPr>
              </p:sp>
              <p:sp>
                <p:nvSpPr>
                  <p:cNvPr id="479" name="任意多边形: 形状 478"/>
                  <p:cNvSpPr/>
                  <p:nvPr/>
                </p:nvSpPr>
                <p:spPr>
                  <a:xfrm>
                    <a:off x="2275596" y="969458"/>
                    <a:ext cx="49349" cy="32318"/>
                  </a:xfrm>
                  <a:custGeom>
                    <a:avLst/>
                    <a:gdLst/>
                    <a:ahLst/>
                    <a:cxnLst/>
                    <a:rect l="0" t="0" r="0" b="0"/>
                    <a:pathLst>
                      <a:path w="49349" h="32318">
                        <a:moveTo>
                          <a:pt x="14810" y="12376"/>
                        </a:moveTo>
                        <a:cubicBezTo>
                          <a:pt x="15001" y="11847"/>
                          <a:pt x="641" y="6145"/>
                          <a:pt x="893" y="5655"/>
                        </a:cubicBezTo>
                        <a:cubicBezTo>
                          <a:pt x="4825" y="-937"/>
                          <a:pt x="17164" y="-2660"/>
                          <a:pt x="29735" y="1954"/>
                        </a:cubicBezTo>
                        <a:cubicBezTo>
                          <a:pt x="43200" y="6897"/>
                          <a:pt x="49022" y="25096"/>
                          <a:pt x="49022" y="25096"/>
                        </a:cubicBezTo>
                        <a:cubicBezTo>
                          <a:pt x="49022" y="25096"/>
                          <a:pt x="32963" y="35264"/>
                          <a:pt x="19498" y="30321"/>
                        </a:cubicBezTo>
                        <a:cubicBezTo>
                          <a:pt x="6835" y="25672"/>
                          <a:pt x="-1548" y="16252"/>
                          <a:pt x="-182" y="8633"/>
                        </a:cubicBezTo>
                        <a:cubicBezTo>
                          <a:pt x="-130" y="8126"/>
                          <a:pt x="14638" y="12852"/>
                          <a:pt x="14810" y="12376"/>
                        </a:cubicBezTo>
                        <a:close/>
                        <a:moveTo>
                          <a:pt x="43219" y="22966"/>
                        </a:moveTo>
                        <a:cubicBezTo>
                          <a:pt x="31917" y="29764"/>
                          <a:pt x="22757" y="27783"/>
                          <a:pt x="22757" y="27783"/>
                        </a:cubicBezTo>
                        <a:cubicBezTo>
                          <a:pt x="33092" y="31577"/>
                          <a:pt x="45418" y="23773"/>
                          <a:pt x="45418" y="23773"/>
                        </a:cubicBezTo>
                        <a:cubicBezTo>
                          <a:pt x="45418" y="23773"/>
                          <a:pt x="40950" y="9805"/>
                          <a:pt x="30615" y="6011"/>
                        </a:cubicBezTo>
                        <a:cubicBezTo>
                          <a:pt x="30615" y="6011"/>
                          <a:pt x="38904" y="10403"/>
                          <a:pt x="43219" y="22966"/>
                        </a:cubicBezTo>
                        <a:close/>
                        <a:moveTo>
                          <a:pt x="37786" y="20972"/>
                        </a:moveTo>
                        <a:cubicBezTo>
                          <a:pt x="30198" y="25536"/>
                          <a:pt x="24048" y="24206"/>
                          <a:pt x="24048" y="24206"/>
                        </a:cubicBezTo>
                        <a:cubicBezTo>
                          <a:pt x="30987" y="26753"/>
                          <a:pt x="39262" y="21514"/>
                          <a:pt x="39262" y="21514"/>
                        </a:cubicBezTo>
                        <a:cubicBezTo>
                          <a:pt x="39262" y="21514"/>
                          <a:pt x="36262" y="12136"/>
                          <a:pt x="29324" y="9588"/>
                        </a:cubicBezTo>
                        <a:cubicBezTo>
                          <a:pt x="29324" y="9588"/>
                          <a:pt x="34889" y="12537"/>
                          <a:pt x="37786" y="20972"/>
                        </a:cubicBezTo>
                        <a:close/>
                      </a:path>
                    </a:pathLst>
                  </a:custGeom>
                  <a:grpFill/>
                  <a:ln w="7600" cap="flat">
                    <a:noFill/>
                    <a:bevel/>
                  </a:ln>
                </p:spPr>
              </p:sp>
            </p:grpSp>
            <p:grpSp>
              <p:nvGrpSpPr>
                <p:cNvPr id="355" name="组合 354"/>
                <p:cNvGrpSpPr/>
                <p:nvPr/>
              </p:nvGrpSpPr>
              <p:grpSpPr>
                <a:xfrm rot="510912" flipH="1">
                  <a:off x="3035783" y="2268024"/>
                  <a:ext cx="234487" cy="236489"/>
                  <a:chOff x="2159175" y="925903"/>
                  <a:chExt cx="60546" cy="61063"/>
                </a:xfrm>
                <a:grpFill/>
              </p:grpSpPr>
              <p:sp>
                <p:nvSpPr>
                  <p:cNvPr id="470" name="任意多边形: 形状 469"/>
                  <p:cNvSpPr/>
                  <p:nvPr/>
                </p:nvSpPr>
                <p:spPr>
                  <a:xfrm>
                    <a:off x="2191314" y="924936"/>
                    <a:ext cx="29369" cy="29614"/>
                  </a:xfrm>
                  <a:custGeom>
                    <a:avLst/>
                    <a:gdLst/>
                    <a:ahLst/>
                    <a:cxnLst/>
                    <a:rect l="0" t="0" r="0" b="0"/>
                    <a:pathLst>
                      <a:path w="29369" h="29614">
                        <a:moveTo>
                          <a:pt x="9101" y="20280"/>
                        </a:moveTo>
                        <a:cubicBezTo>
                          <a:pt x="8809" y="19986"/>
                          <a:pt x="552" y="27892"/>
                          <a:pt x="306" y="27569"/>
                        </a:cubicBezTo>
                        <a:cubicBezTo>
                          <a:pt x="-2838" y="22862"/>
                          <a:pt x="-134" y="14004"/>
                          <a:pt x="6845" y="6966"/>
                        </a:cubicBezTo>
                        <a:cubicBezTo>
                          <a:pt x="14320" y="-573"/>
                          <a:pt x="28201" y="1175"/>
                          <a:pt x="28201" y="1175"/>
                        </a:cubicBezTo>
                        <a:cubicBezTo>
                          <a:pt x="28201" y="1175"/>
                          <a:pt x="29934" y="15174"/>
                          <a:pt x="22459" y="22713"/>
                        </a:cubicBezTo>
                        <a:cubicBezTo>
                          <a:pt x="15430" y="29803"/>
                          <a:pt x="6570" y="32519"/>
                          <a:pt x="1945" y="29222"/>
                        </a:cubicBezTo>
                        <a:cubicBezTo>
                          <a:pt x="1625" y="29029"/>
                          <a:pt x="9363" y="20544"/>
                          <a:pt x="9101" y="20280"/>
                        </a:cubicBezTo>
                        <a:close/>
                        <a:moveTo>
                          <a:pt x="24979" y="4424"/>
                        </a:moveTo>
                        <a:cubicBezTo>
                          <a:pt x="25962" y="14165"/>
                          <a:pt x="21793" y="19724"/>
                          <a:pt x="21793" y="19724"/>
                        </a:cubicBezTo>
                        <a:cubicBezTo>
                          <a:pt x="27531" y="13938"/>
                          <a:pt x="26200" y="3193"/>
                          <a:pt x="26200" y="3193"/>
                        </a:cubicBezTo>
                        <a:cubicBezTo>
                          <a:pt x="26200" y="3193"/>
                          <a:pt x="15546" y="1851"/>
                          <a:pt x="9809" y="7637"/>
                        </a:cubicBezTo>
                        <a:cubicBezTo>
                          <a:pt x="9809" y="7637"/>
                          <a:pt x="15305" y="3417"/>
                          <a:pt x="24979" y="4424"/>
                        </a:cubicBezTo>
                        <a:close/>
                        <a:moveTo>
                          <a:pt x="21963" y="7466"/>
                        </a:moveTo>
                        <a:cubicBezTo>
                          <a:pt x="22623" y="14006"/>
                          <a:pt x="19824" y="17738"/>
                          <a:pt x="19824" y="17738"/>
                        </a:cubicBezTo>
                        <a:cubicBezTo>
                          <a:pt x="23676" y="13853"/>
                          <a:pt x="22783" y="6640"/>
                          <a:pt x="22783" y="6640"/>
                        </a:cubicBezTo>
                        <a:cubicBezTo>
                          <a:pt x="22783" y="6640"/>
                          <a:pt x="15630" y="5738"/>
                          <a:pt x="11778" y="9623"/>
                        </a:cubicBezTo>
                        <a:cubicBezTo>
                          <a:pt x="11778" y="9623"/>
                          <a:pt x="15468" y="6790"/>
                          <a:pt x="21963" y="7466"/>
                        </a:cubicBezTo>
                        <a:close/>
                      </a:path>
                    </a:pathLst>
                  </a:custGeom>
                  <a:grpFill/>
                  <a:ln w="7600" cap="flat">
                    <a:noFill/>
                    <a:bevel/>
                  </a:ln>
                </p:spPr>
              </p:sp>
              <p:sp>
                <p:nvSpPr>
                  <p:cNvPr id="471" name="任意多边形: 形状 470"/>
                  <p:cNvSpPr/>
                  <p:nvPr/>
                </p:nvSpPr>
                <p:spPr>
                  <a:xfrm>
                    <a:off x="2159207" y="957314"/>
                    <a:ext cx="29363" cy="29620"/>
                  </a:xfrm>
                  <a:custGeom>
                    <a:avLst/>
                    <a:gdLst/>
                    <a:ahLst/>
                    <a:cxnLst/>
                    <a:rect l="0" t="0" r="0" b="0"/>
                    <a:pathLst>
                      <a:path w="29363" h="29620">
                        <a:moveTo>
                          <a:pt x="19117" y="10181"/>
                        </a:moveTo>
                        <a:cubicBezTo>
                          <a:pt x="18826" y="9887"/>
                          <a:pt x="26664" y="1560"/>
                          <a:pt x="26345" y="1311"/>
                        </a:cubicBezTo>
                        <a:cubicBezTo>
                          <a:pt x="21677" y="-1860"/>
                          <a:pt x="12895" y="868"/>
                          <a:pt x="5916" y="7906"/>
                        </a:cubicBezTo>
                        <a:cubicBezTo>
                          <a:pt x="-1560" y="15445"/>
                          <a:pt x="0" y="29444"/>
                          <a:pt x="0" y="29444"/>
                        </a:cubicBezTo>
                        <a:cubicBezTo>
                          <a:pt x="0" y="29444"/>
                          <a:pt x="14054" y="31193"/>
                          <a:pt x="21530" y="23654"/>
                        </a:cubicBezTo>
                        <a:cubicBezTo>
                          <a:pt x="28559" y="16564"/>
                          <a:pt x="31252" y="7629"/>
                          <a:pt x="27983" y="2964"/>
                        </a:cubicBezTo>
                        <a:cubicBezTo>
                          <a:pt x="27792" y="2642"/>
                          <a:pt x="19379" y="10445"/>
                          <a:pt x="19117" y="10181"/>
                        </a:cubicBezTo>
                        <a:close/>
                        <a:moveTo>
                          <a:pt x="3396" y="26195"/>
                        </a:moveTo>
                        <a:cubicBezTo>
                          <a:pt x="13054" y="27187"/>
                          <a:pt x="18566" y="22982"/>
                          <a:pt x="18566" y="22982"/>
                        </a:cubicBezTo>
                        <a:cubicBezTo>
                          <a:pt x="12828" y="28768"/>
                          <a:pt x="2175" y="27426"/>
                          <a:pt x="2175" y="27426"/>
                        </a:cubicBezTo>
                        <a:cubicBezTo>
                          <a:pt x="2175" y="27426"/>
                          <a:pt x="844" y="16682"/>
                          <a:pt x="6582" y="10895"/>
                        </a:cubicBezTo>
                        <a:cubicBezTo>
                          <a:pt x="6582" y="10895"/>
                          <a:pt x="2397" y="16438"/>
                          <a:pt x="3396" y="26195"/>
                        </a:cubicBezTo>
                        <a:close/>
                        <a:moveTo>
                          <a:pt x="6412" y="23153"/>
                        </a:moveTo>
                        <a:cubicBezTo>
                          <a:pt x="12896" y="23819"/>
                          <a:pt x="16597" y="20996"/>
                          <a:pt x="16597" y="20996"/>
                        </a:cubicBezTo>
                        <a:cubicBezTo>
                          <a:pt x="12745" y="24881"/>
                          <a:pt x="5592" y="23980"/>
                          <a:pt x="5592" y="23980"/>
                        </a:cubicBezTo>
                        <a:cubicBezTo>
                          <a:pt x="5592" y="23980"/>
                          <a:pt x="4699" y="16766"/>
                          <a:pt x="8551" y="12881"/>
                        </a:cubicBezTo>
                        <a:cubicBezTo>
                          <a:pt x="8551" y="12881"/>
                          <a:pt x="5741" y="16603"/>
                          <a:pt x="6412" y="23153"/>
                        </a:cubicBezTo>
                        <a:close/>
                      </a:path>
                    </a:pathLst>
                  </a:custGeom>
                  <a:grpFill/>
                  <a:ln w="7600" cap="flat">
                    <a:noFill/>
                    <a:bevel/>
                  </a:ln>
                </p:spPr>
              </p:sp>
              <p:sp>
                <p:nvSpPr>
                  <p:cNvPr id="472" name="任意多边形: 形状 471"/>
                  <p:cNvSpPr/>
                  <p:nvPr/>
                </p:nvSpPr>
                <p:spPr>
                  <a:xfrm>
                    <a:off x="2159175" y="925903"/>
                    <a:ext cx="29369" cy="29614"/>
                  </a:xfrm>
                  <a:custGeom>
                    <a:avLst/>
                    <a:gdLst/>
                    <a:ahLst/>
                    <a:cxnLst/>
                    <a:rect l="0" t="0" r="0" b="0"/>
                    <a:pathLst>
                      <a:path w="29369" h="29614">
                        <a:moveTo>
                          <a:pt x="19274" y="19280"/>
                        </a:moveTo>
                        <a:cubicBezTo>
                          <a:pt x="19565" y="18986"/>
                          <a:pt x="27822" y="26892"/>
                          <a:pt x="28068" y="26569"/>
                        </a:cubicBezTo>
                        <a:cubicBezTo>
                          <a:pt x="31213" y="21862"/>
                          <a:pt x="28509" y="13005"/>
                          <a:pt x="21530" y="5966"/>
                        </a:cubicBezTo>
                        <a:cubicBezTo>
                          <a:pt x="14054" y="-1573"/>
                          <a:pt x="0" y="0"/>
                          <a:pt x="0" y="0"/>
                        </a:cubicBezTo>
                        <a:cubicBezTo>
                          <a:pt x="0" y="0"/>
                          <a:pt x="-1560" y="14174"/>
                          <a:pt x="5916" y="21713"/>
                        </a:cubicBezTo>
                        <a:cubicBezTo>
                          <a:pt x="12945" y="28803"/>
                          <a:pt x="21804" y="31519"/>
                          <a:pt x="26430" y="28222"/>
                        </a:cubicBezTo>
                        <a:cubicBezTo>
                          <a:pt x="26749" y="28029"/>
                          <a:pt x="19012" y="19545"/>
                          <a:pt x="19274" y="19280"/>
                        </a:cubicBezTo>
                        <a:close/>
                        <a:moveTo>
                          <a:pt x="3396" y="3425"/>
                        </a:moveTo>
                        <a:cubicBezTo>
                          <a:pt x="2412" y="13166"/>
                          <a:pt x="6582" y="18724"/>
                          <a:pt x="6582" y="18724"/>
                        </a:cubicBezTo>
                        <a:cubicBezTo>
                          <a:pt x="844" y="12938"/>
                          <a:pt x="2175" y="2193"/>
                          <a:pt x="2175" y="2193"/>
                        </a:cubicBezTo>
                        <a:cubicBezTo>
                          <a:pt x="2175" y="2193"/>
                          <a:pt x="12828" y="851"/>
                          <a:pt x="18566" y="6638"/>
                        </a:cubicBezTo>
                        <a:cubicBezTo>
                          <a:pt x="18566" y="6638"/>
                          <a:pt x="13070" y="2417"/>
                          <a:pt x="3396" y="3425"/>
                        </a:cubicBezTo>
                        <a:close/>
                        <a:moveTo>
                          <a:pt x="6412" y="6466"/>
                        </a:moveTo>
                        <a:cubicBezTo>
                          <a:pt x="5752" y="13006"/>
                          <a:pt x="8551" y="16738"/>
                          <a:pt x="8551" y="16738"/>
                        </a:cubicBezTo>
                        <a:cubicBezTo>
                          <a:pt x="4699" y="12853"/>
                          <a:pt x="5592" y="5640"/>
                          <a:pt x="5592" y="5640"/>
                        </a:cubicBezTo>
                        <a:cubicBezTo>
                          <a:pt x="5592" y="5640"/>
                          <a:pt x="12745" y="4739"/>
                          <a:pt x="16597" y="8624"/>
                        </a:cubicBezTo>
                        <a:cubicBezTo>
                          <a:pt x="16597" y="8624"/>
                          <a:pt x="12907" y="5790"/>
                          <a:pt x="6412" y="6466"/>
                        </a:cubicBezTo>
                        <a:close/>
                      </a:path>
                    </a:pathLst>
                  </a:custGeom>
                  <a:grpFill/>
                  <a:ln w="7600" cap="flat">
                    <a:noFill/>
                    <a:bevel/>
                  </a:ln>
                </p:spPr>
              </p:sp>
              <p:sp>
                <p:nvSpPr>
                  <p:cNvPr id="473" name="任意多边形: 形状 472"/>
                  <p:cNvSpPr/>
                  <p:nvPr/>
                </p:nvSpPr>
                <p:spPr>
                  <a:xfrm>
                    <a:off x="2186942" y="953908"/>
                    <a:ext cx="5011" cy="5054"/>
                  </a:xfrm>
                  <a:custGeom>
                    <a:avLst/>
                    <a:gdLst/>
                    <a:ahLst/>
                    <a:cxnLst/>
                    <a:rect l="0" t="0" r="0" b="0"/>
                    <a:pathLst>
                      <a:path w="5011" h="5054">
                        <a:moveTo>
                          <a:pt x="4277" y="740"/>
                        </a:moveTo>
                        <a:cubicBezTo>
                          <a:pt x="5256" y="1727"/>
                          <a:pt x="5256" y="3327"/>
                          <a:pt x="4277" y="4314"/>
                        </a:cubicBezTo>
                        <a:cubicBezTo>
                          <a:pt x="3299" y="5300"/>
                          <a:pt x="1712" y="5300"/>
                          <a:pt x="734" y="4314"/>
                        </a:cubicBezTo>
                        <a:cubicBezTo>
                          <a:pt x="-245" y="3327"/>
                          <a:pt x="-245" y="1727"/>
                          <a:pt x="734" y="740"/>
                        </a:cubicBezTo>
                        <a:cubicBezTo>
                          <a:pt x="1712" y="-247"/>
                          <a:pt x="3299" y="-247"/>
                          <a:pt x="4277" y="740"/>
                        </a:cubicBezTo>
                        <a:close/>
                      </a:path>
                    </a:pathLst>
                  </a:custGeom>
                  <a:grpFill/>
                  <a:ln w="7600" cap="flat">
                    <a:noFill/>
                    <a:bevel/>
                  </a:ln>
                </p:spPr>
              </p:sp>
              <p:sp>
                <p:nvSpPr>
                  <p:cNvPr id="474" name="任意多边形: 形状 473"/>
                  <p:cNvSpPr/>
                  <p:nvPr/>
                </p:nvSpPr>
                <p:spPr>
                  <a:xfrm>
                    <a:off x="2191349" y="958349"/>
                    <a:ext cx="29363" cy="29620"/>
                  </a:xfrm>
                  <a:custGeom>
                    <a:avLst/>
                    <a:gdLst/>
                    <a:ahLst/>
                    <a:cxnLst/>
                    <a:rect l="0" t="0" r="0" b="0"/>
                    <a:pathLst>
                      <a:path w="29363" h="29620">
                        <a:moveTo>
                          <a:pt x="9255" y="9178"/>
                        </a:moveTo>
                        <a:cubicBezTo>
                          <a:pt x="9546" y="8885"/>
                          <a:pt x="1707" y="557"/>
                          <a:pt x="2027" y="309"/>
                        </a:cubicBezTo>
                        <a:cubicBezTo>
                          <a:pt x="6695" y="-2863"/>
                          <a:pt x="15477" y="-135"/>
                          <a:pt x="22456" y="6904"/>
                        </a:cubicBezTo>
                        <a:cubicBezTo>
                          <a:pt x="29932" y="14443"/>
                          <a:pt x="28198" y="28441"/>
                          <a:pt x="28198" y="28441"/>
                        </a:cubicBezTo>
                        <a:cubicBezTo>
                          <a:pt x="28198" y="28441"/>
                          <a:pt x="14317" y="30190"/>
                          <a:pt x="6842" y="22651"/>
                        </a:cubicBezTo>
                        <a:cubicBezTo>
                          <a:pt x="-187" y="15561"/>
                          <a:pt x="-2880" y="6626"/>
                          <a:pt x="388" y="1962"/>
                        </a:cubicBezTo>
                        <a:cubicBezTo>
                          <a:pt x="580" y="1639"/>
                          <a:pt x="8993" y="9443"/>
                          <a:pt x="9255" y="9178"/>
                        </a:cubicBezTo>
                        <a:close/>
                        <a:moveTo>
                          <a:pt x="24976" y="25192"/>
                        </a:moveTo>
                        <a:cubicBezTo>
                          <a:pt x="15318" y="26184"/>
                          <a:pt x="9806" y="21979"/>
                          <a:pt x="9806" y="21979"/>
                        </a:cubicBezTo>
                        <a:cubicBezTo>
                          <a:pt x="15543" y="27766"/>
                          <a:pt x="26197" y="26424"/>
                          <a:pt x="26197" y="26424"/>
                        </a:cubicBezTo>
                        <a:cubicBezTo>
                          <a:pt x="26197" y="26424"/>
                          <a:pt x="27528" y="15679"/>
                          <a:pt x="21790" y="9893"/>
                        </a:cubicBezTo>
                        <a:cubicBezTo>
                          <a:pt x="21790" y="9893"/>
                          <a:pt x="25975" y="15436"/>
                          <a:pt x="24976" y="25192"/>
                        </a:cubicBezTo>
                        <a:close/>
                        <a:moveTo>
                          <a:pt x="21960" y="22151"/>
                        </a:moveTo>
                        <a:cubicBezTo>
                          <a:pt x="15476" y="22816"/>
                          <a:pt x="11775" y="19993"/>
                          <a:pt x="11775" y="19993"/>
                        </a:cubicBezTo>
                        <a:cubicBezTo>
                          <a:pt x="15627" y="23878"/>
                          <a:pt x="22780" y="22977"/>
                          <a:pt x="22780" y="22977"/>
                        </a:cubicBezTo>
                        <a:cubicBezTo>
                          <a:pt x="22780" y="22977"/>
                          <a:pt x="23673" y="15764"/>
                          <a:pt x="19821" y="11879"/>
                        </a:cubicBezTo>
                        <a:cubicBezTo>
                          <a:pt x="19821" y="11879"/>
                          <a:pt x="22631" y="15600"/>
                          <a:pt x="21960" y="22151"/>
                        </a:cubicBezTo>
                        <a:close/>
                      </a:path>
                    </a:pathLst>
                  </a:custGeom>
                  <a:grpFill/>
                  <a:ln w="7600" cap="flat">
                    <a:noFill/>
                    <a:bevel/>
                  </a:ln>
                </p:spPr>
              </p:sp>
            </p:grpSp>
            <p:grpSp>
              <p:nvGrpSpPr>
                <p:cNvPr id="356" name="组合 355"/>
                <p:cNvGrpSpPr/>
                <p:nvPr/>
              </p:nvGrpSpPr>
              <p:grpSpPr>
                <a:xfrm rot="510912" flipH="1">
                  <a:off x="2954795" y="2254218"/>
                  <a:ext cx="877376" cy="885811"/>
                  <a:chOff x="2002888" y="912260"/>
                  <a:chExt cx="226544" cy="228722"/>
                </a:xfrm>
                <a:grpFill/>
              </p:grpSpPr>
              <p:sp>
                <p:nvSpPr>
                  <p:cNvPr id="465" name="任意多边形: 形状 464"/>
                  <p:cNvSpPr/>
                  <p:nvPr/>
                </p:nvSpPr>
                <p:spPr>
                  <a:xfrm>
                    <a:off x="2002888" y="996959"/>
                    <a:ext cx="101841" cy="59326"/>
                  </a:xfrm>
                  <a:custGeom>
                    <a:avLst/>
                    <a:gdLst/>
                    <a:ahLst/>
                    <a:cxnLst/>
                    <a:rect l="0" t="0" r="0" b="0"/>
                    <a:pathLst>
                      <a:path w="101841" h="59326">
                        <a:moveTo>
                          <a:pt x="71660" y="29961"/>
                        </a:moveTo>
                        <a:cubicBezTo>
                          <a:pt x="71660" y="31068"/>
                          <a:pt x="101978" y="31862"/>
                          <a:pt x="101841" y="32938"/>
                        </a:cubicBezTo>
                        <a:cubicBezTo>
                          <a:pt x="98972" y="47779"/>
                          <a:pt x="77334" y="59326"/>
                          <a:pt x="51042" y="59326"/>
                        </a:cubicBezTo>
                        <a:cubicBezTo>
                          <a:pt x="22880" y="59326"/>
                          <a:pt x="0" y="29663"/>
                          <a:pt x="0" y="29663"/>
                        </a:cubicBezTo>
                        <a:cubicBezTo>
                          <a:pt x="0" y="29663"/>
                          <a:pt x="22880" y="0"/>
                          <a:pt x="51042" y="0"/>
                        </a:cubicBezTo>
                        <a:cubicBezTo>
                          <a:pt x="77525" y="0"/>
                          <a:pt x="99285" y="11714"/>
                          <a:pt x="101841" y="26711"/>
                        </a:cubicBezTo>
                        <a:cubicBezTo>
                          <a:pt x="102082" y="27682"/>
                          <a:pt x="71660" y="28965"/>
                          <a:pt x="71660" y="29961"/>
                        </a:cubicBezTo>
                        <a:close/>
                        <a:moveTo>
                          <a:pt x="12137" y="29663"/>
                        </a:moveTo>
                        <a:cubicBezTo>
                          <a:pt x="28478" y="9446"/>
                          <a:pt x="46714" y="6896"/>
                          <a:pt x="46714" y="6896"/>
                        </a:cubicBezTo>
                        <a:cubicBezTo>
                          <a:pt x="25099" y="6896"/>
                          <a:pt x="7538" y="29663"/>
                          <a:pt x="7538" y="29663"/>
                        </a:cubicBezTo>
                        <a:cubicBezTo>
                          <a:pt x="7538" y="29663"/>
                          <a:pt x="25099" y="52430"/>
                          <a:pt x="46714" y="52430"/>
                        </a:cubicBezTo>
                        <a:cubicBezTo>
                          <a:pt x="46714" y="52430"/>
                          <a:pt x="28478" y="49939"/>
                          <a:pt x="12137" y="29663"/>
                        </a:cubicBezTo>
                        <a:close/>
                        <a:moveTo>
                          <a:pt x="23500" y="29663"/>
                        </a:moveTo>
                        <a:cubicBezTo>
                          <a:pt x="34471" y="16090"/>
                          <a:pt x="46714" y="14377"/>
                          <a:pt x="46714" y="14377"/>
                        </a:cubicBezTo>
                        <a:cubicBezTo>
                          <a:pt x="32202" y="14377"/>
                          <a:pt x="20412" y="29663"/>
                          <a:pt x="20412" y="29663"/>
                        </a:cubicBezTo>
                        <a:cubicBezTo>
                          <a:pt x="20412" y="29663"/>
                          <a:pt x="32202" y="44948"/>
                          <a:pt x="46714" y="44948"/>
                        </a:cubicBezTo>
                        <a:cubicBezTo>
                          <a:pt x="46714" y="44948"/>
                          <a:pt x="34471" y="43276"/>
                          <a:pt x="23500" y="29663"/>
                        </a:cubicBezTo>
                        <a:close/>
                      </a:path>
                    </a:pathLst>
                  </a:custGeom>
                  <a:grpFill/>
                  <a:ln w="7600" cap="flat">
                    <a:noFill/>
                    <a:bevel/>
                  </a:ln>
                </p:spPr>
              </p:sp>
              <p:sp>
                <p:nvSpPr>
                  <p:cNvPr id="466" name="任意多边形: 形状 465"/>
                  <p:cNvSpPr/>
                  <p:nvPr/>
                </p:nvSpPr>
                <p:spPr>
                  <a:xfrm>
                    <a:off x="2127589" y="996958"/>
                    <a:ext cx="101842" cy="59326"/>
                  </a:xfrm>
                  <a:custGeom>
                    <a:avLst/>
                    <a:gdLst/>
                    <a:ahLst/>
                    <a:cxnLst/>
                    <a:rect l="0" t="0" r="0" b="0"/>
                    <a:pathLst>
                      <a:path w="101842" h="59326">
                        <a:moveTo>
                          <a:pt x="30182" y="29961"/>
                        </a:moveTo>
                        <a:cubicBezTo>
                          <a:pt x="30182" y="31068"/>
                          <a:pt x="0" y="31862"/>
                          <a:pt x="0" y="32938"/>
                        </a:cubicBezTo>
                        <a:cubicBezTo>
                          <a:pt x="2870" y="47779"/>
                          <a:pt x="24508" y="59326"/>
                          <a:pt x="50800" y="59326"/>
                        </a:cubicBezTo>
                        <a:cubicBezTo>
                          <a:pt x="78962" y="59326"/>
                          <a:pt x="101842" y="29663"/>
                          <a:pt x="101842" y="29663"/>
                        </a:cubicBezTo>
                        <a:cubicBezTo>
                          <a:pt x="101842" y="29663"/>
                          <a:pt x="78962" y="0"/>
                          <a:pt x="50800" y="0"/>
                        </a:cubicBezTo>
                        <a:cubicBezTo>
                          <a:pt x="24318" y="0"/>
                          <a:pt x="2557" y="11714"/>
                          <a:pt x="0" y="26711"/>
                        </a:cubicBezTo>
                        <a:cubicBezTo>
                          <a:pt x="0" y="27682"/>
                          <a:pt x="30182" y="28965"/>
                          <a:pt x="30182" y="29961"/>
                        </a:cubicBezTo>
                        <a:close/>
                        <a:moveTo>
                          <a:pt x="89705" y="29663"/>
                        </a:moveTo>
                        <a:cubicBezTo>
                          <a:pt x="73364" y="9446"/>
                          <a:pt x="55129" y="6896"/>
                          <a:pt x="55129" y="6896"/>
                        </a:cubicBezTo>
                        <a:cubicBezTo>
                          <a:pt x="76743" y="6896"/>
                          <a:pt x="94304" y="29663"/>
                          <a:pt x="94304" y="29663"/>
                        </a:cubicBezTo>
                        <a:cubicBezTo>
                          <a:pt x="94304" y="29663"/>
                          <a:pt x="76743" y="52430"/>
                          <a:pt x="55129" y="52430"/>
                        </a:cubicBezTo>
                        <a:cubicBezTo>
                          <a:pt x="55129" y="52430"/>
                          <a:pt x="73364" y="49939"/>
                          <a:pt x="89705" y="29663"/>
                        </a:cubicBezTo>
                        <a:close/>
                        <a:moveTo>
                          <a:pt x="78342" y="29663"/>
                        </a:moveTo>
                        <a:cubicBezTo>
                          <a:pt x="67371" y="16090"/>
                          <a:pt x="55129" y="14377"/>
                          <a:pt x="55129" y="14377"/>
                        </a:cubicBezTo>
                        <a:cubicBezTo>
                          <a:pt x="69640" y="14377"/>
                          <a:pt x="81430" y="29663"/>
                          <a:pt x="81430" y="29663"/>
                        </a:cubicBezTo>
                        <a:cubicBezTo>
                          <a:pt x="81430" y="29663"/>
                          <a:pt x="69640" y="44948"/>
                          <a:pt x="55129" y="44948"/>
                        </a:cubicBezTo>
                        <a:cubicBezTo>
                          <a:pt x="55129" y="44948"/>
                          <a:pt x="67371" y="43276"/>
                          <a:pt x="78342" y="29663"/>
                        </a:cubicBezTo>
                        <a:close/>
                      </a:path>
                    </a:pathLst>
                  </a:custGeom>
                  <a:grpFill/>
                  <a:ln w="7600" cap="flat">
                    <a:noFill/>
                    <a:bevel/>
                  </a:ln>
                </p:spPr>
              </p:sp>
              <p:sp>
                <p:nvSpPr>
                  <p:cNvPr id="467" name="任意多边形: 形状 466"/>
                  <p:cNvSpPr/>
                  <p:nvPr/>
                </p:nvSpPr>
                <p:spPr>
                  <a:xfrm>
                    <a:off x="2086748" y="1038270"/>
                    <a:ext cx="58823" cy="102712"/>
                  </a:xfrm>
                  <a:custGeom>
                    <a:avLst/>
                    <a:gdLst/>
                    <a:ahLst/>
                    <a:cxnLst/>
                    <a:rect l="0" t="0" r="0" b="0"/>
                    <a:pathLst>
                      <a:path w="58823" h="102712">
                        <a:moveTo>
                          <a:pt x="29115" y="30440"/>
                        </a:moveTo>
                        <a:cubicBezTo>
                          <a:pt x="28018" y="30440"/>
                          <a:pt x="27230" y="0"/>
                          <a:pt x="26164" y="0"/>
                        </a:cubicBezTo>
                        <a:cubicBezTo>
                          <a:pt x="11449" y="2896"/>
                          <a:pt x="0" y="24717"/>
                          <a:pt x="0" y="51234"/>
                        </a:cubicBezTo>
                        <a:cubicBezTo>
                          <a:pt x="0" y="79637"/>
                          <a:pt x="29411" y="102712"/>
                          <a:pt x="29411" y="102712"/>
                        </a:cubicBezTo>
                        <a:cubicBezTo>
                          <a:pt x="29411" y="102712"/>
                          <a:pt x="58823" y="79637"/>
                          <a:pt x="58823" y="51234"/>
                        </a:cubicBezTo>
                        <a:cubicBezTo>
                          <a:pt x="58823" y="24526"/>
                          <a:pt x="47208" y="2579"/>
                          <a:pt x="32338" y="0"/>
                        </a:cubicBezTo>
                        <a:cubicBezTo>
                          <a:pt x="31376" y="0"/>
                          <a:pt x="30103" y="30440"/>
                          <a:pt x="29115" y="30440"/>
                        </a:cubicBezTo>
                        <a:close/>
                        <a:moveTo>
                          <a:pt x="29411" y="90471"/>
                        </a:moveTo>
                        <a:cubicBezTo>
                          <a:pt x="49457" y="73991"/>
                          <a:pt x="51986" y="55600"/>
                          <a:pt x="51986" y="55600"/>
                        </a:cubicBezTo>
                        <a:cubicBezTo>
                          <a:pt x="51986" y="77399"/>
                          <a:pt x="29411" y="95110"/>
                          <a:pt x="29411" y="95110"/>
                        </a:cubicBezTo>
                        <a:cubicBezTo>
                          <a:pt x="29411" y="95110"/>
                          <a:pt x="6837" y="77399"/>
                          <a:pt x="6837" y="55600"/>
                        </a:cubicBezTo>
                        <a:cubicBezTo>
                          <a:pt x="6837" y="55600"/>
                          <a:pt x="9307" y="73991"/>
                          <a:pt x="29411" y="90471"/>
                        </a:cubicBezTo>
                        <a:close/>
                        <a:moveTo>
                          <a:pt x="29411" y="79012"/>
                        </a:moveTo>
                        <a:cubicBezTo>
                          <a:pt x="42869" y="67947"/>
                          <a:pt x="44567" y="55600"/>
                          <a:pt x="44567" y="55600"/>
                        </a:cubicBezTo>
                        <a:cubicBezTo>
                          <a:pt x="44567" y="70235"/>
                          <a:pt x="29411" y="82126"/>
                          <a:pt x="29411" y="82126"/>
                        </a:cubicBezTo>
                        <a:cubicBezTo>
                          <a:pt x="29411" y="82126"/>
                          <a:pt x="14255" y="70235"/>
                          <a:pt x="14255" y="55600"/>
                        </a:cubicBezTo>
                        <a:cubicBezTo>
                          <a:pt x="14255" y="55600"/>
                          <a:pt x="15914" y="67947"/>
                          <a:pt x="29411" y="79012"/>
                        </a:cubicBezTo>
                        <a:close/>
                      </a:path>
                    </a:pathLst>
                  </a:custGeom>
                  <a:grpFill/>
                  <a:ln w="7600" cap="flat">
                    <a:noFill/>
                    <a:bevel/>
                  </a:ln>
                </p:spPr>
              </p:sp>
              <p:sp>
                <p:nvSpPr>
                  <p:cNvPr id="468" name="任意多边形: 形状 467"/>
                  <p:cNvSpPr/>
                  <p:nvPr/>
                </p:nvSpPr>
                <p:spPr>
                  <a:xfrm>
                    <a:off x="2109485" y="1019890"/>
                    <a:ext cx="13349" cy="13463"/>
                  </a:xfrm>
                  <a:custGeom>
                    <a:avLst/>
                    <a:gdLst/>
                    <a:ahLst/>
                    <a:cxnLst/>
                    <a:rect l="0" t="0" r="0" b="0"/>
                    <a:pathLst>
                      <a:path w="13349" h="13463">
                        <a:moveTo>
                          <a:pt x="0" y="6731"/>
                        </a:moveTo>
                        <a:cubicBezTo>
                          <a:pt x="0" y="3014"/>
                          <a:pt x="2988" y="0"/>
                          <a:pt x="6674" y="0"/>
                        </a:cubicBezTo>
                        <a:cubicBezTo>
                          <a:pt x="10360" y="0"/>
                          <a:pt x="13349" y="3014"/>
                          <a:pt x="13349" y="6731"/>
                        </a:cubicBezTo>
                        <a:cubicBezTo>
                          <a:pt x="13349" y="10449"/>
                          <a:pt x="10360" y="13463"/>
                          <a:pt x="6674" y="13463"/>
                        </a:cubicBezTo>
                        <a:cubicBezTo>
                          <a:pt x="2988" y="13463"/>
                          <a:pt x="0" y="10449"/>
                          <a:pt x="0" y="6731"/>
                        </a:cubicBezTo>
                        <a:close/>
                      </a:path>
                    </a:pathLst>
                  </a:custGeom>
                  <a:grpFill/>
                  <a:ln w="7600" cap="flat">
                    <a:noFill/>
                    <a:bevel/>
                  </a:ln>
                </p:spPr>
              </p:sp>
              <p:sp>
                <p:nvSpPr>
                  <p:cNvPr id="469" name="任意多边形: 形状 468"/>
                  <p:cNvSpPr/>
                  <p:nvPr/>
                </p:nvSpPr>
                <p:spPr>
                  <a:xfrm>
                    <a:off x="2086748" y="912260"/>
                    <a:ext cx="58823" cy="102711"/>
                  </a:xfrm>
                  <a:custGeom>
                    <a:avLst/>
                    <a:gdLst/>
                    <a:ahLst/>
                    <a:cxnLst/>
                    <a:rect l="0" t="0" r="0" b="0"/>
                    <a:pathLst>
                      <a:path w="58823" h="102711">
                        <a:moveTo>
                          <a:pt x="29115" y="72273"/>
                        </a:moveTo>
                        <a:cubicBezTo>
                          <a:pt x="28018" y="72273"/>
                          <a:pt x="27230" y="102850"/>
                          <a:pt x="26164" y="102711"/>
                        </a:cubicBezTo>
                        <a:cubicBezTo>
                          <a:pt x="11449" y="99818"/>
                          <a:pt x="0" y="77995"/>
                          <a:pt x="0" y="51478"/>
                        </a:cubicBezTo>
                        <a:cubicBezTo>
                          <a:pt x="0" y="23076"/>
                          <a:pt x="29411" y="0"/>
                          <a:pt x="29411" y="0"/>
                        </a:cubicBezTo>
                        <a:cubicBezTo>
                          <a:pt x="29411" y="0"/>
                          <a:pt x="58823" y="23076"/>
                          <a:pt x="58823" y="51478"/>
                        </a:cubicBezTo>
                        <a:cubicBezTo>
                          <a:pt x="58823" y="78187"/>
                          <a:pt x="47208" y="100134"/>
                          <a:pt x="32338" y="102711"/>
                        </a:cubicBezTo>
                        <a:cubicBezTo>
                          <a:pt x="31376" y="102955"/>
                          <a:pt x="30103" y="72273"/>
                          <a:pt x="29115" y="72273"/>
                        </a:cubicBezTo>
                        <a:close/>
                        <a:moveTo>
                          <a:pt x="29411" y="12241"/>
                        </a:moveTo>
                        <a:cubicBezTo>
                          <a:pt x="49457" y="28722"/>
                          <a:pt x="51986" y="47113"/>
                          <a:pt x="51986" y="47113"/>
                        </a:cubicBezTo>
                        <a:cubicBezTo>
                          <a:pt x="51986" y="25314"/>
                          <a:pt x="29411" y="7603"/>
                          <a:pt x="29411" y="7603"/>
                        </a:cubicBezTo>
                        <a:cubicBezTo>
                          <a:pt x="29411" y="7603"/>
                          <a:pt x="6837" y="25314"/>
                          <a:pt x="6837" y="47113"/>
                        </a:cubicBezTo>
                        <a:cubicBezTo>
                          <a:pt x="6837" y="47113"/>
                          <a:pt x="9307" y="28722"/>
                          <a:pt x="29411" y="12241"/>
                        </a:cubicBezTo>
                        <a:close/>
                        <a:moveTo>
                          <a:pt x="29411" y="23701"/>
                        </a:moveTo>
                        <a:cubicBezTo>
                          <a:pt x="42870" y="34766"/>
                          <a:pt x="44567" y="47113"/>
                          <a:pt x="44567" y="47113"/>
                        </a:cubicBezTo>
                        <a:cubicBezTo>
                          <a:pt x="44567" y="32477"/>
                          <a:pt x="29411" y="20586"/>
                          <a:pt x="29411" y="20586"/>
                        </a:cubicBezTo>
                        <a:cubicBezTo>
                          <a:pt x="29411" y="20586"/>
                          <a:pt x="14256" y="32477"/>
                          <a:pt x="14256" y="47113"/>
                        </a:cubicBezTo>
                        <a:cubicBezTo>
                          <a:pt x="14256" y="47113"/>
                          <a:pt x="15914" y="34766"/>
                          <a:pt x="29411" y="23701"/>
                        </a:cubicBezTo>
                        <a:close/>
                      </a:path>
                    </a:pathLst>
                  </a:custGeom>
                  <a:grpFill/>
                  <a:ln w="7600" cap="flat">
                    <a:noFill/>
                    <a:bevel/>
                  </a:ln>
                </p:spPr>
              </p:sp>
            </p:grpSp>
            <p:grpSp>
              <p:nvGrpSpPr>
                <p:cNvPr id="357" name="组合 356"/>
                <p:cNvGrpSpPr/>
                <p:nvPr/>
              </p:nvGrpSpPr>
              <p:grpSpPr>
                <a:xfrm rot="510912" flipH="1">
                  <a:off x="3559272" y="2182398"/>
                  <a:ext cx="457162" cy="461557"/>
                  <a:chOff x="1967289" y="879446"/>
                  <a:chExt cx="118042" cy="119177"/>
                </a:xfrm>
                <a:grpFill/>
              </p:grpSpPr>
              <p:sp>
                <p:nvSpPr>
                  <p:cNvPr id="460" name="任意多边形: 形状 459"/>
                  <p:cNvSpPr/>
                  <p:nvPr/>
                </p:nvSpPr>
                <p:spPr>
                  <a:xfrm>
                    <a:off x="1967289" y="923578"/>
                    <a:ext cx="53065" cy="30912"/>
                  </a:xfrm>
                  <a:custGeom>
                    <a:avLst/>
                    <a:gdLst/>
                    <a:ahLst/>
                    <a:cxnLst/>
                    <a:rect l="0" t="0" r="0" b="0"/>
                    <a:pathLst>
                      <a:path w="53065" h="30912">
                        <a:moveTo>
                          <a:pt x="37339" y="15612"/>
                        </a:moveTo>
                        <a:cubicBezTo>
                          <a:pt x="37339" y="16188"/>
                          <a:pt x="53137" y="16602"/>
                          <a:pt x="53065" y="17162"/>
                        </a:cubicBezTo>
                        <a:cubicBezTo>
                          <a:pt x="51570" y="24896"/>
                          <a:pt x="40296" y="30912"/>
                          <a:pt x="26596" y="30912"/>
                        </a:cubicBezTo>
                        <a:cubicBezTo>
                          <a:pt x="11922" y="30912"/>
                          <a:pt x="0" y="15456"/>
                          <a:pt x="0" y="15456"/>
                        </a:cubicBezTo>
                        <a:cubicBezTo>
                          <a:pt x="0" y="15456"/>
                          <a:pt x="11922" y="0"/>
                          <a:pt x="26596" y="0"/>
                        </a:cubicBezTo>
                        <a:cubicBezTo>
                          <a:pt x="40395" y="0"/>
                          <a:pt x="51733" y="6104"/>
                          <a:pt x="53065" y="13918"/>
                        </a:cubicBezTo>
                        <a:cubicBezTo>
                          <a:pt x="53191" y="14424"/>
                          <a:pt x="37339" y="15092"/>
                          <a:pt x="37339" y="15612"/>
                        </a:cubicBezTo>
                        <a:close/>
                        <a:moveTo>
                          <a:pt x="6324" y="15456"/>
                        </a:moveTo>
                        <a:cubicBezTo>
                          <a:pt x="14839" y="4922"/>
                          <a:pt x="24341" y="3593"/>
                          <a:pt x="24341" y="3593"/>
                        </a:cubicBezTo>
                        <a:cubicBezTo>
                          <a:pt x="13078" y="3593"/>
                          <a:pt x="3928" y="15456"/>
                          <a:pt x="3928" y="15456"/>
                        </a:cubicBezTo>
                        <a:cubicBezTo>
                          <a:pt x="3928" y="15456"/>
                          <a:pt x="13078" y="27319"/>
                          <a:pt x="24341" y="27319"/>
                        </a:cubicBezTo>
                        <a:cubicBezTo>
                          <a:pt x="24341" y="27319"/>
                          <a:pt x="14839" y="26021"/>
                          <a:pt x="6324" y="15456"/>
                        </a:cubicBezTo>
                        <a:close/>
                        <a:moveTo>
                          <a:pt x="12245" y="15456"/>
                        </a:moveTo>
                        <a:cubicBezTo>
                          <a:pt x="17961" y="8384"/>
                          <a:pt x="24341" y="7491"/>
                          <a:pt x="24341" y="7491"/>
                        </a:cubicBezTo>
                        <a:cubicBezTo>
                          <a:pt x="16779" y="7491"/>
                          <a:pt x="10636" y="15456"/>
                          <a:pt x="10636" y="15456"/>
                        </a:cubicBezTo>
                        <a:cubicBezTo>
                          <a:pt x="10636" y="15456"/>
                          <a:pt x="16779" y="23421"/>
                          <a:pt x="24341" y="23421"/>
                        </a:cubicBezTo>
                        <a:cubicBezTo>
                          <a:pt x="24341" y="23421"/>
                          <a:pt x="17961" y="22549"/>
                          <a:pt x="12245" y="15456"/>
                        </a:cubicBezTo>
                        <a:close/>
                      </a:path>
                    </a:pathLst>
                  </a:custGeom>
                  <a:grpFill/>
                  <a:ln w="7600" cap="flat">
                    <a:noFill/>
                    <a:bevel/>
                  </a:ln>
                </p:spPr>
              </p:sp>
              <p:sp>
                <p:nvSpPr>
                  <p:cNvPr id="461" name="任意多边形: 形状 460"/>
                  <p:cNvSpPr/>
                  <p:nvPr/>
                </p:nvSpPr>
                <p:spPr>
                  <a:xfrm>
                    <a:off x="2032267" y="923578"/>
                    <a:ext cx="53066" cy="30912"/>
                  </a:xfrm>
                  <a:custGeom>
                    <a:avLst/>
                    <a:gdLst/>
                    <a:ahLst/>
                    <a:cxnLst/>
                    <a:rect l="0" t="0" r="0" b="0"/>
                    <a:pathLst>
                      <a:path w="53066" h="30912">
                        <a:moveTo>
                          <a:pt x="15727" y="15611"/>
                        </a:moveTo>
                        <a:cubicBezTo>
                          <a:pt x="15727" y="16188"/>
                          <a:pt x="0" y="16602"/>
                          <a:pt x="0" y="17162"/>
                        </a:cubicBezTo>
                        <a:cubicBezTo>
                          <a:pt x="1496" y="24895"/>
                          <a:pt x="12770" y="30912"/>
                          <a:pt x="26470" y="30912"/>
                        </a:cubicBezTo>
                        <a:cubicBezTo>
                          <a:pt x="41144" y="30912"/>
                          <a:pt x="53066" y="15456"/>
                          <a:pt x="53066" y="15456"/>
                        </a:cubicBezTo>
                        <a:cubicBezTo>
                          <a:pt x="53066" y="15456"/>
                          <a:pt x="41144" y="0"/>
                          <a:pt x="26470" y="0"/>
                        </a:cubicBezTo>
                        <a:cubicBezTo>
                          <a:pt x="12671" y="0"/>
                          <a:pt x="1333" y="6104"/>
                          <a:pt x="0" y="13918"/>
                        </a:cubicBezTo>
                        <a:cubicBezTo>
                          <a:pt x="0" y="14424"/>
                          <a:pt x="15727" y="15092"/>
                          <a:pt x="15727" y="15611"/>
                        </a:cubicBezTo>
                        <a:close/>
                        <a:moveTo>
                          <a:pt x="46742" y="15456"/>
                        </a:moveTo>
                        <a:cubicBezTo>
                          <a:pt x="38227" y="4922"/>
                          <a:pt x="28725" y="3593"/>
                          <a:pt x="28725" y="3593"/>
                        </a:cubicBezTo>
                        <a:cubicBezTo>
                          <a:pt x="39988" y="3593"/>
                          <a:pt x="49138" y="15456"/>
                          <a:pt x="49138" y="15456"/>
                        </a:cubicBezTo>
                        <a:cubicBezTo>
                          <a:pt x="49138" y="15456"/>
                          <a:pt x="39988" y="27319"/>
                          <a:pt x="28725" y="27319"/>
                        </a:cubicBezTo>
                        <a:cubicBezTo>
                          <a:pt x="28725" y="27319"/>
                          <a:pt x="38227" y="26021"/>
                          <a:pt x="46742" y="15456"/>
                        </a:cubicBezTo>
                        <a:close/>
                        <a:moveTo>
                          <a:pt x="40821" y="15456"/>
                        </a:moveTo>
                        <a:cubicBezTo>
                          <a:pt x="35105" y="8383"/>
                          <a:pt x="28725" y="7491"/>
                          <a:pt x="28725" y="7491"/>
                        </a:cubicBezTo>
                        <a:cubicBezTo>
                          <a:pt x="36287" y="7491"/>
                          <a:pt x="42430" y="15456"/>
                          <a:pt x="42430" y="15456"/>
                        </a:cubicBezTo>
                        <a:cubicBezTo>
                          <a:pt x="42430" y="15456"/>
                          <a:pt x="36287" y="23420"/>
                          <a:pt x="28725" y="23420"/>
                        </a:cubicBezTo>
                        <a:cubicBezTo>
                          <a:pt x="28725" y="23420"/>
                          <a:pt x="35105" y="22549"/>
                          <a:pt x="40821" y="15456"/>
                        </a:cubicBezTo>
                        <a:close/>
                      </a:path>
                    </a:pathLst>
                  </a:custGeom>
                  <a:grpFill/>
                  <a:ln w="7600" cap="flat">
                    <a:noFill/>
                    <a:bevel/>
                  </a:ln>
                </p:spPr>
              </p:sp>
              <p:sp>
                <p:nvSpPr>
                  <p:cNvPr id="462" name="任意多边形: 形状 461"/>
                  <p:cNvSpPr/>
                  <p:nvPr/>
                </p:nvSpPr>
                <p:spPr>
                  <a:xfrm>
                    <a:off x="2010986" y="945103"/>
                    <a:ext cx="30650" cy="53519"/>
                  </a:xfrm>
                  <a:custGeom>
                    <a:avLst/>
                    <a:gdLst/>
                    <a:ahLst/>
                    <a:cxnLst/>
                    <a:rect l="0" t="0" r="0" b="0"/>
                    <a:pathLst>
                      <a:path w="30650" h="53519">
                        <a:moveTo>
                          <a:pt x="15171" y="15861"/>
                        </a:moveTo>
                        <a:cubicBezTo>
                          <a:pt x="14599" y="15861"/>
                          <a:pt x="14189" y="0"/>
                          <a:pt x="13633" y="0"/>
                        </a:cubicBezTo>
                        <a:cubicBezTo>
                          <a:pt x="5966" y="1509"/>
                          <a:pt x="0" y="12879"/>
                          <a:pt x="0" y="26696"/>
                        </a:cubicBezTo>
                        <a:cubicBezTo>
                          <a:pt x="0" y="41495"/>
                          <a:pt x="15325" y="53519"/>
                          <a:pt x="15325" y="53519"/>
                        </a:cubicBezTo>
                        <a:cubicBezTo>
                          <a:pt x="15325" y="53519"/>
                          <a:pt x="30650" y="41495"/>
                          <a:pt x="30650" y="26696"/>
                        </a:cubicBezTo>
                        <a:cubicBezTo>
                          <a:pt x="30650" y="12779"/>
                          <a:pt x="24598" y="1344"/>
                          <a:pt x="16850" y="0"/>
                        </a:cubicBezTo>
                        <a:cubicBezTo>
                          <a:pt x="16349" y="0"/>
                          <a:pt x="15686" y="15861"/>
                          <a:pt x="15171" y="15861"/>
                        </a:cubicBezTo>
                        <a:close/>
                        <a:moveTo>
                          <a:pt x="15325" y="47141"/>
                        </a:moveTo>
                        <a:cubicBezTo>
                          <a:pt x="25770" y="38553"/>
                          <a:pt x="27088" y="28971"/>
                          <a:pt x="27088" y="28971"/>
                        </a:cubicBezTo>
                        <a:cubicBezTo>
                          <a:pt x="27088" y="40329"/>
                          <a:pt x="15325" y="49558"/>
                          <a:pt x="15325" y="49558"/>
                        </a:cubicBezTo>
                        <a:cubicBezTo>
                          <a:pt x="15325" y="49558"/>
                          <a:pt x="3563" y="40329"/>
                          <a:pt x="3563" y="28971"/>
                        </a:cubicBezTo>
                        <a:cubicBezTo>
                          <a:pt x="3563" y="28971"/>
                          <a:pt x="4850" y="38553"/>
                          <a:pt x="15325" y="47141"/>
                        </a:cubicBezTo>
                        <a:close/>
                        <a:moveTo>
                          <a:pt x="15325" y="41170"/>
                        </a:moveTo>
                        <a:cubicBezTo>
                          <a:pt x="22338" y="35404"/>
                          <a:pt x="23222" y="28971"/>
                          <a:pt x="23222" y="28971"/>
                        </a:cubicBezTo>
                        <a:cubicBezTo>
                          <a:pt x="23222" y="36597"/>
                          <a:pt x="15325" y="42792"/>
                          <a:pt x="15325" y="42792"/>
                        </a:cubicBezTo>
                        <a:cubicBezTo>
                          <a:pt x="15325" y="42792"/>
                          <a:pt x="7428" y="36597"/>
                          <a:pt x="7428" y="28971"/>
                        </a:cubicBezTo>
                        <a:cubicBezTo>
                          <a:pt x="7428" y="28971"/>
                          <a:pt x="8292" y="35404"/>
                          <a:pt x="15325" y="41170"/>
                        </a:cubicBezTo>
                        <a:close/>
                      </a:path>
                    </a:pathLst>
                  </a:custGeom>
                  <a:grpFill/>
                  <a:ln w="7600" cap="flat">
                    <a:noFill/>
                    <a:bevel/>
                  </a:ln>
                </p:spPr>
              </p:sp>
              <p:sp>
                <p:nvSpPr>
                  <p:cNvPr id="463" name="任意多边形: 形状 462"/>
                  <p:cNvSpPr/>
                  <p:nvPr/>
                </p:nvSpPr>
                <p:spPr>
                  <a:xfrm>
                    <a:off x="2022833" y="935527"/>
                    <a:ext cx="6955" cy="7015"/>
                  </a:xfrm>
                  <a:custGeom>
                    <a:avLst/>
                    <a:gdLst/>
                    <a:ahLst/>
                    <a:cxnLst/>
                    <a:rect l="0" t="0" r="0" b="0"/>
                    <a:pathLst>
                      <a:path w="6955" h="7015">
                        <a:moveTo>
                          <a:pt x="0" y="3507"/>
                        </a:moveTo>
                        <a:cubicBezTo>
                          <a:pt x="0" y="1570"/>
                          <a:pt x="1557" y="0"/>
                          <a:pt x="3478" y="0"/>
                        </a:cubicBezTo>
                        <a:cubicBezTo>
                          <a:pt x="5398" y="0"/>
                          <a:pt x="6955" y="1570"/>
                          <a:pt x="6955" y="3507"/>
                        </a:cubicBezTo>
                        <a:cubicBezTo>
                          <a:pt x="6955" y="5445"/>
                          <a:pt x="5398" y="7015"/>
                          <a:pt x="3478" y="7015"/>
                        </a:cubicBezTo>
                        <a:cubicBezTo>
                          <a:pt x="1557" y="7015"/>
                          <a:pt x="0" y="5445"/>
                          <a:pt x="0" y="3507"/>
                        </a:cubicBezTo>
                        <a:close/>
                      </a:path>
                    </a:pathLst>
                  </a:custGeom>
                  <a:grpFill/>
                  <a:ln w="7600" cap="flat">
                    <a:noFill/>
                    <a:bevel/>
                  </a:ln>
                </p:spPr>
              </p:sp>
              <p:sp>
                <p:nvSpPr>
                  <p:cNvPr id="464" name="任意多边形: 形状 463"/>
                  <p:cNvSpPr/>
                  <p:nvPr/>
                </p:nvSpPr>
                <p:spPr>
                  <a:xfrm>
                    <a:off x="2010986" y="879446"/>
                    <a:ext cx="30650" cy="53518"/>
                  </a:xfrm>
                  <a:custGeom>
                    <a:avLst/>
                    <a:gdLst/>
                    <a:ahLst/>
                    <a:cxnLst/>
                    <a:rect l="0" t="0" r="0" b="0"/>
                    <a:pathLst>
                      <a:path w="30650" h="53518">
                        <a:moveTo>
                          <a:pt x="15171" y="37658"/>
                        </a:moveTo>
                        <a:cubicBezTo>
                          <a:pt x="14599" y="37658"/>
                          <a:pt x="14189" y="53591"/>
                          <a:pt x="13633" y="53518"/>
                        </a:cubicBezTo>
                        <a:cubicBezTo>
                          <a:pt x="5965" y="52010"/>
                          <a:pt x="0" y="40640"/>
                          <a:pt x="0" y="26823"/>
                        </a:cubicBezTo>
                        <a:cubicBezTo>
                          <a:pt x="0" y="12024"/>
                          <a:pt x="15325" y="0"/>
                          <a:pt x="15325" y="0"/>
                        </a:cubicBezTo>
                        <a:cubicBezTo>
                          <a:pt x="15325" y="0"/>
                          <a:pt x="30650" y="12024"/>
                          <a:pt x="30650" y="26823"/>
                        </a:cubicBezTo>
                        <a:cubicBezTo>
                          <a:pt x="30650" y="40740"/>
                          <a:pt x="24598" y="52175"/>
                          <a:pt x="16850" y="53518"/>
                        </a:cubicBezTo>
                        <a:cubicBezTo>
                          <a:pt x="16349" y="53645"/>
                          <a:pt x="15686" y="37658"/>
                          <a:pt x="15171" y="37658"/>
                        </a:cubicBezTo>
                        <a:close/>
                        <a:moveTo>
                          <a:pt x="15325" y="6378"/>
                        </a:moveTo>
                        <a:cubicBezTo>
                          <a:pt x="25770" y="14966"/>
                          <a:pt x="27088" y="24548"/>
                          <a:pt x="27088" y="24548"/>
                        </a:cubicBezTo>
                        <a:cubicBezTo>
                          <a:pt x="27088" y="13190"/>
                          <a:pt x="15325" y="3961"/>
                          <a:pt x="15325" y="3961"/>
                        </a:cubicBezTo>
                        <a:cubicBezTo>
                          <a:pt x="15325" y="3961"/>
                          <a:pt x="3563" y="13190"/>
                          <a:pt x="3563" y="24548"/>
                        </a:cubicBezTo>
                        <a:cubicBezTo>
                          <a:pt x="3563" y="24548"/>
                          <a:pt x="4850" y="14966"/>
                          <a:pt x="15325" y="6378"/>
                        </a:cubicBezTo>
                        <a:close/>
                        <a:moveTo>
                          <a:pt x="15325" y="12349"/>
                        </a:moveTo>
                        <a:cubicBezTo>
                          <a:pt x="22338" y="18115"/>
                          <a:pt x="23222" y="24548"/>
                          <a:pt x="23222" y="24548"/>
                        </a:cubicBezTo>
                        <a:cubicBezTo>
                          <a:pt x="23222" y="16922"/>
                          <a:pt x="15325" y="10727"/>
                          <a:pt x="15325" y="10727"/>
                        </a:cubicBezTo>
                        <a:cubicBezTo>
                          <a:pt x="15325" y="10727"/>
                          <a:pt x="7428" y="16922"/>
                          <a:pt x="7428" y="24548"/>
                        </a:cubicBezTo>
                        <a:cubicBezTo>
                          <a:pt x="7428" y="24548"/>
                          <a:pt x="8292" y="18115"/>
                          <a:pt x="15325" y="12349"/>
                        </a:cubicBezTo>
                        <a:close/>
                      </a:path>
                    </a:pathLst>
                  </a:custGeom>
                  <a:grpFill/>
                  <a:ln w="7600" cap="flat">
                    <a:noFill/>
                    <a:bevel/>
                  </a:ln>
                </p:spPr>
              </p:sp>
            </p:grpSp>
            <p:grpSp>
              <p:nvGrpSpPr>
                <p:cNvPr id="358" name="组合 357"/>
                <p:cNvGrpSpPr/>
                <p:nvPr/>
              </p:nvGrpSpPr>
              <p:grpSpPr>
                <a:xfrm rot="510912" flipH="1">
                  <a:off x="3877570" y="2009805"/>
                  <a:ext cx="649880" cy="656123"/>
                  <a:chOff x="1839401" y="819242"/>
                  <a:chExt cx="167803" cy="169415"/>
                </a:xfrm>
                <a:grpFill/>
              </p:grpSpPr>
              <p:sp>
                <p:nvSpPr>
                  <p:cNvPr id="455" name="任意多边形: 形状 454"/>
                  <p:cNvSpPr/>
                  <p:nvPr/>
                </p:nvSpPr>
                <p:spPr>
                  <a:xfrm>
                    <a:off x="1839189" y="889444"/>
                    <a:ext cx="75858" cy="45436"/>
                  </a:xfrm>
                  <a:custGeom>
                    <a:avLst/>
                    <a:gdLst/>
                    <a:ahLst/>
                    <a:cxnLst/>
                    <a:rect l="0" t="0" r="0" b="0"/>
                    <a:pathLst>
                      <a:path w="75858" h="45436">
                        <a:moveTo>
                          <a:pt x="53330" y="20207"/>
                        </a:moveTo>
                        <a:cubicBezTo>
                          <a:pt x="53473" y="21027"/>
                          <a:pt x="76033" y="17622"/>
                          <a:pt x="76071" y="18437"/>
                        </a:cubicBezTo>
                        <a:cubicBezTo>
                          <a:pt x="75858" y="29807"/>
                          <a:pt x="61335" y="41210"/>
                          <a:pt x="41860" y="44673"/>
                        </a:cubicBezTo>
                        <a:cubicBezTo>
                          <a:pt x="21001" y="48383"/>
                          <a:pt x="212" y="29425"/>
                          <a:pt x="212" y="29425"/>
                        </a:cubicBezTo>
                        <a:cubicBezTo>
                          <a:pt x="212" y="29425"/>
                          <a:pt x="13318" y="4440"/>
                          <a:pt x="34178" y="731"/>
                        </a:cubicBezTo>
                        <a:cubicBezTo>
                          <a:pt x="53794" y="-2758"/>
                          <a:pt x="71429" y="3053"/>
                          <a:pt x="75264" y="13824"/>
                        </a:cubicBezTo>
                        <a:cubicBezTo>
                          <a:pt x="75569" y="14512"/>
                          <a:pt x="53201" y="19469"/>
                          <a:pt x="53330" y="20207"/>
                        </a:cubicBezTo>
                        <a:close/>
                        <a:moveTo>
                          <a:pt x="9202" y="27827"/>
                        </a:moveTo>
                        <a:cubicBezTo>
                          <a:pt x="18688" y="10700"/>
                          <a:pt x="31865" y="6408"/>
                          <a:pt x="31865" y="6408"/>
                        </a:cubicBezTo>
                        <a:cubicBezTo>
                          <a:pt x="15854" y="9256"/>
                          <a:pt x="5795" y="28432"/>
                          <a:pt x="5795" y="28432"/>
                        </a:cubicBezTo>
                        <a:cubicBezTo>
                          <a:pt x="5795" y="28432"/>
                          <a:pt x="21751" y="42983"/>
                          <a:pt x="37761" y="40136"/>
                        </a:cubicBezTo>
                        <a:cubicBezTo>
                          <a:pt x="37761" y="40136"/>
                          <a:pt x="23932" y="40693"/>
                          <a:pt x="9202" y="27827"/>
                        </a:cubicBezTo>
                        <a:close/>
                        <a:moveTo>
                          <a:pt x="17618" y="26330"/>
                        </a:moveTo>
                        <a:cubicBezTo>
                          <a:pt x="23987" y="14831"/>
                          <a:pt x="32833" y="11950"/>
                          <a:pt x="32833" y="11950"/>
                        </a:cubicBezTo>
                        <a:cubicBezTo>
                          <a:pt x="22084" y="13862"/>
                          <a:pt x="15331" y="26737"/>
                          <a:pt x="15331" y="26737"/>
                        </a:cubicBezTo>
                        <a:cubicBezTo>
                          <a:pt x="15331" y="26737"/>
                          <a:pt x="26043" y="36506"/>
                          <a:pt x="36792" y="34594"/>
                        </a:cubicBezTo>
                        <a:cubicBezTo>
                          <a:pt x="36792" y="34594"/>
                          <a:pt x="27507" y="34968"/>
                          <a:pt x="17618" y="26330"/>
                        </a:cubicBezTo>
                        <a:close/>
                      </a:path>
                    </a:pathLst>
                  </a:custGeom>
                  <a:grpFill/>
                  <a:ln w="7600" cap="flat">
                    <a:noFill/>
                    <a:bevel/>
                  </a:ln>
                </p:spPr>
              </p:sp>
              <p:sp>
                <p:nvSpPr>
                  <p:cNvPr id="456" name="任意多边形: 形状 455"/>
                  <p:cNvSpPr/>
                  <p:nvPr/>
                </p:nvSpPr>
                <p:spPr>
                  <a:xfrm>
                    <a:off x="1931387" y="873300"/>
                    <a:ext cx="75817" cy="45436"/>
                  </a:xfrm>
                  <a:custGeom>
                    <a:avLst/>
                    <a:gdLst/>
                    <a:ahLst/>
                    <a:cxnLst/>
                    <a:rect l="0" t="0" r="0" b="0"/>
                    <a:pathLst>
                      <a:path w="75817" h="45436">
                        <a:moveTo>
                          <a:pt x="22776" y="25390"/>
                        </a:moveTo>
                        <a:cubicBezTo>
                          <a:pt x="22919" y="26209"/>
                          <a:pt x="0" y="30791"/>
                          <a:pt x="807" y="31570"/>
                        </a:cubicBezTo>
                        <a:cubicBezTo>
                          <a:pt x="4853" y="42185"/>
                          <a:pt x="22376" y="47887"/>
                          <a:pt x="41851" y="44424"/>
                        </a:cubicBezTo>
                        <a:cubicBezTo>
                          <a:pt x="62711" y="40714"/>
                          <a:pt x="75817" y="15729"/>
                          <a:pt x="75817" y="15729"/>
                        </a:cubicBezTo>
                        <a:cubicBezTo>
                          <a:pt x="75817" y="15729"/>
                          <a:pt x="55028" y="-3228"/>
                          <a:pt x="34168" y="0"/>
                        </a:cubicBezTo>
                        <a:cubicBezTo>
                          <a:pt x="14552" y="3970"/>
                          <a:pt x="0" y="15513"/>
                          <a:pt x="0" y="26957"/>
                        </a:cubicBezTo>
                        <a:cubicBezTo>
                          <a:pt x="0" y="27708"/>
                          <a:pt x="22647" y="24652"/>
                          <a:pt x="22776" y="25390"/>
                        </a:cubicBezTo>
                        <a:close/>
                        <a:moveTo>
                          <a:pt x="66827" y="17328"/>
                        </a:moveTo>
                        <a:cubicBezTo>
                          <a:pt x="52105" y="4506"/>
                          <a:pt x="38267" y="5019"/>
                          <a:pt x="38267" y="5019"/>
                        </a:cubicBezTo>
                        <a:cubicBezTo>
                          <a:pt x="54278" y="2172"/>
                          <a:pt x="70234" y="16722"/>
                          <a:pt x="70234" y="16722"/>
                        </a:cubicBezTo>
                        <a:cubicBezTo>
                          <a:pt x="70234" y="16722"/>
                          <a:pt x="60174" y="35899"/>
                          <a:pt x="44164" y="38746"/>
                        </a:cubicBezTo>
                        <a:cubicBezTo>
                          <a:pt x="44164" y="38746"/>
                          <a:pt x="57348" y="34499"/>
                          <a:pt x="66827" y="17328"/>
                        </a:cubicBezTo>
                        <a:close/>
                        <a:moveTo>
                          <a:pt x="58410" y="18825"/>
                        </a:moveTo>
                        <a:cubicBezTo>
                          <a:pt x="48526" y="10216"/>
                          <a:pt x="39236" y="10560"/>
                          <a:pt x="39236" y="10560"/>
                        </a:cubicBezTo>
                        <a:cubicBezTo>
                          <a:pt x="49985" y="8649"/>
                          <a:pt x="60698" y="18418"/>
                          <a:pt x="60698" y="18418"/>
                        </a:cubicBezTo>
                        <a:cubicBezTo>
                          <a:pt x="60698" y="18418"/>
                          <a:pt x="53944" y="31293"/>
                          <a:pt x="43195" y="33204"/>
                        </a:cubicBezTo>
                        <a:cubicBezTo>
                          <a:pt x="43195" y="33204"/>
                          <a:pt x="52047" y="30353"/>
                          <a:pt x="58410" y="18825"/>
                        </a:cubicBezTo>
                        <a:close/>
                      </a:path>
                    </a:pathLst>
                  </a:custGeom>
                  <a:grpFill/>
                  <a:ln w="7600" cap="flat">
                    <a:noFill/>
                    <a:bevel/>
                  </a:ln>
                </p:spPr>
              </p:sp>
              <p:sp>
                <p:nvSpPr>
                  <p:cNvPr id="457" name="任意多边形: 形状 456"/>
                  <p:cNvSpPr/>
                  <p:nvPr/>
                </p:nvSpPr>
                <p:spPr>
                  <a:xfrm>
                    <a:off x="1908657" y="912193"/>
                    <a:ext cx="45052" cy="76464"/>
                  </a:xfrm>
                  <a:custGeom>
                    <a:avLst/>
                    <a:gdLst/>
                    <a:ahLst/>
                    <a:cxnLst/>
                    <a:rect l="0" t="0" r="0" b="0"/>
                    <a:pathLst>
                      <a:path w="45052" h="76464">
                        <a:moveTo>
                          <a:pt x="19877" y="22970"/>
                        </a:moveTo>
                        <a:cubicBezTo>
                          <a:pt x="19064" y="23115"/>
                          <a:pt x="14521" y="0"/>
                          <a:pt x="13749" y="813"/>
                        </a:cubicBezTo>
                        <a:cubicBezTo>
                          <a:pt x="3224" y="4895"/>
                          <a:pt x="-2430" y="22567"/>
                          <a:pt x="1004" y="42208"/>
                        </a:cubicBezTo>
                        <a:cubicBezTo>
                          <a:pt x="4682" y="63245"/>
                          <a:pt x="29455" y="76464"/>
                          <a:pt x="29455" y="76464"/>
                        </a:cubicBezTo>
                        <a:cubicBezTo>
                          <a:pt x="29455" y="76464"/>
                          <a:pt x="48253" y="55497"/>
                          <a:pt x="44575" y="34460"/>
                        </a:cubicBezTo>
                        <a:cubicBezTo>
                          <a:pt x="41116" y="14676"/>
                          <a:pt x="29670" y="0"/>
                          <a:pt x="18322" y="0"/>
                        </a:cubicBezTo>
                        <a:cubicBezTo>
                          <a:pt x="17578" y="0"/>
                          <a:pt x="20609" y="22840"/>
                          <a:pt x="19877" y="22970"/>
                        </a:cubicBezTo>
                        <a:close/>
                        <a:moveTo>
                          <a:pt x="27870" y="67397"/>
                        </a:moveTo>
                        <a:cubicBezTo>
                          <a:pt x="40584" y="52549"/>
                          <a:pt x="40075" y="38593"/>
                          <a:pt x="40075" y="38593"/>
                        </a:cubicBezTo>
                        <a:cubicBezTo>
                          <a:pt x="42898" y="54740"/>
                          <a:pt x="28471" y="70833"/>
                          <a:pt x="28471" y="70833"/>
                        </a:cubicBezTo>
                        <a:cubicBezTo>
                          <a:pt x="28471" y="70833"/>
                          <a:pt x="9456" y="60687"/>
                          <a:pt x="6633" y="44540"/>
                        </a:cubicBezTo>
                        <a:cubicBezTo>
                          <a:pt x="6633" y="44540"/>
                          <a:pt x="10845" y="57838"/>
                          <a:pt x="27870" y="67397"/>
                        </a:cubicBezTo>
                        <a:close/>
                        <a:moveTo>
                          <a:pt x="26386" y="58909"/>
                        </a:moveTo>
                        <a:cubicBezTo>
                          <a:pt x="34922" y="48940"/>
                          <a:pt x="34581" y="39571"/>
                          <a:pt x="34581" y="39571"/>
                        </a:cubicBezTo>
                        <a:cubicBezTo>
                          <a:pt x="36476" y="50411"/>
                          <a:pt x="26790" y="61215"/>
                          <a:pt x="26790" y="61215"/>
                        </a:cubicBezTo>
                        <a:cubicBezTo>
                          <a:pt x="26790" y="61215"/>
                          <a:pt x="14024" y="54404"/>
                          <a:pt x="12128" y="43563"/>
                        </a:cubicBezTo>
                        <a:cubicBezTo>
                          <a:pt x="12128" y="43563"/>
                          <a:pt x="14956" y="52491"/>
                          <a:pt x="26386" y="58909"/>
                        </a:cubicBezTo>
                        <a:close/>
                      </a:path>
                    </a:pathLst>
                  </a:custGeom>
                  <a:grpFill/>
                  <a:ln w="7600" cap="flat">
                    <a:noFill/>
                    <a:bevel/>
                  </a:ln>
                </p:spPr>
              </p:sp>
              <p:sp>
                <p:nvSpPr>
                  <p:cNvPr id="458" name="任意多边形: 形状 457"/>
                  <p:cNvSpPr/>
                  <p:nvPr/>
                </p:nvSpPr>
                <p:spPr>
                  <a:xfrm>
                    <a:off x="1918282" y="898885"/>
                    <a:ext cx="10042" cy="10127"/>
                  </a:xfrm>
                  <a:custGeom>
                    <a:avLst/>
                    <a:gdLst/>
                    <a:ahLst/>
                    <a:cxnLst/>
                    <a:rect l="0" t="0" r="0" b="0"/>
                    <a:pathLst>
                      <a:path w="10042" h="10127">
                        <a:moveTo>
                          <a:pt x="0" y="5943"/>
                        </a:moveTo>
                        <a:cubicBezTo>
                          <a:pt x="-404" y="3189"/>
                          <a:pt x="1419" y="563"/>
                          <a:pt x="4149" y="0"/>
                        </a:cubicBezTo>
                        <a:cubicBezTo>
                          <a:pt x="6880" y="-408"/>
                          <a:pt x="9483" y="1431"/>
                          <a:pt x="9965" y="4185"/>
                        </a:cubicBezTo>
                        <a:cubicBezTo>
                          <a:pt x="10446" y="6938"/>
                          <a:pt x="8623" y="9564"/>
                          <a:pt x="5893" y="10050"/>
                        </a:cubicBezTo>
                        <a:cubicBezTo>
                          <a:pt x="3162" y="10535"/>
                          <a:pt x="559" y="8697"/>
                          <a:pt x="0" y="5943"/>
                        </a:cubicBezTo>
                        <a:close/>
                      </a:path>
                    </a:pathLst>
                  </a:custGeom>
                  <a:grpFill/>
                  <a:ln w="7600" cap="flat">
                    <a:noFill/>
                    <a:bevel/>
                  </a:ln>
                </p:spPr>
              </p:sp>
              <p:sp>
                <p:nvSpPr>
                  <p:cNvPr id="459" name="任意多边形: 形状 458"/>
                  <p:cNvSpPr/>
                  <p:nvPr/>
                </p:nvSpPr>
                <p:spPr>
                  <a:xfrm>
                    <a:off x="1892617" y="819028"/>
                    <a:ext cx="45052" cy="76505"/>
                  </a:xfrm>
                  <a:custGeom>
                    <a:avLst/>
                    <a:gdLst/>
                    <a:ahLst/>
                    <a:cxnLst/>
                    <a:rect l="0" t="0" r="0" b="0"/>
                    <a:pathLst>
                      <a:path w="45052" h="76505">
                        <a:moveTo>
                          <a:pt x="25015" y="53785"/>
                        </a:moveTo>
                        <a:cubicBezTo>
                          <a:pt x="24202" y="53930"/>
                          <a:pt x="27579" y="76682"/>
                          <a:pt x="26771" y="76720"/>
                        </a:cubicBezTo>
                        <a:cubicBezTo>
                          <a:pt x="15496" y="76505"/>
                          <a:pt x="4190" y="61859"/>
                          <a:pt x="756" y="42218"/>
                        </a:cubicBezTo>
                        <a:cubicBezTo>
                          <a:pt x="-2922" y="21180"/>
                          <a:pt x="15875" y="214"/>
                          <a:pt x="15875" y="214"/>
                        </a:cubicBezTo>
                        <a:cubicBezTo>
                          <a:pt x="15875" y="214"/>
                          <a:pt x="40649" y="13432"/>
                          <a:pt x="44327" y="34469"/>
                        </a:cubicBezTo>
                        <a:cubicBezTo>
                          <a:pt x="47786" y="54253"/>
                          <a:pt x="42025" y="72039"/>
                          <a:pt x="31344" y="75906"/>
                        </a:cubicBezTo>
                        <a:cubicBezTo>
                          <a:pt x="30663" y="76214"/>
                          <a:pt x="25747" y="53655"/>
                          <a:pt x="25015" y="53785"/>
                        </a:cubicBezTo>
                        <a:close/>
                        <a:moveTo>
                          <a:pt x="17460" y="9280"/>
                        </a:moveTo>
                        <a:cubicBezTo>
                          <a:pt x="34443" y="18847"/>
                          <a:pt x="38697" y="32137"/>
                          <a:pt x="38697" y="32137"/>
                        </a:cubicBezTo>
                        <a:cubicBezTo>
                          <a:pt x="35874" y="15990"/>
                          <a:pt x="16860" y="5845"/>
                          <a:pt x="16860" y="5845"/>
                        </a:cubicBezTo>
                        <a:cubicBezTo>
                          <a:pt x="16860" y="5845"/>
                          <a:pt x="2432" y="21937"/>
                          <a:pt x="5255" y="38084"/>
                        </a:cubicBezTo>
                        <a:cubicBezTo>
                          <a:pt x="5255" y="38084"/>
                          <a:pt x="4703" y="24136"/>
                          <a:pt x="17460" y="9280"/>
                        </a:cubicBezTo>
                        <a:close/>
                        <a:moveTo>
                          <a:pt x="18944" y="17768"/>
                        </a:moveTo>
                        <a:cubicBezTo>
                          <a:pt x="30346" y="24192"/>
                          <a:pt x="33203" y="33114"/>
                          <a:pt x="33203" y="33114"/>
                        </a:cubicBezTo>
                        <a:cubicBezTo>
                          <a:pt x="31307" y="22273"/>
                          <a:pt x="18541" y="15462"/>
                          <a:pt x="18541" y="15462"/>
                        </a:cubicBezTo>
                        <a:cubicBezTo>
                          <a:pt x="18541" y="15462"/>
                          <a:pt x="8855" y="26266"/>
                          <a:pt x="10750" y="37107"/>
                        </a:cubicBezTo>
                        <a:cubicBezTo>
                          <a:pt x="10750" y="37107"/>
                          <a:pt x="10380" y="27742"/>
                          <a:pt x="18944" y="17768"/>
                        </a:cubicBezTo>
                        <a:close/>
                      </a:path>
                    </a:pathLst>
                  </a:custGeom>
                  <a:grpFill/>
                  <a:ln w="7600" cap="flat">
                    <a:noFill/>
                    <a:bevel/>
                  </a:ln>
                </p:spPr>
              </p:sp>
            </p:grpSp>
            <p:grpSp>
              <p:nvGrpSpPr>
                <p:cNvPr id="359" name="组合 358"/>
                <p:cNvGrpSpPr/>
                <p:nvPr/>
              </p:nvGrpSpPr>
              <p:grpSpPr>
                <a:xfrm rot="510912" flipH="1">
                  <a:off x="4077210" y="2506409"/>
                  <a:ext cx="463897" cy="467359"/>
                  <a:chOff x="1820800" y="942246"/>
                  <a:chExt cx="119781" cy="120675"/>
                </a:xfrm>
                <a:grpFill/>
              </p:grpSpPr>
              <p:sp>
                <p:nvSpPr>
                  <p:cNvPr id="450" name="任意多边形: 形状 449"/>
                  <p:cNvSpPr/>
                  <p:nvPr/>
                </p:nvSpPr>
                <p:spPr>
                  <a:xfrm>
                    <a:off x="1870435" y="942109"/>
                    <a:ext cx="32124" cy="54523"/>
                  </a:xfrm>
                  <a:custGeom>
                    <a:avLst/>
                    <a:gdLst/>
                    <a:ahLst/>
                    <a:cxnLst/>
                    <a:rect l="0" t="0" r="0" b="0"/>
                    <a:pathLst>
                      <a:path w="32124" h="54523">
                        <a:moveTo>
                          <a:pt x="13974" y="38282"/>
                        </a:moveTo>
                        <a:cubicBezTo>
                          <a:pt x="13395" y="38178"/>
                          <a:pt x="10155" y="54255"/>
                          <a:pt x="9605" y="54081"/>
                        </a:cubicBezTo>
                        <a:cubicBezTo>
                          <a:pt x="2100" y="51170"/>
                          <a:pt x="-1932" y="38569"/>
                          <a:pt x="517" y="24564"/>
                        </a:cubicBezTo>
                        <a:cubicBezTo>
                          <a:pt x="3139" y="9563"/>
                          <a:pt x="20804" y="138"/>
                          <a:pt x="20804" y="138"/>
                        </a:cubicBezTo>
                        <a:cubicBezTo>
                          <a:pt x="20804" y="138"/>
                          <a:pt x="34208" y="15088"/>
                          <a:pt x="31585" y="30089"/>
                        </a:cubicBezTo>
                        <a:cubicBezTo>
                          <a:pt x="29119" y="44196"/>
                          <a:pt x="20957" y="54696"/>
                          <a:pt x="12866" y="54661"/>
                        </a:cubicBezTo>
                        <a:cubicBezTo>
                          <a:pt x="12335" y="54699"/>
                          <a:pt x="14496" y="38374"/>
                          <a:pt x="13974" y="38282"/>
                        </a:cubicBezTo>
                        <a:close/>
                        <a:moveTo>
                          <a:pt x="19674" y="6602"/>
                        </a:moveTo>
                        <a:cubicBezTo>
                          <a:pt x="28740" y="17190"/>
                          <a:pt x="28377" y="27141"/>
                          <a:pt x="28377" y="27141"/>
                        </a:cubicBezTo>
                        <a:cubicBezTo>
                          <a:pt x="30390" y="15627"/>
                          <a:pt x="20102" y="4153"/>
                          <a:pt x="20102" y="4153"/>
                        </a:cubicBezTo>
                        <a:cubicBezTo>
                          <a:pt x="20102" y="4153"/>
                          <a:pt x="6544" y="11387"/>
                          <a:pt x="4531" y="22900"/>
                        </a:cubicBezTo>
                        <a:cubicBezTo>
                          <a:pt x="4531" y="22900"/>
                          <a:pt x="7534" y="13419"/>
                          <a:pt x="19674" y="6602"/>
                        </a:cubicBezTo>
                        <a:close/>
                        <a:moveTo>
                          <a:pt x="18616" y="12655"/>
                        </a:moveTo>
                        <a:cubicBezTo>
                          <a:pt x="24702" y="19763"/>
                          <a:pt x="24459" y="26444"/>
                          <a:pt x="24459" y="26444"/>
                        </a:cubicBezTo>
                        <a:cubicBezTo>
                          <a:pt x="25810" y="18714"/>
                          <a:pt x="18903" y="11010"/>
                          <a:pt x="18903" y="11010"/>
                        </a:cubicBezTo>
                        <a:cubicBezTo>
                          <a:pt x="18903" y="11010"/>
                          <a:pt x="9801" y="15867"/>
                          <a:pt x="8449" y="23597"/>
                        </a:cubicBezTo>
                        <a:cubicBezTo>
                          <a:pt x="8449" y="23597"/>
                          <a:pt x="10465" y="17231"/>
                          <a:pt x="18616" y="12655"/>
                        </a:cubicBezTo>
                        <a:close/>
                      </a:path>
                    </a:pathLst>
                  </a:custGeom>
                  <a:grpFill/>
                  <a:ln w="7600" cap="flat">
                    <a:noFill/>
                    <a:bevel/>
                  </a:ln>
                </p:spPr>
              </p:sp>
              <p:sp>
                <p:nvSpPr>
                  <p:cNvPr id="451" name="任意多边形: 形状 450"/>
                  <p:cNvSpPr/>
                  <p:nvPr/>
                </p:nvSpPr>
                <p:spPr>
                  <a:xfrm>
                    <a:off x="1859020" y="1008369"/>
                    <a:ext cx="32124" cy="54553"/>
                  </a:xfrm>
                  <a:custGeom>
                    <a:avLst/>
                    <a:gdLst/>
                    <a:ahLst/>
                    <a:cxnLst/>
                    <a:rect l="0" t="0" r="0" b="0"/>
                    <a:pathLst>
                      <a:path w="32124" h="54553">
                        <a:moveTo>
                          <a:pt x="17638" y="16354"/>
                        </a:moveTo>
                        <a:cubicBezTo>
                          <a:pt x="17059" y="16251"/>
                          <a:pt x="19466" y="0"/>
                          <a:pt x="18890" y="0"/>
                        </a:cubicBezTo>
                        <a:cubicBezTo>
                          <a:pt x="10851" y="0"/>
                          <a:pt x="2789" y="10597"/>
                          <a:pt x="0" y="24602"/>
                        </a:cubicBezTo>
                        <a:cubicBezTo>
                          <a:pt x="-2283" y="39603"/>
                          <a:pt x="11121" y="54553"/>
                          <a:pt x="11121" y="54553"/>
                        </a:cubicBezTo>
                        <a:cubicBezTo>
                          <a:pt x="11121" y="54553"/>
                          <a:pt x="28786" y="45128"/>
                          <a:pt x="31409" y="30127"/>
                        </a:cubicBezTo>
                        <a:cubicBezTo>
                          <a:pt x="33875" y="16020"/>
                          <a:pt x="29767" y="3338"/>
                          <a:pt x="22151" y="0"/>
                        </a:cubicBezTo>
                        <a:cubicBezTo>
                          <a:pt x="21665" y="0"/>
                          <a:pt x="18160" y="16446"/>
                          <a:pt x="17638" y="16354"/>
                        </a:cubicBezTo>
                        <a:close/>
                        <a:moveTo>
                          <a:pt x="12251" y="48088"/>
                        </a:moveTo>
                        <a:cubicBezTo>
                          <a:pt x="24361" y="41266"/>
                          <a:pt x="27394" y="31790"/>
                          <a:pt x="27394" y="31790"/>
                        </a:cubicBezTo>
                        <a:cubicBezTo>
                          <a:pt x="25381" y="43304"/>
                          <a:pt x="11823" y="50538"/>
                          <a:pt x="11823" y="50538"/>
                        </a:cubicBezTo>
                        <a:cubicBezTo>
                          <a:pt x="11823" y="50538"/>
                          <a:pt x="1535" y="39063"/>
                          <a:pt x="3548" y="27550"/>
                        </a:cubicBezTo>
                        <a:cubicBezTo>
                          <a:pt x="3548" y="27550"/>
                          <a:pt x="3155" y="37495"/>
                          <a:pt x="12251" y="48088"/>
                        </a:cubicBezTo>
                        <a:close/>
                        <a:moveTo>
                          <a:pt x="13309" y="42036"/>
                        </a:moveTo>
                        <a:cubicBezTo>
                          <a:pt x="21439" y="37456"/>
                          <a:pt x="23476" y="31093"/>
                          <a:pt x="23476" y="31093"/>
                        </a:cubicBezTo>
                        <a:cubicBezTo>
                          <a:pt x="22125" y="38824"/>
                          <a:pt x="13022" y="43680"/>
                          <a:pt x="13022" y="43680"/>
                        </a:cubicBezTo>
                        <a:cubicBezTo>
                          <a:pt x="13022" y="43680"/>
                          <a:pt x="6115" y="35977"/>
                          <a:pt x="7466" y="28246"/>
                        </a:cubicBezTo>
                        <a:cubicBezTo>
                          <a:pt x="7466" y="28246"/>
                          <a:pt x="7202" y="34924"/>
                          <a:pt x="13309" y="42036"/>
                        </a:cubicBezTo>
                        <a:close/>
                      </a:path>
                    </a:pathLst>
                  </a:custGeom>
                  <a:grpFill/>
                  <a:ln w="7600" cap="flat">
                    <a:noFill/>
                    <a:bevel/>
                  </a:ln>
                </p:spPr>
              </p:sp>
              <p:sp>
                <p:nvSpPr>
                  <p:cNvPr id="452" name="任意多边形: 形状 451"/>
                  <p:cNvSpPr/>
                  <p:nvPr/>
                </p:nvSpPr>
                <p:spPr>
                  <a:xfrm>
                    <a:off x="1820800" y="980718"/>
                    <a:ext cx="54091" cy="32399"/>
                  </a:xfrm>
                  <a:custGeom>
                    <a:avLst/>
                    <a:gdLst/>
                    <a:ahLst/>
                    <a:cxnLst/>
                    <a:rect l="0" t="0" r="0" b="0"/>
                    <a:pathLst>
                      <a:path w="54091" h="32399">
                        <a:moveTo>
                          <a:pt x="37876" y="17789"/>
                        </a:moveTo>
                        <a:cubicBezTo>
                          <a:pt x="37978" y="17204"/>
                          <a:pt x="54091" y="19633"/>
                          <a:pt x="54091" y="19052"/>
                        </a:cubicBezTo>
                        <a:cubicBezTo>
                          <a:pt x="53940" y="10943"/>
                          <a:pt x="43584" y="2813"/>
                          <a:pt x="29698" y="0"/>
                        </a:cubicBezTo>
                        <a:cubicBezTo>
                          <a:pt x="14824" y="-2302"/>
                          <a:pt x="0" y="11216"/>
                          <a:pt x="0" y="11216"/>
                        </a:cubicBezTo>
                        <a:cubicBezTo>
                          <a:pt x="0" y="11216"/>
                          <a:pt x="9345" y="29032"/>
                          <a:pt x="24219" y="31677"/>
                        </a:cubicBezTo>
                        <a:cubicBezTo>
                          <a:pt x="38207" y="34164"/>
                          <a:pt x="50782" y="30021"/>
                          <a:pt x="53516" y="22341"/>
                        </a:cubicBezTo>
                        <a:cubicBezTo>
                          <a:pt x="53734" y="21850"/>
                          <a:pt x="37784" y="18315"/>
                          <a:pt x="37876" y="17789"/>
                        </a:cubicBezTo>
                        <a:close/>
                        <a:moveTo>
                          <a:pt x="6410" y="12356"/>
                        </a:moveTo>
                        <a:cubicBezTo>
                          <a:pt x="13174" y="24569"/>
                          <a:pt x="22570" y="27628"/>
                          <a:pt x="22570" y="27628"/>
                        </a:cubicBezTo>
                        <a:cubicBezTo>
                          <a:pt x="11154" y="25598"/>
                          <a:pt x="3981" y="11924"/>
                          <a:pt x="3981" y="11924"/>
                        </a:cubicBezTo>
                        <a:cubicBezTo>
                          <a:pt x="3981" y="11924"/>
                          <a:pt x="15359" y="1548"/>
                          <a:pt x="26775" y="3579"/>
                        </a:cubicBezTo>
                        <a:cubicBezTo>
                          <a:pt x="26775" y="3579"/>
                          <a:pt x="16913" y="3182"/>
                          <a:pt x="6410" y="12356"/>
                        </a:cubicBezTo>
                        <a:close/>
                        <a:moveTo>
                          <a:pt x="12411" y="13423"/>
                        </a:moveTo>
                        <a:cubicBezTo>
                          <a:pt x="16953" y="21623"/>
                          <a:pt x="23261" y="23677"/>
                          <a:pt x="23261" y="23677"/>
                        </a:cubicBezTo>
                        <a:cubicBezTo>
                          <a:pt x="15596" y="22314"/>
                          <a:pt x="10781" y="13133"/>
                          <a:pt x="10781" y="13133"/>
                        </a:cubicBezTo>
                        <a:cubicBezTo>
                          <a:pt x="10781" y="13133"/>
                          <a:pt x="18419" y="6167"/>
                          <a:pt x="26084" y="7530"/>
                        </a:cubicBezTo>
                        <a:cubicBezTo>
                          <a:pt x="26084" y="7530"/>
                          <a:pt x="19463" y="7264"/>
                          <a:pt x="12411" y="13423"/>
                        </a:cubicBezTo>
                        <a:close/>
                      </a:path>
                    </a:pathLst>
                  </a:custGeom>
                  <a:grpFill/>
                  <a:ln w="7600" cap="flat">
                    <a:noFill/>
                    <a:bevel/>
                  </a:ln>
                </p:spPr>
              </p:sp>
              <p:sp>
                <p:nvSpPr>
                  <p:cNvPr id="453" name="任意多边形: 形状 452"/>
                  <p:cNvSpPr/>
                  <p:nvPr/>
                </p:nvSpPr>
                <p:spPr>
                  <a:xfrm>
                    <a:off x="1877110" y="998973"/>
                    <a:ext cx="7160" cy="7222"/>
                  </a:xfrm>
                  <a:custGeom>
                    <a:avLst/>
                    <a:gdLst/>
                    <a:ahLst/>
                    <a:cxnLst/>
                    <a:rect l="0" t="0" r="0" b="0"/>
                    <a:pathLst>
                      <a:path w="7160" h="7222">
                        <a:moveTo>
                          <a:pt x="4202" y="0"/>
                        </a:moveTo>
                        <a:cubicBezTo>
                          <a:pt x="6149" y="402"/>
                          <a:pt x="7449" y="2274"/>
                          <a:pt x="7105" y="4238"/>
                        </a:cubicBezTo>
                        <a:cubicBezTo>
                          <a:pt x="6762" y="6201"/>
                          <a:pt x="4905" y="7512"/>
                          <a:pt x="2959" y="7166"/>
                        </a:cubicBezTo>
                        <a:cubicBezTo>
                          <a:pt x="1012" y="6820"/>
                          <a:pt x="-288" y="4947"/>
                          <a:pt x="0" y="2984"/>
                        </a:cubicBezTo>
                        <a:cubicBezTo>
                          <a:pt x="398" y="1020"/>
                          <a:pt x="2255" y="-291"/>
                          <a:pt x="4202" y="0"/>
                        </a:cubicBezTo>
                        <a:close/>
                      </a:path>
                    </a:pathLst>
                  </a:custGeom>
                  <a:grpFill/>
                  <a:ln w="7600" cap="flat">
                    <a:noFill/>
                    <a:bevel/>
                  </a:ln>
                </p:spPr>
              </p:sp>
              <p:sp>
                <p:nvSpPr>
                  <p:cNvPr id="454" name="任意多边形: 形状 453"/>
                  <p:cNvSpPr/>
                  <p:nvPr/>
                </p:nvSpPr>
                <p:spPr>
                  <a:xfrm>
                    <a:off x="1886655" y="992252"/>
                    <a:ext cx="54062" cy="32399"/>
                  </a:xfrm>
                  <a:custGeom>
                    <a:avLst/>
                    <a:gdLst/>
                    <a:ahLst/>
                    <a:cxnLst/>
                    <a:rect l="0" t="0" r="0" b="0"/>
                    <a:pathLst>
                      <a:path w="54062" h="32399">
                        <a:moveTo>
                          <a:pt x="16104" y="14094"/>
                        </a:moveTo>
                        <a:cubicBezTo>
                          <a:pt x="16206" y="13509"/>
                          <a:pt x="266" y="10242"/>
                          <a:pt x="439" y="9687"/>
                        </a:cubicBezTo>
                        <a:cubicBezTo>
                          <a:pt x="3324" y="2118"/>
                          <a:pt x="15819" y="-1949"/>
                          <a:pt x="29706" y="521"/>
                        </a:cubicBezTo>
                        <a:cubicBezTo>
                          <a:pt x="44580" y="3166"/>
                          <a:pt x="53925" y="20982"/>
                          <a:pt x="53925" y="20982"/>
                        </a:cubicBezTo>
                        <a:cubicBezTo>
                          <a:pt x="53925" y="20982"/>
                          <a:pt x="39102" y="34500"/>
                          <a:pt x="24228" y="31855"/>
                        </a:cubicBezTo>
                        <a:cubicBezTo>
                          <a:pt x="10240" y="29368"/>
                          <a:pt x="-171" y="21137"/>
                          <a:pt x="-136" y="12976"/>
                        </a:cubicBezTo>
                        <a:cubicBezTo>
                          <a:pt x="-175" y="12440"/>
                          <a:pt x="16012" y="14620"/>
                          <a:pt x="16104" y="14094"/>
                        </a:cubicBezTo>
                        <a:close/>
                        <a:moveTo>
                          <a:pt x="47515" y="19842"/>
                        </a:moveTo>
                        <a:cubicBezTo>
                          <a:pt x="37017" y="28985"/>
                          <a:pt x="27150" y="28620"/>
                          <a:pt x="27150" y="28620"/>
                        </a:cubicBezTo>
                        <a:cubicBezTo>
                          <a:pt x="38567" y="30650"/>
                          <a:pt x="49944" y="20274"/>
                          <a:pt x="49944" y="20274"/>
                        </a:cubicBezTo>
                        <a:cubicBezTo>
                          <a:pt x="49944" y="20274"/>
                          <a:pt x="42771" y="6600"/>
                          <a:pt x="31355" y="4570"/>
                        </a:cubicBezTo>
                        <a:cubicBezTo>
                          <a:pt x="31355" y="4570"/>
                          <a:pt x="40756" y="7598"/>
                          <a:pt x="47515" y="19842"/>
                        </a:cubicBezTo>
                        <a:close/>
                        <a:moveTo>
                          <a:pt x="41514" y="18775"/>
                        </a:moveTo>
                        <a:cubicBezTo>
                          <a:pt x="34466" y="24913"/>
                          <a:pt x="27841" y="24668"/>
                          <a:pt x="27841" y="24668"/>
                        </a:cubicBezTo>
                        <a:cubicBezTo>
                          <a:pt x="35506" y="26031"/>
                          <a:pt x="43145" y="19065"/>
                          <a:pt x="43145" y="19065"/>
                        </a:cubicBezTo>
                        <a:cubicBezTo>
                          <a:pt x="43145" y="19065"/>
                          <a:pt x="38329" y="9884"/>
                          <a:pt x="30664" y="8521"/>
                        </a:cubicBezTo>
                        <a:cubicBezTo>
                          <a:pt x="30664" y="8521"/>
                          <a:pt x="36976" y="10555"/>
                          <a:pt x="41514" y="18775"/>
                        </a:cubicBezTo>
                        <a:close/>
                      </a:path>
                    </a:pathLst>
                  </a:custGeom>
                  <a:grpFill/>
                  <a:ln w="7600" cap="flat">
                    <a:noFill/>
                    <a:bevel/>
                  </a:ln>
                </p:spPr>
              </p:sp>
            </p:grpSp>
            <p:grpSp>
              <p:nvGrpSpPr>
                <p:cNvPr id="360" name="组合 359"/>
                <p:cNvGrpSpPr/>
                <p:nvPr/>
              </p:nvGrpSpPr>
              <p:grpSpPr>
                <a:xfrm rot="510912" flipH="1">
                  <a:off x="3800876" y="2506468"/>
                  <a:ext cx="278653" cy="281333"/>
                  <a:chOff x="1942486" y="956632"/>
                  <a:chExt cx="71950" cy="72642"/>
                </a:xfrm>
                <a:grpFill/>
              </p:grpSpPr>
              <p:sp>
                <p:nvSpPr>
                  <p:cNvPr id="445" name="任意多边形: 形状 444"/>
                  <p:cNvSpPr/>
                  <p:nvPr/>
                </p:nvSpPr>
                <p:spPr>
                  <a:xfrm>
                    <a:off x="1942486" y="983532"/>
                    <a:ext cx="32344" cy="18842"/>
                  </a:xfrm>
                  <a:custGeom>
                    <a:avLst/>
                    <a:gdLst/>
                    <a:ahLst/>
                    <a:cxnLst/>
                    <a:rect l="0" t="0" r="0" b="0"/>
                    <a:pathLst>
                      <a:path w="32344" h="18842">
                        <a:moveTo>
                          <a:pt x="22759" y="9516"/>
                        </a:moveTo>
                        <a:cubicBezTo>
                          <a:pt x="22759" y="9867"/>
                          <a:pt x="32388" y="10119"/>
                          <a:pt x="32344" y="10461"/>
                        </a:cubicBezTo>
                        <a:cubicBezTo>
                          <a:pt x="31433" y="15175"/>
                          <a:pt x="24561" y="18842"/>
                          <a:pt x="16211" y="18842"/>
                        </a:cubicBezTo>
                        <a:cubicBezTo>
                          <a:pt x="7267" y="18842"/>
                          <a:pt x="0" y="9421"/>
                          <a:pt x="0" y="9421"/>
                        </a:cubicBezTo>
                        <a:cubicBezTo>
                          <a:pt x="0" y="9421"/>
                          <a:pt x="7267" y="0"/>
                          <a:pt x="16211" y="0"/>
                        </a:cubicBezTo>
                        <a:cubicBezTo>
                          <a:pt x="24622" y="0"/>
                          <a:pt x="31533" y="3720"/>
                          <a:pt x="32344" y="8483"/>
                        </a:cubicBezTo>
                        <a:cubicBezTo>
                          <a:pt x="32421" y="8792"/>
                          <a:pt x="22759" y="9199"/>
                          <a:pt x="22759" y="9516"/>
                        </a:cubicBezTo>
                        <a:close/>
                        <a:moveTo>
                          <a:pt x="3855" y="9421"/>
                        </a:moveTo>
                        <a:cubicBezTo>
                          <a:pt x="9045" y="3000"/>
                          <a:pt x="14836" y="2190"/>
                          <a:pt x="14836" y="2190"/>
                        </a:cubicBezTo>
                        <a:cubicBezTo>
                          <a:pt x="7971" y="2190"/>
                          <a:pt x="2394" y="9421"/>
                          <a:pt x="2394" y="9421"/>
                        </a:cubicBezTo>
                        <a:cubicBezTo>
                          <a:pt x="2394" y="9421"/>
                          <a:pt x="7971" y="16652"/>
                          <a:pt x="14836" y="16652"/>
                        </a:cubicBezTo>
                        <a:cubicBezTo>
                          <a:pt x="14836" y="16652"/>
                          <a:pt x="9045" y="15860"/>
                          <a:pt x="3855" y="9421"/>
                        </a:cubicBezTo>
                        <a:close/>
                        <a:moveTo>
                          <a:pt x="7463" y="9421"/>
                        </a:moveTo>
                        <a:cubicBezTo>
                          <a:pt x="10948" y="5110"/>
                          <a:pt x="14836" y="4566"/>
                          <a:pt x="14836" y="4566"/>
                        </a:cubicBezTo>
                        <a:cubicBezTo>
                          <a:pt x="10227" y="4566"/>
                          <a:pt x="6483" y="9421"/>
                          <a:pt x="6483" y="9421"/>
                        </a:cubicBezTo>
                        <a:cubicBezTo>
                          <a:pt x="6483" y="9421"/>
                          <a:pt x="10227" y="14275"/>
                          <a:pt x="14836" y="14275"/>
                        </a:cubicBezTo>
                        <a:cubicBezTo>
                          <a:pt x="14836" y="14275"/>
                          <a:pt x="10948" y="13744"/>
                          <a:pt x="7463" y="9421"/>
                        </a:cubicBezTo>
                        <a:close/>
                      </a:path>
                    </a:pathLst>
                  </a:custGeom>
                  <a:grpFill/>
                  <a:ln w="7600" cap="flat">
                    <a:noFill/>
                    <a:bevel/>
                  </a:ln>
                </p:spPr>
              </p:sp>
              <p:sp>
                <p:nvSpPr>
                  <p:cNvPr id="446" name="任意多边形: 形状 445"/>
                  <p:cNvSpPr/>
                  <p:nvPr/>
                </p:nvSpPr>
                <p:spPr>
                  <a:xfrm>
                    <a:off x="1982091" y="983532"/>
                    <a:ext cx="32345" cy="18842"/>
                  </a:xfrm>
                  <a:custGeom>
                    <a:avLst/>
                    <a:gdLst/>
                    <a:ahLst/>
                    <a:cxnLst/>
                    <a:rect l="0" t="0" r="0" b="0"/>
                    <a:pathLst>
                      <a:path w="32345" h="18842">
                        <a:moveTo>
                          <a:pt x="9586" y="9516"/>
                        </a:moveTo>
                        <a:cubicBezTo>
                          <a:pt x="9586" y="9867"/>
                          <a:pt x="0" y="10120"/>
                          <a:pt x="0" y="10461"/>
                        </a:cubicBezTo>
                        <a:cubicBezTo>
                          <a:pt x="912" y="15175"/>
                          <a:pt x="7784" y="18842"/>
                          <a:pt x="16134" y="18842"/>
                        </a:cubicBezTo>
                        <a:cubicBezTo>
                          <a:pt x="25078" y="18842"/>
                          <a:pt x="32345" y="9421"/>
                          <a:pt x="32345" y="9421"/>
                        </a:cubicBezTo>
                        <a:cubicBezTo>
                          <a:pt x="32345" y="9421"/>
                          <a:pt x="25078" y="0"/>
                          <a:pt x="16134" y="0"/>
                        </a:cubicBezTo>
                        <a:cubicBezTo>
                          <a:pt x="7723" y="0"/>
                          <a:pt x="812" y="3721"/>
                          <a:pt x="0" y="8483"/>
                        </a:cubicBezTo>
                        <a:cubicBezTo>
                          <a:pt x="0" y="8792"/>
                          <a:pt x="9586" y="9199"/>
                          <a:pt x="9586" y="9516"/>
                        </a:cubicBezTo>
                        <a:close/>
                        <a:moveTo>
                          <a:pt x="28490" y="9421"/>
                        </a:moveTo>
                        <a:cubicBezTo>
                          <a:pt x="23300" y="3000"/>
                          <a:pt x="17509" y="2190"/>
                          <a:pt x="17509" y="2190"/>
                        </a:cubicBezTo>
                        <a:cubicBezTo>
                          <a:pt x="24373" y="2190"/>
                          <a:pt x="29951" y="9421"/>
                          <a:pt x="29951" y="9421"/>
                        </a:cubicBezTo>
                        <a:cubicBezTo>
                          <a:pt x="29951" y="9421"/>
                          <a:pt x="24373" y="16652"/>
                          <a:pt x="17509" y="16652"/>
                        </a:cubicBezTo>
                        <a:cubicBezTo>
                          <a:pt x="17509" y="16652"/>
                          <a:pt x="23300" y="15861"/>
                          <a:pt x="28490" y="9421"/>
                        </a:cubicBezTo>
                        <a:close/>
                        <a:moveTo>
                          <a:pt x="24881" y="9421"/>
                        </a:moveTo>
                        <a:cubicBezTo>
                          <a:pt x="21397" y="5110"/>
                          <a:pt x="17509" y="4566"/>
                          <a:pt x="17509" y="4566"/>
                        </a:cubicBezTo>
                        <a:cubicBezTo>
                          <a:pt x="22118" y="4566"/>
                          <a:pt x="25862" y="9421"/>
                          <a:pt x="25862" y="9421"/>
                        </a:cubicBezTo>
                        <a:cubicBezTo>
                          <a:pt x="25862" y="9421"/>
                          <a:pt x="22118" y="14276"/>
                          <a:pt x="17509" y="14276"/>
                        </a:cubicBezTo>
                        <a:cubicBezTo>
                          <a:pt x="17509" y="14276"/>
                          <a:pt x="21397" y="13744"/>
                          <a:pt x="24881" y="9421"/>
                        </a:cubicBezTo>
                        <a:close/>
                      </a:path>
                    </a:pathLst>
                  </a:custGeom>
                  <a:grpFill/>
                  <a:ln w="7600" cap="flat">
                    <a:noFill/>
                    <a:bevel/>
                  </a:ln>
                </p:spPr>
              </p:sp>
              <p:sp>
                <p:nvSpPr>
                  <p:cNvPr id="447" name="任意多边形: 形状 446"/>
                  <p:cNvSpPr/>
                  <p:nvPr/>
                </p:nvSpPr>
                <p:spPr>
                  <a:xfrm>
                    <a:off x="1969120" y="996653"/>
                    <a:ext cx="18682" cy="32621"/>
                  </a:xfrm>
                  <a:custGeom>
                    <a:avLst/>
                    <a:gdLst/>
                    <a:ahLst/>
                    <a:cxnLst/>
                    <a:rect l="0" t="0" r="0" b="0"/>
                    <a:pathLst>
                      <a:path w="18682" h="32621">
                        <a:moveTo>
                          <a:pt x="9247" y="9668"/>
                        </a:moveTo>
                        <a:cubicBezTo>
                          <a:pt x="8898" y="9668"/>
                          <a:pt x="8648" y="0"/>
                          <a:pt x="8310" y="0"/>
                        </a:cubicBezTo>
                        <a:cubicBezTo>
                          <a:pt x="3636" y="920"/>
                          <a:pt x="0" y="7850"/>
                          <a:pt x="0" y="16272"/>
                        </a:cubicBezTo>
                        <a:cubicBezTo>
                          <a:pt x="0" y="25292"/>
                          <a:pt x="9341" y="32621"/>
                          <a:pt x="9341" y="32621"/>
                        </a:cubicBezTo>
                        <a:cubicBezTo>
                          <a:pt x="9341" y="32621"/>
                          <a:pt x="18682" y="25292"/>
                          <a:pt x="18682" y="16272"/>
                        </a:cubicBezTo>
                        <a:cubicBezTo>
                          <a:pt x="18682" y="7789"/>
                          <a:pt x="14993" y="819"/>
                          <a:pt x="10271" y="0"/>
                        </a:cubicBezTo>
                        <a:cubicBezTo>
                          <a:pt x="9965" y="0"/>
                          <a:pt x="9561" y="9668"/>
                          <a:pt x="9247" y="9668"/>
                        </a:cubicBezTo>
                        <a:close/>
                        <a:moveTo>
                          <a:pt x="9341" y="28734"/>
                        </a:moveTo>
                        <a:cubicBezTo>
                          <a:pt x="15707" y="23499"/>
                          <a:pt x="16510" y="17658"/>
                          <a:pt x="16510" y="17658"/>
                        </a:cubicBezTo>
                        <a:cubicBezTo>
                          <a:pt x="16510" y="24582"/>
                          <a:pt x="9341" y="30207"/>
                          <a:pt x="9341" y="30207"/>
                        </a:cubicBezTo>
                        <a:cubicBezTo>
                          <a:pt x="9341" y="30207"/>
                          <a:pt x="2171" y="24582"/>
                          <a:pt x="2171" y="17658"/>
                        </a:cubicBezTo>
                        <a:cubicBezTo>
                          <a:pt x="2171" y="17658"/>
                          <a:pt x="2956" y="23499"/>
                          <a:pt x="9341" y="28734"/>
                        </a:cubicBezTo>
                        <a:close/>
                        <a:moveTo>
                          <a:pt x="9341" y="25094"/>
                        </a:moveTo>
                        <a:cubicBezTo>
                          <a:pt x="13615" y="21580"/>
                          <a:pt x="14154" y="17658"/>
                          <a:pt x="14154" y="17658"/>
                        </a:cubicBezTo>
                        <a:cubicBezTo>
                          <a:pt x="14154" y="22307"/>
                          <a:pt x="9341" y="26083"/>
                          <a:pt x="9341" y="26083"/>
                        </a:cubicBezTo>
                        <a:cubicBezTo>
                          <a:pt x="9341" y="26083"/>
                          <a:pt x="4527" y="22307"/>
                          <a:pt x="4527" y="17658"/>
                        </a:cubicBezTo>
                        <a:cubicBezTo>
                          <a:pt x="4527" y="17658"/>
                          <a:pt x="5054" y="21580"/>
                          <a:pt x="9341" y="25094"/>
                        </a:cubicBezTo>
                        <a:close/>
                      </a:path>
                    </a:pathLst>
                  </a:custGeom>
                  <a:grpFill/>
                  <a:ln w="7600" cap="flat">
                    <a:noFill/>
                    <a:bevel/>
                  </a:ln>
                </p:spPr>
              </p:sp>
              <p:sp>
                <p:nvSpPr>
                  <p:cNvPr id="448" name="任意多边形: 形状 447"/>
                  <p:cNvSpPr/>
                  <p:nvPr/>
                </p:nvSpPr>
                <p:spPr>
                  <a:xfrm>
                    <a:off x="1976341" y="990815"/>
                    <a:ext cx="4240" cy="4276"/>
                  </a:xfrm>
                  <a:custGeom>
                    <a:avLst/>
                    <a:gdLst/>
                    <a:ahLst/>
                    <a:cxnLst/>
                    <a:rect l="0" t="0" r="0" b="0"/>
                    <a:pathLst>
                      <a:path w="4240" h="4276">
                        <a:moveTo>
                          <a:pt x="0" y="2138"/>
                        </a:moveTo>
                        <a:cubicBezTo>
                          <a:pt x="0" y="957"/>
                          <a:pt x="949" y="0"/>
                          <a:pt x="2120" y="0"/>
                        </a:cubicBezTo>
                        <a:cubicBezTo>
                          <a:pt x="3290" y="0"/>
                          <a:pt x="4240" y="957"/>
                          <a:pt x="4240" y="2138"/>
                        </a:cubicBezTo>
                        <a:cubicBezTo>
                          <a:pt x="4240" y="3319"/>
                          <a:pt x="3290" y="4276"/>
                          <a:pt x="2120" y="4276"/>
                        </a:cubicBezTo>
                        <a:cubicBezTo>
                          <a:pt x="949" y="4276"/>
                          <a:pt x="0" y="3319"/>
                          <a:pt x="0" y="2138"/>
                        </a:cubicBezTo>
                        <a:close/>
                      </a:path>
                    </a:pathLst>
                  </a:custGeom>
                  <a:grpFill/>
                  <a:ln w="7600" cap="flat">
                    <a:noFill/>
                    <a:bevel/>
                  </a:ln>
                </p:spPr>
              </p:sp>
              <p:sp>
                <p:nvSpPr>
                  <p:cNvPr id="449" name="任意多边形: 形状 448"/>
                  <p:cNvSpPr/>
                  <p:nvPr/>
                </p:nvSpPr>
                <p:spPr>
                  <a:xfrm>
                    <a:off x="1969120" y="956632"/>
                    <a:ext cx="18682" cy="32621"/>
                  </a:xfrm>
                  <a:custGeom>
                    <a:avLst/>
                    <a:gdLst/>
                    <a:ahLst/>
                    <a:cxnLst/>
                    <a:rect l="0" t="0" r="0" b="0"/>
                    <a:pathLst>
                      <a:path w="18682" h="32621">
                        <a:moveTo>
                          <a:pt x="9247" y="22954"/>
                        </a:moveTo>
                        <a:cubicBezTo>
                          <a:pt x="8898" y="22954"/>
                          <a:pt x="8648" y="32665"/>
                          <a:pt x="8310" y="32621"/>
                        </a:cubicBezTo>
                        <a:cubicBezTo>
                          <a:pt x="3636" y="31702"/>
                          <a:pt x="0" y="24771"/>
                          <a:pt x="0" y="16349"/>
                        </a:cubicBezTo>
                        <a:cubicBezTo>
                          <a:pt x="0" y="7329"/>
                          <a:pt x="9341" y="0"/>
                          <a:pt x="9341" y="0"/>
                        </a:cubicBezTo>
                        <a:cubicBezTo>
                          <a:pt x="9341" y="0"/>
                          <a:pt x="18682" y="7329"/>
                          <a:pt x="18682" y="16349"/>
                        </a:cubicBezTo>
                        <a:cubicBezTo>
                          <a:pt x="18682" y="24832"/>
                          <a:pt x="14993" y="31802"/>
                          <a:pt x="10271" y="32621"/>
                        </a:cubicBezTo>
                        <a:cubicBezTo>
                          <a:pt x="9965" y="32698"/>
                          <a:pt x="9561" y="22954"/>
                          <a:pt x="9247" y="22954"/>
                        </a:cubicBezTo>
                        <a:close/>
                        <a:moveTo>
                          <a:pt x="9341" y="3888"/>
                        </a:moveTo>
                        <a:cubicBezTo>
                          <a:pt x="15707" y="9122"/>
                          <a:pt x="16511" y="14963"/>
                          <a:pt x="16511" y="14963"/>
                        </a:cubicBezTo>
                        <a:cubicBezTo>
                          <a:pt x="16511" y="8040"/>
                          <a:pt x="9341" y="2415"/>
                          <a:pt x="9341" y="2415"/>
                        </a:cubicBezTo>
                        <a:cubicBezTo>
                          <a:pt x="9341" y="2415"/>
                          <a:pt x="2171" y="8040"/>
                          <a:pt x="2171" y="14963"/>
                        </a:cubicBezTo>
                        <a:cubicBezTo>
                          <a:pt x="2171" y="14963"/>
                          <a:pt x="2956" y="9122"/>
                          <a:pt x="9341" y="3888"/>
                        </a:cubicBezTo>
                        <a:close/>
                        <a:moveTo>
                          <a:pt x="9341" y="7527"/>
                        </a:moveTo>
                        <a:cubicBezTo>
                          <a:pt x="13615" y="11042"/>
                          <a:pt x="14155" y="14963"/>
                          <a:pt x="14155" y="14963"/>
                        </a:cubicBezTo>
                        <a:cubicBezTo>
                          <a:pt x="14155" y="10315"/>
                          <a:pt x="9341" y="6538"/>
                          <a:pt x="9341" y="6538"/>
                        </a:cubicBezTo>
                        <a:cubicBezTo>
                          <a:pt x="9341" y="6538"/>
                          <a:pt x="4528" y="10315"/>
                          <a:pt x="4528" y="14963"/>
                        </a:cubicBezTo>
                        <a:cubicBezTo>
                          <a:pt x="4528" y="14963"/>
                          <a:pt x="5054" y="11042"/>
                          <a:pt x="9341" y="7527"/>
                        </a:cubicBezTo>
                        <a:close/>
                      </a:path>
                    </a:pathLst>
                  </a:custGeom>
                  <a:grpFill/>
                  <a:ln w="7600" cap="flat">
                    <a:noFill/>
                    <a:bevel/>
                  </a:ln>
                </p:spPr>
              </p:sp>
            </p:grpSp>
            <p:grpSp>
              <p:nvGrpSpPr>
                <p:cNvPr id="361" name="组合 360"/>
                <p:cNvGrpSpPr/>
                <p:nvPr/>
              </p:nvGrpSpPr>
              <p:grpSpPr>
                <a:xfrm rot="510912" flipH="1">
                  <a:off x="3980441" y="2820261"/>
                  <a:ext cx="197160" cy="199054"/>
                  <a:chOff x="1907134" y="1031572"/>
                  <a:chExt cx="50908" cy="51397"/>
                </a:xfrm>
                <a:grpFill/>
              </p:grpSpPr>
              <p:sp>
                <p:nvSpPr>
                  <p:cNvPr id="440" name="任意多边形: 形状 439"/>
                  <p:cNvSpPr/>
                  <p:nvPr/>
                </p:nvSpPr>
                <p:spPr>
                  <a:xfrm>
                    <a:off x="1906796" y="1040240"/>
                    <a:ext cx="23562" cy="17744"/>
                  </a:xfrm>
                  <a:custGeom>
                    <a:avLst/>
                    <a:gdLst/>
                    <a:ahLst/>
                    <a:cxnLst/>
                    <a:rect l="0" t="0" r="0" b="0"/>
                    <a:pathLst>
                      <a:path w="23562" h="17744">
                        <a:moveTo>
                          <a:pt x="16403" y="11653"/>
                        </a:moveTo>
                        <a:cubicBezTo>
                          <a:pt x="16261" y="11902"/>
                          <a:pt x="22972" y="16047"/>
                          <a:pt x="22802" y="16271"/>
                        </a:cubicBezTo>
                        <a:cubicBezTo>
                          <a:pt x="20248" y="19231"/>
                          <a:pt x="13901" y="18994"/>
                          <a:pt x="7992" y="15554"/>
                        </a:cubicBezTo>
                        <a:cubicBezTo>
                          <a:pt x="1664" y="11869"/>
                          <a:pt x="339" y="2209"/>
                          <a:pt x="339" y="2209"/>
                        </a:cubicBezTo>
                        <a:cubicBezTo>
                          <a:pt x="339" y="2209"/>
                          <a:pt x="9296" y="-1462"/>
                          <a:pt x="15624" y="2222"/>
                        </a:cubicBezTo>
                        <a:cubicBezTo>
                          <a:pt x="21575" y="5688"/>
                          <a:pt x="24958" y="11167"/>
                          <a:pt x="23603" y="14872"/>
                        </a:cubicBezTo>
                        <a:cubicBezTo>
                          <a:pt x="23533" y="15121"/>
                          <a:pt x="16531" y="11429"/>
                          <a:pt x="16403" y="11653"/>
                        </a:cubicBezTo>
                        <a:close/>
                        <a:moveTo>
                          <a:pt x="3066" y="3797"/>
                        </a:moveTo>
                        <a:cubicBezTo>
                          <a:pt x="9339" y="1393"/>
                          <a:pt x="13764" y="3206"/>
                          <a:pt x="13764" y="3206"/>
                        </a:cubicBezTo>
                        <a:cubicBezTo>
                          <a:pt x="8907" y="377"/>
                          <a:pt x="2032" y="3196"/>
                          <a:pt x="2032" y="3196"/>
                        </a:cubicBezTo>
                        <a:cubicBezTo>
                          <a:pt x="2032" y="3196"/>
                          <a:pt x="3050" y="10610"/>
                          <a:pt x="7907" y="13438"/>
                        </a:cubicBezTo>
                        <a:cubicBezTo>
                          <a:pt x="7907" y="13438"/>
                          <a:pt x="4130" y="10492"/>
                          <a:pt x="3066" y="3797"/>
                        </a:cubicBezTo>
                        <a:close/>
                        <a:moveTo>
                          <a:pt x="5619" y="5284"/>
                        </a:moveTo>
                        <a:cubicBezTo>
                          <a:pt x="9831" y="3670"/>
                          <a:pt x="12802" y="4887"/>
                          <a:pt x="12802" y="4887"/>
                        </a:cubicBezTo>
                        <a:cubicBezTo>
                          <a:pt x="9541" y="2988"/>
                          <a:pt x="4925" y="4880"/>
                          <a:pt x="4925" y="4880"/>
                        </a:cubicBezTo>
                        <a:cubicBezTo>
                          <a:pt x="4925" y="4880"/>
                          <a:pt x="5608" y="9858"/>
                          <a:pt x="8869" y="11757"/>
                        </a:cubicBezTo>
                        <a:cubicBezTo>
                          <a:pt x="8869" y="11757"/>
                          <a:pt x="6333" y="9779"/>
                          <a:pt x="5619" y="5284"/>
                        </a:cubicBezTo>
                        <a:close/>
                      </a:path>
                    </a:pathLst>
                  </a:custGeom>
                  <a:grpFill/>
                  <a:ln w="7600" cap="flat">
                    <a:noFill/>
                    <a:bevel/>
                  </a:ln>
                </p:spPr>
              </p:sp>
              <p:sp>
                <p:nvSpPr>
                  <p:cNvPr id="441" name="任意多边形: 形状 440"/>
                  <p:cNvSpPr/>
                  <p:nvPr/>
                </p:nvSpPr>
                <p:spPr>
                  <a:xfrm>
                    <a:off x="1934472" y="1055977"/>
                    <a:ext cx="23570" cy="17743"/>
                  </a:xfrm>
                  <a:custGeom>
                    <a:avLst/>
                    <a:gdLst/>
                    <a:ahLst/>
                    <a:cxnLst/>
                    <a:rect l="0" t="0" r="0" b="0"/>
                    <a:pathLst>
                      <a:path w="23570" h="17743">
                        <a:moveTo>
                          <a:pt x="7429" y="6806"/>
                        </a:moveTo>
                        <a:cubicBezTo>
                          <a:pt x="7287" y="7054"/>
                          <a:pt x="0" y="3266"/>
                          <a:pt x="0" y="3525"/>
                        </a:cubicBezTo>
                        <a:cubicBezTo>
                          <a:pt x="-1001" y="7236"/>
                          <a:pt x="2376" y="12662"/>
                          <a:pt x="8285" y="16102"/>
                        </a:cubicBezTo>
                        <a:cubicBezTo>
                          <a:pt x="14613" y="19787"/>
                          <a:pt x="23570" y="16115"/>
                          <a:pt x="23570" y="16115"/>
                        </a:cubicBezTo>
                        <a:cubicBezTo>
                          <a:pt x="23570" y="16115"/>
                          <a:pt x="22245" y="6456"/>
                          <a:pt x="15916" y="2771"/>
                        </a:cubicBezTo>
                        <a:cubicBezTo>
                          <a:pt x="9965" y="0"/>
                          <a:pt x="3568" y="-909"/>
                          <a:pt x="1065" y="2126"/>
                        </a:cubicBezTo>
                        <a:cubicBezTo>
                          <a:pt x="886" y="2313"/>
                          <a:pt x="7557" y="6582"/>
                          <a:pt x="7429" y="6806"/>
                        </a:cubicBezTo>
                        <a:close/>
                        <a:moveTo>
                          <a:pt x="20843" y="14527"/>
                        </a:moveTo>
                        <a:cubicBezTo>
                          <a:pt x="19772" y="7846"/>
                          <a:pt x="16002" y="4887"/>
                          <a:pt x="16002" y="4887"/>
                        </a:cubicBezTo>
                        <a:cubicBezTo>
                          <a:pt x="20859" y="7715"/>
                          <a:pt x="21877" y="15129"/>
                          <a:pt x="21877" y="15129"/>
                        </a:cubicBezTo>
                        <a:cubicBezTo>
                          <a:pt x="21877" y="15129"/>
                          <a:pt x="15002" y="17947"/>
                          <a:pt x="10144" y="15119"/>
                        </a:cubicBezTo>
                        <a:cubicBezTo>
                          <a:pt x="10144" y="15119"/>
                          <a:pt x="14563" y="16945"/>
                          <a:pt x="20843" y="14527"/>
                        </a:cubicBezTo>
                        <a:close/>
                        <a:moveTo>
                          <a:pt x="18290" y="13040"/>
                        </a:moveTo>
                        <a:cubicBezTo>
                          <a:pt x="17570" y="8555"/>
                          <a:pt x="15040" y="6568"/>
                          <a:pt x="15040" y="6568"/>
                        </a:cubicBezTo>
                        <a:cubicBezTo>
                          <a:pt x="18301" y="8467"/>
                          <a:pt x="18984" y="13444"/>
                          <a:pt x="18984" y="13444"/>
                        </a:cubicBezTo>
                        <a:cubicBezTo>
                          <a:pt x="18984" y="13444"/>
                          <a:pt x="14368" y="15336"/>
                          <a:pt x="11107" y="13438"/>
                        </a:cubicBezTo>
                        <a:cubicBezTo>
                          <a:pt x="11107" y="13438"/>
                          <a:pt x="14073" y="14664"/>
                          <a:pt x="18290" y="13040"/>
                        </a:cubicBezTo>
                        <a:close/>
                      </a:path>
                    </a:pathLst>
                  </a:custGeom>
                  <a:grpFill/>
                  <a:ln w="7600" cap="flat">
                    <a:noFill/>
                    <a:bevel/>
                  </a:ln>
                </p:spPr>
              </p:sp>
              <p:sp>
                <p:nvSpPr>
                  <p:cNvPr id="442" name="任意多边形: 形状 441"/>
                  <p:cNvSpPr/>
                  <p:nvPr/>
                </p:nvSpPr>
                <p:spPr>
                  <a:xfrm>
                    <a:off x="1916263" y="1059197"/>
                    <a:ext cx="17593" cy="23772"/>
                  </a:xfrm>
                  <a:custGeom>
                    <a:avLst/>
                    <a:gdLst/>
                    <a:ahLst/>
                    <a:cxnLst/>
                    <a:rect l="0" t="0" r="0" b="0"/>
                    <a:pathLst>
                      <a:path w="17593" h="23772">
                        <a:moveTo>
                          <a:pt x="10845" y="7492"/>
                        </a:moveTo>
                        <a:cubicBezTo>
                          <a:pt x="10598" y="7349"/>
                          <a:pt x="14355" y="0"/>
                          <a:pt x="14097" y="0"/>
                        </a:cubicBezTo>
                        <a:cubicBezTo>
                          <a:pt x="10418" y="-1009"/>
                          <a:pt x="5038" y="2397"/>
                          <a:pt x="1627" y="8356"/>
                        </a:cubicBezTo>
                        <a:cubicBezTo>
                          <a:pt x="-2026" y="14738"/>
                          <a:pt x="1614" y="23772"/>
                          <a:pt x="1614" y="23772"/>
                        </a:cubicBezTo>
                        <a:cubicBezTo>
                          <a:pt x="1614" y="23772"/>
                          <a:pt x="11192" y="22435"/>
                          <a:pt x="14846" y="16052"/>
                        </a:cubicBezTo>
                        <a:cubicBezTo>
                          <a:pt x="18281" y="10050"/>
                          <a:pt x="18495" y="3599"/>
                          <a:pt x="15485" y="1074"/>
                        </a:cubicBezTo>
                        <a:cubicBezTo>
                          <a:pt x="15300" y="893"/>
                          <a:pt x="11067" y="7622"/>
                          <a:pt x="10845" y="7492"/>
                        </a:cubicBezTo>
                        <a:close/>
                        <a:moveTo>
                          <a:pt x="3189" y="21021"/>
                        </a:moveTo>
                        <a:cubicBezTo>
                          <a:pt x="9814" y="19940"/>
                          <a:pt x="12748" y="16139"/>
                          <a:pt x="12748" y="16139"/>
                        </a:cubicBezTo>
                        <a:cubicBezTo>
                          <a:pt x="9943" y="21037"/>
                          <a:pt x="2592" y="22063"/>
                          <a:pt x="2592" y="22063"/>
                        </a:cubicBezTo>
                        <a:cubicBezTo>
                          <a:pt x="2592" y="22063"/>
                          <a:pt x="0" y="15130"/>
                          <a:pt x="2602" y="10231"/>
                        </a:cubicBezTo>
                        <a:cubicBezTo>
                          <a:pt x="2602" y="10231"/>
                          <a:pt x="791" y="14687"/>
                          <a:pt x="3189" y="21021"/>
                        </a:cubicBezTo>
                        <a:close/>
                        <a:moveTo>
                          <a:pt x="4663" y="18446"/>
                        </a:moveTo>
                        <a:cubicBezTo>
                          <a:pt x="9111" y="17720"/>
                          <a:pt x="11081" y="15168"/>
                          <a:pt x="11081" y="15168"/>
                        </a:cubicBezTo>
                        <a:cubicBezTo>
                          <a:pt x="9198" y="18457"/>
                          <a:pt x="4262" y="19146"/>
                          <a:pt x="4262" y="19146"/>
                        </a:cubicBezTo>
                        <a:cubicBezTo>
                          <a:pt x="4262" y="19146"/>
                          <a:pt x="2386" y="14491"/>
                          <a:pt x="4269" y="11202"/>
                        </a:cubicBezTo>
                        <a:cubicBezTo>
                          <a:pt x="4269" y="11202"/>
                          <a:pt x="3053" y="14193"/>
                          <a:pt x="4663" y="18446"/>
                        </a:cubicBezTo>
                        <a:close/>
                      </a:path>
                    </a:pathLst>
                  </a:custGeom>
                  <a:grpFill/>
                  <a:ln w="7600" cap="flat">
                    <a:noFill/>
                    <a:bevel/>
                  </a:ln>
                </p:spPr>
              </p:sp>
              <p:sp>
                <p:nvSpPr>
                  <p:cNvPr id="443" name="任意多边形: 形状 442"/>
                  <p:cNvSpPr/>
                  <p:nvPr/>
                </p:nvSpPr>
                <p:spPr>
                  <a:xfrm>
                    <a:off x="1930856" y="1055524"/>
                    <a:ext cx="3464" cy="3494"/>
                  </a:xfrm>
                  <a:custGeom>
                    <a:avLst/>
                    <a:gdLst/>
                    <a:ahLst/>
                    <a:cxnLst/>
                    <a:rect l="0" t="0" r="0" b="0"/>
                    <a:pathLst>
                      <a:path w="3464" h="3494">
                        <a:moveTo>
                          <a:pt x="232" y="874"/>
                        </a:moveTo>
                        <a:cubicBezTo>
                          <a:pt x="711" y="0"/>
                          <a:pt x="1770" y="-248"/>
                          <a:pt x="2598" y="234"/>
                        </a:cubicBezTo>
                        <a:cubicBezTo>
                          <a:pt x="3426" y="717"/>
                          <a:pt x="3710" y="1785"/>
                          <a:pt x="3232" y="2620"/>
                        </a:cubicBezTo>
                        <a:cubicBezTo>
                          <a:pt x="2754" y="3456"/>
                          <a:pt x="1695" y="3742"/>
                          <a:pt x="866" y="3260"/>
                        </a:cubicBezTo>
                        <a:cubicBezTo>
                          <a:pt x="0" y="2777"/>
                          <a:pt x="-246" y="1709"/>
                          <a:pt x="232" y="874"/>
                        </a:cubicBezTo>
                        <a:close/>
                      </a:path>
                    </a:pathLst>
                  </a:custGeom>
                  <a:grpFill/>
                  <a:ln w="7600" cap="flat">
                    <a:noFill/>
                    <a:bevel/>
                  </a:ln>
                </p:spPr>
              </p:sp>
              <p:sp>
                <p:nvSpPr>
                  <p:cNvPr id="444" name="任意多边形: 形状 443"/>
                  <p:cNvSpPr/>
                  <p:nvPr/>
                </p:nvSpPr>
                <p:spPr>
                  <a:xfrm>
                    <a:off x="1931896" y="1031231"/>
                    <a:ext cx="17594" cy="23763"/>
                  </a:xfrm>
                  <a:custGeom>
                    <a:avLst/>
                    <a:gdLst/>
                    <a:ahLst/>
                    <a:cxnLst/>
                    <a:rect l="0" t="0" r="0" b="0"/>
                    <a:pathLst>
                      <a:path w="17594" h="23763">
                        <a:moveTo>
                          <a:pt x="6040" y="16543"/>
                        </a:moveTo>
                        <a:cubicBezTo>
                          <a:pt x="5793" y="16400"/>
                          <a:pt x="1683" y="23168"/>
                          <a:pt x="1461" y="22997"/>
                        </a:cubicBezTo>
                        <a:cubicBezTo>
                          <a:pt x="-1474" y="20421"/>
                          <a:pt x="-1239" y="14019"/>
                          <a:pt x="2172" y="8061"/>
                        </a:cubicBezTo>
                        <a:cubicBezTo>
                          <a:pt x="5826" y="1678"/>
                          <a:pt x="15403" y="341"/>
                          <a:pt x="15403" y="341"/>
                        </a:cubicBezTo>
                        <a:cubicBezTo>
                          <a:pt x="15403" y="341"/>
                          <a:pt x="19044" y="9375"/>
                          <a:pt x="15391" y="15758"/>
                        </a:cubicBezTo>
                        <a:cubicBezTo>
                          <a:pt x="11955" y="21760"/>
                          <a:pt x="6521" y="25171"/>
                          <a:pt x="2848" y="23805"/>
                        </a:cubicBezTo>
                        <a:cubicBezTo>
                          <a:pt x="2601" y="23734"/>
                          <a:pt x="6262" y="16673"/>
                          <a:pt x="6040" y="16543"/>
                        </a:cubicBezTo>
                        <a:close/>
                        <a:moveTo>
                          <a:pt x="13829" y="3092"/>
                        </a:moveTo>
                        <a:cubicBezTo>
                          <a:pt x="16213" y="9418"/>
                          <a:pt x="14416" y="13882"/>
                          <a:pt x="14416" y="13882"/>
                        </a:cubicBezTo>
                        <a:cubicBezTo>
                          <a:pt x="17220" y="8983"/>
                          <a:pt x="14425" y="2050"/>
                          <a:pt x="14425" y="2050"/>
                        </a:cubicBezTo>
                        <a:cubicBezTo>
                          <a:pt x="14425" y="2050"/>
                          <a:pt x="7074" y="3076"/>
                          <a:pt x="4270" y="7974"/>
                        </a:cubicBezTo>
                        <a:cubicBezTo>
                          <a:pt x="4270" y="7974"/>
                          <a:pt x="7191" y="4165"/>
                          <a:pt x="13829" y="3092"/>
                        </a:cubicBezTo>
                        <a:close/>
                        <a:moveTo>
                          <a:pt x="12355" y="5667"/>
                        </a:moveTo>
                        <a:cubicBezTo>
                          <a:pt x="13955" y="9915"/>
                          <a:pt x="12749" y="12911"/>
                          <a:pt x="12749" y="12911"/>
                        </a:cubicBezTo>
                        <a:cubicBezTo>
                          <a:pt x="14631" y="9623"/>
                          <a:pt x="12755" y="4967"/>
                          <a:pt x="12755" y="4967"/>
                        </a:cubicBezTo>
                        <a:cubicBezTo>
                          <a:pt x="12755" y="4967"/>
                          <a:pt x="7820" y="5656"/>
                          <a:pt x="5937" y="8945"/>
                        </a:cubicBezTo>
                        <a:cubicBezTo>
                          <a:pt x="5937" y="8945"/>
                          <a:pt x="7898" y="6387"/>
                          <a:pt x="12355" y="5667"/>
                        </a:cubicBezTo>
                        <a:close/>
                      </a:path>
                    </a:pathLst>
                  </a:custGeom>
                  <a:grpFill/>
                  <a:ln w="7600" cap="flat">
                    <a:noFill/>
                    <a:bevel/>
                  </a:ln>
                </p:spPr>
              </p:sp>
            </p:grpSp>
            <p:grpSp>
              <p:nvGrpSpPr>
                <p:cNvPr id="362" name="组合 361"/>
                <p:cNvGrpSpPr/>
                <p:nvPr/>
              </p:nvGrpSpPr>
              <p:grpSpPr>
                <a:xfrm rot="510912" flipH="1">
                  <a:off x="3792407" y="2812817"/>
                  <a:ext cx="148993" cy="150426"/>
                  <a:chOff x="1968733" y="1037850"/>
                  <a:chExt cx="38471" cy="38841"/>
                </a:xfrm>
                <a:grpFill/>
              </p:grpSpPr>
              <p:sp>
                <p:nvSpPr>
                  <p:cNvPr id="435" name="任意多边形: 形状 434"/>
                  <p:cNvSpPr/>
                  <p:nvPr/>
                </p:nvSpPr>
                <p:spPr>
                  <a:xfrm>
                    <a:off x="1968617" y="1047645"/>
                    <a:ext cx="17527" cy="11478"/>
                  </a:xfrm>
                  <a:custGeom>
                    <a:avLst/>
                    <a:gdLst/>
                    <a:ahLst/>
                    <a:cxnLst/>
                    <a:rect l="0" t="0" r="0" b="0"/>
                    <a:pathLst>
                      <a:path w="17527" h="11478">
                        <a:moveTo>
                          <a:pt x="12267" y="7082"/>
                        </a:moveTo>
                        <a:cubicBezTo>
                          <a:pt x="12199" y="7270"/>
                          <a:pt x="17299" y="9295"/>
                          <a:pt x="17210" y="9469"/>
                        </a:cubicBezTo>
                        <a:cubicBezTo>
                          <a:pt x="15813" y="11811"/>
                          <a:pt x="11431" y="12423"/>
                          <a:pt x="6966" y="10784"/>
                        </a:cubicBezTo>
                        <a:cubicBezTo>
                          <a:pt x="2184" y="9028"/>
                          <a:pt x="116" y="2565"/>
                          <a:pt x="116" y="2565"/>
                        </a:cubicBezTo>
                        <a:cubicBezTo>
                          <a:pt x="116" y="2565"/>
                          <a:pt x="5820" y="-1046"/>
                          <a:pt x="10602" y="709"/>
                        </a:cubicBezTo>
                        <a:cubicBezTo>
                          <a:pt x="15099" y="2360"/>
                          <a:pt x="18077" y="5706"/>
                          <a:pt x="17592" y="8412"/>
                        </a:cubicBezTo>
                        <a:cubicBezTo>
                          <a:pt x="17573" y="8592"/>
                          <a:pt x="12328" y="6913"/>
                          <a:pt x="12267" y="7082"/>
                        </a:cubicBezTo>
                        <a:close/>
                        <a:moveTo>
                          <a:pt x="2177" y="3321"/>
                        </a:moveTo>
                        <a:cubicBezTo>
                          <a:pt x="6191" y="907"/>
                          <a:pt x="9444" y="1610"/>
                          <a:pt x="9444" y="1610"/>
                        </a:cubicBezTo>
                        <a:cubicBezTo>
                          <a:pt x="5774" y="263"/>
                          <a:pt x="1396" y="3035"/>
                          <a:pt x="1396" y="3035"/>
                        </a:cubicBezTo>
                        <a:cubicBezTo>
                          <a:pt x="1396" y="3035"/>
                          <a:pt x="2983" y="7996"/>
                          <a:pt x="6654" y="9343"/>
                        </a:cubicBezTo>
                        <a:cubicBezTo>
                          <a:pt x="6654" y="9343"/>
                          <a:pt x="3710" y="7783"/>
                          <a:pt x="2177" y="3321"/>
                        </a:cubicBezTo>
                        <a:close/>
                        <a:moveTo>
                          <a:pt x="4107" y="4030"/>
                        </a:moveTo>
                        <a:cubicBezTo>
                          <a:pt x="6802" y="2409"/>
                          <a:pt x="8986" y="2881"/>
                          <a:pt x="8986" y="2881"/>
                        </a:cubicBezTo>
                        <a:cubicBezTo>
                          <a:pt x="6521" y="1976"/>
                          <a:pt x="3583" y="3837"/>
                          <a:pt x="3583" y="3837"/>
                        </a:cubicBezTo>
                        <a:cubicBezTo>
                          <a:pt x="3583" y="3837"/>
                          <a:pt x="4648" y="7168"/>
                          <a:pt x="7112" y="8072"/>
                        </a:cubicBezTo>
                        <a:cubicBezTo>
                          <a:pt x="7112" y="8072"/>
                          <a:pt x="5136" y="7025"/>
                          <a:pt x="4107" y="4030"/>
                        </a:cubicBezTo>
                        <a:close/>
                      </a:path>
                    </a:pathLst>
                  </a:custGeom>
                  <a:grpFill/>
                  <a:ln w="7600" cap="flat">
                    <a:noFill/>
                    <a:bevel/>
                  </a:ln>
                </p:spPr>
              </p:sp>
              <p:sp>
                <p:nvSpPr>
                  <p:cNvPr id="436" name="任意多边形: 形状 435"/>
                  <p:cNvSpPr/>
                  <p:nvPr/>
                </p:nvSpPr>
                <p:spPr>
                  <a:xfrm>
                    <a:off x="1989669" y="1055191"/>
                    <a:ext cx="17535" cy="11478"/>
                  </a:xfrm>
                  <a:custGeom>
                    <a:avLst/>
                    <a:gdLst/>
                    <a:ahLst/>
                    <a:cxnLst/>
                    <a:rect l="0" t="0" r="0" b="0"/>
                    <a:pathLst>
                      <a:path w="17535" h="11478">
                        <a:moveTo>
                          <a:pt x="5347" y="4724"/>
                        </a:moveTo>
                        <a:cubicBezTo>
                          <a:pt x="5280" y="4912"/>
                          <a:pt x="0" y="3157"/>
                          <a:pt x="0" y="3349"/>
                        </a:cubicBezTo>
                        <a:cubicBezTo>
                          <a:pt x="0" y="6048"/>
                          <a:pt x="2584" y="9357"/>
                          <a:pt x="7049" y="10996"/>
                        </a:cubicBezTo>
                        <a:cubicBezTo>
                          <a:pt x="11832" y="12752"/>
                          <a:pt x="17535" y="9141"/>
                          <a:pt x="17535" y="9141"/>
                        </a:cubicBezTo>
                        <a:cubicBezTo>
                          <a:pt x="17535" y="9141"/>
                          <a:pt x="15467" y="2677"/>
                          <a:pt x="10685" y="922"/>
                        </a:cubicBezTo>
                        <a:cubicBezTo>
                          <a:pt x="6188" y="0"/>
                          <a:pt x="1775" y="0"/>
                          <a:pt x="0" y="2291"/>
                        </a:cubicBezTo>
                        <a:cubicBezTo>
                          <a:pt x="0" y="2441"/>
                          <a:pt x="5409" y="4555"/>
                          <a:pt x="5347" y="4724"/>
                        </a:cubicBezTo>
                        <a:close/>
                        <a:moveTo>
                          <a:pt x="15474" y="8384"/>
                        </a:moveTo>
                        <a:cubicBezTo>
                          <a:pt x="13938" y="3932"/>
                          <a:pt x="10998" y="2363"/>
                          <a:pt x="10998" y="2363"/>
                        </a:cubicBezTo>
                        <a:cubicBezTo>
                          <a:pt x="14668" y="3710"/>
                          <a:pt x="16255" y="8671"/>
                          <a:pt x="16255" y="8671"/>
                        </a:cubicBezTo>
                        <a:cubicBezTo>
                          <a:pt x="16255" y="8671"/>
                          <a:pt x="11877" y="11443"/>
                          <a:pt x="8207" y="10095"/>
                        </a:cubicBezTo>
                        <a:cubicBezTo>
                          <a:pt x="8207" y="10095"/>
                          <a:pt x="11456" y="10809"/>
                          <a:pt x="15474" y="8384"/>
                        </a:cubicBezTo>
                        <a:close/>
                        <a:moveTo>
                          <a:pt x="13544" y="7676"/>
                        </a:moveTo>
                        <a:cubicBezTo>
                          <a:pt x="12513" y="4687"/>
                          <a:pt x="10539" y="3633"/>
                          <a:pt x="10539" y="3633"/>
                        </a:cubicBezTo>
                        <a:cubicBezTo>
                          <a:pt x="13003" y="4538"/>
                          <a:pt x="14069" y="7868"/>
                          <a:pt x="14069" y="7868"/>
                        </a:cubicBezTo>
                        <a:cubicBezTo>
                          <a:pt x="14069" y="7868"/>
                          <a:pt x="11130" y="9729"/>
                          <a:pt x="8665" y="8825"/>
                        </a:cubicBezTo>
                        <a:cubicBezTo>
                          <a:pt x="8665" y="8825"/>
                          <a:pt x="10847" y="9304"/>
                          <a:pt x="13544" y="7676"/>
                        </a:cubicBezTo>
                        <a:close/>
                      </a:path>
                    </a:pathLst>
                  </a:custGeom>
                  <a:grpFill/>
                  <a:ln w="7600" cap="flat">
                    <a:noFill/>
                    <a:bevel/>
                  </a:ln>
                </p:spPr>
              </p:sp>
              <p:sp>
                <p:nvSpPr>
                  <p:cNvPr id="437" name="任意多边形: 形状 436"/>
                  <p:cNvSpPr/>
                  <p:nvPr/>
                </p:nvSpPr>
                <p:spPr>
                  <a:xfrm>
                    <a:off x="1978643" y="1059006"/>
                    <a:ext cx="11380" cy="17685"/>
                  </a:xfrm>
                  <a:custGeom>
                    <a:avLst/>
                    <a:gdLst/>
                    <a:ahLst/>
                    <a:cxnLst/>
                    <a:rect l="0" t="0" r="0" b="0"/>
                    <a:pathLst>
                      <a:path w="11380" h="17685">
                        <a:moveTo>
                          <a:pt x="6696" y="5393"/>
                        </a:moveTo>
                        <a:cubicBezTo>
                          <a:pt x="6510" y="5325"/>
                          <a:pt x="8250" y="0"/>
                          <a:pt x="8060" y="0"/>
                        </a:cubicBezTo>
                        <a:cubicBezTo>
                          <a:pt x="5384" y="0"/>
                          <a:pt x="2102" y="2606"/>
                          <a:pt x="0" y="7110"/>
                        </a:cubicBezTo>
                        <a:cubicBezTo>
                          <a:pt x="-1263" y="11933"/>
                          <a:pt x="2317" y="17685"/>
                          <a:pt x="2317" y="17685"/>
                        </a:cubicBezTo>
                        <a:cubicBezTo>
                          <a:pt x="2317" y="17685"/>
                          <a:pt x="8726" y="15600"/>
                          <a:pt x="10466" y="10776"/>
                        </a:cubicBezTo>
                        <a:cubicBezTo>
                          <a:pt x="12103" y="6241"/>
                          <a:pt x="11476" y="1790"/>
                          <a:pt x="9109" y="0"/>
                        </a:cubicBezTo>
                        <a:cubicBezTo>
                          <a:pt x="8960" y="0"/>
                          <a:pt x="6864" y="5455"/>
                          <a:pt x="6696" y="5393"/>
                        </a:cubicBezTo>
                        <a:close/>
                        <a:moveTo>
                          <a:pt x="3067" y="15606"/>
                        </a:moveTo>
                        <a:cubicBezTo>
                          <a:pt x="7481" y="14057"/>
                          <a:pt x="9038" y="11091"/>
                          <a:pt x="9038" y="11091"/>
                        </a:cubicBezTo>
                        <a:cubicBezTo>
                          <a:pt x="7702" y="14793"/>
                          <a:pt x="2783" y="16394"/>
                          <a:pt x="2783" y="16394"/>
                        </a:cubicBezTo>
                        <a:cubicBezTo>
                          <a:pt x="2783" y="16394"/>
                          <a:pt x="0" y="11979"/>
                          <a:pt x="1371" y="8277"/>
                        </a:cubicBezTo>
                        <a:cubicBezTo>
                          <a:pt x="1371" y="8277"/>
                          <a:pt x="0" y="11554"/>
                          <a:pt x="3067" y="15606"/>
                        </a:cubicBezTo>
                        <a:close/>
                        <a:moveTo>
                          <a:pt x="3770" y="13660"/>
                        </a:moveTo>
                        <a:cubicBezTo>
                          <a:pt x="6733" y="12620"/>
                          <a:pt x="7778" y="10629"/>
                          <a:pt x="7778" y="10629"/>
                        </a:cubicBezTo>
                        <a:cubicBezTo>
                          <a:pt x="6881" y="13114"/>
                          <a:pt x="3579" y="14189"/>
                          <a:pt x="3579" y="14189"/>
                        </a:cubicBezTo>
                        <a:cubicBezTo>
                          <a:pt x="3579" y="14189"/>
                          <a:pt x="1734" y="11225"/>
                          <a:pt x="2631" y="8739"/>
                        </a:cubicBezTo>
                        <a:cubicBezTo>
                          <a:pt x="2631" y="8739"/>
                          <a:pt x="2156" y="10940"/>
                          <a:pt x="3770" y="13660"/>
                        </a:cubicBezTo>
                        <a:close/>
                      </a:path>
                    </a:pathLst>
                  </a:custGeom>
                  <a:grpFill/>
                  <a:ln w="7600" cap="flat">
                    <a:noFill/>
                    <a:bevel/>
                  </a:ln>
                </p:spPr>
              </p:sp>
              <p:sp>
                <p:nvSpPr>
                  <p:cNvPr id="438" name="任意多边形: 形状 437"/>
                  <p:cNvSpPr/>
                  <p:nvPr/>
                </p:nvSpPr>
                <p:spPr>
                  <a:xfrm>
                    <a:off x="1986762" y="1056054"/>
                    <a:ext cx="2413" cy="2434"/>
                  </a:xfrm>
                  <a:custGeom>
                    <a:avLst/>
                    <a:gdLst/>
                    <a:ahLst/>
                    <a:cxnLst/>
                    <a:rect l="0" t="0" r="0" b="0"/>
                    <a:pathLst>
                      <a:path w="2413" h="2434">
                        <a:moveTo>
                          <a:pt x="0" y="801"/>
                        </a:moveTo>
                        <a:cubicBezTo>
                          <a:pt x="301" y="169"/>
                          <a:pt x="993" y="-156"/>
                          <a:pt x="1619" y="0"/>
                        </a:cubicBezTo>
                        <a:cubicBezTo>
                          <a:pt x="2245" y="303"/>
                          <a:pt x="2568" y="1002"/>
                          <a:pt x="2340" y="1633"/>
                        </a:cubicBezTo>
                        <a:cubicBezTo>
                          <a:pt x="2112" y="2264"/>
                          <a:pt x="1420" y="2590"/>
                          <a:pt x="794" y="2360"/>
                        </a:cubicBezTo>
                        <a:cubicBezTo>
                          <a:pt x="168" y="2130"/>
                          <a:pt x="-155" y="1432"/>
                          <a:pt x="0" y="801"/>
                        </a:cubicBezTo>
                        <a:close/>
                      </a:path>
                    </a:pathLst>
                  </a:custGeom>
                  <a:grpFill/>
                  <a:ln w="7600" cap="flat">
                    <a:noFill/>
                    <a:bevel/>
                  </a:ln>
                </p:spPr>
              </p:sp>
              <p:sp>
                <p:nvSpPr>
                  <p:cNvPr id="439" name="任意多边形: 形状 438"/>
                  <p:cNvSpPr/>
                  <p:nvPr/>
                </p:nvSpPr>
                <p:spPr>
                  <a:xfrm>
                    <a:off x="1986140" y="1037733"/>
                    <a:ext cx="11381" cy="17677"/>
                  </a:xfrm>
                  <a:custGeom>
                    <a:avLst/>
                    <a:gdLst/>
                    <a:ahLst/>
                    <a:cxnLst/>
                    <a:rect l="0" t="0" r="0" b="0"/>
                    <a:pathLst>
                      <a:path w="11381" h="17677">
                        <a:moveTo>
                          <a:pt x="4358" y="12372"/>
                        </a:moveTo>
                        <a:cubicBezTo>
                          <a:pt x="4172" y="12304"/>
                          <a:pt x="2164" y="17447"/>
                          <a:pt x="1992" y="17357"/>
                        </a:cubicBezTo>
                        <a:cubicBezTo>
                          <a:pt x="-330" y="15948"/>
                          <a:pt x="-937" y="11529"/>
                          <a:pt x="688" y="7026"/>
                        </a:cubicBezTo>
                        <a:cubicBezTo>
                          <a:pt x="2429" y="2202"/>
                          <a:pt x="8838" y="117"/>
                          <a:pt x="8838" y="117"/>
                        </a:cubicBezTo>
                        <a:cubicBezTo>
                          <a:pt x="8838" y="117"/>
                          <a:pt x="12418" y="5869"/>
                          <a:pt x="10677" y="10693"/>
                        </a:cubicBezTo>
                        <a:cubicBezTo>
                          <a:pt x="9041" y="15228"/>
                          <a:pt x="5723" y="18231"/>
                          <a:pt x="3040" y="17742"/>
                        </a:cubicBezTo>
                        <a:cubicBezTo>
                          <a:pt x="2862" y="17723"/>
                          <a:pt x="4526" y="12434"/>
                          <a:pt x="4358" y="12372"/>
                        </a:cubicBezTo>
                        <a:close/>
                        <a:moveTo>
                          <a:pt x="8088" y="2196"/>
                        </a:moveTo>
                        <a:cubicBezTo>
                          <a:pt x="10482" y="6244"/>
                          <a:pt x="9784" y="9525"/>
                          <a:pt x="9784" y="9525"/>
                        </a:cubicBezTo>
                        <a:cubicBezTo>
                          <a:pt x="11120" y="5823"/>
                          <a:pt x="8372" y="1408"/>
                          <a:pt x="8372" y="1408"/>
                        </a:cubicBezTo>
                        <a:cubicBezTo>
                          <a:pt x="8372" y="1408"/>
                          <a:pt x="3453" y="3009"/>
                          <a:pt x="2117" y="6711"/>
                        </a:cubicBezTo>
                        <a:cubicBezTo>
                          <a:pt x="2117" y="6711"/>
                          <a:pt x="3663" y="3741"/>
                          <a:pt x="8088" y="2196"/>
                        </a:cubicBezTo>
                        <a:close/>
                        <a:moveTo>
                          <a:pt x="7385" y="4142"/>
                        </a:moveTo>
                        <a:cubicBezTo>
                          <a:pt x="8993" y="6860"/>
                          <a:pt x="8524" y="9063"/>
                          <a:pt x="8524" y="9063"/>
                        </a:cubicBezTo>
                        <a:cubicBezTo>
                          <a:pt x="9421" y="6577"/>
                          <a:pt x="7576" y="3613"/>
                          <a:pt x="7576" y="3613"/>
                        </a:cubicBezTo>
                        <a:cubicBezTo>
                          <a:pt x="7576" y="3613"/>
                          <a:pt x="4274" y="4688"/>
                          <a:pt x="3377" y="7173"/>
                        </a:cubicBezTo>
                        <a:cubicBezTo>
                          <a:pt x="3377" y="7173"/>
                          <a:pt x="4415" y="5180"/>
                          <a:pt x="7385" y="4142"/>
                        </a:cubicBezTo>
                        <a:close/>
                      </a:path>
                    </a:pathLst>
                  </a:custGeom>
                  <a:grpFill/>
                  <a:ln w="7600" cap="flat">
                    <a:noFill/>
                    <a:bevel/>
                  </a:ln>
                </p:spPr>
              </p:sp>
            </p:grpSp>
            <p:grpSp>
              <p:nvGrpSpPr>
                <p:cNvPr id="363" name="组合 362"/>
                <p:cNvGrpSpPr/>
                <p:nvPr/>
              </p:nvGrpSpPr>
              <p:grpSpPr>
                <a:xfrm rot="510912" flipH="1">
                  <a:off x="3810154" y="2976132"/>
                  <a:ext cx="487417" cy="492099"/>
                  <a:chOff x="1864524" y="1071920"/>
                  <a:chExt cx="125854" cy="127063"/>
                </a:xfrm>
                <a:grpFill/>
              </p:grpSpPr>
              <p:sp>
                <p:nvSpPr>
                  <p:cNvPr id="430" name="任意多边形: 形状 429"/>
                  <p:cNvSpPr/>
                  <p:nvPr/>
                </p:nvSpPr>
                <p:spPr>
                  <a:xfrm>
                    <a:off x="1862881" y="1137594"/>
                    <a:ext cx="59877" cy="54329"/>
                  </a:xfrm>
                  <a:custGeom>
                    <a:avLst/>
                    <a:gdLst/>
                    <a:ahLst/>
                    <a:cxnLst/>
                    <a:rect l="0" t="0" r="0" b="0"/>
                    <a:pathLst>
                      <a:path w="59877" h="54329">
                        <a:moveTo>
                          <a:pt x="41596" y="17582"/>
                        </a:moveTo>
                        <a:cubicBezTo>
                          <a:pt x="42107" y="18197"/>
                          <a:pt x="59314" y="4387"/>
                          <a:pt x="59734" y="5049"/>
                        </a:cubicBezTo>
                        <a:cubicBezTo>
                          <a:pt x="64999" y="14641"/>
                          <a:pt x="58316" y="31225"/>
                          <a:pt x="43713" y="43583"/>
                        </a:cubicBezTo>
                        <a:cubicBezTo>
                          <a:pt x="28072" y="56820"/>
                          <a:pt x="1656" y="51099"/>
                          <a:pt x="1656" y="51099"/>
                        </a:cubicBezTo>
                        <a:cubicBezTo>
                          <a:pt x="1656" y="51099"/>
                          <a:pt x="657" y="23869"/>
                          <a:pt x="16298" y="10632"/>
                        </a:cubicBezTo>
                        <a:cubicBezTo>
                          <a:pt x="31007" y="-1816"/>
                          <a:pt x="48507" y="-5537"/>
                          <a:pt x="56856" y="1591"/>
                        </a:cubicBezTo>
                        <a:cubicBezTo>
                          <a:pt x="57440" y="2016"/>
                          <a:pt x="41135" y="17029"/>
                          <a:pt x="41596" y="17582"/>
                        </a:cubicBezTo>
                        <a:close/>
                        <a:moveTo>
                          <a:pt x="8397" y="45394"/>
                        </a:moveTo>
                        <a:cubicBezTo>
                          <a:pt x="8131" y="26484"/>
                          <a:pt x="17081" y="16497"/>
                          <a:pt x="17081" y="16497"/>
                        </a:cubicBezTo>
                        <a:cubicBezTo>
                          <a:pt x="5075" y="26656"/>
                          <a:pt x="5843" y="47556"/>
                          <a:pt x="5843" y="47556"/>
                        </a:cubicBezTo>
                        <a:cubicBezTo>
                          <a:pt x="5843" y="47556"/>
                          <a:pt x="26117" y="51947"/>
                          <a:pt x="38123" y="41787"/>
                        </a:cubicBezTo>
                        <a:cubicBezTo>
                          <a:pt x="38123" y="41787"/>
                          <a:pt x="26843" y="48975"/>
                          <a:pt x="8397" y="45394"/>
                        </a:cubicBezTo>
                        <a:close/>
                        <a:moveTo>
                          <a:pt x="14708" y="40053"/>
                        </a:moveTo>
                        <a:cubicBezTo>
                          <a:pt x="14529" y="27358"/>
                          <a:pt x="20538" y="20652"/>
                          <a:pt x="20538" y="20652"/>
                        </a:cubicBezTo>
                        <a:cubicBezTo>
                          <a:pt x="12478" y="27473"/>
                          <a:pt x="12993" y="41505"/>
                          <a:pt x="12993" y="41505"/>
                        </a:cubicBezTo>
                        <a:cubicBezTo>
                          <a:pt x="12993" y="41505"/>
                          <a:pt x="26605" y="44453"/>
                          <a:pt x="34665" y="37632"/>
                        </a:cubicBezTo>
                        <a:cubicBezTo>
                          <a:pt x="34665" y="37632"/>
                          <a:pt x="27092" y="42457"/>
                          <a:pt x="14708" y="40053"/>
                        </a:cubicBezTo>
                        <a:close/>
                      </a:path>
                    </a:pathLst>
                  </a:custGeom>
                  <a:grpFill/>
                  <a:ln w="7600" cap="flat">
                    <a:noFill/>
                    <a:bevel/>
                  </a:ln>
                </p:spPr>
              </p:sp>
              <p:sp>
                <p:nvSpPr>
                  <p:cNvPr id="431" name="任意多边形: 形状 430"/>
                  <p:cNvSpPr/>
                  <p:nvPr/>
                </p:nvSpPr>
                <p:spPr>
                  <a:xfrm>
                    <a:off x="1930515" y="1080980"/>
                    <a:ext cx="59861" cy="54337"/>
                  </a:xfrm>
                  <a:custGeom>
                    <a:avLst/>
                    <a:gdLst/>
                    <a:ahLst/>
                    <a:cxnLst/>
                    <a:rect l="0" t="0" r="0" b="0"/>
                    <a:pathLst>
                      <a:path w="59861" h="54337">
                        <a:moveTo>
                          <a:pt x="20185" y="35078"/>
                        </a:moveTo>
                        <a:cubicBezTo>
                          <a:pt x="20697" y="35693"/>
                          <a:pt x="4224" y="50385"/>
                          <a:pt x="4798" y="50917"/>
                        </a:cubicBezTo>
                        <a:cubicBezTo>
                          <a:pt x="13249" y="57812"/>
                          <a:pt x="30603" y="54055"/>
                          <a:pt x="45206" y="41696"/>
                        </a:cubicBezTo>
                        <a:cubicBezTo>
                          <a:pt x="60848" y="28459"/>
                          <a:pt x="59861" y="1230"/>
                          <a:pt x="59861" y="1230"/>
                        </a:cubicBezTo>
                        <a:cubicBezTo>
                          <a:pt x="59861" y="1230"/>
                          <a:pt x="33433" y="-4491"/>
                          <a:pt x="17792" y="8746"/>
                        </a:cubicBezTo>
                        <a:cubicBezTo>
                          <a:pt x="3083" y="21194"/>
                          <a:pt x="-3590" y="37928"/>
                          <a:pt x="1920" y="47459"/>
                        </a:cubicBezTo>
                        <a:cubicBezTo>
                          <a:pt x="2234" y="48112"/>
                          <a:pt x="19725" y="34525"/>
                          <a:pt x="20185" y="35078"/>
                        </a:cubicBezTo>
                        <a:close/>
                        <a:moveTo>
                          <a:pt x="53108" y="6934"/>
                        </a:moveTo>
                        <a:cubicBezTo>
                          <a:pt x="34689" y="3387"/>
                          <a:pt x="23382" y="10541"/>
                          <a:pt x="23382" y="10541"/>
                        </a:cubicBezTo>
                        <a:cubicBezTo>
                          <a:pt x="35388" y="0"/>
                          <a:pt x="55662" y="4773"/>
                          <a:pt x="55662" y="4773"/>
                        </a:cubicBezTo>
                        <a:cubicBezTo>
                          <a:pt x="55662" y="4773"/>
                          <a:pt x="56429" y="25672"/>
                          <a:pt x="44424" y="35832"/>
                        </a:cubicBezTo>
                        <a:cubicBezTo>
                          <a:pt x="44424" y="35832"/>
                          <a:pt x="53401" y="25877"/>
                          <a:pt x="53108" y="6934"/>
                        </a:cubicBezTo>
                        <a:close/>
                        <a:moveTo>
                          <a:pt x="46797" y="12275"/>
                        </a:moveTo>
                        <a:cubicBezTo>
                          <a:pt x="34431" y="9893"/>
                          <a:pt x="26839" y="14697"/>
                          <a:pt x="26839" y="14697"/>
                        </a:cubicBezTo>
                        <a:cubicBezTo>
                          <a:pt x="34900" y="7876"/>
                          <a:pt x="48512" y="10824"/>
                          <a:pt x="48512" y="10824"/>
                        </a:cubicBezTo>
                        <a:cubicBezTo>
                          <a:pt x="48512" y="10824"/>
                          <a:pt x="49027" y="24855"/>
                          <a:pt x="40967" y="31676"/>
                        </a:cubicBezTo>
                        <a:cubicBezTo>
                          <a:pt x="40967" y="31676"/>
                          <a:pt x="46994" y="24993"/>
                          <a:pt x="46797" y="12275"/>
                        </a:cubicBezTo>
                        <a:close/>
                      </a:path>
                    </a:pathLst>
                  </a:custGeom>
                  <a:grpFill/>
                  <a:ln w="7600" cap="flat">
                    <a:noFill/>
                    <a:bevel/>
                  </a:ln>
                </p:spPr>
              </p:sp>
              <p:sp>
                <p:nvSpPr>
                  <p:cNvPr id="432" name="任意多边形: 形状 431"/>
                  <p:cNvSpPr/>
                  <p:nvPr/>
                </p:nvSpPr>
                <p:spPr>
                  <a:xfrm>
                    <a:off x="1927640" y="1138610"/>
                    <a:ext cx="53877" cy="60372"/>
                  </a:xfrm>
                  <a:custGeom>
                    <a:avLst/>
                    <a:gdLst/>
                    <a:ahLst/>
                    <a:cxnLst/>
                    <a:rect l="0" t="0" r="0" b="0"/>
                    <a:pathLst>
                      <a:path w="53877" h="60372">
                        <a:moveTo>
                          <a:pt x="19096" y="20357"/>
                        </a:moveTo>
                        <a:cubicBezTo>
                          <a:pt x="18486" y="20873"/>
                          <a:pt x="3919" y="4260"/>
                          <a:pt x="3391" y="4839"/>
                        </a:cubicBezTo>
                        <a:cubicBezTo>
                          <a:pt x="-3445" y="13362"/>
                          <a:pt x="0" y="30864"/>
                          <a:pt x="12534" y="45592"/>
                        </a:cubicBezTo>
                        <a:cubicBezTo>
                          <a:pt x="25659" y="61367"/>
                          <a:pt x="52658" y="60372"/>
                          <a:pt x="52658" y="60372"/>
                        </a:cubicBezTo>
                        <a:cubicBezTo>
                          <a:pt x="52658" y="60372"/>
                          <a:pt x="58330" y="33719"/>
                          <a:pt x="45205" y="17944"/>
                        </a:cubicBezTo>
                        <a:cubicBezTo>
                          <a:pt x="32863" y="3109"/>
                          <a:pt x="16270" y="-3621"/>
                          <a:pt x="6820" y="1937"/>
                        </a:cubicBezTo>
                        <a:cubicBezTo>
                          <a:pt x="6173" y="2253"/>
                          <a:pt x="19645" y="19893"/>
                          <a:pt x="19096" y="20357"/>
                        </a:cubicBezTo>
                        <a:close/>
                        <a:moveTo>
                          <a:pt x="47001" y="53561"/>
                        </a:moveTo>
                        <a:cubicBezTo>
                          <a:pt x="50519" y="34985"/>
                          <a:pt x="43425" y="23582"/>
                          <a:pt x="43425" y="23582"/>
                        </a:cubicBezTo>
                        <a:cubicBezTo>
                          <a:pt x="53499" y="35690"/>
                          <a:pt x="49145" y="56137"/>
                          <a:pt x="49145" y="56137"/>
                        </a:cubicBezTo>
                        <a:cubicBezTo>
                          <a:pt x="49145" y="56137"/>
                          <a:pt x="28422" y="56911"/>
                          <a:pt x="18349" y="44803"/>
                        </a:cubicBezTo>
                        <a:cubicBezTo>
                          <a:pt x="18349" y="44803"/>
                          <a:pt x="28219" y="53857"/>
                          <a:pt x="47001" y="53561"/>
                        </a:cubicBezTo>
                        <a:close/>
                        <a:moveTo>
                          <a:pt x="41706" y="47196"/>
                        </a:moveTo>
                        <a:cubicBezTo>
                          <a:pt x="44068" y="34725"/>
                          <a:pt x="39305" y="27069"/>
                          <a:pt x="39305" y="27069"/>
                        </a:cubicBezTo>
                        <a:cubicBezTo>
                          <a:pt x="46068" y="35198"/>
                          <a:pt x="43145" y="48926"/>
                          <a:pt x="43145" y="48926"/>
                        </a:cubicBezTo>
                        <a:cubicBezTo>
                          <a:pt x="43145" y="48926"/>
                          <a:pt x="29232" y="49445"/>
                          <a:pt x="22469" y="41316"/>
                        </a:cubicBezTo>
                        <a:cubicBezTo>
                          <a:pt x="22469" y="41316"/>
                          <a:pt x="29096" y="47395"/>
                          <a:pt x="41706" y="47196"/>
                        </a:cubicBezTo>
                        <a:close/>
                      </a:path>
                    </a:pathLst>
                  </a:custGeom>
                  <a:grpFill/>
                  <a:ln w="7600" cap="flat">
                    <a:noFill/>
                    <a:bevel/>
                  </a:ln>
                </p:spPr>
              </p:sp>
              <p:sp>
                <p:nvSpPr>
                  <p:cNvPr id="433" name="任意多边形: 形状 432"/>
                  <p:cNvSpPr/>
                  <p:nvPr/>
                </p:nvSpPr>
                <p:spPr>
                  <a:xfrm>
                    <a:off x="1922611" y="1130571"/>
                    <a:ext cx="9679" cy="9761"/>
                  </a:xfrm>
                  <a:custGeom>
                    <a:avLst/>
                    <a:gdLst/>
                    <a:ahLst/>
                    <a:cxnLst/>
                    <a:rect l="0" t="0" r="0" b="0"/>
                    <a:pathLst>
                      <a:path w="9679" h="9761">
                        <a:moveTo>
                          <a:pt x="1132" y="8018"/>
                        </a:moveTo>
                        <a:cubicBezTo>
                          <a:pt x="-586" y="5953"/>
                          <a:pt x="-319" y="2875"/>
                          <a:pt x="1729" y="1142"/>
                        </a:cubicBezTo>
                        <a:cubicBezTo>
                          <a:pt x="3776" y="-591"/>
                          <a:pt x="6829" y="-321"/>
                          <a:pt x="8547" y="1744"/>
                        </a:cubicBezTo>
                        <a:cubicBezTo>
                          <a:pt x="10264" y="3808"/>
                          <a:pt x="9997" y="6887"/>
                          <a:pt x="7950" y="8619"/>
                        </a:cubicBezTo>
                        <a:cubicBezTo>
                          <a:pt x="5903" y="10352"/>
                          <a:pt x="2850" y="10083"/>
                          <a:pt x="1132" y="8018"/>
                        </a:cubicBezTo>
                        <a:close/>
                      </a:path>
                    </a:pathLst>
                  </a:custGeom>
                  <a:grpFill/>
                  <a:ln w="7600" cap="flat">
                    <a:noFill/>
                    <a:bevel/>
                  </a:ln>
                </p:spPr>
              </p:sp>
              <p:sp>
                <p:nvSpPr>
                  <p:cNvPr id="434" name="任意多边形: 形状 433"/>
                  <p:cNvSpPr/>
                  <p:nvPr/>
                </p:nvSpPr>
                <p:spPr>
                  <a:xfrm>
                    <a:off x="1871401" y="1070263"/>
                    <a:ext cx="53869" cy="60388"/>
                  </a:xfrm>
                  <a:custGeom>
                    <a:avLst/>
                    <a:gdLst/>
                    <a:ahLst/>
                    <a:cxnLst/>
                    <a:rect l="0" t="0" r="0" b="0"/>
                    <a:pathLst>
                      <a:path w="53869" h="60388">
                        <a:moveTo>
                          <a:pt x="36436" y="41951"/>
                        </a:moveTo>
                        <a:cubicBezTo>
                          <a:pt x="35827" y="42467"/>
                          <a:pt x="49519" y="59820"/>
                          <a:pt x="48863" y="60244"/>
                        </a:cubicBezTo>
                        <a:cubicBezTo>
                          <a:pt x="39352" y="65554"/>
                          <a:pt x="22909" y="58814"/>
                          <a:pt x="10655" y="44086"/>
                        </a:cubicBezTo>
                        <a:cubicBezTo>
                          <a:pt x="-2470" y="28311"/>
                          <a:pt x="3203" y="1670"/>
                          <a:pt x="3203" y="1670"/>
                        </a:cubicBezTo>
                        <a:cubicBezTo>
                          <a:pt x="3203" y="1670"/>
                          <a:pt x="30202" y="662"/>
                          <a:pt x="43327" y="16437"/>
                        </a:cubicBezTo>
                        <a:cubicBezTo>
                          <a:pt x="55670" y="31272"/>
                          <a:pt x="59360" y="48921"/>
                          <a:pt x="52292" y="57342"/>
                        </a:cubicBezTo>
                        <a:cubicBezTo>
                          <a:pt x="51870" y="57930"/>
                          <a:pt x="36985" y="41486"/>
                          <a:pt x="36436" y="41951"/>
                        </a:cubicBezTo>
                        <a:close/>
                        <a:moveTo>
                          <a:pt x="8859" y="8469"/>
                        </a:moveTo>
                        <a:cubicBezTo>
                          <a:pt x="27609" y="8200"/>
                          <a:pt x="37512" y="17227"/>
                          <a:pt x="37512" y="17227"/>
                        </a:cubicBezTo>
                        <a:cubicBezTo>
                          <a:pt x="27439" y="5119"/>
                          <a:pt x="6716" y="5892"/>
                          <a:pt x="6716" y="5892"/>
                        </a:cubicBezTo>
                        <a:cubicBezTo>
                          <a:pt x="6716" y="5892"/>
                          <a:pt x="2362" y="26340"/>
                          <a:pt x="12436" y="38448"/>
                        </a:cubicBezTo>
                        <a:cubicBezTo>
                          <a:pt x="12436" y="38448"/>
                          <a:pt x="5309" y="27072"/>
                          <a:pt x="8859" y="8469"/>
                        </a:cubicBezTo>
                        <a:close/>
                        <a:moveTo>
                          <a:pt x="14155" y="14834"/>
                        </a:moveTo>
                        <a:cubicBezTo>
                          <a:pt x="26743" y="14653"/>
                          <a:pt x="33392" y="20713"/>
                          <a:pt x="33392" y="20713"/>
                        </a:cubicBezTo>
                        <a:cubicBezTo>
                          <a:pt x="26629" y="12584"/>
                          <a:pt x="12716" y="13104"/>
                          <a:pt x="12716" y="13104"/>
                        </a:cubicBezTo>
                        <a:cubicBezTo>
                          <a:pt x="12716" y="13104"/>
                          <a:pt x="9793" y="26832"/>
                          <a:pt x="16556" y="34961"/>
                        </a:cubicBezTo>
                        <a:cubicBezTo>
                          <a:pt x="16556" y="34961"/>
                          <a:pt x="11771" y="27324"/>
                          <a:pt x="14155" y="14834"/>
                        </a:cubicBezTo>
                        <a:close/>
                      </a:path>
                    </a:pathLst>
                  </a:custGeom>
                  <a:grpFill/>
                  <a:ln w="7600" cap="flat">
                    <a:noFill/>
                    <a:bevel/>
                  </a:ln>
                </p:spPr>
              </p:sp>
            </p:grpSp>
            <p:grpSp>
              <p:nvGrpSpPr>
                <p:cNvPr id="364" name="组合 363"/>
                <p:cNvGrpSpPr/>
                <p:nvPr/>
              </p:nvGrpSpPr>
              <p:grpSpPr>
                <a:xfrm rot="510912" flipH="1">
                  <a:off x="3509393" y="2888594"/>
                  <a:ext cx="292762" cy="295574"/>
                  <a:chOff x="1998414" y="1065066"/>
                  <a:chExt cx="75593" cy="76319"/>
                </a:xfrm>
                <a:grpFill/>
              </p:grpSpPr>
              <p:sp>
                <p:nvSpPr>
                  <p:cNvPr id="425" name="任意多边形: 形状 424"/>
                  <p:cNvSpPr/>
                  <p:nvPr/>
                </p:nvSpPr>
                <p:spPr>
                  <a:xfrm>
                    <a:off x="1998186" y="1084312"/>
                    <a:ext cx="34439" cy="22553"/>
                  </a:xfrm>
                  <a:custGeom>
                    <a:avLst/>
                    <a:gdLst/>
                    <a:ahLst/>
                    <a:cxnLst/>
                    <a:rect l="0" t="0" r="0" b="0"/>
                    <a:pathLst>
                      <a:path w="34439" h="22553">
                        <a:moveTo>
                          <a:pt x="24104" y="13916"/>
                        </a:moveTo>
                        <a:cubicBezTo>
                          <a:pt x="23971" y="14286"/>
                          <a:pt x="33992" y="18264"/>
                          <a:pt x="33816" y="18606"/>
                        </a:cubicBezTo>
                        <a:cubicBezTo>
                          <a:pt x="31072" y="23207"/>
                          <a:pt x="22461" y="24410"/>
                          <a:pt x="13688" y="21189"/>
                        </a:cubicBezTo>
                        <a:cubicBezTo>
                          <a:pt x="4291" y="17740"/>
                          <a:pt x="228" y="5039"/>
                          <a:pt x="228" y="5039"/>
                        </a:cubicBezTo>
                        <a:cubicBezTo>
                          <a:pt x="228" y="5039"/>
                          <a:pt x="11435" y="-2056"/>
                          <a:pt x="20832" y="1394"/>
                        </a:cubicBezTo>
                        <a:cubicBezTo>
                          <a:pt x="29669" y="4637"/>
                          <a:pt x="35519" y="11212"/>
                          <a:pt x="34566" y="16528"/>
                        </a:cubicBezTo>
                        <a:cubicBezTo>
                          <a:pt x="34530" y="16882"/>
                          <a:pt x="24224" y="13584"/>
                          <a:pt x="24104" y="13916"/>
                        </a:cubicBezTo>
                        <a:close/>
                        <a:moveTo>
                          <a:pt x="4278" y="6526"/>
                        </a:moveTo>
                        <a:cubicBezTo>
                          <a:pt x="12166" y="1782"/>
                          <a:pt x="18557" y="3164"/>
                          <a:pt x="18557" y="3164"/>
                        </a:cubicBezTo>
                        <a:cubicBezTo>
                          <a:pt x="11345" y="517"/>
                          <a:pt x="2744" y="5963"/>
                          <a:pt x="2744" y="5963"/>
                        </a:cubicBezTo>
                        <a:cubicBezTo>
                          <a:pt x="2744" y="5963"/>
                          <a:pt x="5862" y="15711"/>
                          <a:pt x="13074" y="18358"/>
                        </a:cubicBezTo>
                        <a:cubicBezTo>
                          <a:pt x="13074" y="18358"/>
                          <a:pt x="7289" y="15293"/>
                          <a:pt x="4278" y="6526"/>
                        </a:cubicBezTo>
                        <a:close/>
                        <a:moveTo>
                          <a:pt x="8070" y="7918"/>
                        </a:moveTo>
                        <a:cubicBezTo>
                          <a:pt x="13365" y="4733"/>
                          <a:pt x="17656" y="5661"/>
                          <a:pt x="17656" y="5661"/>
                        </a:cubicBezTo>
                        <a:cubicBezTo>
                          <a:pt x="12814" y="3883"/>
                          <a:pt x="7039" y="7540"/>
                          <a:pt x="7039" y="7540"/>
                        </a:cubicBezTo>
                        <a:cubicBezTo>
                          <a:pt x="7039" y="7540"/>
                          <a:pt x="9133" y="14084"/>
                          <a:pt x="13975" y="15862"/>
                        </a:cubicBezTo>
                        <a:cubicBezTo>
                          <a:pt x="13975" y="15862"/>
                          <a:pt x="10091" y="13804"/>
                          <a:pt x="8070" y="7918"/>
                        </a:cubicBezTo>
                        <a:close/>
                      </a:path>
                    </a:pathLst>
                  </a:custGeom>
                  <a:grpFill/>
                  <a:ln w="7600" cap="flat">
                    <a:noFill/>
                    <a:bevel/>
                  </a:ln>
                </p:spPr>
              </p:sp>
              <p:sp>
                <p:nvSpPr>
                  <p:cNvPr id="426" name="任意多边形: 形状 425"/>
                  <p:cNvSpPr/>
                  <p:nvPr/>
                </p:nvSpPr>
                <p:spPr>
                  <a:xfrm>
                    <a:off x="2039552" y="1099139"/>
                    <a:ext cx="34455" cy="22553"/>
                  </a:xfrm>
                  <a:custGeom>
                    <a:avLst/>
                    <a:gdLst/>
                    <a:ahLst/>
                    <a:cxnLst/>
                    <a:rect l="0" t="0" r="0" b="0"/>
                    <a:pathLst>
                      <a:path w="34455" h="22553">
                        <a:moveTo>
                          <a:pt x="10507" y="9283"/>
                        </a:moveTo>
                        <a:cubicBezTo>
                          <a:pt x="10374" y="9653"/>
                          <a:pt x="0" y="6204"/>
                          <a:pt x="0" y="6580"/>
                        </a:cubicBezTo>
                        <a:cubicBezTo>
                          <a:pt x="0" y="11883"/>
                          <a:pt x="5078" y="18386"/>
                          <a:pt x="13851" y="21607"/>
                        </a:cubicBezTo>
                        <a:cubicBezTo>
                          <a:pt x="23248" y="25056"/>
                          <a:pt x="34455" y="17961"/>
                          <a:pt x="34455" y="17961"/>
                        </a:cubicBezTo>
                        <a:cubicBezTo>
                          <a:pt x="34455" y="17961"/>
                          <a:pt x="30392" y="5261"/>
                          <a:pt x="20995" y="1811"/>
                        </a:cubicBezTo>
                        <a:cubicBezTo>
                          <a:pt x="12158" y="-1433"/>
                          <a:pt x="3487" y="0"/>
                          <a:pt x="828" y="4502"/>
                        </a:cubicBezTo>
                        <a:cubicBezTo>
                          <a:pt x="0" y="4796"/>
                          <a:pt x="10627" y="8951"/>
                          <a:pt x="10507" y="9283"/>
                        </a:cubicBezTo>
                        <a:close/>
                        <a:moveTo>
                          <a:pt x="30405" y="16474"/>
                        </a:moveTo>
                        <a:cubicBezTo>
                          <a:pt x="27387" y="7727"/>
                          <a:pt x="21609" y="4642"/>
                          <a:pt x="21609" y="4642"/>
                        </a:cubicBezTo>
                        <a:cubicBezTo>
                          <a:pt x="28821" y="7290"/>
                          <a:pt x="31940" y="17038"/>
                          <a:pt x="31940" y="17038"/>
                        </a:cubicBezTo>
                        <a:cubicBezTo>
                          <a:pt x="31940" y="17038"/>
                          <a:pt x="23338" y="22484"/>
                          <a:pt x="16126" y="19836"/>
                        </a:cubicBezTo>
                        <a:cubicBezTo>
                          <a:pt x="16126" y="19836"/>
                          <a:pt x="22511" y="21238"/>
                          <a:pt x="30405" y="16474"/>
                        </a:cubicBezTo>
                        <a:close/>
                        <a:moveTo>
                          <a:pt x="26614" y="15083"/>
                        </a:moveTo>
                        <a:cubicBezTo>
                          <a:pt x="24587" y="9210"/>
                          <a:pt x="20708" y="7139"/>
                          <a:pt x="20708" y="7139"/>
                        </a:cubicBezTo>
                        <a:cubicBezTo>
                          <a:pt x="25551" y="8916"/>
                          <a:pt x="27644" y="15461"/>
                          <a:pt x="27644" y="15461"/>
                        </a:cubicBezTo>
                        <a:cubicBezTo>
                          <a:pt x="27644" y="15461"/>
                          <a:pt x="21869" y="19117"/>
                          <a:pt x="17027" y="17340"/>
                        </a:cubicBezTo>
                        <a:cubicBezTo>
                          <a:pt x="17027" y="17340"/>
                          <a:pt x="21313" y="18281"/>
                          <a:pt x="26614" y="15083"/>
                        </a:cubicBezTo>
                        <a:close/>
                      </a:path>
                    </a:pathLst>
                  </a:custGeom>
                  <a:grpFill/>
                  <a:ln w="7600" cap="flat">
                    <a:noFill/>
                    <a:bevel/>
                  </a:ln>
                </p:spPr>
              </p:sp>
              <p:sp>
                <p:nvSpPr>
                  <p:cNvPr id="427" name="任意多边形: 形状 426"/>
                  <p:cNvSpPr/>
                  <p:nvPr/>
                </p:nvSpPr>
                <p:spPr>
                  <a:xfrm>
                    <a:off x="2017886" y="1106636"/>
                    <a:ext cx="22362" cy="34749"/>
                  </a:xfrm>
                  <a:custGeom>
                    <a:avLst/>
                    <a:gdLst/>
                    <a:ahLst/>
                    <a:cxnLst/>
                    <a:rect l="0" t="0" r="0" b="0"/>
                    <a:pathLst>
                      <a:path w="22362" h="34749">
                        <a:moveTo>
                          <a:pt x="13157" y="10597"/>
                        </a:moveTo>
                        <a:cubicBezTo>
                          <a:pt x="12791" y="10463"/>
                          <a:pt x="16210" y="0"/>
                          <a:pt x="15838" y="0"/>
                        </a:cubicBezTo>
                        <a:cubicBezTo>
                          <a:pt x="10579" y="0"/>
                          <a:pt x="4131" y="5121"/>
                          <a:pt x="938" y="13970"/>
                        </a:cubicBezTo>
                        <a:cubicBezTo>
                          <a:pt x="-2482" y="23447"/>
                          <a:pt x="4553" y="34749"/>
                          <a:pt x="4553" y="34749"/>
                        </a:cubicBezTo>
                        <a:cubicBezTo>
                          <a:pt x="4553" y="34749"/>
                          <a:pt x="17146" y="30652"/>
                          <a:pt x="20566" y="21175"/>
                        </a:cubicBezTo>
                        <a:cubicBezTo>
                          <a:pt x="23782" y="12262"/>
                          <a:pt x="22549" y="3517"/>
                          <a:pt x="17898" y="835"/>
                        </a:cubicBezTo>
                        <a:cubicBezTo>
                          <a:pt x="17606" y="0"/>
                          <a:pt x="13487" y="10718"/>
                          <a:pt x="13157" y="10597"/>
                        </a:cubicBezTo>
                        <a:close/>
                        <a:moveTo>
                          <a:pt x="6027" y="30665"/>
                        </a:moveTo>
                        <a:cubicBezTo>
                          <a:pt x="14700" y="27621"/>
                          <a:pt x="17759" y="21794"/>
                          <a:pt x="17759" y="21794"/>
                        </a:cubicBezTo>
                        <a:cubicBezTo>
                          <a:pt x="15134" y="29068"/>
                          <a:pt x="5468" y="32212"/>
                          <a:pt x="5468" y="32212"/>
                        </a:cubicBezTo>
                        <a:cubicBezTo>
                          <a:pt x="5468" y="32212"/>
                          <a:pt x="0" y="23538"/>
                          <a:pt x="2694" y="16264"/>
                        </a:cubicBezTo>
                        <a:cubicBezTo>
                          <a:pt x="2694" y="16264"/>
                          <a:pt x="1303" y="22703"/>
                          <a:pt x="6027" y="30665"/>
                        </a:cubicBezTo>
                        <a:close/>
                        <a:moveTo>
                          <a:pt x="7407" y="26841"/>
                        </a:moveTo>
                        <a:cubicBezTo>
                          <a:pt x="13230" y="24797"/>
                          <a:pt x="15283" y="20885"/>
                          <a:pt x="15283" y="20885"/>
                        </a:cubicBezTo>
                        <a:cubicBezTo>
                          <a:pt x="13521" y="25769"/>
                          <a:pt x="7032" y="27880"/>
                          <a:pt x="7032" y="27880"/>
                        </a:cubicBezTo>
                        <a:cubicBezTo>
                          <a:pt x="7032" y="27880"/>
                          <a:pt x="3406" y="22056"/>
                          <a:pt x="5169" y="17172"/>
                        </a:cubicBezTo>
                        <a:cubicBezTo>
                          <a:pt x="5169" y="17172"/>
                          <a:pt x="4235" y="21495"/>
                          <a:pt x="7407" y="26841"/>
                        </a:cubicBezTo>
                        <a:close/>
                      </a:path>
                    </a:pathLst>
                  </a:custGeom>
                  <a:grpFill/>
                  <a:ln w="7600" cap="flat">
                    <a:noFill/>
                    <a:bevel/>
                  </a:ln>
                </p:spPr>
              </p:sp>
              <p:sp>
                <p:nvSpPr>
                  <p:cNvPr id="428" name="任意多边形: 形状 427"/>
                  <p:cNvSpPr/>
                  <p:nvPr/>
                </p:nvSpPr>
                <p:spPr>
                  <a:xfrm>
                    <a:off x="2033840" y="1100835"/>
                    <a:ext cx="4741" cy="4782"/>
                  </a:xfrm>
                  <a:custGeom>
                    <a:avLst/>
                    <a:gdLst/>
                    <a:ahLst/>
                    <a:cxnLst/>
                    <a:rect l="0" t="0" r="0" b="0"/>
                    <a:pathLst>
                      <a:path w="4741" h="4782">
                        <a:moveTo>
                          <a:pt x="144" y="1573"/>
                        </a:moveTo>
                        <a:cubicBezTo>
                          <a:pt x="591" y="333"/>
                          <a:pt x="1951" y="-307"/>
                          <a:pt x="3181" y="145"/>
                        </a:cubicBezTo>
                        <a:cubicBezTo>
                          <a:pt x="4411" y="596"/>
                          <a:pt x="5045" y="1968"/>
                          <a:pt x="4598" y="3208"/>
                        </a:cubicBezTo>
                        <a:cubicBezTo>
                          <a:pt x="4150" y="4449"/>
                          <a:pt x="2790" y="5089"/>
                          <a:pt x="1560" y="4637"/>
                        </a:cubicBezTo>
                        <a:cubicBezTo>
                          <a:pt x="330" y="4186"/>
                          <a:pt x="-304" y="2814"/>
                          <a:pt x="144" y="1573"/>
                        </a:cubicBezTo>
                        <a:close/>
                      </a:path>
                    </a:pathLst>
                  </a:custGeom>
                  <a:grpFill/>
                  <a:ln w="7600" cap="flat">
                    <a:noFill/>
                    <a:bevel/>
                  </a:ln>
                </p:spPr>
              </p:sp>
              <p:sp>
                <p:nvSpPr>
                  <p:cNvPr id="429" name="任意多边形: 形状 428"/>
                  <p:cNvSpPr/>
                  <p:nvPr/>
                </p:nvSpPr>
                <p:spPr>
                  <a:xfrm>
                    <a:off x="2032617" y="1064835"/>
                    <a:ext cx="22362" cy="34733"/>
                  </a:xfrm>
                  <a:custGeom>
                    <a:avLst/>
                    <a:gdLst/>
                    <a:ahLst/>
                    <a:cxnLst/>
                    <a:rect l="0" t="0" r="0" b="0"/>
                    <a:pathLst>
                      <a:path w="22362" h="34733">
                        <a:moveTo>
                          <a:pt x="8563" y="24310"/>
                        </a:moveTo>
                        <a:cubicBezTo>
                          <a:pt x="8197" y="24175"/>
                          <a:pt x="4252" y="34282"/>
                          <a:pt x="3913" y="34105"/>
                        </a:cubicBezTo>
                        <a:cubicBezTo>
                          <a:pt x="-649" y="31337"/>
                          <a:pt x="-1841" y="22653"/>
                          <a:pt x="1352" y="13805"/>
                        </a:cubicBezTo>
                        <a:cubicBezTo>
                          <a:pt x="4772" y="4328"/>
                          <a:pt x="17365" y="230"/>
                          <a:pt x="17365" y="230"/>
                        </a:cubicBezTo>
                        <a:cubicBezTo>
                          <a:pt x="17365" y="230"/>
                          <a:pt x="24401" y="11533"/>
                          <a:pt x="20980" y="21010"/>
                        </a:cubicBezTo>
                        <a:cubicBezTo>
                          <a:pt x="17764" y="29922"/>
                          <a:pt x="11245" y="35823"/>
                          <a:pt x="5974" y="34861"/>
                        </a:cubicBezTo>
                        <a:cubicBezTo>
                          <a:pt x="5623" y="34825"/>
                          <a:pt x="8893" y="24431"/>
                          <a:pt x="8563" y="24310"/>
                        </a:cubicBezTo>
                        <a:close/>
                        <a:moveTo>
                          <a:pt x="15891" y="4315"/>
                        </a:moveTo>
                        <a:cubicBezTo>
                          <a:pt x="20595" y="12269"/>
                          <a:pt x="19225" y="18716"/>
                          <a:pt x="19225" y="18716"/>
                        </a:cubicBezTo>
                        <a:cubicBezTo>
                          <a:pt x="21850" y="11442"/>
                          <a:pt x="16450" y="2767"/>
                          <a:pt x="16450" y="2767"/>
                        </a:cubicBezTo>
                        <a:cubicBezTo>
                          <a:pt x="16450" y="2767"/>
                          <a:pt x="6784" y="5912"/>
                          <a:pt x="4159" y="13186"/>
                        </a:cubicBezTo>
                        <a:cubicBezTo>
                          <a:pt x="4159" y="13186"/>
                          <a:pt x="7198" y="7352"/>
                          <a:pt x="15891" y="4315"/>
                        </a:cubicBezTo>
                        <a:close/>
                        <a:moveTo>
                          <a:pt x="14511" y="8139"/>
                        </a:moveTo>
                        <a:cubicBezTo>
                          <a:pt x="17670" y="13479"/>
                          <a:pt x="16749" y="17807"/>
                          <a:pt x="16749" y="17807"/>
                        </a:cubicBezTo>
                        <a:cubicBezTo>
                          <a:pt x="18512" y="12924"/>
                          <a:pt x="14886" y="7099"/>
                          <a:pt x="14886" y="7099"/>
                        </a:cubicBezTo>
                        <a:cubicBezTo>
                          <a:pt x="14886" y="7099"/>
                          <a:pt x="8397" y="9211"/>
                          <a:pt x="6635" y="14094"/>
                        </a:cubicBezTo>
                        <a:cubicBezTo>
                          <a:pt x="6635" y="14094"/>
                          <a:pt x="8675" y="10178"/>
                          <a:pt x="14511" y="8139"/>
                        </a:cubicBezTo>
                        <a:close/>
                      </a:path>
                    </a:pathLst>
                  </a:custGeom>
                  <a:grpFill/>
                  <a:ln w="7600" cap="flat">
                    <a:noFill/>
                    <a:bevel/>
                  </a:ln>
                </p:spPr>
              </p:sp>
            </p:grpSp>
            <p:grpSp>
              <p:nvGrpSpPr>
                <p:cNvPr id="365" name="组合 364"/>
                <p:cNvGrpSpPr/>
                <p:nvPr/>
              </p:nvGrpSpPr>
              <p:grpSpPr>
                <a:xfrm rot="510912" flipH="1">
                  <a:off x="3382896" y="3134134"/>
                  <a:ext cx="359589" cy="363043"/>
                  <a:chOff x="2002879" y="1131230"/>
                  <a:chExt cx="92848" cy="93740"/>
                </a:xfrm>
                <a:grpFill/>
              </p:grpSpPr>
              <p:sp>
                <p:nvSpPr>
                  <p:cNvPr id="420" name="任意多边形: 形状 419"/>
                  <p:cNvSpPr/>
                  <p:nvPr/>
                </p:nvSpPr>
                <p:spPr>
                  <a:xfrm>
                    <a:off x="2002598" y="1154869"/>
                    <a:ext cx="42300" cy="27701"/>
                  </a:xfrm>
                  <a:custGeom>
                    <a:avLst/>
                    <a:gdLst/>
                    <a:ahLst/>
                    <a:cxnLst/>
                    <a:rect l="0" t="0" r="0" b="0"/>
                    <a:pathLst>
                      <a:path w="42300" h="27701">
                        <a:moveTo>
                          <a:pt x="29606" y="17093"/>
                        </a:moveTo>
                        <a:cubicBezTo>
                          <a:pt x="29442" y="17547"/>
                          <a:pt x="41751" y="22434"/>
                          <a:pt x="41535" y="22854"/>
                        </a:cubicBezTo>
                        <a:cubicBezTo>
                          <a:pt x="38164" y="28505"/>
                          <a:pt x="27588" y="29981"/>
                          <a:pt x="16812" y="26026"/>
                        </a:cubicBezTo>
                        <a:cubicBezTo>
                          <a:pt x="5271" y="21789"/>
                          <a:pt x="281" y="6190"/>
                          <a:pt x="281" y="6190"/>
                        </a:cubicBezTo>
                        <a:cubicBezTo>
                          <a:pt x="281" y="6190"/>
                          <a:pt x="14045" y="-2525"/>
                          <a:pt x="25587" y="1712"/>
                        </a:cubicBezTo>
                        <a:cubicBezTo>
                          <a:pt x="36441" y="5696"/>
                          <a:pt x="43627" y="13771"/>
                          <a:pt x="42456" y="20301"/>
                        </a:cubicBezTo>
                        <a:cubicBezTo>
                          <a:pt x="42411" y="20736"/>
                          <a:pt x="29753" y="16685"/>
                          <a:pt x="29606" y="17093"/>
                        </a:cubicBezTo>
                        <a:close/>
                        <a:moveTo>
                          <a:pt x="5255" y="8016"/>
                        </a:moveTo>
                        <a:cubicBezTo>
                          <a:pt x="14942" y="2188"/>
                          <a:pt x="22793" y="3887"/>
                          <a:pt x="22793" y="3887"/>
                        </a:cubicBezTo>
                        <a:cubicBezTo>
                          <a:pt x="13935" y="635"/>
                          <a:pt x="3370" y="7324"/>
                          <a:pt x="3370" y="7324"/>
                        </a:cubicBezTo>
                        <a:cubicBezTo>
                          <a:pt x="3370" y="7324"/>
                          <a:pt x="7200" y="19297"/>
                          <a:pt x="16058" y="22549"/>
                        </a:cubicBezTo>
                        <a:cubicBezTo>
                          <a:pt x="16058" y="22549"/>
                          <a:pt x="8953" y="18784"/>
                          <a:pt x="5255" y="8016"/>
                        </a:cubicBezTo>
                        <a:close/>
                        <a:moveTo>
                          <a:pt x="9912" y="9725"/>
                        </a:moveTo>
                        <a:cubicBezTo>
                          <a:pt x="16416" y="5813"/>
                          <a:pt x="21687" y="6953"/>
                          <a:pt x="21687" y="6953"/>
                        </a:cubicBezTo>
                        <a:cubicBezTo>
                          <a:pt x="15739" y="4770"/>
                          <a:pt x="8646" y="9261"/>
                          <a:pt x="8646" y="9261"/>
                        </a:cubicBezTo>
                        <a:cubicBezTo>
                          <a:pt x="8646" y="9261"/>
                          <a:pt x="11217" y="17299"/>
                          <a:pt x="17165" y="19482"/>
                        </a:cubicBezTo>
                        <a:cubicBezTo>
                          <a:pt x="17165" y="19482"/>
                          <a:pt x="12395" y="16955"/>
                          <a:pt x="9912" y="9725"/>
                        </a:cubicBezTo>
                        <a:close/>
                      </a:path>
                    </a:pathLst>
                  </a:custGeom>
                  <a:grpFill/>
                  <a:ln w="7600" cap="flat">
                    <a:noFill/>
                    <a:bevel/>
                  </a:ln>
                </p:spPr>
              </p:sp>
              <p:sp>
                <p:nvSpPr>
                  <p:cNvPr id="421" name="任意多边形: 形状 420"/>
                  <p:cNvSpPr/>
                  <p:nvPr/>
                </p:nvSpPr>
                <p:spPr>
                  <a:xfrm>
                    <a:off x="2053407" y="1173081"/>
                    <a:ext cx="42319" cy="27700"/>
                  </a:xfrm>
                  <a:custGeom>
                    <a:avLst/>
                    <a:gdLst/>
                    <a:ahLst/>
                    <a:cxnLst/>
                    <a:rect l="0" t="0" r="0" b="0"/>
                    <a:pathLst>
                      <a:path w="42319" h="27700">
                        <a:moveTo>
                          <a:pt x="12906" y="11402"/>
                        </a:moveTo>
                        <a:cubicBezTo>
                          <a:pt x="12742" y="11856"/>
                          <a:pt x="0" y="7620"/>
                          <a:pt x="0" y="8082"/>
                        </a:cubicBezTo>
                        <a:cubicBezTo>
                          <a:pt x="-923" y="14596"/>
                          <a:pt x="6237" y="22583"/>
                          <a:pt x="17013" y="26539"/>
                        </a:cubicBezTo>
                        <a:cubicBezTo>
                          <a:pt x="28555" y="30776"/>
                          <a:pt x="42319" y="22061"/>
                          <a:pt x="42319" y="22061"/>
                        </a:cubicBezTo>
                        <a:cubicBezTo>
                          <a:pt x="42319" y="22061"/>
                          <a:pt x="37329" y="6461"/>
                          <a:pt x="25788" y="2225"/>
                        </a:cubicBezTo>
                        <a:cubicBezTo>
                          <a:pt x="14934" y="-1760"/>
                          <a:pt x="4283" y="0"/>
                          <a:pt x="1017" y="5529"/>
                        </a:cubicBezTo>
                        <a:cubicBezTo>
                          <a:pt x="774" y="5891"/>
                          <a:pt x="13053" y="10994"/>
                          <a:pt x="12906" y="11402"/>
                        </a:cubicBezTo>
                        <a:close/>
                        <a:moveTo>
                          <a:pt x="37345" y="20235"/>
                        </a:moveTo>
                        <a:cubicBezTo>
                          <a:pt x="33638" y="9491"/>
                          <a:pt x="26541" y="5702"/>
                          <a:pt x="26541" y="5702"/>
                        </a:cubicBezTo>
                        <a:cubicBezTo>
                          <a:pt x="35400" y="8954"/>
                          <a:pt x="39230" y="20927"/>
                          <a:pt x="39230" y="20927"/>
                        </a:cubicBezTo>
                        <a:cubicBezTo>
                          <a:pt x="39230" y="20927"/>
                          <a:pt x="28665" y="27616"/>
                          <a:pt x="19807" y="24364"/>
                        </a:cubicBezTo>
                        <a:cubicBezTo>
                          <a:pt x="19807" y="24364"/>
                          <a:pt x="27649" y="26086"/>
                          <a:pt x="37345" y="20235"/>
                        </a:cubicBezTo>
                        <a:close/>
                        <a:moveTo>
                          <a:pt x="32688" y="18525"/>
                        </a:moveTo>
                        <a:cubicBezTo>
                          <a:pt x="30199" y="11312"/>
                          <a:pt x="25435" y="8768"/>
                          <a:pt x="25435" y="8768"/>
                        </a:cubicBezTo>
                        <a:cubicBezTo>
                          <a:pt x="31382" y="10951"/>
                          <a:pt x="33954" y="18990"/>
                          <a:pt x="33954" y="18990"/>
                        </a:cubicBezTo>
                        <a:cubicBezTo>
                          <a:pt x="33954" y="18990"/>
                          <a:pt x="26861" y="23481"/>
                          <a:pt x="20913" y="21297"/>
                        </a:cubicBezTo>
                        <a:cubicBezTo>
                          <a:pt x="20913" y="21297"/>
                          <a:pt x="26178" y="22454"/>
                          <a:pt x="32688" y="18525"/>
                        </a:cubicBezTo>
                        <a:close/>
                      </a:path>
                    </a:pathLst>
                  </a:custGeom>
                  <a:grpFill/>
                  <a:ln w="7600" cap="flat">
                    <a:noFill/>
                    <a:bevel/>
                  </a:ln>
                </p:spPr>
              </p:sp>
              <p:sp>
                <p:nvSpPr>
                  <p:cNvPr id="422" name="任意多边形: 形状 421"/>
                  <p:cNvSpPr/>
                  <p:nvPr/>
                </p:nvSpPr>
                <p:spPr>
                  <a:xfrm>
                    <a:off x="2026795" y="1182289"/>
                    <a:ext cx="27466" cy="42681"/>
                  </a:xfrm>
                  <a:custGeom>
                    <a:avLst/>
                    <a:gdLst/>
                    <a:ahLst/>
                    <a:cxnLst/>
                    <a:rect l="0" t="0" r="0" b="0"/>
                    <a:pathLst>
                      <a:path w="27466" h="42681">
                        <a:moveTo>
                          <a:pt x="16160" y="13016"/>
                        </a:moveTo>
                        <a:cubicBezTo>
                          <a:pt x="15710" y="12851"/>
                          <a:pt x="19910" y="0"/>
                          <a:pt x="19453" y="0"/>
                        </a:cubicBezTo>
                        <a:cubicBezTo>
                          <a:pt x="12994" y="-931"/>
                          <a:pt x="5074" y="6290"/>
                          <a:pt x="1152" y="17158"/>
                        </a:cubicBezTo>
                        <a:cubicBezTo>
                          <a:pt x="-3049" y="28799"/>
                          <a:pt x="5592" y="42681"/>
                          <a:pt x="5592" y="42681"/>
                        </a:cubicBezTo>
                        <a:cubicBezTo>
                          <a:pt x="5592" y="42681"/>
                          <a:pt x="21059" y="37648"/>
                          <a:pt x="25260" y="26008"/>
                        </a:cubicBezTo>
                        <a:cubicBezTo>
                          <a:pt x="29211" y="15061"/>
                          <a:pt x="27696" y="4319"/>
                          <a:pt x="21983" y="1026"/>
                        </a:cubicBezTo>
                        <a:cubicBezTo>
                          <a:pt x="21625" y="781"/>
                          <a:pt x="16565" y="13165"/>
                          <a:pt x="16160" y="13016"/>
                        </a:cubicBezTo>
                        <a:close/>
                        <a:moveTo>
                          <a:pt x="7403" y="37664"/>
                        </a:moveTo>
                        <a:cubicBezTo>
                          <a:pt x="18056" y="33925"/>
                          <a:pt x="21812" y="26768"/>
                          <a:pt x="21812" y="26768"/>
                        </a:cubicBezTo>
                        <a:cubicBezTo>
                          <a:pt x="18588" y="35703"/>
                          <a:pt x="6716" y="39565"/>
                          <a:pt x="6716" y="39565"/>
                        </a:cubicBezTo>
                        <a:cubicBezTo>
                          <a:pt x="6716" y="39565"/>
                          <a:pt x="0" y="28910"/>
                          <a:pt x="3308" y="19976"/>
                        </a:cubicBezTo>
                        <a:cubicBezTo>
                          <a:pt x="3308" y="19976"/>
                          <a:pt x="1601" y="27885"/>
                          <a:pt x="7403" y="37664"/>
                        </a:cubicBezTo>
                        <a:close/>
                        <a:moveTo>
                          <a:pt x="9098" y="32967"/>
                        </a:moveTo>
                        <a:cubicBezTo>
                          <a:pt x="16250" y="30457"/>
                          <a:pt x="18772" y="25652"/>
                          <a:pt x="18772" y="25652"/>
                        </a:cubicBezTo>
                        <a:cubicBezTo>
                          <a:pt x="16607" y="31651"/>
                          <a:pt x="8637" y="34244"/>
                          <a:pt x="8637" y="34244"/>
                        </a:cubicBezTo>
                        <a:cubicBezTo>
                          <a:pt x="8637" y="34244"/>
                          <a:pt x="4184" y="27090"/>
                          <a:pt x="6349" y="21092"/>
                        </a:cubicBezTo>
                        <a:cubicBezTo>
                          <a:pt x="6349" y="21092"/>
                          <a:pt x="5202" y="26402"/>
                          <a:pt x="9098" y="32967"/>
                        </a:cubicBezTo>
                        <a:close/>
                      </a:path>
                    </a:pathLst>
                  </a:custGeom>
                  <a:grpFill/>
                  <a:ln w="7600" cap="flat">
                    <a:noFill/>
                    <a:bevel/>
                  </a:ln>
                </p:spPr>
              </p:sp>
              <p:sp>
                <p:nvSpPr>
                  <p:cNvPr id="423" name="任意多边形: 形状 422"/>
                  <p:cNvSpPr/>
                  <p:nvPr/>
                </p:nvSpPr>
                <p:spPr>
                  <a:xfrm>
                    <a:off x="2046391" y="1175163"/>
                    <a:ext cx="5824" cy="5873"/>
                  </a:xfrm>
                  <a:custGeom>
                    <a:avLst/>
                    <a:gdLst/>
                    <a:ahLst/>
                    <a:cxnLst/>
                    <a:rect l="0" t="0" r="0" b="0"/>
                    <a:pathLst>
                      <a:path w="5824" h="5873">
                        <a:moveTo>
                          <a:pt x="176" y="1933"/>
                        </a:moveTo>
                        <a:cubicBezTo>
                          <a:pt x="726" y="409"/>
                          <a:pt x="2397" y="-377"/>
                          <a:pt x="3907" y="178"/>
                        </a:cubicBezTo>
                        <a:cubicBezTo>
                          <a:pt x="5418" y="732"/>
                          <a:pt x="6197" y="2417"/>
                          <a:pt x="5647" y="3941"/>
                        </a:cubicBezTo>
                        <a:cubicBezTo>
                          <a:pt x="5097" y="5464"/>
                          <a:pt x="3427" y="6250"/>
                          <a:pt x="1916" y="5695"/>
                        </a:cubicBezTo>
                        <a:cubicBezTo>
                          <a:pt x="405" y="5141"/>
                          <a:pt x="-374" y="3456"/>
                          <a:pt x="176" y="1933"/>
                        </a:cubicBezTo>
                        <a:close/>
                      </a:path>
                    </a:pathLst>
                  </a:custGeom>
                  <a:grpFill/>
                  <a:ln w="7600" cap="flat">
                    <a:noFill/>
                    <a:bevel/>
                  </a:ln>
                </p:spPr>
              </p:sp>
              <p:sp>
                <p:nvSpPr>
                  <p:cNvPr id="424" name="任意多边形: 形状 423"/>
                  <p:cNvSpPr/>
                  <p:nvPr/>
                </p:nvSpPr>
                <p:spPr>
                  <a:xfrm>
                    <a:off x="2044888" y="1130947"/>
                    <a:ext cx="27466" cy="42661"/>
                  </a:xfrm>
                  <a:custGeom>
                    <a:avLst/>
                    <a:gdLst/>
                    <a:ahLst/>
                    <a:cxnLst/>
                    <a:rect l="0" t="0" r="0" b="0"/>
                    <a:pathLst>
                      <a:path w="27466" h="42661">
                        <a:moveTo>
                          <a:pt x="10518" y="29859"/>
                        </a:moveTo>
                        <a:cubicBezTo>
                          <a:pt x="10068" y="29694"/>
                          <a:pt x="5223" y="42107"/>
                          <a:pt x="4806" y="41890"/>
                        </a:cubicBezTo>
                        <a:cubicBezTo>
                          <a:pt x="-797" y="38490"/>
                          <a:pt x="-2261" y="27824"/>
                          <a:pt x="1661" y="16956"/>
                        </a:cubicBezTo>
                        <a:cubicBezTo>
                          <a:pt x="5862" y="5316"/>
                          <a:pt x="21329" y="283"/>
                          <a:pt x="21329" y="283"/>
                        </a:cubicBezTo>
                        <a:cubicBezTo>
                          <a:pt x="21329" y="283"/>
                          <a:pt x="29970" y="14165"/>
                          <a:pt x="25769" y="25806"/>
                        </a:cubicBezTo>
                        <a:cubicBezTo>
                          <a:pt x="21819" y="36752"/>
                          <a:pt x="13812" y="44000"/>
                          <a:pt x="7337" y="42819"/>
                        </a:cubicBezTo>
                        <a:cubicBezTo>
                          <a:pt x="6906" y="42774"/>
                          <a:pt x="10923" y="30007"/>
                          <a:pt x="10518" y="29859"/>
                        </a:cubicBezTo>
                        <a:close/>
                        <a:moveTo>
                          <a:pt x="19519" y="5300"/>
                        </a:moveTo>
                        <a:cubicBezTo>
                          <a:pt x="25296" y="15070"/>
                          <a:pt x="23613" y="22988"/>
                          <a:pt x="23613" y="22988"/>
                        </a:cubicBezTo>
                        <a:cubicBezTo>
                          <a:pt x="26837" y="14054"/>
                          <a:pt x="20205" y="3399"/>
                          <a:pt x="20205" y="3399"/>
                        </a:cubicBezTo>
                        <a:cubicBezTo>
                          <a:pt x="20205" y="3399"/>
                          <a:pt x="8333" y="7261"/>
                          <a:pt x="5109" y="16196"/>
                        </a:cubicBezTo>
                        <a:cubicBezTo>
                          <a:pt x="5109" y="16196"/>
                          <a:pt x="8841" y="9030"/>
                          <a:pt x="19519" y="5300"/>
                        </a:cubicBezTo>
                        <a:close/>
                        <a:moveTo>
                          <a:pt x="17824" y="9996"/>
                        </a:moveTo>
                        <a:cubicBezTo>
                          <a:pt x="21703" y="16556"/>
                          <a:pt x="20572" y="21872"/>
                          <a:pt x="20572" y="21872"/>
                        </a:cubicBezTo>
                        <a:cubicBezTo>
                          <a:pt x="22737" y="15874"/>
                          <a:pt x="18284" y="8720"/>
                          <a:pt x="18284" y="8720"/>
                        </a:cubicBezTo>
                        <a:cubicBezTo>
                          <a:pt x="18284" y="8720"/>
                          <a:pt x="10314" y="11313"/>
                          <a:pt x="8149" y="17312"/>
                        </a:cubicBezTo>
                        <a:cubicBezTo>
                          <a:pt x="8149" y="17312"/>
                          <a:pt x="10655" y="12501"/>
                          <a:pt x="17824" y="9996"/>
                        </a:cubicBezTo>
                        <a:close/>
                      </a:path>
                    </a:pathLst>
                  </a:custGeom>
                  <a:grpFill/>
                  <a:ln w="7600" cap="flat">
                    <a:noFill/>
                    <a:bevel/>
                  </a:ln>
                </p:spPr>
              </p:sp>
            </p:grpSp>
            <p:grpSp>
              <p:nvGrpSpPr>
                <p:cNvPr id="366" name="组合 365"/>
                <p:cNvGrpSpPr/>
                <p:nvPr/>
              </p:nvGrpSpPr>
              <p:grpSpPr>
                <a:xfrm rot="510912" flipH="1">
                  <a:off x="3580379" y="3433147"/>
                  <a:ext cx="264637" cy="267182"/>
                  <a:chOff x="1967232" y="1201987"/>
                  <a:chExt cx="68331" cy="68988"/>
                </a:xfrm>
                <a:grpFill/>
              </p:grpSpPr>
              <p:sp>
                <p:nvSpPr>
                  <p:cNvPr id="415" name="任意多边形: 形状 414"/>
                  <p:cNvSpPr/>
                  <p:nvPr/>
                </p:nvSpPr>
                <p:spPr>
                  <a:xfrm>
                    <a:off x="1967232" y="1223912"/>
                    <a:ext cx="30799" cy="18458"/>
                  </a:xfrm>
                  <a:custGeom>
                    <a:avLst/>
                    <a:gdLst/>
                    <a:ahLst/>
                    <a:cxnLst/>
                    <a:rect l="0" t="0" r="0" b="0"/>
                    <a:pathLst>
                      <a:path w="30799" h="18458">
                        <a:moveTo>
                          <a:pt x="21625" y="10429"/>
                        </a:moveTo>
                        <a:cubicBezTo>
                          <a:pt x="21566" y="10762"/>
                          <a:pt x="30648" y="12623"/>
                          <a:pt x="30549" y="12939"/>
                        </a:cubicBezTo>
                        <a:cubicBezTo>
                          <a:pt x="28905" y="17251"/>
                          <a:pt x="21787" y="19568"/>
                          <a:pt x="13876" y="18161"/>
                        </a:cubicBezTo>
                        <a:cubicBezTo>
                          <a:pt x="5402" y="16654"/>
                          <a:pt x="0" y="6504"/>
                          <a:pt x="0" y="6504"/>
                        </a:cubicBezTo>
                        <a:cubicBezTo>
                          <a:pt x="0" y="6504"/>
                          <a:pt x="8523" y="-1197"/>
                          <a:pt x="16997" y="310"/>
                        </a:cubicBezTo>
                        <a:cubicBezTo>
                          <a:pt x="24965" y="1727"/>
                          <a:pt x="30897" y="6416"/>
                          <a:pt x="30877" y="11065"/>
                        </a:cubicBezTo>
                        <a:cubicBezTo>
                          <a:pt x="30899" y="11371"/>
                          <a:pt x="21677" y="10129"/>
                          <a:pt x="21625" y="10429"/>
                        </a:cubicBezTo>
                        <a:close/>
                        <a:moveTo>
                          <a:pt x="3730" y="7154"/>
                        </a:moveTo>
                        <a:cubicBezTo>
                          <a:pt x="9710" y="1945"/>
                          <a:pt x="15332" y="2153"/>
                          <a:pt x="15332" y="2153"/>
                        </a:cubicBezTo>
                        <a:cubicBezTo>
                          <a:pt x="8828" y="997"/>
                          <a:pt x="2346" y="6908"/>
                          <a:pt x="2346" y="6908"/>
                        </a:cubicBezTo>
                        <a:cubicBezTo>
                          <a:pt x="2346" y="6908"/>
                          <a:pt x="6432" y="14698"/>
                          <a:pt x="12936" y="15855"/>
                        </a:cubicBezTo>
                        <a:cubicBezTo>
                          <a:pt x="12936" y="15855"/>
                          <a:pt x="7580" y="14129"/>
                          <a:pt x="3730" y="7154"/>
                        </a:cubicBezTo>
                        <a:close/>
                        <a:moveTo>
                          <a:pt x="7149" y="7762"/>
                        </a:moveTo>
                        <a:cubicBezTo>
                          <a:pt x="11164" y="4265"/>
                          <a:pt x="14938" y="4404"/>
                          <a:pt x="14938" y="4404"/>
                        </a:cubicBezTo>
                        <a:cubicBezTo>
                          <a:pt x="10571" y="3628"/>
                          <a:pt x="6219" y="7596"/>
                          <a:pt x="6219" y="7596"/>
                        </a:cubicBezTo>
                        <a:cubicBezTo>
                          <a:pt x="6219" y="7596"/>
                          <a:pt x="8963" y="12827"/>
                          <a:pt x="13330" y="13603"/>
                        </a:cubicBezTo>
                        <a:cubicBezTo>
                          <a:pt x="13330" y="13603"/>
                          <a:pt x="9734" y="12445"/>
                          <a:pt x="7149" y="7762"/>
                        </a:cubicBezTo>
                        <a:close/>
                      </a:path>
                    </a:pathLst>
                  </a:custGeom>
                  <a:grpFill/>
                  <a:ln w="7600" cap="flat">
                    <a:noFill/>
                    <a:bevel/>
                  </a:ln>
                </p:spPr>
              </p:sp>
              <p:sp>
                <p:nvSpPr>
                  <p:cNvPr id="416" name="任意多边形: 形状 415"/>
                  <p:cNvSpPr/>
                  <p:nvPr/>
                </p:nvSpPr>
                <p:spPr>
                  <a:xfrm>
                    <a:off x="2004661" y="1230471"/>
                    <a:ext cx="30903" cy="18458"/>
                  </a:xfrm>
                  <a:custGeom>
                    <a:avLst/>
                    <a:gdLst/>
                    <a:ahLst/>
                    <a:cxnLst/>
                    <a:rect l="0" t="0" r="0" b="0"/>
                    <a:pathLst>
                      <a:path w="30903" h="18458">
                        <a:moveTo>
                          <a:pt x="9238" y="8323"/>
                        </a:moveTo>
                        <a:cubicBezTo>
                          <a:pt x="9180" y="8656"/>
                          <a:pt x="0" y="7273"/>
                          <a:pt x="0" y="7604"/>
                        </a:cubicBezTo>
                        <a:cubicBezTo>
                          <a:pt x="0" y="12223"/>
                          <a:pt x="5986" y="16856"/>
                          <a:pt x="13897" y="18262"/>
                        </a:cubicBezTo>
                        <a:cubicBezTo>
                          <a:pt x="22371" y="19769"/>
                          <a:pt x="30903" y="12068"/>
                          <a:pt x="30903" y="12068"/>
                        </a:cubicBezTo>
                        <a:cubicBezTo>
                          <a:pt x="30903" y="12068"/>
                          <a:pt x="25492" y="1918"/>
                          <a:pt x="17018" y="0"/>
                        </a:cubicBezTo>
                        <a:cubicBezTo>
                          <a:pt x="9050" y="-1006"/>
                          <a:pt x="1886" y="1355"/>
                          <a:pt x="0" y="5730"/>
                        </a:cubicBezTo>
                        <a:cubicBezTo>
                          <a:pt x="0" y="6009"/>
                          <a:pt x="9290" y="8024"/>
                          <a:pt x="9238" y="8323"/>
                        </a:cubicBezTo>
                        <a:close/>
                        <a:moveTo>
                          <a:pt x="27164" y="11419"/>
                        </a:moveTo>
                        <a:cubicBezTo>
                          <a:pt x="23311" y="4461"/>
                          <a:pt x="17958" y="2718"/>
                          <a:pt x="17958" y="2718"/>
                        </a:cubicBezTo>
                        <a:cubicBezTo>
                          <a:pt x="24462" y="3874"/>
                          <a:pt x="28548" y="11665"/>
                          <a:pt x="28548" y="11665"/>
                        </a:cubicBezTo>
                        <a:cubicBezTo>
                          <a:pt x="28548" y="11665"/>
                          <a:pt x="22067" y="17576"/>
                          <a:pt x="15563" y="16419"/>
                        </a:cubicBezTo>
                        <a:cubicBezTo>
                          <a:pt x="15563" y="16419"/>
                          <a:pt x="21181" y="16645"/>
                          <a:pt x="27164" y="11419"/>
                        </a:cubicBezTo>
                        <a:close/>
                        <a:moveTo>
                          <a:pt x="23745" y="10811"/>
                        </a:moveTo>
                        <a:cubicBezTo>
                          <a:pt x="21158" y="6139"/>
                          <a:pt x="17564" y="4969"/>
                          <a:pt x="17564" y="4969"/>
                        </a:cubicBezTo>
                        <a:cubicBezTo>
                          <a:pt x="21931" y="5745"/>
                          <a:pt x="24675" y="10976"/>
                          <a:pt x="24675" y="10976"/>
                        </a:cubicBezTo>
                        <a:cubicBezTo>
                          <a:pt x="24675" y="10976"/>
                          <a:pt x="20323" y="14944"/>
                          <a:pt x="15956" y="14168"/>
                        </a:cubicBezTo>
                        <a:cubicBezTo>
                          <a:pt x="15956" y="14168"/>
                          <a:pt x="19728" y="14320"/>
                          <a:pt x="23745" y="10811"/>
                        </a:cubicBezTo>
                        <a:close/>
                      </a:path>
                    </a:pathLst>
                  </a:custGeom>
                  <a:grpFill/>
                  <a:ln w="7600" cap="flat">
                    <a:noFill/>
                    <a:bevel/>
                  </a:ln>
                </p:spPr>
              </p:sp>
              <p:sp>
                <p:nvSpPr>
                  <p:cNvPr id="417" name="任意多边形: 形状 416"/>
                  <p:cNvSpPr/>
                  <p:nvPr/>
                </p:nvSpPr>
                <p:spPr>
                  <a:xfrm>
                    <a:off x="1989042" y="1239809"/>
                    <a:ext cx="18301" cy="31167"/>
                  </a:xfrm>
                  <a:custGeom>
                    <a:avLst/>
                    <a:gdLst/>
                    <a:ahLst/>
                    <a:cxnLst/>
                    <a:rect l="0" t="0" r="0" b="0"/>
                    <a:pathLst>
                      <a:path w="18301" h="31167">
                        <a:moveTo>
                          <a:pt x="10049" y="9317"/>
                        </a:moveTo>
                        <a:cubicBezTo>
                          <a:pt x="9718" y="9258"/>
                          <a:pt x="11090" y="0"/>
                          <a:pt x="10762" y="0"/>
                        </a:cubicBezTo>
                        <a:cubicBezTo>
                          <a:pt x="6182" y="0"/>
                          <a:pt x="1589" y="6037"/>
                          <a:pt x="0" y="14016"/>
                        </a:cubicBezTo>
                        <a:cubicBezTo>
                          <a:pt x="-1300" y="22562"/>
                          <a:pt x="6336" y="31167"/>
                          <a:pt x="6336" y="31167"/>
                        </a:cubicBezTo>
                        <a:cubicBezTo>
                          <a:pt x="6336" y="31167"/>
                          <a:pt x="16400" y="25710"/>
                          <a:pt x="17894" y="17164"/>
                        </a:cubicBezTo>
                        <a:cubicBezTo>
                          <a:pt x="19299" y="9127"/>
                          <a:pt x="16958" y="1902"/>
                          <a:pt x="12620" y="0"/>
                        </a:cubicBezTo>
                        <a:cubicBezTo>
                          <a:pt x="12343" y="0"/>
                          <a:pt x="10346" y="9370"/>
                          <a:pt x="10049" y="9317"/>
                        </a:cubicBezTo>
                        <a:close/>
                        <a:moveTo>
                          <a:pt x="6980" y="27396"/>
                        </a:moveTo>
                        <a:cubicBezTo>
                          <a:pt x="13878" y="23510"/>
                          <a:pt x="15607" y="18111"/>
                          <a:pt x="15607" y="18111"/>
                        </a:cubicBezTo>
                        <a:cubicBezTo>
                          <a:pt x="14460" y="24671"/>
                          <a:pt x="6736" y="28792"/>
                          <a:pt x="6736" y="28792"/>
                        </a:cubicBezTo>
                        <a:cubicBezTo>
                          <a:pt x="6736" y="28792"/>
                          <a:pt x="875" y="22255"/>
                          <a:pt x="2022" y="15695"/>
                        </a:cubicBezTo>
                        <a:cubicBezTo>
                          <a:pt x="2022" y="15695"/>
                          <a:pt x="1797" y="21362"/>
                          <a:pt x="6980" y="27396"/>
                        </a:cubicBezTo>
                        <a:close/>
                        <a:moveTo>
                          <a:pt x="7583" y="23948"/>
                        </a:moveTo>
                        <a:cubicBezTo>
                          <a:pt x="12214" y="21339"/>
                          <a:pt x="13375" y="17714"/>
                          <a:pt x="13375" y="17714"/>
                        </a:cubicBezTo>
                        <a:cubicBezTo>
                          <a:pt x="12605" y="22118"/>
                          <a:pt x="7419" y="24885"/>
                          <a:pt x="7419" y="24885"/>
                        </a:cubicBezTo>
                        <a:cubicBezTo>
                          <a:pt x="7419" y="24885"/>
                          <a:pt x="3484" y="20496"/>
                          <a:pt x="4254" y="16092"/>
                        </a:cubicBezTo>
                        <a:cubicBezTo>
                          <a:pt x="4254" y="16092"/>
                          <a:pt x="4103" y="19897"/>
                          <a:pt x="7583" y="23948"/>
                        </a:cubicBezTo>
                        <a:close/>
                      </a:path>
                    </a:pathLst>
                  </a:custGeom>
                  <a:grpFill/>
                  <a:ln w="7600" cap="flat">
                    <a:noFill/>
                    <a:bevel/>
                  </a:ln>
                </p:spPr>
              </p:sp>
              <p:sp>
                <p:nvSpPr>
                  <p:cNvPr id="418" name="任意多边形: 形状 417"/>
                  <p:cNvSpPr/>
                  <p:nvPr/>
                </p:nvSpPr>
                <p:spPr>
                  <a:xfrm>
                    <a:off x="1999358" y="1234424"/>
                    <a:ext cx="4079" cy="4114"/>
                  </a:xfrm>
                  <a:custGeom>
                    <a:avLst/>
                    <a:gdLst/>
                    <a:ahLst/>
                    <a:cxnLst/>
                    <a:rect l="0" t="0" r="0" b="0"/>
                    <a:pathLst>
                      <a:path w="4079" h="4114">
                        <a:moveTo>
                          <a:pt x="0" y="1700"/>
                        </a:moveTo>
                        <a:cubicBezTo>
                          <a:pt x="227" y="581"/>
                          <a:pt x="1285" y="-166"/>
                          <a:pt x="2394" y="0"/>
                        </a:cubicBezTo>
                        <a:cubicBezTo>
                          <a:pt x="3503" y="229"/>
                          <a:pt x="4244" y="1296"/>
                          <a:pt x="4048" y="2414"/>
                        </a:cubicBezTo>
                        <a:cubicBezTo>
                          <a:pt x="3852" y="3533"/>
                          <a:pt x="2795" y="4280"/>
                          <a:pt x="1686" y="4083"/>
                        </a:cubicBezTo>
                        <a:cubicBezTo>
                          <a:pt x="576" y="3885"/>
                          <a:pt x="-164" y="2819"/>
                          <a:pt x="0" y="1700"/>
                        </a:cubicBezTo>
                        <a:close/>
                      </a:path>
                    </a:pathLst>
                  </a:custGeom>
                  <a:grpFill/>
                  <a:ln w="7600" cap="flat">
                    <a:noFill/>
                    <a:bevel/>
                  </a:ln>
                </p:spPr>
              </p:sp>
              <p:sp>
                <p:nvSpPr>
                  <p:cNvPr id="419" name="任意多边形: 形状 418"/>
                  <p:cNvSpPr/>
                  <p:nvPr/>
                </p:nvSpPr>
                <p:spPr>
                  <a:xfrm>
                    <a:off x="1995558" y="1201987"/>
                    <a:ext cx="18302" cy="31062"/>
                  </a:xfrm>
                  <a:custGeom>
                    <a:avLst/>
                    <a:gdLst/>
                    <a:ahLst/>
                    <a:cxnLst/>
                    <a:rect l="0" t="0" r="0" b="0"/>
                    <a:pathLst>
                      <a:path w="18302" h="31062">
                        <a:moveTo>
                          <a:pt x="7961" y="21809"/>
                        </a:moveTo>
                        <a:cubicBezTo>
                          <a:pt x="7631" y="21751"/>
                          <a:pt x="5785" y="30910"/>
                          <a:pt x="5472" y="30810"/>
                        </a:cubicBezTo>
                        <a:cubicBezTo>
                          <a:pt x="1196" y="29152"/>
                          <a:pt x="-1101" y="21973"/>
                          <a:pt x="294" y="13994"/>
                        </a:cubicBezTo>
                        <a:cubicBezTo>
                          <a:pt x="1788" y="5448"/>
                          <a:pt x="11853" y="0"/>
                          <a:pt x="11853" y="0"/>
                        </a:cubicBezTo>
                        <a:cubicBezTo>
                          <a:pt x="11853" y="0"/>
                          <a:pt x="19489" y="8596"/>
                          <a:pt x="17994" y="17142"/>
                        </a:cubicBezTo>
                        <a:cubicBezTo>
                          <a:pt x="16589" y="25179"/>
                          <a:pt x="11940" y="31161"/>
                          <a:pt x="7330" y="31141"/>
                        </a:cubicBezTo>
                        <a:cubicBezTo>
                          <a:pt x="7027" y="31163"/>
                          <a:pt x="8259" y="21862"/>
                          <a:pt x="7961" y="21809"/>
                        </a:cubicBezTo>
                        <a:close/>
                        <a:moveTo>
                          <a:pt x="11209" y="3762"/>
                        </a:moveTo>
                        <a:cubicBezTo>
                          <a:pt x="16373" y="9793"/>
                          <a:pt x="16167" y="15463"/>
                          <a:pt x="16167" y="15463"/>
                        </a:cubicBezTo>
                        <a:cubicBezTo>
                          <a:pt x="17313" y="8903"/>
                          <a:pt x="11453" y="2366"/>
                          <a:pt x="11453" y="2366"/>
                        </a:cubicBezTo>
                        <a:cubicBezTo>
                          <a:pt x="11453" y="2366"/>
                          <a:pt x="3728" y="6487"/>
                          <a:pt x="2581" y="13047"/>
                        </a:cubicBezTo>
                        <a:cubicBezTo>
                          <a:pt x="2581" y="13047"/>
                          <a:pt x="4292" y="7645"/>
                          <a:pt x="11209" y="3762"/>
                        </a:cubicBezTo>
                        <a:close/>
                        <a:moveTo>
                          <a:pt x="10606" y="7210"/>
                        </a:moveTo>
                        <a:cubicBezTo>
                          <a:pt x="14073" y="11259"/>
                          <a:pt x="13935" y="15066"/>
                          <a:pt x="13935" y="15066"/>
                        </a:cubicBezTo>
                        <a:cubicBezTo>
                          <a:pt x="14704" y="10662"/>
                          <a:pt x="10770" y="6273"/>
                          <a:pt x="10770" y="6273"/>
                        </a:cubicBezTo>
                        <a:cubicBezTo>
                          <a:pt x="10770" y="6273"/>
                          <a:pt x="5583" y="9040"/>
                          <a:pt x="4814" y="13444"/>
                        </a:cubicBezTo>
                        <a:cubicBezTo>
                          <a:pt x="4814" y="13444"/>
                          <a:pt x="5962" y="9817"/>
                          <a:pt x="10606" y="7210"/>
                        </a:cubicBezTo>
                        <a:close/>
                      </a:path>
                    </a:pathLst>
                  </a:custGeom>
                  <a:grpFill/>
                  <a:ln w="7600" cap="flat">
                    <a:noFill/>
                    <a:bevel/>
                  </a:ln>
                </p:spPr>
              </p:sp>
            </p:grpSp>
            <p:grpSp>
              <p:nvGrpSpPr>
                <p:cNvPr id="367" name="组合 366"/>
                <p:cNvGrpSpPr/>
                <p:nvPr/>
              </p:nvGrpSpPr>
              <p:grpSpPr>
                <a:xfrm rot="510912" flipH="1">
                  <a:off x="3257730" y="3526247"/>
                  <a:ext cx="340201" cy="342745"/>
                  <a:chOff x="2025216" y="1236545"/>
                  <a:chExt cx="87842" cy="88499"/>
                </a:xfrm>
                <a:grpFill/>
              </p:grpSpPr>
              <p:sp>
                <p:nvSpPr>
                  <p:cNvPr id="410" name="任意多边形: 形状 409"/>
                  <p:cNvSpPr/>
                  <p:nvPr/>
                </p:nvSpPr>
                <p:spPr>
                  <a:xfrm>
                    <a:off x="2047368" y="1236268"/>
                    <a:ext cx="25958" cy="40337"/>
                  </a:xfrm>
                  <a:custGeom>
                    <a:avLst/>
                    <a:gdLst/>
                    <a:ahLst/>
                    <a:cxnLst/>
                    <a:rect l="0" t="0" r="0" b="0"/>
                    <a:pathLst>
                      <a:path w="25958" h="40337">
                        <a:moveTo>
                          <a:pt x="15788" y="28313"/>
                        </a:moveTo>
                        <a:cubicBezTo>
                          <a:pt x="15363" y="28469"/>
                          <a:pt x="19332" y="40425"/>
                          <a:pt x="18900" y="40522"/>
                        </a:cubicBezTo>
                        <a:cubicBezTo>
                          <a:pt x="12795" y="41494"/>
                          <a:pt x="5310" y="34669"/>
                          <a:pt x="1604" y="24398"/>
                        </a:cubicBezTo>
                        <a:cubicBezTo>
                          <a:pt x="-2366" y="13397"/>
                          <a:pt x="5800" y="277"/>
                          <a:pt x="5800" y="277"/>
                        </a:cubicBezTo>
                        <a:cubicBezTo>
                          <a:pt x="5800" y="277"/>
                          <a:pt x="20418" y="5033"/>
                          <a:pt x="24388" y="16034"/>
                        </a:cubicBezTo>
                        <a:cubicBezTo>
                          <a:pt x="28122" y="26380"/>
                          <a:pt x="26691" y="36532"/>
                          <a:pt x="21291" y="39644"/>
                        </a:cubicBezTo>
                        <a:cubicBezTo>
                          <a:pt x="20953" y="39876"/>
                          <a:pt x="16171" y="28172"/>
                          <a:pt x="15788" y="28313"/>
                        </a:cubicBezTo>
                        <a:close/>
                        <a:moveTo>
                          <a:pt x="7511" y="5018"/>
                        </a:moveTo>
                        <a:cubicBezTo>
                          <a:pt x="17579" y="8552"/>
                          <a:pt x="21130" y="15316"/>
                          <a:pt x="21130" y="15316"/>
                        </a:cubicBezTo>
                        <a:cubicBezTo>
                          <a:pt x="18082" y="6872"/>
                          <a:pt x="6863" y="3221"/>
                          <a:pt x="6863" y="3221"/>
                        </a:cubicBezTo>
                        <a:cubicBezTo>
                          <a:pt x="6863" y="3221"/>
                          <a:pt x="595" y="13291"/>
                          <a:pt x="3642" y="21735"/>
                        </a:cubicBezTo>
                        <a:cubicBezTo>
                          <a:pt x="3642" y="21735"/>
                          <a:pt x="2028" y="14260"/>
                          <a:pt x="7511" y="5018"/>
                        </a:cubicBezTo>
                        <a:close/>
                        <a:moveTo>
                          <a:pt x="9113" y="9457"/>
                        </a:moveTo>
                        <a:cubicBezTo>
                          <a:pt x="15873" y="11829"/>
                          <a:pt x="18256" y="16370"/>
                          <a:pt x="18256" y="16370"/>
                        </a:cubicBezTo>
                        <a:cubicBezTo>
                          <a:pt x="16210" y="10701"/>
                          <a:pt x="8678" y="8250"/>
                          <a:pt x="8678" y="8250"/>
                        </a:cubicBezTo>
                        <a:cubicBezTo>
                          <a:pt x="8678" y="8250"/>
                          <a:pt x="4469" y="15011"/>
                          <a:pt x="6515" y="20680"/>
                        </a:cubicBezTo>
                        <a:cubicBezTo>
                          <a:pt x="6515" y="20680"/>
                          <a:pt x="5432" y="15662"/>
                          <a:pt x="9113" y="9457"/>
                        </a:cubicBezTo>
                        <a:close/>
                      </a:path>
                    </a:pathLst>
                  </a:custGeom>
                  <a:grpFill/>
                  <a:ln w="7600" cap="flat">
                    <a:noFill/>
                    <a:bevel/>
                  </a:ln>
                </p:spPr>
              </p:sp>
              <p:sp>
                <p:nvSpPr>
                  <p:cNvPr id="411" name="任意多边形: 形状 410"/>
                  <p:cNvSpPr/>
                  <p:nvPr/>
                </p:nvSpPr>
                <p:spPr>
                  <a:xfrm>
                    <a:off x="2064433" y="1284725"/>
                    <a:ext cx="25958" cy="40319"/>
                  </a:xfrm>
                  <a:custGeom>
                    <a:avLst/>
                    <a:gdLst/>
                    <a:ahLst/>
                    <a:cxnLst/>
                    <a:rect l="0" t="0" r="0" b="0"/>
                    <a:pathLst>
                      <a:path w="25958" h="40319">
                        <a:moveTo>
                          <a:pt x="10456" y="12367"/>
                        </a:moveTo>
                        <a:cubicBezTo>
                          <a:pt x="10031" y="12523"/>
                          <a:pt x="5451" y="791"/>
                          <a:pt x="5058" y="997"/>
                        </a:cubicBezTo>
                        <a:cubicBezTo>
                          <a:pt x="0" y="4210"/>
                          <a:pt x="-1622" y="14290"/>
                          <a:pt x="2085" y="24561"/>
                        </a:cubicBezTo>
                        <a:cubicBezTo>
                          <a:pt x="6055" y="35563"/>
                          <a:pt x="20673" y="40319"/>
                          <a:pt x="20673" y="40319"/>
                        </a:cubicBezTo>
                        <a:cubicBezTo>
                          <a:pt x="20673" y="40319"/>
                          <a:pt x="28840" y="27199"/>
                          <a:pt x="24870" y="16198"/>
                        </a:cubicBezTo>
                        <a:cubicBezTo>
                          <a:pt x="21136" y="5852"/>
                          <a:pt x="13569" y="-997"/>
                          <a:pt x="7449" y="0"/>
                        </a:cubicBezTo>
                        <a:cubicBezTo>
                          <a:pt x="7042" y="0"/>
                          <a:pt x="10839" y="12227"/>
                          <a:pt x="10456" y="12367"/>
                        </a:cubicBezTo>
                        <a:close/>
                        <a:moveTo>
                          <a:pt x="18962" y="35578"/>
                        </a:moveTo>
                        <a:cubicBezTo>
                          <a:pt x="24423" y="26344"/>
                          <a:pt x="22832" y="18861"/>
                          <a:pt x="22832" y="18861"/>
                        </a:cubicBezTo>
                        <a:cubicBezTo>
                          <a:pt x="25879" y="27304"/>
                          <a:pt x="19611" y="37374"/>
                          <a:pt x="19611" y="37374"/>
                        </a:cubicBezTo>
                        <a:cubicBezTo>
                          <a:pt x="19611" y="37374"/>
                          <a:pt x="8391" y="33724"/>
                          <a:pt x="5344" y="25280"/>
                        </a:cubicBezTo>
                        <a:cubicBezTo>
                          <a:pt x="5344" y="25280"/>
                          <a:pt x="8871" y="32052"/>
                          <a:pt x="18962" y="35578"/>
                        </a:cubicBezTo>
                        <a:close/>
                        <a:moveTo>
                          <a:pt x="17360" y="31139"/>
                        </a:moveTo>
                        <a:cubicBezTo>
                          <a:pt x="21027" y="24939"/>
                          <a:pt x="19958" y="19915"/>
                          <a:pt x="19958" y="19915"/>
                        </a:cubicBezTo>
                        <a:cubicBezTo>
                          <a:pt x="22004" y="25584"/>
                          <a:pt x="17796" y="32345"/>
                          <a:pt x="17796" y="32345"/>
                        </a:cubicBezTo>
                        <a:cubicBezTo>
                          <a:pt x="17796" y="32345"/>
                          <a:pt x="10263" y="29894"/>
                          <a:pt x="8217" y="24225"/>
                        </a:cubicBezTo>
                        <a:cubicBezTo>
                          <a:pt x="8217" y="24225"/>
                          <a:pt x="10585" y="28772"/>
                          <a:pt x="17360" y="31139"/>
                        </a:cubicBezTo>
                        <a:close/>
                      </a:path>
                    </a:pathLst>
                  </a:custGeom>
                  <a:grpFill/>
                  <a:ln w="7600" cap="flat">
                    <a:noFill/>
                    <a:bevel/>
                  </a:ln>
                </p:spPr>
              </p:sp>
              <p:sp>
                <p:nvSpPr>
                  <p:cNvPr id="412" name="任意多边形: 形状 411"/>
                  <p:cNvSpPr/>
                  <p:nvPr/>
                </p:nvSpPr>
                <p:spPr>
                  <a:xfrm>
                    <a:off x="2025216" y="1276067"/>
                    <a:ext cx="39977" cy="26180"/>
                  </a:xfrm>
                  <a:custGeom>
                    <a:avLst/>
                    <a:gdLst/>
                    <a:ahLst/>
                    <a:cxnLst/>
                    <a:rect l="0" t="0" r="0" b="0"/>
                    <a:pathLst>
                      <a:path w="39977" h="26180">
                        <a:moveTo>
                          <a:pt x="27715" y="10545"/>
                        </a:moveTo>
                        <a:cubicBezTo>
                          <a:pt x="27560" y="10116"/>
                          <a:pt x="39193" y="5498"/>
                          <a:pt x="38989" y="5101"/>
                        </a:cubicBezTo>
                        <a:cubicBezTo>
                          <a:pt x="35803" y="0"/>
                          <a:pt x="25808" y="-1635"/>
                          <a:pt x="15624" y="2103"/>
                        </a:cubicBezTo>
                        <a:cubicBezTo>
                          <a:pt x="4716" y="6107"/>
                          <a:pt x="0" y="20850"/>
                          <a:pt x="0" y="20850"/>
                        </a:cubicBezTo>
                        <a:cubicBezTo>
                          <a:pt x="0" y="20850"/>
                          <a:pt x="13009" y="29086"/>
                          <a:pt x="23917" y="25082"/>
                        </a:cubicBezTo>
                        <a:cubicBezTo>
                          <a:pt x="34175" y="21317"/>
                          <a:pt x="40966" y="13685"/>
                          <a:pt x="39860" y="7513"/>
                        </a:cubicBezTo>
                        <a:cubicBezTo>
                          <a:pt x="39818" y="7102"/>
                          <a:pt x="27854" y="10931"/>
                          <a:pt x="27715" y="10545"/>
                        </a:cubicBezTo>
                        <a:close/>
                        <a:moveTo>
                          <a:pt x="4701" y="19124"/>
                        </a:moveTo>
                        <a:cubicBezTo>
                          <a:pt x="13857" y="24631"/>
                          <a:pt x="21277" y="23027"/>
                          <a:pt x="21277" y="23027"/>
                        </a:cubicBezTo>
                        <a:cubicBezTo>
                          <a:pt x="12904" y="26100"/>
                          <a:pt x="2920" y="19778"/>
                          <a:pt x="2920" y="19778"/>
                        </a:cubicBezTo>
                        <a:cubicBezTo>
                          <a:pt x="2920" y="19778"/>
                          <a:pt x="6539" y="8463"/>
                          <a:pt x="14911" y="5389"/>
                        </a:cubicBezTo>
                        <a:cubicBezTo>
                          <a:pt x="14911" y="5389"/>
                          <a:pt x="8196" y="8947"/>
                          <a:pt x="4701" y="19124"/>
                        </a:cubicBezTo>
                        <a:close/>
                        <a:moveTo>
                          <a:pt x="9102" y="17509"/>
                        </a:moveTo>
                        <a:cubicBezTo>
                          <a:pt x="15249" y="21206"/>
                          <a:pt x="20231" y="20129"/>
                          <a:pt x="20231" y="20129"/>
                        </a:cubicBezTo>
                        <a:cubicBezTo>
                          <a:pt x="14610" y="22192"/>
                          <a:pt x="7906" y="17948"/>
                          <a:pt x="7906" y="17948"/>
                        </a:cubicBezTo>
                        <a:cubicBezTo>
                          <a:pt x="7906" y="17948"/>
                          <a:pt x="10336" y="10351"/>
                          <a:pt x="15957" y="8287"/>
                        </a:cubicBezTo>
                        <a:cubicBezTo>
                          <a:pt x="15957" y="8287"/>
                          <a:pt x="11449" y="10676"/>
                          <a:pt x="9102" y="17509"/>
                        </a:cubicBezTo>
                        <a:close/>
                      </a:path>
                    </a:pathLst>
                  </a:custGeom>
                  <a:grpFill/>
                  <a:ln w="7600" cap="flat">
                    <a:noFill/>
                    <a:bevel/>
                  </a:ln>
                </p:spPr>
              </p:sp>
              <p:sp>
                <p:nvSpPr>
                  <p:cNvPr id="413" name="任意多边形: 形状 412"/>
                  <p:cNvSpPr/>
                  <p:nvPr/>
                </p:nvSpPr>
                <p:spPr>
                  <a:xfrm>
                    <a:off x="2066385" y="1278019"/>
                    <a:ext cx="5504" cy="5551"/>
                  </a:xfrm>
                  <a:custGeom>
                    <a:avLst/>
                    <a:gdLst/>
                    <a:ahLst/>
                    <a:cxnLst/>
                    <a:rect l="0" t="0" r="0" b="0"/>
                    <a:pathLst>
                      <a:path w="5504" h="5551">
                        <a:moveTo>
                          <a:pt x="1811" y="168"/>
                        </a:moveTo>
                        <a:cubicBezTo>
                          <a:pt x="3239" y="-356"/>
                          <a:pt x="4817" y="386"/>
                          <a:pt x="5337" y="1826"/>
                        </a:cubicBezTo>
                        <a:cubicBezTo>
                          <a:pt x="5857" y="3266"/>
                          <a:pt x="5121" y="4859"/>
                          <a:pt x="3693" y="5383"/>
                        </a:cubicBezTo>
                        <a:cubicBezTo>
                          <a:pt x="2265" y="5907"/>
                          <a:pt x="686" y="5164"/>
                          <a:pt x="167" y="3724"/>
                        </a:cubicBezTo>
                        <a:cubicBezTo>
                          <a:pt x="-353" y="2284"/>
                          <a:pt x="383" y="692"/>
                          <a:pt x="1811" y="168"/>
                        </a:cubicBezTo>
                        <a:close/>
                      </a:path>
                    </a:pathLst>
                  </a:custGeom>
                  <a:grpFill/>
                  <a:ln w="7600" cap="flat">
                    <a:noFill/>
                    <a:bevel/>
                  </a:ln>
                </p:spPr>
              </p:sp>
              <p:sp>
                <p:nvSpPr>
                  <p:cNvPr id="414" name="任意多边形: 形状 413"/>
                  <p:cNvSpPr/>
                  <p:nvPr/>
                </p:nvSpPr>
                <p:spPr>
                  <a:xfrm>
                    <a:off x="2073337" y="1258822"/>
                    <a:ext cx="39996" cy="26180"/>
                  </a:xfrm>
                  <a:custGeom>
                    <a:avLst/>
                    <a:gdLst/>
                    <a:ahLst/>
                    <a:cxnLst/>
                    <a:rect l="0" t="0" r="0" b="0"/>
                    <a:pathLst>
                      <a:path w="39996" h="26180">
                        <a:moveTo>
                          <a:pt x="11923" y="15923"/>
                        </a:moveTo>
                        <a:cubicBezTo>
                          <a:pt x="11768" y="15494"/>
                          <a:pt x="0" y="19498"/>
                          <a:pt x="-183" y="19061"/>
                        </a:cubicBezTo>
                        <a:cubicBezTo>
                          <a:pt x="-1147" y="12905"/>
                          <a:pt x="5620" y="5356"/>
                          <a:pt x="15804" y="1617"/>
                        </a:cubicBezTo>
                        <a:cubicBezTo>
                          <a:pt x="26712" y="-2387"/>
                          <a:pt x="39721" y="5850"/>
                          <a:pt x="39721" y="5850"/>
                        </a:cubicBezTo>
                        <a:cubicBezTo>
                          <a:pt x="39721" y="5850"/>
                          <a:pt x="35005" y="20593"/>
                          <a:pt x="24097" y="24597"/>
                        </a:cubicBezTo>
                        <a:cubicBezTo>
                          <a:pt x="13839" y="28362"/>
                          <a:pt x="3773" y="26919"/>
                          <a:pt x="687" y="21473"/>
                        </a:cubicBezTo>
                        <a:cubicBezTo>
                          <a:pt x="457" y="21132"/>
                          <a:pt x="12062" y="16309"/>
                          <a:pt x="11923" y="15923"/>
                        </a:cubicBezTo>
                        <a:close/>
                        <a:moveTo>
                          <a:pt x="35020" y="7575"/>
                        </a:moveTo>
                        <a:cubicBezTo>
                          <a:pt x="31517" y="17730"/>
                          <a:pt x="24810" y="21310"/>
                          <a:pt x="24810" y="21310"/>
                        </a:cubicBezTo>
                        <a:cubicBezTo>
                          <a:pt x="33182" y="18237"/>
                          <a:pt x="36802" y="6921"/>
                          <a:pt x="36802" y="6921"/>
                        </a:cubicBezTo>
                        <a:cubicBezTo>
                          <a:pt x="36802" y="6921"/>
                          <a:pt x="26817" y="600"/>
                          <a:pt x="18445" y="3673"/>
                        </a:cubicBezTo>
                        <a:cubicBezTo>
                          <a:pt x="18445" y="3673"/>
                          <a:pt x="25856" y="2045"/>
                          <a:pt x="35020" y="7575"/>
                        </a:cubicBezTo>
                        <a:close/>
                        <a:moveTo>
                          <a:pt x="30619" y="9191"/>
                        </a:moveTo>
                        <a:cubicBezTo>
                          <a:pt x="28267" y="16008"/>
                          <a:pt x="23764" y="18412"/>
                          <a:pt x="23764" y="18412"/>
                        </a:cubicBezTo>
                        <a:cubicBezTo>
                          <a:pt x="29385" y="16349"/>
                          <a:pt x="31815" y="8752"/>
                          <a:pt x="31815" y="8752"/>
                        </a:cubicBezTo>
                        <a:cubicBezTo>
                          <a:pt x="31815" y="8752"/>
                          <a:pt x="25112" y="4508"/>
                          <a:pt x="19491" y="6571"/>
                        </a:cubicBezTo>
                        <a:cubicBezTo>
                          <a:pt x="19491" y="6571"/>
                          <a:pt x="24467" y="5478"/>
                          <a:pt x="30619" y="9191"/>
                        </a:cubicBezTo>
                        <a:close/>
                      </a:path>
                    </a:pathLst>
                  </a:custGeom>
                  <a:grpFill/>
                  <a:ln w="7600" cap="flat">
                    <a:noFill/>
                    <a:bevel/>
                  </a:ln>
                </p:spPr>
              </p:sp>
            </p:grpSp>
            <p:grpSp>
              <p:nvGrpSpPr>
                <p:cNvPr id="368" name="组合 367"/>
                <p:cNvGrpSpPr/>
                <p:nvPr/>
              </p:nvGrpSpPr>
              <p:grpSpPr>
                <a:xfrm rot="510912" flipH="1">
                  <a:off x="2730383" y="3168559"/>
                  <a:ext cx="657804" cy="662718"/>
                  <a:chOff x="2085883" y="1158841"/>
                  <a:chExt cx="169849" cy="171118"/>
                </a:xfrm>
                <a:grpFill/>
              </p:grpSpPr>
              <p:sp>
                <p:nvSpPr>
                  <p:cNvPr id="405" name="任意多边形: 形状 404"/>
                  <p:cNvSpPr/>
                  <p:nvPr/>
                </p:nvSpPr>
                <p:spPr>
                  <a:xfrm>
                    <a:off x="2128715" y="1252517"/>
                    <a:ext cx="50192" cy="77959"/>
                  </a:xfrm>
                  <a:custGeom>
                    <a:avLst/>
                    <a:gdLst/>
                    <a:ahLst/>
                    <a:cxnLst/>
                    <a:rect l="0" t="0" r="0" b="0"/>
                    <a:pathLst>
                      <a:path w="50192" h="77959">
                        <a:moveTo>
                          <a:pt x="30971" y="23395"/>
                        </a:moveTo>
                        <a:cubicBezTo>
                          <a:pt x="31793" y="23697"/>
                          <a:pt x="40648" y="1012"/>
                          <a:pt x="41409" y="1410"/>
                        </a:cubicBezTo>
                        <a:cubicBezTo>
                          <a:pt x="51648" y="7622"/>
                          <a:pt x="54324" y="27114"/>
                          <a:pt x="47157" y="46973"/>
                        </a:cubicBezTo>
                        <a:cubicBezTo>
                          <a:pt x="39480" y="68245"/>
                          <a:pt x="11215" y="77442"/>
                          <a:pt x="11215" y="77442"/>
                        </a:cubicBezTo>
                        <a:cubicBezTo>
                          <a:pt x="11215" y="77442"/>
                          <a:pt x="-4575" y="52073"/>
                          <a:pt x="3101" y="30802"/>
                        </a:cubicBezTo>
                        <a:cubicBezTo>
                          <a:pt x="10320" y="10798"/>
                          <a:pt x="24951" y="-2445"/>
                          <a:pt x="36784" y="-287"/>
                        </a:cubicBezTo>
                        <a:cubicBezTo>
                          <a:pt x="37572" y="-206"/>
                          <a:pt x="30231" y="23124"/>
                          <a:pt x="30971" y="23395"/>
                        </a:cubicBezTo>
                        <a:close/>
                        <a:moveTo>
                          <a:pt x="14524" y="68274"/>
                        </a:moveTo>
                        <a:cubicBezTo>
                          <a:pt x="3965" y="50420"/>
                          <a:pt x="7042" y="35951"/>
                          <a:pt x="7042" y="35951"/>
                        </a:cubicBezTo>
                        <a:cubicBezTo>
                          <a:pt x="1150" y="52277"/>
                          <a:pt x="13270" y="71748"/>
                          <a:pt x="13270" y="71748"/>
                        </a:cubicBezTo>
                        <a:cubicBezTo>
                          <a:pt x="13270" y="71748"/>
                          <a:pt x="34964" y="64690"/>
                          <a:pt x="40856" y="48363"/>
                        </a:cubicBezTo>
                        <a:cubicBezTo>
                          <a:pt x="40856" y="48363"/>
                          <a:pt x="34035" y="61458"/>
                          <a:pt x="14524" y="68274"/>
                        </a:cubicBezTo>
                        <a:close/>
                        <a:moveTo>
                          <a:pt x="17621" y="59691"/>
                        </a:moveTo>
                        <a:cubicBezTo>
                          <a:pt x="10532" y="47704"/>
                          <a:pt x="12598" y="37990"/>
                          <a:pt x="12598" y="37990"/>
                        </a:cubicBezTo>
                        <a:cubicBezTo>
                          <a:pt x="8642" y="48952"/>
                          <a:pt x="16779" y="62024"/>
                          <a:pt x="16779" y="62024"/>
                        </a:cubicBezTo>
                        <a:cubicBezTo>
                          <a:pt x="16779" y="62024"/>
                          <a:pt x="31344" y="57285"/>
                          <a:pt x="35300" y="46324"/>
                        </a:cubicBezTo>
                        <a:cubicBezTo>
                          <a:pt x="35300" y="46324"/>
                          <a:pt x="30721" y="55115"/>
                          <a:pt x="17621" y="59691"/>
                        </a:cubicBezTo>
                        <a:close/>
                      </a:path>
                    </a:pathLst>
                  </a:custGeom>
                  <a:grpFill/>
                  <a:ln w="7600" cap="flat">
                    <a:noFill/>
                    <a:bevel/>
                  </a:ln>
                </p:spPr>
              </p:sp>
              <p:sp>
                <p:nvSpPr>
                  <p:cNvPr id="406" name="任意多边形: 形状 405"/>
                  <p:cNvSpPr/>
                  <p:nvPr/>
                </p:nvSpPr>
                <p:spPr>
                  <a:xfrm>
                    <a:off x="2161713" y="1158841"/>
                    <a:ext cx="50191" cy="77995"/>
                  </a:xfrm>
                  <a:custGeom>
                    <a:avLst/>
                    <a:gdLst/>
                    <a:ahLst/>
                    <a:cxnLst/>
                    <a:rect l="0" t="0" r="0" b="0"/>
                    <a:pathLst>
                      <a:path w="50191" h="77995">
                        <a:moveTo>
                          <a:pt x="20660" y="54209"/>
                        </a:moveTo>
                        <a:cubicBezTo>
                          <a:pt x="21482" y="54511"/>
                          <a:pt x="13807" y="77629"/>
                          <a:pt x="14643" y="77817"/>
                        </a:cubicBezTo>
                        <a:cubicBezTo>
                          <a:pt x="26446" y="79696"/>
                          <a:pt x="40919" y="66499"/>
                          <a:pt x="48086" y="46640"/>
                        </a:cubicBezTo>
                        <a:cubicBezTo>
                          <a:pt x="55763" y="25368"/>
                          <a:pt x="39972" y="0"/>
                          <a:pt x="39972" y="0"/>
                        </a:cubicBezTo>
                        <a:cubicBezTo>
                          <a:pt x="39972" y="0"/>
                          <a:pt x="11707" y="9196"/>
                          <a:pt x="4031" y="30468"/>
                        </a:cubicBezTo>
                        <a:cubicBezTo>
                          <a:pt x="-3188" y="50472"/>
                          <a:pt x="0" y="70102"/>
                          <a:pt x="10019" y="76120"/>
                        </a:cubicBezTo>
                        <a:cubicBezTo>
                          <a:pt x="10674" y="76568"/>
                          <a:pt x="19920" y="53938"/>
                          <a:pt x="20660" y="54209"/>
                        </a:cubicBezTo>
                        <a:close/>
                        <a:moveTo>
                          <a:pt x="36664" y="9167"/>
                        </a:moveTo>
                        <a:cubicBezTo>
                          <a:pt x="17196" y="16000"/>
                          <a:pt x="10331" y="29078"/>
                          <a:pt x="10331" y="29078"/>
                        </a:cubicBezTo>
                        <a:cubicBezTo>
                          <a:pt x="16223" y="12752"/>
                          <a:pt x="37917" y="5693"/>
                          <a:pt x="37917" y="5693"/>
                        </a:cubicBezTo>
                        <a:cubicBezTo>
                          <a:pt x="37917" y="5693"/>
                          <a:pt x="50037" y="25164"/>
                          <a:pt x="44145" y="41491"/>
                        </a:cubicBezTo>
                        <a:cubicBezTo>
                          <a:pt x="44145" y="41491"/>
                          <a:pt x="47266" y="27038"/>
                          <a:pt x="36664" y="9167"/>
                        </a:cubicBezTo>
                        <a:close/>
                        <a:moveTo>
                          <a:pt x="33566" y="17750"/>
                        </a:moveTo>
                        <a:cubicBezTo>
                          <a:pt x="20496" y="22337"/>
                          <a:pt x="15887" y="31118"/>
                          <a:pt x="15887" y="31118"/>
                        </a:cubicBezTo>
                        <a:cubicBezTo>
                          <a:pt x="19843" y="20156"/>
                          <a:pt x="34408" y="15418"/>
                          <a:pt x="34408" y="15418"/>
                        </a:cubicBezTo>
                        <a:cubicBezTo>
                          <a:pt x="34408" y="15418"/>
                          <a:pt x="42545" y="28490"/>
                          <a:pt x="38589" y="39451"/>
                        </a:cubicBezTo>
                        <a:cubicBezTo>
                          <a:pt x="38589" y="39451"/>
                          <a:pt x="40685" y="29748"/>
                          <a:pt x="33566" y="17750"/>
                        </a:cubicBezTo>
                        <a:close/>
                      </a:path>
                    </a:pathLst>
                  </a:custGeom>
                  <a:grpFill/>
                  <a:ln w="7600" cap="flat">
                    <a:noFill/>
                    <a:bevel/>
                  </a:ln>
                </p:spPr>
              </p:sp>
              <p:sp>
                <p:nvSpPr>
                  <p:cNvPr id="407" name="任意多边形: 形状 406"/>
                  <p:cNvSpPr/>
                  <p:nvPr/>
                </p:nvSpPr>
                <p:spPr>
                  <a:xfrm>
                    <a:off x="2178398" y="1235261"/>
                    <a:ext cx="77334" cy="50620"/>
                  </a:xfrm>
                  <a:custGeom>
                    <a:avLst/>
                    <a:gdLst/>
                    <a:ahLst/>
                    <a:cxnLst/>
                    <a:rect l="0" t="0" r="0" b="0"/>
                    <a:pathLst>
                      <a:path w="77334" h="50620">
                        <a:moveTo>
                          <a:pt x="23584" y="20836"/>
                        </a:moveTo>
                        <a:cubicBezTo>
                          <a:pt x="23285" y="21665"/>
                          <a:pt x="0" y="13925"/>
                          <a:pt x="0" y="14768"/>
                        </a:cubicBezTo>
                        <a:cubicBezTo>
                          <a:pt x="-1687" y="26672"/>
                          <a:pt x="11398" y="41268"/>
                          <a:pt x="31089" y="48497"/>
                        </a:cubicBezTo>
                        <a:cubicBezTo>
                          <a:pt x="52181" y="56239"/>
                          <a:pt x="77334" y="40313"/>
                          <a:pt x="77334" y="40313"/>
                        </a:cubicBezTo>
                        <a:cubicBezTo>
                          <a:pt x="77334" y="40313"/>
                          <a:pt x="68216" y="11807"/>
                          <a:pt x="47124" y="4065"/>
                        </a:cubicBezTo>
                        <a:cubicBezTo>
                          <a:pt x="27290" y="-3216"/>
                          <a:pt x="7826" y="0"/>
                          <a:pt x="1859" y="10104"/>
                        </a:cubicBezTo>
                        <a:cubicBezTo>
                          <a:pt x="1415" y="10765"/>
                          <a:pt x="23853" y="20090"/>
                          <a:pt x="23584" y="20836"/>
                        </a:cubicBezTo>
                        <a:close/>
                        <a:moveTo>
                          <a:pt x="68244" y="36977"/>
                        </a:moveTo>
                        <a:cubicBezTo>
                          <a:pt x="61470" y="17343"/>
                          <a:pt x="48502" y="10420"/>
                          <a:pt x="48502" y="10420"/>
                        </a:cubicBezTo>
                        <a:cubicBezTo>
                          <a:pt x="64690" y="16362"/>
                          <a:pt x="71689" y="38241"/>
                          <a:pt x="71689" y="38241"/>
                        </a:cubicBezTo>
                        <a:cubicBezTo>
                          <a:pt x="71689" y="38241"/>
                          <a:pt x="52383" y="50464"/>
                          <a:pt x="36195" y="44522"/>
                        </a:cubicBezTo>
                        <a:cubicBezTo>
                          <a:pt x="36195" y="44522"/>
                          <a:pt x="50525" y="47670"/>
                          <a:pt x="68244" y="36977"/>
                        </a:cubicBezTo>
                        <a:close/>
                        <a:moveTo>
                          <a:pt x="59734" y="33853"/>
                        </a:moveTo>
                        <a:cubicBezTo>
                          <a:pt x="55186" y="20671"/>
                          <a:pt x="46480" y="16023"/>
                          <a:pt x="46480" y="16023"/>
                        </a:cubicBezTo>
                        <a:cubicBezTo>
                          <a:pt x="57348" y="20012"/>
                          <a:pt x="62047" y="34702"/>
                          <a:pt x="62047" y="34702"/>
                        </a:cubicBezTo>
                        <a:cubicBezTo>
                          <a:pt x="62047" y="34702"/>
                          <a:pt x="49086" y="42908"/>
                          <a:pt x="38217" y="38919"/>
                        </a:cubicBezTo>
                        <a:cubicBezTo>
                          <a:pt x="38217" y="38919"/>
                          <a:pt x="47838" y="41032"/>
                          <a:pt x="59734" y="33853"/>
                        </a:cubicBezTo>
                        <a:close/>
                      </a:path>
                    </a:pathLst>
                  </a:custGeom>
                  <a:grpFill/>
                  <a:ln w="7600" cap="flat">
                    <a:noFill/>
                    <a:bevel/>
                  </a:ln>
                </p:spPr>
              </p:sp>
              <p:sp>
                <p:nvSpPr>
                  <p:cNvPr id="408" name="任意多边形: 形状 407"/>
                  <p:cNvSpPr/>
                  <p:nvPr/>
                </p:nvSpPr>
                <p:spPr>
                  <a:xfrm>
                    <a:off x="2165486" y="1239034"/>
                    <a:ext cx="10642" cy="10733"/>
                  </a:xfrm>
                  <a:custGeom>
                    <a:avLst/>
                    <a:gdLst/>
                    <a:ahLst/>
                    <a:cxnLst/>
                    <a:rect l="0" t="0" r="0" b="0"/>
                    <a:pathLst>
                      <a:path w="10642" h="10733">
                        <a:moveTo>
                          <a:pt x="3502" y="10408"/>
                        </a:moveTo>
                        <a:cubicBezTo>
                          <a:pt x="741" y="9395"/>
                          <a:pt x="-683" y="6316"/>
                          <a:pt x="322" y="3532"/>
                        </a:cubicBezTo>
                        <a:cubicBezTo>
                          <a:pt x="1327" y="747"/>
                          <a:pt x="4380" y="-688"/>
                          <a:pt x="7140" y="325"/>
                        </a:cubicBezTo>
                        <a:cubicBezTo>
                          <a:pt x="9901" y="1338"/>
                          <a:pt x="11325" y="4417"/>
                          <a:pt x="10320" y="7201"/>
                        </a:cubicBezTo>
                        <a:cubicBezTo>
                          <a:pt x="9315" y="9986"/>
                          <a:pt x="6262" y="11421"/>
                          <a:pt x="3502" y="10408"/>
                        </a:cubicBezTo>
                        <a:close/>
                      </a:path>
                    </a:pathLst>
                  </a:custGeom>
                  <a:grpFill/>
                  <a:ln w="7600" cap="flat">
                    <a:noFill/>
                    <a:bevel/>
                  </a:ln>
                </p:spPr>
              </p:sp>
              <p:sp>
                <p:nvSpPr>
                  <p:cNvPr id="409" name="任意多边形: 形状 408"/>
                  <p:cNvSpPr/>
                  <p:nvPr/>
                </p:nvSpPr>
                <p:spPr>
                  <a:xfrm>
                    <a:off x="2085370" y="1201914"/>
                    <a:ext cx="77299" cy="50621"/>
                  </a:xfrm>
                  <a:custGeom>
                    <a:avLst/>
                    <a:gdLst/>
                    <a:ahLst/>
                    <a:cxnLst/>
                    <a:rect l="0" t="0" r="0" b="0"/>
                    <a:pathLst>
                      <a:path w="77299" h="50621">
                        <a:moveTo>
                          <a:pt x="54102" y="31236"/>
                        </a:moveTo>
                        <a:cubicBezTo>
                          <a:pt x="53802" y="32065"/>
                          <a:pt x="76295" y="40995"/>
                          <a:pt x="75900" y="41762"/>
                        </a:cubicBezTo>
                        <a:cubicBezTo>
                          <a:pt x="69741" y="52089"/>
                          <a:pt x="50414" y="54788"/>
                          <a:pt x="30723" y="47560"/>
                        </a:cubicBezTo>
                        <a:cubicBezTo>
                          <a:pt x="9631" y="39817"/>
                          <a:pt x="513" y="11311"/>
                          <a:pt x="513" y="11311"/>
                        </a:cubicBezTo>
                        <a:cubicBezTo>
                          <a:pt x="513" y="11311"/>
                          <a:pt x="25666" y="-4614"/>
                          <a:pt x="46758" y="3128"/>
                        </a:cubicBezTo>
                        <a:cubicBezTo>
                          <a:pt x="66592" y="10408"/>
                          <a:pt x="79723" y="25164"/>
                          <a:pt x="77584" y="37098"/>
                        </a:cubicBezTo>
                        <a:cubicBezTo>
                          <a:pt x="77503" y="37892"/>
                          <a:pt x="54371" y="30490"/>
                          <a:pt x="54102" y="31236"/>
                        </a:cubicBezTo>
                        <a:close/>
                        <a:moveTo>
                          <a:pt x="9603" y="14648"/>
                        </a:moveTo>
                        <a:cubicBezTo>
                          <a:pt x="27306" y="3999"/>
                          <a:pt x="41652" y="7102"/>
                          <a:pt x="41652" y="7102"/>
                        </a:cubicBezTo>
                        <a:cubicBezTo>
                          <a:pt x="25464" y="1160"/>
                          <a:pt x="6158" y="13384"/>
                          <a:pt x="6158" y="13384"/>
                        </a:cubicBezTo>
                        <a:cubicBezTo>
                          <a:pt x="6158" y="13384"/>
                          <a:pt x="13157" y="35263"/>
                          <a:pt x="29345" y="41205"/>
                        </a:cubicBezTo>
                        <a:cubicBezTo>
                          <a:pt x="29345" y="41205"/>
                          <a:pt x="16361" y="34326"/>
                          <a:pt x="9603" y="14648"/>
                        </a:cubicBezTo>
                        <a:close/>
                        <a:moveTo>
                          <a:pt x="18113" y="17772"/>
                        </a:moveTo>
                        <a:cubicBezTo>
                          <a:pt x="29998" y="10622"/>
                          <a:pt x="39630" y="12706"/>
                          <a:pt x="39630" y="12706"/>
                        </a:cubicBezTo>
                        <a:cubicBezTo>
                          <a:pt x="28761" y="8716"/>
                          <a:pt x="15800" y="16923"/>
                          <a:pt x="15800" y="16923"/>
                        </a:cubicBezTo>
                        <a:cubicBezTo>
                          <a:pt x="15800" y="16923"/>
                          <a:pt x="20499" y="31612"/>
                          <a:pt x="31367" y="35602"/>
                        </a:cubicBezTo>
                        <a:cubicBezTo>
                          <a:pt x="31367" y="35602"/>
                          <a:pt x="22650" y="30983"/>
                          <a:pt x="18113" y="17772"/>
                        </a:cubicBezTo>
                        <a:close/>
                      </a:path>
                    </a:pathLst>
                  </a:custGeom>
                  <a:grpFill/>
                  <a:ln w="7600" cap="flat">
                    <a:noFill/>
                    <a:bevel/>
                  </a:ln>
                </p:spPr>
              </p:sp>
            </p:grpSp>
            <p:grpSp>
              <p:nvGrpSpPr>
                <p:cNvPr id="369" name="组合 368"/>
                <p:cNvGrpSpPr/>
                <p:nvPr/>
              </p:nvGrpSpPr>
              <p:grpSpPr>
                <a:xfrm rot="510912" flipH="1">
                  <a:off x="3162539" y="3132081"/>
                  <a:ext cx="177606" cy="179314"/>
                  <a:chOff x="2109470" y="1142871"/>
                  <a:chExt cx="45859" cy="46300"/>
                </a:xfrm>
                <a:grpFill/>
              </p:grpSpPr>
              <p:sp>
                <p:nvSpPr>
                  <p:cNvPr id="400" name="任意多边形: 形状 399"/>
                  <p:cNvSpPr/>
                  <p:nvPr/>
                </p:nvSpPr>
                <p:spPr>
                  <a:xfrm>
                    <a:off x="2109332" y="1154547"/>
                    <a:ext cx="20893" cy="13682"/>
                  </a:xfrm>
                  <a:custGeom>
                    <a:avLst/>
                    <a:gdLst/>
                    <a:ahLst/>
                    <a:cxnLst/>
                    <a:rect l="0" t="0" r="0" b="0"/>
                    <a:pathLst>
                      <a:path w="20893" h="13682">
                        <a:moveTo>
                          <a:pt x="14623" y="8443"/>
                        </a:moveTo>
                        <a:cubicBezTo>
                          <a:pt x="14542" y="8667"/>
                          <a:pt x="20622" y="11080"/>
                          <a:pt x="20515" y="11288"/>
                        </a:cubicBezTo>
                        <a:cubicBezTo>
                          <a:pt x="18850" y="14079"/>
                          <a:pt x="13626" y="14808"/>
                          <a:pt x="8304" y="12855"/>
                        </a:cubicBezTo>
                        <a:cubicBezTo>
                          <a:pt x="2603" y="10762"/>
                          <a:pt x="139" y="3057"/>
                          <a:pt x="139" y="3057"/>
                        </a:cubicBezTo>
                        <a:cubicBezTo>
                          <a:pt x="139" y="3057"/>
                          <a:pt x="6937" y="-1247"/>
                          <a:pt x="12638" y="845"/>
                        </a:cubicBezTo>
                        <a:cubicBezTo>
                          <a:pt x="17999" y="2813"/>
                          <a:pt x="21548" y="6802"/>
                          <a:pt x="20970" y="10027"/>
                        </a:cubicBezTo>
                        <a:cubicBezTo>
                          <a:pt x="20948" y="10242"/>
                          <a:pt x="14696" y="8241"/>
                          <a:pt x="14623" y="8443"/>
                        </a:cubicBezTo>
                        <a:close/>
                        <a:moveTo>
                          <a:pt x="2595" y="3959"/>
                        </a:moveTo>
                        <a:cubicBezTo>
                          <a:pt x="7380" y="1081"/>
                          <a:pt x="11258" y="1920"/>
                          <a:pt x="11258" y="1920"/>
                        </a:cubicBezTo>
                        <a:cubicBezTo>
                          <a:pt x="6883" y="314"/>
                          <a:pt x="1664" y="3617"/>
                          <a:pt x="1664" y="3617"/>
                        </a:cubicBezTo>
                        <a:cubicBezTo>
                          <a:pt x="1664" y="3617"/>
                          <a:pt x="3556" y="9531"/>
                          <a:pt x="7932" y="11137"/>
                        </a:cubicBezTo>
                        <a:cubicBezTo>
                          <a:pt x="7932" y="11137"/>
                          <a:pt x="4422" y="9278"/>
                          <a:pt x="2595" y="3959"/>
                        </a:cubicBezTo>
                        <a:close/>
                        <a:moveTo>
                          <a:pt x="4896" y="4803"/>
                        </a:moveTo>
                        <a:cubicBezTo>
                          <a:pt x="8108" y="2871"/>
                          <a:pt x="10712" y="3434"/>
                          <a:pt x="10712" y="3434"/>
                        </a:cubicBezTo>
                        <a:cubicBezTo>
                          <a:pt x="7774" y="2356"/>
                          <a:pt x="4270" y="4574"/>
                          <a:pt x="4270" y="4574"/>
                        </a:cubicBezTo>
                        <a:cubicBezTo>
                          <a:pt x="4270" y="4574"/>
                          <a:pt x="5541" y="8544"/>
                          <a:pt x="8478" y="9623"/>
                        </a:cubicBezTo>
                        <a:cubicBezTo>
                          <a:pt x="8478" y="9623"/>
                          <a:pt x="6122" y="8374"/>
                          <a:pt x="4896" y="4803"/>
                        </a:cubicBezTo>
                        <a:close/>
                      </a:path>
                    </a:pathLst>
                  </a:custGeom>
                  <a:grpFill/>
                  <a:ln w="7600" cap="flat">
                    <a:noFill/>
                    <a:bevel/>
                  </a:ln>
                </p:spPr>
              </p:sp>
              <p:sp>
                <p:nvSpPr>
                  <p:cNvPr id="401" name="任意多边形: 形状 400"/>
                  <p:cNvSpPr/>
                  <p:nvPr/>
                </p:nvSpPr>
                <p:spPr>
                  <a:xfrm>
                    <a:off x="2134427" y="1163542"/>
                    <a:ext cx="20902" cy="13682"/>
                  </a:xfrm>
                  <a:custGeom>
                    <a:avLst/>
                    <a:gdLst/>
                    <a:ahLst/>
                    <a:cxnLst/>
                    <a:rect l="0" t="0" r="0" b="0"/>
                    <a:pathLst>
                      <a:path w="20902" h="13682">
                        <a:moveTo>
                          <a:pt x="6374" y="5632"/>
                        </a:moveTo>
                        <a:cubicBezTo>
                          <a:pt x="6294" y="5856"/>
                          <a:pt x="0" y="3764"/>
                          <a:pt x="0" y="3992"/>
                        </a:cubicBezTo>
                        <a:cubicBezTo>
                          <a:pt x="0" y="7209"/>
                          <a:pt x="3081" y="11154"/>
                          <a:pt x="8403" y="13108"/>
                        </a:cubicBezTo>
                        <a:cubicBezTo>
                          <a:pt x="14104" y="15201"/>
                          <a:pt x="20902" y="10896"/>
                          <a:pt x="20902" y="10896"/>
                        </a:cubicBezTo>
                        <a:cubicBezTo>
                          <a:pt x="20902" y="10896"/>
                          <a:pt x="18438" y="3191"/>
                          <a:pt x="12737" y="1099"/>
                        </a:cubicBezTo>
                        <a:cubicBezTo>
                          <a:pt x="7376" y="-869"/>
                          <a:pt x="2115" y="0"/>
                          <a:pt x="0" y="2731"/>
                        </a:cubicBezTo>
                        <a:cubicBezTo>
                          <a:pt x="0" y="2910"/>
                          <a:pt x="6447" y="5430"/>
                          <a:pt x="6374" y="5632"/>
                        </a:cubicBezTo>
                        <a:close/>
                        <a:moveTo>
                          <a:pt x="18446" y="9994"/>
                        </a:moveTo>
                        <a:cubicBezTo>
                          <a:pt x="16615" y="4688"/>
                          <a:pt x="13109" y="2816"/>
                          <a:pt x="13109" y="2816"/>
                        </a:cubicBezTo>
                        <a:cubicBezTo>
                          <a:pt x="17485" y="4422"/>
                          <a:pt x="19377" y="10336"/>
                          <a:pt x="19377" y="10336"/>
                        </a:cubicBezTo>
                        <a:cubicBezTo>
                          <a:pt x="19377" y="10336"/>
                          <a:pt x="14158" y="13640"/>
                          <a:pt x="9783" y="12034"/>
                        </a:cubicBezTo>
                        <a:cubicBezTo>
                          <a:pt x="9783" y="12034"/>
                          <a:pt x="13656" y="12885"/>
                          <a:pt x="18446" y="9994"/>
                        </a:cubicBezTo>
                        <a:close/>
                        <a:moveTo>
                          <a:pt x="16145" y="9150"/>
                        </a:moveTo>
                        <a:cubicBezTo>
                          <a:pt x="14916" y="5587"/>
                          <a:pt x="12563" y="4331"/>
                          <a:pt x="12563" y="4331"/>
                        </a:cubicBezTo>
                        <a:cubicBezTo>
                          <a:pt x="15501" y="5409"/>
                          <a:pt x="16771" y="9379"/>
                          <a:pt x="16771" y="9379"/>
                        </a:cubicBezTo>
                        <a:cubicBezTo>
                          <a:pt x="16771" y="9379"/>
                          <a:pt x="13267" y="11598"/>
                          <a:pt x="10330" y="10519"/>
                        </a:cubicBezTo>
                        <a:cubicBezTo>
                          <a:pt x="10330" y="10519"/>
                          <a:pt x="12930" y="11090"/>
                          <a:pt x="16145" y="9150"/>
                        </a:cubicBezTo>
                        <a:close/>
                      </a:path>
                    </a:pathLst>
                  </a:custGeom>
                  <a:grpFill/>
                  <a:ln w="7600" cap="flat">
                    <a:noFill/>
                    <a:bevel/>
                  </a:ln>
                </p:spPr>
              </p:sp>
              <p:sp>
                <p:nvSpPr>
                  <p:cNvPr id="402" name="任意多边形: 形状 401"/>
                  <p:cNvSpPr/>
                  <p:nvPr/>
                </p:nvSpPr>
                <p:spPr>
                  <a:xfrm>
                    <a:off x="2121283" y="1168090"/>
                    <a:ext cx="13566" cy="21081"/>
                  </a:xfrm>
                  <a:custGeom>
                    <a:avLst/>
                    <a:gdLst/>
                    <a:ahLst/>
                    <a:cxnLst/>
                    <a:rect l="0" t="0" r="0" b="0"/>
                    <a:pathLst>
                      <a:path w="13566" h="21081">
                        <a:moveTo>
                          <a:pt x="7982" y="6429"/>
                        </a:moveTo>
                        <a:cubicBezTo>
                          <a:pt x="7760" y="6347"/>
                          <a:pt x="9834" y="0"/>
                          <a:pt x="9608" y="0"/>
                        </a:cubicBezTo>
                        <a:cubicBezTo>
                          <a:pt x="6418" y="0"/>
                          <a:pt x="2506" y="3107"/>
                          <a:pt x="0" y="8475"/>
                        </a:cubicBezTo>
                        <a:cubicBezTo>
                          <a:pt x="-1506" y="14224"/>
                          <a:pt x="2762" y="21081"/>
                          <a:pt x="2762" y="21081"/>
                        </a:cubicBezTo>
                        <a:cubicBezTo>
                          <a:pt x="2762" y="21081"/>
                          <a:pt x="10402" y="18595"/>
                          <a:pt x="12477" y="12846"/>
                        </a:cubicBezTo>
                        <a:cubicBezTo>
                          <a:pt x="14428" y="7439"/>
                          <a:pt x="13680" y="2133"/>
                          <a:pt x="10858" y="0"/>
                        </a:cubicBezTo>
                        <a:cubicBezTo>
                          <a:pt x="10681" y="0"/>
                          <a:pt x="8182" y="6502"/>
                          <a:pt x="7982" y="6429"/>
                        </a:cubicBezTo>
                        <a:close/>
                        <a:moveTo>
                          <a:pt x="3656" y="18603"/>
                        </a:moveTo>
                        <a:cubicBezTo>
                          <a:pt x="8918" y="16756"/>
                          <a:pt x="10774" y="13221"/>
                          <a:pt x="10774" y="13221"/>
                        </a:cubicBezTo>
                        <a:cubicBezTo>
                          <a:pt x="9181" y="17634"/>
                          <a:pt x="3317" y="19542"/>
                          <a:pt x="3317" y="19542"/>
                        </a:cubicBezTo>
                        <a:cubicBezTo>
                          <a:pt x="3317" y="19542"/>
                          <a:pt x="0" y="14279"/>
                          <a:pt x="1634" y="9867"/>
                        </a:cubicBezTo>
                        <a:cubicBezTo>
                          <a:pt x="1634" y="9867"/>
                          <a:pt x="791" y="13773"/>
                          <a:pt x="3656" y="18603"/>
                        </a:cubicBezTo>
                        <a:close/>
                        <a:moveTo>
                          <a:pt x="4493" y="16283"/>
                        </a:moveTo>
                        <a:cubicBezTo>
                          <a:pt x="8026" y="15044"/>
                          <a:pt x="9272" y="12670"/>
                          <a:pt x="9272" y="12670"/>
                        </a:cubicBezTo>
                        <a:cubicBezTo>
                          <a:pt x="8203" y="15633"/>
                          <a:pt x="4266" y="16914"/>
                          <a:pt x="4266" y="16914"/>
                        </a:cubicBezTo>
                        <a:cubicBezTo>
                          <a:pt x="4266" y="16914"/>
                          <a:pt x="2067" y="13380"/>
                          <a:pt x="3136" y="10418"/>
                        </a:cubicBezTo>
                        <a:cubicBezTo>
                          <a:pt x="3136" y="10418"/>
                          <a:pt x="2569" y="13040"/>
                          <a:pt x="4493" y="16283"/>
                        </a:cubicBezTo>
                        <a:close/>
                      </a:path>
                    </a:pathLst>
                  </a:custGeom>
                  <a:grpFill/>
                  <a:ln w="7600" cap="flat">
                    <a:noFill/>
                    <a:bevel/>
                  </a:ln>
                </p:spPr>
              </p:sp>
              <p:sp>
                <p:nvSpPr>
                  <p:cNvPr id="403" name="任意多边形: 形状 402"/>
                  <p:cNvSpPr/>
                  <p:nvPr/>
                </p:nvSpPr>
                <p:spPr>
                  <a:xfrm>
                    <a:off x="2130962" y="1164571"/>
                    <a:ext cx="2876" cy="2901"/>
                  </a:xfrm>
                  <a:custGeom>
                    <a:avLst/>
                    <a:gdLst/>
                    <a:ahLst/>
                    <a:cxnLst/>
                    <a:rect l="0" t="0" r="0" b="0"/>
                    <a:pathLst>
                      <a:path w="2876" h="2901">
                        <a:moveTo>
                          <a:pt x="0" y="955"/>
                        </a:moveTo>
                        <a:cubicBezTo>
                          <a:pt x="359" y="202"/>
                          <a:pt x="1184" y="-186"/>
                          <a:pt x="1930" y="0"/>
                        </a:cubicBezTo>
                        <a:cubicBezTo>
                          <a:pt x="2676" y="362"/>
                          <a:pt x="3061" y="1194"/>
                          <a:pt x="2789" y="1946"/>
                        </a:cubicBezTo>
                        <a:cubicBezTo>
                          <a:pt x="2518" y="2699"/>
                          <a:pt x="1693" y="3087"/>
                          <a:pt x="946" y="2813"/>
                        </a:cubicBezTo>
                        <a:cubicBezTo>
                          <a:pt x="200" y="2539"/>
                          <a:pt x="-184" y="1707"/>
                          <a:pt x="0" y="955"/>
                        </a:cubicBezTo>
                        <a:close/>
                      </a:path>
                    </a:pathLst>
                  </a:custGeom>
                  <a:grpFill/>
                  <a:ln w="7600" cap="flat">
                    <a:noFill/>
                    <a:bevel/>
                  </a:ln>
                </p:spPr>
              </p:sp>
              <p:sp>
                <p:nvSpPr>
                  <p:cNvPr id="404" name="任意多边形: 形状 403"/>
                  <p:cNvSpPr/>
                  <p:nvPr/>
                </p:nvSpPr>
                <p:spPr>
                  <a:xfrm>
                    <a:off x="2130220" y="1142731"/>
                    <a:ext cx="13566" cy="21071"/>
                  </a:xfrm>
                  <a:custGeom>
                    <a:avLst/>
                    <a:gdLst/>
                    <a:ahLst/>
                    <a:cxnLst/>
                    <a:rect l="0" t="0" r="0" b="0"/>
                    <a:pathLst>
                      <a:path w="13566" h="21071">
                        <a:moveTo>
                          <a:pt x="5195" y="14748"/>
                        </a:moveTo>
                        <a:cubicBezTo>
                          <a:pt x="4973" y="14666"/>
                          <a:pt x="2580" y="20798"/>
                          <a:pt x="2374" y="20690"/>
                        </a:cubicBezTo>
                        <a:cubicBezTo>
                          <a:pt x="-394" y="19011"/>
                          <a:pt x="-1117" y="13743"/>
                          <a:pt x="820" y="8375"/>
                        </a:cubicBezTo>
                        <a:cubicBezTo>
                          <a:pt x="2895" y="2625"/>
                          <a:pt x="10535" y="140"/>
                          <a:pt x="10535" y="140"/>
                        </a:cubicBezTo>
                        <a:cubicBezTo>
                          <a:pt x="10535" y="140"/>
                          <a:pt x="14803" y="6997"/>
                          <a:pt x="12728" y="12746"/>
                        </a:cubicBezTo>
                        <a:cubicBezTo>
                          <a:pt x="10777" y="18153"/>
                          <a:pt x="6822" y="21732"/>
                          <a:pt x="3624" y="21149"/>
                        </a:cubicBezTo>
                        <a:cubicBezTo>
                          <a:pt x="3411" y="21127"/>
                          <a:pt x="5395" y="14821"/>
                          <a:pt x="5195" y="14748"/>
                        </a:cubicBezTo>
                        <a:close/>
                        <a:moveTo>
                          <a:pt x="9641" y="2618"/>
                        </a:moveTo>
                        <a:cubicBezTo>
                          <a:pt x="12494" y="7443"/>
                          <a:pt x="11663" y="11354"/>
                          <a:pt x="11663" y="11354"/>
                        </a:cubicBezTo>
                        <a:cubicBezTo>
                          <a:pt x="13255" y="6941"/>
                          <a:pt x="9980" y="1679"/>
                          <a:pt x="9980" y="1679"/>
                        </a:cubicBezTo>
                        <a:cubicBezTo>
                          <a:pt x="9980" y="1679"/>
                          <a:pt x="4116" y="3586"/>
                          <a:pt x="2523" y="7999"/>
                        </a:cubicBezTo>
                        <a:cubicBezTo>
                          <a:pt x="2523" y="7999"/>
                          <a:pt x="4367" y="4460"/>
                          <a:pt x="9641" y="2618"/>
                        </a:cubicBezTo>
                        <a:close/>
                        <a:moveTo>
                          <a:pt x="8803" y="4937"/>
                        </a:moveTo>
                        <a:cubicBezTo>
                          <a:pt x="10719" y="8177"/>
                          <a:pt x="10161" y="10803"/>
                          <a:pt x="10161" y="10803"/>
                        </a:cubicBezTo>
                        <a:cubicBezTo>
                          <a:pt x="11230" y="7840"/>
                          <a:pt x="9031" y="4307"/>
                          <a:pt x="9031" y="4307"/>
                        </a:cubicBezTo>
                        <a:cubicBezTo>
                          <a:pt x="9031" y="4307"/>
                          <a:pt x="5094" y="5588"/>
                          <a:pt x="4025" y="8551"/>
                        </a:cubicBezTo>
                        <a:cubicBezTo>
                          <a:pt x="4025" y="8551"/>
                          <a:pt x="5263" y="6174"/>
                          <a:pt x="8803" y="4937"/>
                        </a:cubicBezTo>
                        <a:close/>
                      </a:path>
                    </a:pathLst>
                  </a:custGeom>
                  <a:grpFill/>
                  <a:ln w="7600" cap="flat">
                    <a:noFill/>
                    <a:bevel/>
                  </a:ln>
                </p:spPr>
              </p:sp>
            </p:grpSp>
            <p:grpSp>
              <p:nvGrpSpPr>
                <p:cNvPr id="370" name="组合 369"/>
                <p:cNvGrpSpPr/>
                <p:nvPr/>
              </p:nvGrpSpPr>
              <p:grpSpPr>
                <a:xfrm rot="510912" flipH="1">
                  <a:off x="2854911" y="2785119"/>
                  <a:ext cx="371219" cy="374786"/>
                  <a:chOff x="2147838" y="1062053"/>
                  <a:chExt cx="95851" cy="96772"/>
                </a:xfrm>
                <a:grpFill/>
              </p:grpSpPr>
              <p:sp>
                <p:nvSpPr>
                  <p:cNvPr id="395" name="任意多边形: 形状 394"/>
                  <p:cNvSpPr/>
                  <p:nvPr/>
                </p:nvSpPr>
                <p:spPr>
                  <a:xfrm>
                    <a:off x="2200300" y="1086457"/>
                    <a:ext cx="43689" cy="28597"/>
                  </a:xfrm>
                  <a:custGeom>
                    <a:avLst/>
                    <a:gdLst/>
                    <a:ahLst/>
                    <a:cxnLst/>
                    <a:rect l="0" t="0" r="0" b="0"/>
                    <a:pathLst>
                      <a:path w="43689" h="28597">
                        <a:moveTo>
                          <a:pt x="13024" y="17393"/>
                        </a:moveTo>
                        <a:cubicBezTo>
                          <a:pt x="12855" y="16925"/>
                          <a:pt x="-95" y="21298"/>
                          <a:pt x="-200" y="20821"/>
                        </a:cubicBezTo>
                        <a:cubicBezTo>
                          <a:pt x="-1253" y="14096"/>
                          <a:pt x="6139" y="5850"/>
                          <a:pt x="17264" y="1767"/>
                        </a:cubicBezTo>
                        <a:cubicBezTo>
                          <a:pt x="29179" y="-2607"/>
                          <a:pt x="43389" y="6390"/>
                          <a:pt x="43389" y="6390"/>
                        </a:cubicBezTo>
                        <a:cubicBezTo>
                          <a:pt x="43389" y="6390"/>
                          <a:pt x="38237" y="22494"/>
                          <a:pt x="26322" y="26868"/>
                        </a:cubicBezTo>
                        <a:cubicBezTo>
                          <a:pt x="15117" y="30981"/>
                          <a:pt x="4122" y="29404"/>
                          <a:pt x="751" y="23456"/>
                        </a:cubicBezTo>
                        <a:cubicBezTo>
                          <a:pt x="500" y="23083"/>
                          <a:pt x="13176" y="17815"/>
                          <a:pt x="13024" y="17393"/>
                        </a:cubicBezTo>
                        <a:close/>
                        <a:moveTo>
                          <a:pt x="38254" y="8275"/>
                        </a:moveTo>
                        <a:cubicBezTo>
                          <a:pt x="34427" y="19367"/>
                          <a:pt x="27101" y="23278"/>
                          <a:pt x="27101" y="23278"/>
                        </a:cubicBezTo>
                        <a:cubicBezTo>
                          <a:pt x="36246" y="19921"/>
                          <a:pt x="40200" y="7560"/>
                          <a:pt x="40200" y="7560"/>
                        </a:cubicBezTo>
                        <a:cubicBezTo>
                          <a:pt x="40200" y="7560"/>
                          <a:pt x="29293" y="655"/>
                          <a:pt x="20148" y="4012"/>
                        </a:cubicBezTo>
                        <a:cubicBezTo>
                          <a:pt x="20148" y="4012"/>
                          <a:pt x="28244" y="2234"/>
                          <a:pt x="38254" y="8275"/>
                        </a:cubicBezTo>
                        <a:close/>
                        <a:moveTo>
                          <a:pt x="33446" y="10040"/>
                        </a:moveTo>
                        <a:cubicBezTo>
                          <a:pt x="30877" y="17486"/>
                          <a:pt x="25958" y="20112"/>
                          <a:pt x="25958" y="20112"/>
                        </a:cubicBezTo>
                        <a:cubicBezTo>
                          <a:pt x="32098" y="17858"/>
                          <a:pt x="34753" y="9560"/>
                          <a:pt x="34753" y="9560"/>
                        </a:cubicBezTo>
                        <a:cubicBezTo>
                          <a:pt x="34753" y="9560"/>
                          <a:pt x="27430" y="4924"/>
                          <a:pt x="21290" y="7178"/>
                        </a:cubicBezTo>
                        <a:cubicBezTo>
                          <a:pt x="21290" y="7178"/>
                          <a:pt x="26726" y="5984"/>
                          <a:pt x="33446" y="10040"/>
                        </a:cubicBezTo>
                        <a:close/>
                      </a:path>
                    </a:pathLst>
                  </a:custGeom>
                  <a:grpFill/>
                  <a:ln w="7600" cap="flat">
                    <a:noFill/>
                    <a:bevel/>
                  </a:ln>
                </p:spPr>
              </p:sp>
              <p:sp>
                <p:nvSpPr>
                  <p:cNvPr id="396" name="任意多边形: 形状 395"/>
                  <p:cNvSpPr/>
                  <p:nvPr/>
                </p:nvSpPr>
                <p:spPr>
                  <a:xfrm>
                    <a:off x="2147838" y="1105257"/>
                    <a:ext cx="43668" cy="28597"/>
                  </a:xfrm>
                  <a:custGeom>
                    <a:avLst/>
                    <a:gdLst/>
                    <a:ahLst/>
                    <a:cxnLst/>
                    <a:rect l="0" t="0" r="0" b="0"/>
                    <a:pathLst>
                      <a:path w="43668" h="28597">
                        <a:moveTo>
                          <a:pt x="30274" y="11519"/>
                        </a:moveTo>
                        <a:cubicBezTo>
                          <a:pt x="30105" y="11050"/>
                          <a:pt x="42812" y="6006"/>
                          <a:pt x="42589" y="5572"/>
                        </a:cubicBezTo>
                        <a:cubicBezTo>
                          <a:pt x="39109" y="0"/>
                          <a:pt x="28191" y="-1787"/>
                          <a:pt x="17066" y="2297"/>
                        </a:cubicBezTo>
                        <a:cubicBezTo>
                          <a:pt x="5151" y="6671"/>
                          <a:pt x="0" y="22775"/>
                          <a:pt x="0" y="22775"/>
                        </a:cubicBezTo>
                        <a:cubicBezTo>
                          <a:pt x="0" y="22775"/>
                          <a:pt x="14210" y="31772"/>
                          <a:pt x="26125" y="27398"/>
                        </a:cubicBezTo>
                        <a:cubicBezTo>
                          <a:pt x="37330" y="23285"/>
                          <a:pt x="44748" y="14949"/>
                          <a:pt x="43540" y="8207"/>
                        </a:cubicBezTo>
                        <a:cubicBezTo>
                          <a:pt x="43494" y="7758"/>
                          <a:pt x="30426" y="11940"/>
                          <a:pt x="30274" y="11519"/>
                        </a:cubicBezTo>
                        <a:close/>
                        <a:moveTo>
                          <a:pt x="5135" y="20890"/>
                        </a:moveTo>
                        <a:cubicBezTo>
                          <a:pt x="15136" y="26906"/>
                          <a:pt x="23241" y="25153"/>
                          <a:pt x="23241" y="25153"/>
                        </a:cubicBezTo>
                        <a:cubicBezTo>
                          <a:pt x="14096" y="28510"/>
                          <a:pt x="3189" y="21604"/>
                          <a:pt x="3189" y="21604"/>
                        </a:cubicBezTo>
                        <a:cubicBezTo>
                          <a:pt x="3189" y="21604"/>
                          <a:pt x="7143" y="9244"/>
                          <a:pt x="16288" y="5887"/>
                        </a:cubicBezTo>
                        <a:cubicBezTo>
                          <a:pt x="16288" y="5887"/>
                          <a:pt x="8953" y="9773"/>
                          <a:pt x="5135" y="20890"/>
                        </a:cubicBezTo>
                        <a:close/>
                        <a:moveTo>
                          <a:pt x="9943" y="19125"/>
                        </a:moveTo>
                        <a:cubicBezTo>
                          <a:pt x="16657" y="23164"/>
                          <a:pt x="22099" y="21987"/>
                          <a:pt x="22099" y="21987"/>
                        </a:cubicBezTo>
                        <a:cubicBezTo>
                          <a:pt x="15959" y="24241"/>
                          <a:pt x="8636" y="19605"/>
                          <a:pt x="8636" y="19605"/>
                        </a:cubicBezTo>
                        <a:cubicBezTo>
                          <a:pt x="8636" y="19605"/>
                          <a:pt x="11291" y="11306"/>
                          <a:pt x="17431" y="9052"/>
                        </a:cubicBezTo>
                        <a:cubicBezTo>
                          <a:pt x="17431" y="9052"/>
                          <a:pt x="12506" y="11661"/>
                          <a:pt x="9943" y="19125"/>
                        </a:cubicBezTo>
                        <a:close/>
                      </a:path>
                    </a:pathLst>
                  </a:custGeom>
                  <a:grpFill/>
                  <a:ln w="7600" cap="flat">
                    <a:noFill/>
                    <a:bevel/>
                  </a:ln>
                </p:spPr>
              </p:sp>
              <p:sp>
                <p:nvSpPr>
                  <p:cNvPr id="397" name="任意多边形: 形状 396"/>
                  <p:cNvSpPr/>
                  <p:nvPr/>
                </p:nvSpPr>
                <p:spPr>
                  <a:xfrm>
                    <a:off x="2172528" y="1062053"/>
                    <a:ext cx="28355" cy="44041"/>
                  </a:xfrm>
                  <a:custGeom>
                    <a:avLst/>
                    <a:gdLst/>
                    <a:ahLst/>
                    <a:cxnLst/>
                    <a:rect l="0" t="0" r="0" b="0"/>
                    <a:pathLst>
                      <a:path w="28355" h="44041">
                        <a:moveTo>
                          <a:pt x="16934" y="30533"/>
                        </a:moveTo>
                        <a:cubicBezTo>
                          <a:pt x="17398" y="30362"/>
                          <a:pt x="22400" y="43177"/>
                          <a:pt x="22830" y="42953"/>
                        </a:cubicBezTo>
                        <a:cubicBezTo>
                          <a:pt x="28615" y="39443"/>
                          <a:pt x="30126" y="28432"/>
                          <a:pt x="26077" y="17212"/>
                        </a:cubicBezTo>
                        <a:cubicBezTo>
                          <a:pt x="21741" y="5195"/>
                          <a:pt x="5773" y="0"/>
                          <a:pt x="5773" y="0"/>
                        </a:cubicBezTo>
                        <a:cubicBezTo>
                          <a:pt x="5773" y="0"/>
                          <a:pt x="-3148" y="14331"/>
                          <a:pt x="1189" y="26348"/>
                        </a:cubicBezTo>
                        <a:cubicBezTo>
                          <a:pt x="5267" y="37649"/>
                          <a:pt x="13533" y="45131"/>
                          <a:pt x="20218" y="43912"/>
                        </a:cubicBezTo>
                        <a:cubicBezTo>
                          <a:pt x="20662" y="43866"/>
                          <a:pt x="16516" y="30686"/>
                          <a:pt x="16934" y="30533"/>
                        </a:cubicBezTo>
                        <a:close/>
                        <a:moveTo>
                          <a:pt x="7642" y="5179"/>
                        </a:moveTo>
                        <a:cubicBezTo>
                          <a:pt x="1677" y="15265"/>
                          <a:pt x="3415" y="23439"/>
                          <a:pt x="3415" y="23439"/>
                        </a:cubicBezTo>
                        <a:cubicBezTo>
                          <a:pt x="0" y="14216"/>
                          <a:pt x="6934" y="3216"/>
                          <a:pt x="6934" y="3216"/>
                        </a:cubicBezTo>
                        <a:cubicBezTo>
                          <a:pt x="6934" y="3216"/>
                          <a:pt x="19189" y="7204"/>
                          <a:pt x="22518" y="16427"/>
                        </a:cubicBezTo>
                        <a:cubicBezTo>
                          <a:pt x="22518" y="16427"/>
                          <a:pt x="18665" y="9030"/>
                          <a:pt x="7642" y="5179"/>
                        </a:cubicBezTo>
                        <a:close/>
                        <a:moveTo>
                          <a:pt x="9392" y="10028"/>
                        </a:moveTo>
                        <a:cubicBezTo>
                          <a:pt x="5387" y="16799"/>
                          <a:pt x="6554" y="22287"/>
                          <a:pt x="6554" y="22287"/>
                        </a:cubicBezTo>
                        <a:cubicBezTo>
                          <a:pt x="4319" y="16095"/>
                          <a:pt x="8916" y="8710"/>
                          <a:pt x="8916" y="8710"/>
                        </a:cubicBezTo>
                        <a:cubicBezTo>
                          <a:pt x="8916" y="8710"/>
                          <a:pt x="17145" y="11387"/>
                          <a:pt x="19379" y="17579"/>
                        </a:cubicBezTo>
                        <a:cubicBezTo>
                          <a:pt x="19379" y="17579"/>
                          <a:pt x="16792" y="12613"/>
                          <a:pt x="9392" y="10028"/>
                        </a:cubicBezTo>
                        <a:close/>
                      </a:path>
                    </a:pathLst>
                  </a:custGeom>
                  <a:grpFill/>
                  <a:ln w="7600" cap="flat">
                    <a:noFill/>
                    <a:bevel/>
                  </a:ln>
                </p:spPr>
              </p:sp>
              <p:sp>
                <p:nvSpPr>
                  <p:cNvPr id="398" name="任意多边形: 形状 397"/>
                  <p:cNvSpPr/>
                  <p:nvPr/>
                </p:nvSpPr>
                <p:spPr>
                  <a:xfrm>
                    <a:off x="2192757" y="1107408"/>
                    <a:ext cx="6012" cy="6063"/>
                  </a:xfrm>
                  <a:custGeom>
                    <a:avLst/>
                    <a:gdLst/>
                    <a:ahLst/>
                    <a:cxnLst/>
                    <a:rect l="0" t="0" r="0" b="0"/>
                    <a:pathLst>
                      <a:path w="6012" h="6063">
                        <a:moveTo>
                          <a:pt x="5830" y="1995"/>
                        </a:moveTo>
                        <a:cubicBezTo>
                          <a:pt x="6398" y="3568"/>
                          <a:pt x="5593" y="5307"/>
                          <a:pt x="4034" y="5880"/>
                        </a:cubicBezTo>
                        <a:cubicBezTo>
                          <a:pt x="2474" y="6452"/>
                          <a:pt x="750" y="5641"/>
                          <a:pt x="182" y="4068"/>
                        </a:cubicBezTo>
                        <a:cubicBezTo>
                          <a:pt x="-386" y="2495"/>
                          <a:pt x="419" y="756"/>
                          <a:pt x="1978" y="184"/>
                        </a:cubicBezTo>
                        <a:cubicBezTo>
                          <a:pt x="3538" y="-389"/>
                          <a:pt x="5262" y="422"/>
                          <a:pt x="5830" y="1995"/>
                        </a:cubicBezTo>
                        <a:close/>
                      </a:path>
                    </a:pathLst>
                  </a:custGeom>
                  <a:grpFill/>
                  <a:ln w="7600" cap="flat">
                    <a:noFill/>
                    <a:bevel/>
                  </a:ln>
                </p:spPr>
              </p:sp>
              <p:sp>
                <p:nvSpPr>
                  <p:cNvPr id="399" name="任意多边形: 形状 398"/>
                  <p:cNvSpPr/>
                  <p:nvPr/>
                </p:nvSpPr>
                <p:spPr>
                  <a:xfrm>
                    <a:off x="2191207" y="1115066"/>
                    <a:ext cx="28355" cy="44062"/>
                  </a:xfrm>
                  <a:custGeom>
                    <a:avLst/>
                    <a:gdLst/>
                    <a:ahLst/>
                    <a:cxnLst/>
                    <a:rect l="0" t="0" r="0" b="0"/>
                    <a:pathLst>
                      <a:path w="28355" h="44062">
                        <a:moveTo>
                          <a:pt x="11109" y="13135"/>
                        </a:moveTo>
                        <a:cubicBezTo>
                          <a:pt x="11573" y="12964"/>
                          <a:pt x="7237" y="-95"/>
                          <a:pt x="7710" y="-202"/>
                        </a:cubicBezTo>
                        <a:cubicBezTo>
                          <a:pt x="14378" y="-1263"/>
                          <a:pt x="22554" y="6192"/>
                          <a:pt x="26603" y="17411"/>
                        </a:cubicBezTo>
                        <a:cubicBezTo>
                          <a:pt x="30940" y="29428"/>
                          <a:pt x="22019" y="43759"/>
                          <a:pt x="22019" y="43759"/>
                        </a:cubicBezTo>
                        <a:cubicBezTo>
                          <a:pt x="22019" y="43759"/>
                          <a:pt x="6051" y="38564"/>
                          <a:pt x="1714" y="26547"/>
                        </a:cubicBezTo>
                        <a:cubicBezTo>
                          <a:pt x="-2364" y="15246"/>
                          <a:pt x="-801" y="4157"/>
                          <a:pt x="5097" y="757"/>
                        </a:cubicBezTo>
                        <a:cubicBezTo>
                          <a:pt x="5467" y="504"/>
                          <a:pt x="10691" y="13288"/>
                          <a:pt x="11109" y="13135"/>
                        </a:cubicBezTo>
                        <a:close/>
                        <a:moveTo>
                          <a:pt x="20150" y="38580"/>
                        </a:moveTo>
                        <a:cubicBezTo>
                          <a:pt x="9152" y="34721"/>
                          <a:pt x="5274" y="27332"/>
                          <a:pt x="5274" y="27332"/>
                        </a:cubicBezTo>
                        <a:cubicBezTo>
                          <a:pt x="8602" y="36555"/>
                          <a:pt x="20858" y="40543"/>
                          <a:pt x="20858" y="40543"/>
                        </a:cubicBezTo>
                        <a:cubicBezTo>
                          <a:pt x="20858" y="40543"/>
                          <a:pt x="27705" y="29543"/>
                          <a:pt x="24376" y="20320"/>
                        </a:cubicBezTo>
                        <a:cubicBezTo>
                          <a:pt x="24376" y="20320"/>
                          <a:pt x="26139" y="28485"/>
                          <a:pt x="20150" y="38580"/>
                        </a:cubicBezTo>
                        <a:close/>
                        <a:moveTo>
                          <a:pt x="18400" y="33732"/>
                        </a:moveTo>
                        <a:cubicBezTo>
                          <a:pt x="11016" y="31140"/>
                          <a:pt x="8413" y="26180"/>
                          <a:pt x="8413" y="26180"/>
                        </a:cubicBezTo>
                        <a:cubicBezTo>
                          <a:pt x="10647" y="32372"/>
                          <a:pt x="18876" y="35049"/>
                          <a:pt x="18876" y="35049"/>
                        </a:cubicBezTo>
                        <a:cubicBezTo>
                          <a:pt x="18876" y="35049"/>
                          <a:pt x="23472" y="27665"/>
                          <a:pt x="21238" y="21472"/>
                        </a:cubicBezTo>
                        <a:cubicBezTo>
                          <a:pt x="21238" y="21472"/>
                          <a:pt x="22421" y="26954"/>
                          <a:pt x="18400" y="33732"/>
                        </a:cubicBezTo>
                        <a:close/>
                      </a:path>
                    </a:pathLst>
                  </a:custGeom>
                  <a:grpFill/>
                  <a:ln w="7600" cap="flat">
                    <a:noFill/>
                    <a:bevel/>
                  </a:ln>
                </p:spPr>
              </p:sp>
            </p:grpSp>
            <p:grpSp>
              <p:nvGrpSpPr>
                <p:cNvPr id="371" name="组合 370"/>
                <p:cNvGrpSpPr/>
                <p:nvPr/>
              </p:nvGrpSpPr>
              <p:grpSpPr>
                <a:xfrm rot="510912" flipH="1">
                  <a:off x="2810265" y="2645694"/>
                  <a:ext cx="198225" cy="200131"/>
                  <a:chOff x="2212330" y="1031712"/>
                  <a:chExt cx="51183" cy="51675"/>
                </a:xfrm>
                <a:grpFill/>
              </p:grpSpPr>
              <p:sp>
                <p:nvSpPr>
                  <p:cNvPr id="390" name="任意多边形: 形状 389"/>
                  <p:cNvSpPr/>
                  <p:nvPr/>
                </p:nvSpPr>
                <p:spPr>
                  <a:xfrm>
                    <a:off x="2212227" y="1054138"/>
                    <a:ext cx="23215" cy="14437"/>
                  </a:xfrm>
                  <a:custGeom>
                    <a:avLst/>
                    <a:gdLst/>
                    <a:ahLst/>
                    <a:cxnLst/>
                    <a:rect l="0" t="0" r="0" b="0"/>
                    <a:pathLst>
                      <a:path w="23215" h="14437">
                        <a:moveTo>
                          <a:pt x="16311" y="6020"/>
                        </a:moveTo>
                        <a:cubicBezTo>
                          <a:pt x="16378" y="6270"/>
                          <a:pt x="23275" y="4598"/>
                          <a:pt x="23308" y="4850"/>
                        </a:cubicBezTo>
                        <a:cubicBezTo>
                          <a:pt x="23551" y="8378"/>
                          <a:pt x="19356" y="12308"/>
                          <a:pt x="13415" y="13913"/>
                        </a:cubicBezTo>
                        <a:cubicBezTo>
                          <a:pt x="7053" y="15632"/>
                          <a:pt x="103" y="10328"/>
                          <a:pt x="103" y="10328"/>
                        </a:cubicBezTo>
                        <a:cubicBezTo>
                          <a:pt x="103" y="10328"/>
                          <a:pt x="3492" y="2229"/>
                          <a:pt x="9854" y="510"/>
                        </a:cubicBezTo>
                        <a:cubicBezTo>
                          <a:pt x="15838" y="-1107"/>
                          <a:pt x="21457" y="211"/>
                          <a:pt x="22935" y="3443"/>
                        </a:cubicBezTo>
                        <a:cubicBezTo>
                          <a:pt x="23048" y="3647"/>
                          <a:pt x="16251" y="5795"/>
                          <a:pt x="16311" y="6020"/>
                        </a:cubicBezTo>
                        <a:close/>
                        <a:moveTo>
                          <a:pt x="2845" y="9587"/>
                        </a:moveTo>
                        <a:cubicBezTo>
                          <a:pt x="5324" y="4021"/>
                          <a:pt x="9291" y="2332"/>
                          <a:pt x="9291" y="2332"/>
                        </a:cubicBezTo>
                        <a:cubicBezTo>
                          <a:pt x="4407" y="3651"/>
                          <a:pt x="1806" y="9867"/>
                          <a:pt x="1806" y="9867"/>
                        </a:cubicBezTo>
                        <a:cubicBezTo>
                          <a:pt x="1806" y="9867"/>
                          <a:pt x="7140" y="13939"/>
                          <a:pt x="12024" y="12619"/>
                        </a:cubicBezTo>
                        <a:cubicBezTo>
                          <a:pt x="12024" y="12619"/>
                          <a:pt x="7754" y="13170"/>
                          <a:pt x="2845" y="9587"/>
                        </a:cubicBezTo>
                        <a:close/>
                        <a:moveTo>
                          <a:pt x="5412" y="8893"/>
                        </a:moveTo>
                        <a:cubicBezTo>
                          <a:pt x="7076" y="5156"/>
                          <a:pt x="9740" y="4022"/>
                          <a:pt x="9740" y="4022"/>
                        </a:cubicBezTo>
                        <a:cubicBezTo>
                          <a:pt x="6461" y="4908"/>
                          <a:pt x="4715" y="9081"/>
                          <a:pt x="4715" y="9081"/>
                        </a:cubicBezTo>
                        <a:cubicBezTo>
                          <a:pt x="4715" y="9081"/>
                          <a:pt x="8296" y="11815"/>
                          <a:pt x="11575" y="10929"/>
                        </a:cubicBezTo>
                        <a:cubicBezTo>
                          <a:pt x="11575" y="10929"/>
                          <a:pt x="8708" y="11299"/>
                          <a:pt x="5412" y="8893"/>
                        </a:cubicBezTo>
                        <a:close/>
                      </a:path>
                    </a:pathLst>
                  </a:custGeom>
                  <a:grpFill/>
                  <a:ln w="7600" cap="flat">
                    <a:noFill/>
                    <a:bevel/>
                  </a:ln>
                </p:spPr>
              </p:sp>
              <p:sp>
                <p:nvSpPr>
                  <p:cNvPr id="391" name="任意多边形: 形状 390"/>
                  <p:cNvSpPr/>
                  <p:nvPr/>
                </p:nvSpPr>
                <p:spPr>
                  <a:xfrm>
                    <a:off x="2240310" y="1046705"/>
                    <a:ext cx="23203" cy="14437"/>
                  </a:xfrm>
                  <a:custGeom>
                    <a:avLst/>
                    <a:gdLst/>
                    <a:ahLst/>
                    <a:cxnLst/>
                    <a:rect l="0" t="0" r="0" b="0"/>
                    <a:pathLst>
                      <a:path w="23203" h="14437">
                        <a:moveTo>
                          <a:pt x="7031" y="8371"/>
                        </a:moveTo>
                        <a:cubicBezTo>
                          <a:pt x="7097" y="8621"/>
                          <a:pt x="0" y="10651"/>
                          <a:pt x="0" y="10886"/>
                        </a:cubicBezTo>
                        <a:cubicBezTo>
                          <a:pt x="1930" y="14064"/>
                          <a:pt x="7512" y="15352"/>
                          <a:pt x="13452" y="13746"/>
                        </a:cubicBezTo>
                        <a:cubicBezTo>
                          <a:pt x="19814" y="12027"/>
                          <a:pt x="23203" y="3928"/>
                          <a:pt x="23203" y="3928"/>
                        </a:cubicBezTo>
                        <a:cubicBezTo>
                          <a:pt x="23203" y="3928"/>
                          <a:pt x="16253" y="-1376"/>
                          <a:pt x="9891" y="0"/>
                        </a:cubicBezTo>
                        <a:cubicBezTo>
                          <a:pt x="3908" y="1960"/>
                          <a:pt x="0" y="5935"/>
                          <a:pt x="0" y="9479"/>
                        </a:cubicBezTo>
                        <a:cubicBezTo>
                          <a:pt x="0" y="9713"/>
                          <a:pt x="6971" y="8146"/>
                          <a:pt x="7031" y="8371"/>
                        </a:cubicBezTo>
                        <a:close/>
                        <a:moveTo>
                          <a:pt x="20461" y="4669"/>
                        </a:moveTo>
                        <a:cubicBezTo>
                          <a:pt x="15556" y="1099"/>
                          <a:pt x="11283" y="1637"/>
                          <a:pt x="11283" y="1637"/>
                        </a:cubicBezTo>
                        <a:cubicBezTo>
                          <a:pt x="16166" y="0"/>
                          <a:pt x="21500" y="4388"/>
                          <a:pt x="21500" y="4388"/>
                        </a:cubicBezTo>
                        <a:cubicBezTo>
                          <a:pt x="21500" y="4388"/>
                          <a:pt x="18899" y="10604"/>
                          <a:pt x="14016" y="11924"/>
                        </a:cubicBezTo>
                        <a:cubicBezTo>
                          <a:pt x="14016" y="11924"/>
                          <a:pt x="17986" y="10248"/>
                          <a:pt x="20461" y="4669"/>
                        </a:cubicBezTo>
                        <a:close/>
                        <a:moveTo>
                          <a:pt x="17894" y="5363"/>
                        </a:moveTo>
                        <a:cubicBezTo>
                          <a:pt x="14601" y="2966"/>
                          <a:pt x="11732" y="3327"/>
                          <a:pt x="11732" y="3327"/>
                        </a:cubicBezTo>
                        <a:cubicBezTo>
                          <a:pt x="15010" y="2441"/>
                          <a:pt x="18592" y="5174"/>
                          <a:pt x="18592" y="5174"/>
                        </a:cubicBezTo>
                        <a:cubicBezTo>
                          <a:pt x="18592" y="5174"/>
                          <a:pt x="16845" y="9348"/>
                          <a:pt x="13567" y="10234"/>
                        </a:cubicBezTo>
                        <a:cubicBezTo>
                          <a:pt x="13567" y="10234"/>
                          <a:pt x="16232" y="9108"/>
                          <a:pt x="17894" y="5363"/>
                        </a:cubicBezTo>
                        <a:close/>
                      </a:path>
                    </a:pathLst>
                  </a:custGeom>
                  <a:grpFill/>
                  <a:ln w="7600" cap="flat">
                    <a:noFill/>
                    <a:bevel/>
                  </a:ln>
                </p:spPr>
              </p:sp>
              <p:sp>
                <p:nvSpPr>
                  <p:cNvPr id="392" name="任意多边形: 形状 391"/>
                  <p:cNvSpPr/>
                  <p:nvPr/>
                </p:nvSpPr>
                <p:spPr>
                  <a:xfrm>
                    <a:off x="2234366" y="1059986"/>
                    <a:ext cx="14315" cy="23401"/>
                  </a:xfrm>
                  <a:custGeom>
                    <a:avLst/>
                    <a:gdLst/>
                    <a:ahLst/>
                    <a:cxnLst/>
                    <a:rect l="0" t="0" r="0" b="0"/>
                    <a:pathLst>
                      <a:path w="14315" h="23401">
                        <a:moveTo>
                          <a:pt x="6015" y="7091"/>
                        </a:moveTo>
                        <a:cubicBezTo>
                          <a:pt x="5767" y="7158"/>
                          <a:pt x="3754" y="0"/>
                          <a:pt x="3521" y="0"/>
                        </a:cubicBezTo>
                        <a:cubicBezTo>
                          <a:pt x="0" y="1946"/>
                          <a:pt x="-906" y="7576"/>
                          <a:pt x="0" y="13567"/>
                        </a:cubicBezTo>
                        <a:cubicBezTo>
                          <a:pt x="2390" y="19984"/>
                          <a:pt x="10420" y="23401"/>
                          <a:pt x="10420" y="23401"/>
                        </a:cubicBezTo>
                        <a:cubicBezTo>
                          <a:pt x="10420" y="23401"/>
                          <a:pt x="15680" y="16392"/>
                          <a:pt x="13975" y="9975"/>
                        </a:cubicBezTo>
                        <a:cubicBezTo>
                          <a:pt x="12372" y="3941"/>
                          <a:pt x="8430" y="0"/>
                          <a:pt x="4916" y="0"/>
                        </a:cubicBezTo>
                        <a:cubicBezTo>
                          <a:pt x="4684" y="0"/>
                          <a:pt x="6238" y="7031"/>
                          <a:pt x="6015" y="7091"/>
                        </a:cubicBezTo>
                        <a:close/>
                        <a:moveTo>
                          <a:pt x="9685" y="20636"/>
                        </a:moveTo>
                        <a:cubicBezTo>
                          <a:pt x="13225" y="15688"/>
                          <a:pt x="12692" y="11379"/>
                          <a:pt x="12692" y="11379"/>
                        </a:cubicBezTo>
                        <a:cubicBezTo>
                          <a:pt x="14001" y="16304"/>
                          <a:pt x="9964" y="21684"/>
                          <a:pt x="9964" y="21684"/>
                        </a:cubicBezTo>
                        <a:cubicBezTo>
                          <a:pt x="9964" y="21684"/>
                          <a:pt x="3801" y="19061"/>
                          <a:pt x="2492" y="14136"/>
                        </a:cubicBezTo>
                        <a:cubicBezTo>
                          <a:pt x="2492" y="14136"/>
                          <a:pt x="4154" y="18140"/>
                          <a:pt x="9685" y="20636"/>
                        </a:cubicBezTo>
                        <a:close/>
                        <a:moveTo>
                          <a:pt x="8998" y="18047"/>
                        </a:moveTo>
                        <a:cubicBezTo>
                          <a:pt x="11374" y="14725"/>
                          <a:pt x="11016" y="11832"/>
                          <a:pt x="11016" y="11832"/>
                        </a:cubicBezTo>
                        <a:cubicBezTo>
                          <a:pt x="11895" y="15139"/>
                          <a:pt x="9184" y="18750"/>
                          <a:pt x="9184" y="18750"/>
                        </a:cubicBezTo>
                        <a:cubicBezTo>
                          <a:pt x="9184" y="18750"/>
                          <a:pt x="5047" y="16989"/>
                          <a:pt x="4168" y="13683"/>
                        </a:cubicBezTo>
                        <a:cubicBezTo>
                          <a:pt x="4168" y="13683"/>
                          <a:pt x="5284" y="16371"/>
                          <a:pt x="8998" y="18047"/>
                        </a:cubicBezTo>
                        <a:close/>
                      </a:path>
                    </a:pathLst>
                  </a:custGeom>
                  <a:grpFill/>
                  <a:ln w="7600" cap="flat">
                    <a:noFill/>
                    <a:bevel/>
                  </a:ln>
                </p:spPr>
              </p:sp>
              <p:sp>
                <p:nvSpPr>
                  <p:cNvPr id="393" name="任意多边形: 形状 392"/>
                  <p:cNvSpPr/>
                  <p:nvPr/>
                </p:nvSpPr>
                <p:spPr>
                  <a:xfrm>
                    <a:off x="2236360" y="1055975"/>
                    <a:ext cx="3123" cy="3150"/>
                  </a:xfrm>
                  <a:custGeom>
                    <a:avLst/>
                    <a:gdLst/>
                    <a:ahLst/>
                    <a:cxnLst/>
                    <a:rect l="0" t="0" r="0" b="0"/>
                    <a:pathLst>
                      <a:path w="3123" h="3150">
                        <a:moveTo>
                          <a:pt x="0" y="1982"/>
                        </a:moveTo>
                        <a:cubicBezTo>
                          <a:pt x="-170" y="1142"/>
                          <a:pt x="325" y="279"/>
                          <a:pt x="1157" y="0"/>
                        </a:cubicBezTo>
                        <a:cubicBezTo>
                          <a:pt x="1990" y="-171"/>
                          <a:pt x="2846" y="327"/>
                          <a:pt x="3069" y="1167"/>
                        </a:cubicBezTo>
                        <a:cubicBezTo>
                          <a:pt x="3293" y="2007"/>
                          <a:pt x="2798" y="2871"/>
                          <a:pt x="1966" y="3096"/>
                        </a:cubicBezTo>
                        <a:cubicBezTo>
                          <a:pt x="1133" y="3321"/>
                          <a:pt x="277" y="2822"/>
                          <a:pt x="0" y="1982"/>
                        </a:cubicBezTo>
                        <a:close/>
                      </a:path>
                    </a:pathLst>
                  </a:custGeom>
                  <a:grpFill/>
                  <a:ln w="7600" cap="flat">
                    <a:noFill/>
                    <a:bevel/>
                  </a:ln>
                </p:spPr>
              </p:sp>
              <p:sp>
                <p:nvSpPr>
                  <p:cNvPr id="394" name="任意多边形: 形状 393"/>
                  <p:cNvSpPr/>
                  <p:nvPr/>
                </p:nvSpPr>
                <p:spPr>
                  <a:xfrm>
                    <a:off x="2226982" y="1031608"/>
                    <a:ext cx="14315" cy="23413"/>
                  </a:xfrm>
                  <a:custGeom>
                    <a:avLst/>
                    <a:gdLst/>
                    <a:ahLst/>
                    <a:cxnLst/>
                    <a:rect l="0" t="0" r="0" b="0"/>
                    <a:pathLst>
                      <a:path w="14315" h="23413">
                        <a:moveTo>
                          <a:pt x="8346" y="16451"/>
                        </a:moveTo>
                        <a:cubicBezTo>
                          <a:pt x="8098" y="16518"/>
                          <a:pt x="9756" y="23474"/>
                          <a:pt x="9506" y="23508"/>
                        </a:cubicBezTo>
                        <a:cubicBezTo>
                          <a:pt x="6008" y="23752"/>
                          <a:pt x="2112" y="19521"/>
                          <a:pt x="520" y="13530"/>
                        </a:cubicBezTo>
                        <a:cubicBezTo>
                          <a:pt x="-1185" y="7113"/>
                          <a:pt x="4075" y="104"/>
                          <a:pt x="4075" y="104"/>
                        </a:cubicBezTo>
                        <a:cubicBezTo>
                          <a:pt x="4075" y="104"/>
                          <a:pt x="12105" y="3522"/>
                          <a:pt x="13810" y="9939"/>
                        </a:cubicBezTo>
                        <a:cubicBezTo>
                          <a:pt x="15413" y="15973"/>
                          <a:pt x="14106" y="21641"/>
                          <a:pt x="10901" y="23131"/>
                        </a:cubicBezTo>
                        <a:cubicBezTo>
                          <a:pt x="10699" y="23245"/>
                          <a:pt x="8569" y="16390"/>
                          <a:pt x="8346" y="16451"/>
                        </a:cubicBezTo>
                        <a:close/>
                        <a:moveTo>
                          <a:pt x="4810" y="2870"/>
                        </a:moveTo>
                        <a:cubicBezTo>
                          <a:pt x="10328" y="5369"/>
                          <a:pt x="12003" y="9370"/>
                          <a:pt x="12003" y="9370"/>
                        </a:cubicBezTo>
                        <a:cubicBezTo>
                          <a:pt x="10695" y="4445"/>
                          <a:pt x="4531" y="1822"/>
                          <a:pt x="4531" y="1822"/>
                        </a:cubicBezTo>
                        <a:cubicBezTo>
                          <a:pt x="4531" y="1822"/>
                          <a:pt x="494" y="7201"/>
                          <a:pt x="1803" y="12126"/>
                        </a:cubicBezTo>
                        <a:cubicBezTo>
                          <a:pt x="1803" y="12126"/>
                          <a:pt x="1257" y="7821"/>
                          <a:pt x="4810" y="2870"/>
                        </a:cubicBezTo>
                        <a:close/>
                        <a:moveTo>
                          <a:pt x="5498" y="5459"/>
                        </a:moveTo>
                        <a:cubicBezTo>
                          <a:pt x="9202" y="7137"/>
                          <a:pt x="10327" y="9823"/>
                          <a:pt x="10327" y="9823"/>
                        </a:cubicBezTo>
                        <a:cubicBezTo>
                          <a:pt x="9449" y="6516"/>
                          <a:pt x="5311" y="4755"/>
                          <a:pt x="5311" y="4755"/>
                        </a:cubicBezTo>
                        <a:cubicBezTo>
                          <a:pt x="5311" y="4755"/>
                          <a:pt x="2600" y="8367"/>
                          <a:pt x="3479" y="11674"/>
                        </a:cubicBezTo>
                        <a:cubicBezTo>
                          <a:pt x="3479" y="11674"/>
                          <a:pt x="3112" y="8783"/>
                          <a:pt x="5498" y="5459"/>
                        </a:cubicBezTo>
                        <a:close/>
                      </a:path>
                    </a:pathLst>
                  </a:custGeom>
                  <a:grpFill/>
                  <a:ln w="7600" cap="flat">
                    <a:noFill/>
                    <a:bevel/>
                  </a:ln>
                </p:spPr>
              </p:sp>
            </p:grpSp>
            <p:grpSp>
              <p:nvGrpSpPr>
                <p:cNvPr id="372" name="组合 371"/>
                <p:cNvGrpSpPr/>
                <p:nvPr/>
              </p:nvGrpSpPr>
              <p:grpSpPr>
                <a:xfrm rot="510912" flipH="1">
                  <a:off x="2262792" y="2554123"/>
                  <a:ext cx="666905" cy="673318"/>
                  <a:chOff x="2226239" y="1019627"/>
                  <a:chExt cx="172199" cy="173855"/>
                </a:xfrm>
                <a:grpFill/>
              </p:grpSpPr>
              <p:sp>
                <p:nvSpPr>
                  <p:cNvPr id="385" name="任意多边形: 形状 384"/>
                  <p:cNvSpPr/>
                  <p:nvPr/>
                </p:nvSpPr>
                <p:spPr>
                  <a:xfrm>
                    <a:off x="2320489" y="1063469"/>
                    <a:ext cx="78487" cy="51374"/>
                  </a:xfrm>
                  <a:custGeom>
                    <a:avLst/>
                    <a:gdLst/>
                    <a:ahLst/>
                    <a:cxnLst/>
                    <a:rect l="0" t="0" r="0" b="0"/>
                    <a:pathLst>
                      <a:path w="78487" h="51374">
                        <a:moveTo>
                          <a:pt x="23397" y="31247"/>
                        </a:moveTo>
                        <a:cubicBezTo>
                          <a:pt x="23094" y="30406"/>
                          <a:pt x="-170" y="38262"/>
                          <a:pt x="-360" y="37406"/>
                        </a:cubicBezTo>
                        <a:cubicBezTo>
                          <a:pt x="-2250" y="25324"/>
                          <a:pt x="11029" y="10510"/>
                          <a:pt x="31014" y="3174"/>
                        </a:cubicBezTo>
                        <a:cubicBezTo>
                          <a:pt x="52420" y="-4684"/>
                          <a:pt x="77949" y="11479"/>
                          <a:pt x="77949" y="11479"/>
                        </a:cubicBezTo>
                        <a:cubicBezTo>
                          <a:pt x="77949" y="11479"/>
                          <a:pt x="68694" y="40410"/>
                          <a:pt x="47288" y="48268"/>
                        </a:cubicBezTo>
                        <a:cubicBezTo>
                          <a:pt x="27158" y="55658"/>
                          <a:pt x="7404" y="52825"/>
                          <a:pt x="1348" y="42139"/>
                        </a:cubicBezTo>
                        <a:cubicBezTo>
                          <a:pt x="898" y="41468"/>
                          <a:pt x="23670" y="32004"/>
                          <a:pt x="23397" y="31247"/>
                        </a:cubicBezTo>
                        <a:close/>
                        <a:moveTo>
                          <a:pt x="68723" y="14866"/>
                        </a:moveTo>
                        <a:cubicBezTo>
                          <a:pt x="61848" y="34792"/>
                          <a:pt x="48687" y="41819"/>
                          <a:pt x="48687" y="41819"/>
                        </a:cubicBezTo>
                        <a:cubicBezTo>
                          <a:pt x="65116" y="35788"/>
                          <a:pt x="72219" y="13583"/>
                          <a:pt x="72219" y="13583"/>
                        </a:cubicBezTo>
                        <a:cubicBezTo>
                          <a:pt x="72219" y="13583"/>
                          <a:pt x="52626" y="1177"/>
                          <a:pt x="36196" y="7208"/>
                        </a:cubicBezTo>
                        <a:cubicBezTo>
                          <a:pt x="36196" y="7208"/>
                          <a:pt x="50740" y="4013"/>
                          <a:pt x="68723" y="14866"/>
                        </a:cubicBezTo>
                        <a:close/>
                        <a:moveTo>
                          <a:pt x="60087" y="18036"/>
                        </a:moveTo>
                        <a:cubicBezTo>
                          <a:pt x="55471" y="31415"/>
                          <a:pt x="46634" y="36132"/>
                          <a:pt x="46634" y="36132"/>
                        </a:cubicBezTo>
                        <a:cubicBezTo>
                          <a:pt x="57665" y="32083"/>
                          <a:pt x="62434" y="17175"/>
                          <a:pt x="62434" y="17175"/>
                        </a:cubicBezTo>
                        <a:cubicBezTo>
                          <a:pt x="62434" y="17175"/>
                          <a:pt x="49279" y="8846"/>
                          <a:pt x="38248" y="12895"/>
                        </a:cubicBezTo>
                        <a:cubicBezTo>
                          <a:pt x="38248" y="12895"/>
                          <a:pt x="48013" y="10750"/>
                          <a:pt x="60087" y="18036"/>
                        </a:cubicBezTo>
                        <a:close/>
                      </a:path>
                    </a:pathLst>
                  </a:custGeom>
                  <a:grpFill/>
                  <a:ln w="7600" cap="flat">
                    <a:noFill/>
                    <a:bevel/>
                  </a:ln>
                </p:spPr>
              </p:sp>
              <p:sp>
                <p:nvSpPr>
                  <p:cNvPr id="386" name="任意多边形: 形状 385"/>
                  <p:cNvSpPr/>
                  <p:nvPr/>
                </p:nvSpPr>
                <p:spPr>
                  <a:xfrm>
                    <a:off x="2226239" y="1097244"/>
                    <a:ext cx="78451" cy="51375"/>
                  </a:xfrm>
                  <a:custGeom>
                    <a:avLst/>
                    <a:gdLst/>
                    <a:ahLst/>
                    <a:cxnLst/>
                    <a:rect l="0" t="0" r="0" b="0"/>
                    <a:pathLst>
                      <a:path w="78451" h="51375">
                        <a:moveTo>
                          <a:pt x="54388" y="20694"/>
                        </a:moveTo>
                        <a:cubicBezTo>
                          <a:pt x="54084" y="19852"/>
                          <a:pt x="76912" y="10789"/>
                          <a:pt x="76511" y="10010"/>
                        </a:cubicBezTo>
                        <a:cubicBezTo>
                          <a:pt x="70260" y="0"/>
                          <a:pt x="50645" y="-3209"/>
                          <a:pt x="30660" y="4127"/>
                        </a:cubicBezTo>
                        <a:cubicBezTo>
                          <a:pt x="9254" y="11984"/>
                          <a:pt x="0" y="40915"/>
                          <a:pt x="0" y="40915"/>
                        </a:cubicBezTo>
                        <a:cubicBezTo>
                          <a:pt x="0" y="40915"/>
                          <a:pt x="25528" y="57078"/>
                          <a:pt x="46934" y="49221"/>
                        </a:cubicBezTo>
                        <a:cubicBezTo>
                          <a:pt x="67064" y="41831"/>
                          <a:pt x="80391" y="26856"/>
                          <a:pt x="78220" y="14744"/>
                        </a:cubicBezTo>
                        <a:cubicBezTo>
                          <a:pt x="78138" y="13938"/>
                          <a:pt x="54661" y="21451"/>
                          <a:pt x="54388" y="20694"/>
                        </a:cubicBezTo>
                        <a:close/>
                        <a:moveTo>
                          <a:pt x="9225" y="37529"/>
                        </a:moveTo>
                        <a:cubicBezTo>
                          <a:pt x="27192" y="48336"/>
                          <a:pt x="41753" y="45187"/>
                          <a:pt x="41753" y="45187"/>
                        </a:cubicBezTo>
                        <a:cubicBezTo>
                          <a:pt x="25323" y="51218"/>
                          <a:pt x="5729" y="38812"/>
                          <a:pt x="5729" y="38812"/>
                        </a:cubicBezTo>
                        <a:cubicBezTo>
                          <a:pt x="5729" y="38812"/>
                          <a:pt x="12832" y="16607"/>
                          <a:pt x="29262" y="10576"/>
                        </a:cubicBezTo>
                        <a:cubicBezTo>
                          <a:pt x="29262" y="10576"/>
                          <a:pt x="16084" y="17557"/>
                          <a:pt x="9225" y="37529"/>
                        </a:cubicBezTo>
                        <a:close/>
                        <a:moveTo>
                          <a:pt x="17862" y="34358"/>
                        </a:moveTo>
                        <a:cubicBezTo>
                          <a:pt x="29925" y="41614"/>
                          <a:pt x="39700" y="39500"/>
                          <a:pt x="39700" y="39500"/>
                        </a:cubicBezTo>
                        <a:cubicBezTo>
                          <a:pt x="28670" y="43549"/>
                          <a:pt x="15515" y="35220"/>
                          <a:pt x="15515" y="35220"/>
                        </a:cubicBezTo>
                        <a:cubicBezTo>
                          <a:pt x="15515" y="35220"/>
                          <a:pt x="20284" y="20312"/>
                          <a:pt x="31314" y="16263"/>
                        </a:cubicBezTo>
                        <a:cubicBezTo>
                          <a:pt x="31314" y="16263"/>
                          <a:pt x="22467" y="20950"/>
                          <a:pt x="17862" y="34358"/>
                        </a:cubicBezTo>
                        <a:close/>
                      </a:path>
                    </a:pathLst>
                  </a:custGeom>
                  <a:grpFill/>
                  <a:ln w="7600" cap="flat">
                    <a:noFill/>
                    <a:bevel/>
                  </a:ln>
                </p:spPr>
              </p:sp>
              <p:sp>
                <p:nvSpPr>
                  <p:cNvPr id="387" name="任意多边形: 形状 386"/>
                  <p:cNvSpPr/>
                  <p:nvPr/>
                </p:nvSpPr>
                <p:spPr>
                  <a:xfrm>
                    <a:off x="2270596" y="1019627"/>
                    <a:ext cx="50940" cy="79121"/>
                  </a:xfrm>
                  <a:custGeom>
                    <a:avLst/>
                    <a:gdLst/>
                    <a:ahLst/>
                    <a:cxnLst/>
                    <a:rect l="0" t="0" r="0" b="0"/>
                    <a:pathLst>
                      <a:path w="50940" h="79121">
                        <a:moveTo>
                          <a:pt x="30422" y="54852"/>
                        </a:moveTo>
                        <a:cubicBezTo>
                          <a:pt x="31256" y="54546"/>
                          <a:pt x="40243" y="77569"/>
                          <a:pt x="41015" y="77165"/>
                        </a:cubicBezTo>
                        <a:cubicBezTo>
                          <a:pt x="51407" y="70860"/>
                          <a:pt x="54122" y="51078"/>
                          <a:pt x="46849" y="30922"/>
                        </a:cubicBezTo>
                        <a:cubicBezTo>
                          <a:pt x="39057" y="9333"/>
                          <a:pt x="10371" y="0"/>
                          <a:pt x="10371" y="0"/>
                        </a:cubicBezTo>
                        <a:cubicBezTo>
                          <a:pt x="10371" y="0"/>
                          <a:pt x="-5655" y="25746"/>
                          <a:pt x="2136" y="47335"/>
                        </a:cubicBezTo>
                        <a:cubicBezTo>
                          <a:pt x="9463" y="67637"/>
                          <a:pt x="24312" y="81078"/>
                          <a:pt x="36322" y="78888"/>
                        </a:cubicBezTo>
                        <a:cubicBezTo>
                          <a:pt x="37121" y="78805"/>
                          <a:pt x="29671" y="55128"/>
                          <a:pt x="30422" y="54852"/>
                        </a:cubicBezTo>
                        <a:close/>
                        <a:moveTo>
                          <a:pt x="13729" y="9304"/>
                        </a:moveTo>
                        <a:cubicBezTo>
                          <a:pt x="3013" y="27424"/>
                          <a:pt x="6136" y="42109"/>
                          <a:pt x="6136" y="42109"/>
                        </a:cubicBezTo>
                        <a:cubicBezTo>
                          <a:pt x="0" y="25539"/>
                          <a:pt x="12457" y="5778"/>
                          <a:pt x="12457" y="5778"/>
                        </a:cubicBezTo>
                        <a:cubicBezTo>
                          <a:pt x="12457" y="5778"/>
                          <a:pt x="34474" y="12942"/>
                          <a:pt x="40454" y="29512"/>
                        </a:cubicBezTo>
                        <a:cubicBezTo>
                          <a:pt x="40454" y="29512"/>
                          <a:pt x="33532" y="16222"/>
                          <a:pt x="13729" y="9304"/>
                        </a:cubicBezTo>
                        <a:close/>
                        <a:moveTo>
                          <a:pt x="16873" y="18015"/>
                        </a:moveTo>
                        <a:cubicBezTo>
                          <a:pt x="9678" y="30180"/>
                          <a:pt x="11775" y="40039"/>
                          <a:pt x="11775" y="40039"/>
                        </a:cubicBezTo>
                        <a:cubicBezTo>
                          <a:pt x="7760" y="28915"/>
                          <a:pt x="16018" y="15647"/>
                          <a:pt x="16018" y="15647"/>
                        </a:cubicBezTo>
                        <a:cubicBezTo>
                          <a:pt x="16018" y="15647"/>
                          <a:pt x="30801" y="20457"/>
                          <a:pt x="34815" y="31582"/>
                        </a:cubicBezTo>
                        <a:cubicBezTo>
                          <a:pt x="34815" y="31582"/>
                          <a:pt x="30168" y="22659"/>
                          <a:pt x="16873" y="18015"/>
                        </a:cubicBezTo>
                        <a:close/>
                      </a:path>
                    </a:pathLst>
                  </a:custGeom>
                  <a:grpFill/>
                  <a:ln w="7600" cap="flat">
                    <a:noFill/>
                    <a:bevel/>
                  </a:ln>
                </p:spPr>
              </p:sp>
              <p:sp>
                <p:nvSpPr>
                  <p:cNvPr id="388" name="任意多边形: 形状 387"/>
                  <p:cNvSpPr/>
                  <p:nvPr/>
                </p:nvSpPr>
                <p:spPr>
                  <a:xfrm>
                    <a:off x="2306938" y="1101108"/>
                    <a:ext cx="10801" cy="10893"/>
                  </a:xfrm>
                  <a:custGeom>
                    <a:avLst/>
                    <a:gdLst/>
                    <a:ahLst/>
                    <a:cxnLst/>
                    <a:rect l="0" t="0" r="0" b="0"/>
                    <a:pathLst>
                      <a:path w="10801" h="10893">
                        <a:moveTo>
                          <a:pt x="10474" y="3584"/>
                        </a:moveTo>
                        <a:cubicBezTo>
                          <a:pt x="11493" y="6410"/>
                          <a:pt x="10049" y="9535"/>
                          <a:pt x="7247" y="10563"/>
                        </a:cubicBezTo>
                        <a:cubicBezTo>
                          <a:pt x="4445" y="11592"/>
                          <a:pt x="1347" y="10135"/>
                          <a:pt x="327" y="7309"/>
                        </a:cubicBezTo>
                        <a:cubicBezTo>
                          <a:pt x="-693" y="4483"/>
                          <a:pt x="752" y="1358"/>
                          <a:pt x="3554" y="330"/>
                        </a:cubicBezTo>
                        <a:cubicBezTo>
                          <a:pt x="6356" y="-699"/>
                          <a:pt x="9454" y="758"/>
                          <a:pt x="10474" y="3584"/>
                        </a:cubicBezTo>
                        <a:close/>
                      </a:path>
                    </a:pathLst>
                  </a:custGeom>
                  <a:grpFill/>
                  <a:ln w="7600" cap="flat">
                    <a:noFill/>
                    <a:bevel/>
                  </a:ln>
                </p:spPr>
              </p:sp>
              <p:sp>
                <p:nvSpPr>
                  <p:cNvPr id="389" name="任意多边形: 形状 388"/>
                  <p:cNvSpPr/>
                  <p:nvPr/>
                </p:nvSpPr>
                <p:spPr>
                  <a:xfrm>
                    <a:off x="2304152" y="1114867"/>
                    <a:ext cx="50940" cy="79158"/>
                  </a:xfrm>
                  <a:custGeom>
                    <a:avLst/>
                    <a:gdLst/>
                    <a:ahLst/>
                    <a:cxnLst/>
                    <a:rect l="0" t="0" r="0" b="0"/>
                    <a:pathLst>
                      <a:path w="50940" h="79158">
                        <a:moveTo>
                          <a:pt x="19957" y="23597"/>
                        </a:moveTo>
                        <a:cubicBezTo>
                          <a:pt x="20791" y="23291"/>
                          <a:pt x="13002" y="-172"/>
                          <a:pt x="13851" y="-363"/>
                        </a:cubicBezTo>
                        <a:cubicBezTo>
                          <a:pt x="25830" y="-2270"/>
                          <a:pt x="40518" y="11124"/>
                          <a:pt x="47792" y="31279"/>
                        </a:cubicBezTo>
                        <a:cubicBezTo>
                          <a:pt x="55584" y="52868"/>
                          <a:pt x="39557" y="78614"/>
                          <a:pt x="39557" y="78614"/>
                        </a:cubicBezTo>
                        <a:cubicBezTo>
                          <a:pt x="39557" y="78614"/>
                          <a:pt x="10871" y="69281"/>
                          <a:pt x="3080" y="47692"/>
                        </a:cubicBezTo>
                        <a:cubicBezTo>
                          <a:pt x="-4247" y="27390"/>
                          <a:pt x="-1438" y="7468"/>
                          <a:pt x="9157" y="1360"/>
                        </a:cubicBezTo>
                        <a:cubicBezTo>
                          <a:pt x="9822" y="905"/>
                          <a:pt x="19206" y="23873"/>
                          <a:pt x="19957" y="23597"/>
                        </a:cubicBezTo>
                        <a:close/>
                        <a:moveTo>
                          <a:pt x="36200" y="69311"/>
                        </a:moveTo>
                        <a:cubicBezTo>
                          <a:pt x="16442" y="62376"/>
                          <a:pt x="9475" y="49103"/>
                          <a:pt x="9475" y="49103"/>
                        </a:cubicBezTo>
                        <a:cubicBezTo>
                          <a:pt x="15455" y="65673"/>
                          <a:pt x="37472" y="72836"/>
                          <a:pt x="37472" y="72836"/>
                        </a:cubicBezTo>
                        <a:cubicBezTo>
                          <a:pt x="37472" y="72836"/>
                          <a:pt x="49773" y="53075"/>
                          <a:pt x="43793" y="36505"/>
                        </a:cubicBezTo>
                        <a:cubicBezTo>
                          <a:pt x="43793" y="36505"/>
                          <a:pt x="46960" y="51174"/>
                          <a:pt x="36200" y="69311"/>
                        </a:cubicBezTo>
                        <a:close/>
                        <a:moveTo>
                          <a:pt x="33056" y="60600"/>
                        </a:moveTo>
                        <a:cubicBezTo>
                          <a:pt x="19791" y="55945"/>
                          <a:pt x="15113" y="47033"/>
                          <a:pt x="15113" y="47033"/>
                        </a:cubicBezTo>
                        <a:cubicBezTo>
                          <a:pt x="19128" y="58158"/>
                          <a:pt x="33910" y="62967"/>
                          <a:pt x="33910" y="62967"/>
                        </a:cubicBezTo>
                        <a:cubicBezTo>
                          <a:pt x="33910" y="62967"/>
                          <a:pt x="42169" y="49700"/>
                          <a:pt x="38154" y="38575"/>
                        </a:cubicBezTo>
                        <a:cubicBezTo>
                          <a:pt x="38154" y="38575"/>
                          <a:pt x="40280" y="48423"/>
                          <a:pt x="33056" y="60600"/>
                        </a:cubicBezTo>
                        <a:close/>
                      </a:path>
                    </a:pathLst>
                  </a:custGeom>
                  <a:grpFill/>
                  <a:ln w="7600" cap="flat">
                    <a:noFill/>
                    <a:bevel/>
                  </a:ln>
                </p:spPr>
              </p:sp>
            </p:grpSp>
            <p:grpSp>
              <p:nvGrpSpPr>
                <p:cNvPr id="373" name="组合 372"/>
                <p:cNvGrpSpPr/>
                <p:nvPr/>
              </p:nvGrpSpPr>
              <p:grpSpPr>
                <a:xfrm rot="510912" flipH="1">
                  <a:off x="2410011" y="3157699"/>
                  <a:ext cx="371614" cy="374391"/>
                  <a:chOff x="2247109" y="1174198"/>
                  <a:chExt cx="95953" cy="96670"/>
                </a:xfrm>
                <a:grpFill/>
              </p:grpSpPr>
              <p:sp>
                <p:nvSpPr>
                  <p:cNvPr id="380" name="任意多边形: 形状 379"/>
                  <p:cNvSpPr/>
                  <p:nvPr/>
                </p:nvSpPr>
                <p:spPr>
                  <a:xfrm>
                    <a:off x="2271306" y="1173896"/>
                    <a:ext cx="28354" cy="44062"/>
                  </a:xfrm>
                  <a:custGeom>
                    <a:avLst/>
                    <a:gdLst/>
                    <a:ahLst/>
                    <a:cxnLst/>
                    <a:rect l="0" t="0" r="0" b="0"/>
                    <a:pathLst>
                      <a:path w="28354" h="44062">
                        <a:moveTo>
                          <a:pt x="17246" y="30927"/>
                        </a:moveTo>
                        <a:cubicBezTo>
                          <a:pt x="16781" y="31097"/>
                          <a:pt x="21117" y="44157"/>
                          <a:pt x="20645" y="44263"/>
                        </a:cubicBezTo>
                        <a:cubicBezTo>
                          <a:pt x="13977" y="45325"/>
                          <a:pt x="5801" y="37870"/>
                          <a:pt x="1752" y="26651"/>
                        </a:cubicBezTo>
                        <a:cubicBezTo>
                          <a:pt x="-2585" y="14634"/>
                          <a:pt x="6336" y="302"/>
                          <a:pt x="6336" y="302"/>
                        </a:cubicBezTo>
                        <a:cubicBezTo>
                          <a:pt x="6336" y="302"/>
                          <a:pt x="22303" y="5498"/>
                          <a:pt x="26640" y="17515"/>
                        </a:cubicBezTo>
                        <a:cubicBezTo>
                          <a:pt x="30718" y="28815"/>
                          <a:pt x="29155" y="39905"/>
                          <a:pt x="23257" y="43305"/>
                        </a:cubicBezTo>
                        <a:cubicBezTo>
                          <a:pt x="22887" y="43558"/>
                          <a:pt x="17664" y="30773"/>
                          <a:pt x="17246" y="30927"/>
                        </a:cubicBezTo>
                        <a:close/>
                        <a:moveTo>
                          <a:pt x="8205" y="5481"/>
                        </a:moveTo>
                        <a:cubicBezTo>
                          <a:pt x="19202" y="9341"/>
                          <a:pt x="23081" y="16730"/>
                          <a:pt x="23081" y="16730"/>
                        </a:cubicBezTo>
                        <a:cubicBezTo>
                          <a:pt x="19752" y="7506"/>
                          <a:pt x="7496" y="3519"/>
                          <a:pt x="7496" y="3519"/>
                        </a:cubicBezTo>
                        <a:cubicBezTo>
                          <a:pt x="7496" y="3519"/>
                          <a:pt x="650" y="14518"/>
                          <a:pt x="3978" y="23742"/>
                        </a:cubicBezTo>
                        <a:cubicBezTo>
                          <a:pt x="3978" y="23742"/>
                          <a:pt x="2215" y="15577"/>
                          <a:pt x="8205" y="5481"/>
                        </a:cubicBezTo>
                        <a:close/>
                        <a:moveTo>
                          <a:pt x="9954" y="10330"/>
                        </a:moveTo>
                        <a:cubicBezTo>
                          <a:pt x="17338" y="12921"/>
                          <a:pt x="19942" y="17882"/>
                          <a:pt x="19942" y="17882"/>
                        </a:cubicBezTo>
                        <a:cubicBezTo>
                          <a:pt x="17707" y="11689"/>
                          <a:pt x="9479" y="9012"/>
                          <a:pt x="9479" y="9012"/>
                        </a:cubicBezTo>
                        <a:cubicBezTo>
                          <a:pt x="9479" y="9012"/>
                          <a:pt x="4882" y="16397"/>
                          <a:pt x="7117" y="22590"/>
                        </a:cubicBezTo>
                        <a:cubicBezTo>
                          <a:pt x="7117" y="22590"/>
                          <a:pt x="5933" y="17108"/>
                          <a:pt x="9954" y="10330"/>
                        </a:cubicBezTo>
                        <a:close/>
                      </a:path>
                    </a:pathLst>
                  </a:custGeom>
                  <a:grpFill/>
                  <a:ln w="7600" cap="flat">
                    <a:noFill/>
                    <a:bevel/>
                  </a:ln>
                </p:spPr>
              </p:sp>
              <p:sp>
                <p:nvSpPr>
                  <p:cNvPr id="381" name="任意多边形: 形状 380"/>
                  <p:cNvSpPr/>
                  <p:nvPr/>
                </p:nvSpPr>
                <p:spPr>
                  <a:xfrm>
                    <a:off x="2289947" y="1226827"/>
                    <a:ext cx="28355" cy="44041"/>
                  </a:xfrm>
                  <a:custGeom>
                    <a:avLst/>
                    <a:gdLst/>
                    <a:ahLst/>
                    <a:cxnLst/>
                    <a:rect l="0" t="0" r="0" b="0"/>
                    <a:pathLst>
                      <a:path w="28355" h="44041">
                        <a:moveTo>
                          <a:pt x="11421" y="13509"/>
                        </a:moveTo>
                        <a:cubicBezTo>
                          <a:pt x="10957" y="13679"/>
                          <a:pt x="5955" y="864"/>
                          <a:pt x="5525" y="1089"/>
                        </a:cubicBezTo>
                        <a:cubicBezTo>
                          <a:pt x="0" y="4598"/>
                          <a:pt x="-1771" y="15610"/>
                          <a:pt x="2278" y="26829"/>
                        </a:cubicBezTo>
                        <a:cubicBezTo>
                          <a:pt x="6614" y="38846"/>
                          <a:pt x="22582" y="44041"/>
                          <a:pt x="22582" y="44041"/>
                        </a:cubicBezTo>
                        <a:cubicBezTo>
                          <a:pt x="22582" y="44041"/>
                          <a:pt x="31503" y="29710"/>
                          <a:pt x="27166" y="17693"/>
                        </a:cubicBezTo>
                        <a:cubicBezTo>
                          <a:pt x="23087" y="6392"/>
                          <a:pt x="14822" y="-1089"/>
                          <a:pt x="8137" y="0"/>
                        </a:cubicBezTo>
                        <a:cubicBezTo>
                          <a:pt x="7693" y="0"/>
                          <a:pt x="11839" y="13355"/>
                          <a:pt x="11421" y="13509"/>
                        </a:cubicBezTo>
                        <a:close/>
                        <a:moveTo>
                          <a:pt x="20713" y="38862"/>
                        </a:moveTo>
                        <a:cubicBezTo>
                          <a:pt x="26678" y="28776"/>
                          <a:pt x="24939" y="20602"/>
                          <a:pt x="24939" y="20602"/>
                        </a:cubicBezTo>
                        <a:cubicBezTo>
                          <a:pt x="28268" y="29825"/>
                          <a:pt x="21421" y="40825"/>
                          <a:pt x="21421" y="40825"/>
                        </a:cubicBezTo>
                        <a:cubicBezTo>
                          <a:pt x="21421" y="40825"/>
                          <a:pt x="9166" y="36838"/>
                          <a:pt x="5837" y="27614"/>
                        </a:cubicBezTo>
                        <a:cubicBezTo>
                          <a:pt x="5837" y="27614"/>
                          <a:pt x="9690" y="35012"/>
                          <a:pt x="20713" y="38862"/>
                        </a:cubicBezTo>
                        <a:close/>
                        <a:moveTo>
                          <a:pt x="18963" y="34014"/>
                        </a:moveTo>
                        <a:cubicBezTo>
                          <a:pt x="22968" y="27242"/>
                          <a:pt x="21801" y="21754"/>
                          <a:pt x="21801" y="21754"/>
                        </a:cubicBezTo>
                        <a:cubicBezTo>
                          <a:pt x="24035" y="27947"/>
                          <a:pt x="19439" y="35332"/>
                          <a:pt x="19439" y="35332"/>
                        </a:cubicBezTo>
                        <a:cubicBezTo>
                          <a:pt x="19439" y="35332"/>
                          <a:pt x="11210" y="32654"/>
                          <a:pt x="8976" y="26462"/>
                        </a:cubicBezTo>
                        <a:cubicBezTo>
                          <a:pt x="8976" y="26462"/>
                          <a:pt x="11563" y="31429"/>
                          <a:pt x="18963" y="34014"/>
                        </a:cubicBezTo>
                        <a:close/>
                      </a:path>
                    </a:pathLst>
                  </a:custGeom>
                  <a:grpFill/>
                  <a:ln w="7600" cap="flat">
                    <a:noFill/>
                    <a:bevel/>
                  </a:ln>
                </p:spPr>
              </p:sp>
              <p:sp>
                <p:nvSpPr>
                  <p:cNvPr id="382" name="任意多边形: 形状 381"/>
                  <p:cNvSpPr/>
                  <p:nvPr/>
                </p:nvSpPr>
                <p:spPr>
                  <a:xfrm>
                    <a:off x="2247109" y="1217370"/>
                    <a:ext cx="43668" cy="28597"/>
                  </a:xfrm>
                  <a:custGeom>
                    <a:avLst/>
                    <a:gdLst/>
                    <a:ahLst/>
                    <a:cxnLst/>
                    <a:rect l="0" t="0" r="0" b="0"/>
                    <a:pathLst>
                      <a:path w="43668" h="28597">
                        <a:moveTo>
                          <a:pt x="30274" y="11519"/>
                        </a:moveTo>
                        <a:cubicBezTo>
                          <a:pt x="30105" y="11050"/>
                          <a:pt x="42811" y="6006"/>
                          <a:pt x="42589" y="5572"/>
                        </a:cubicBezTo>
                        <a:cubicBezTo>
                          <a:pt x="39109" y="0"/>
                          <a:pt x="28191" y="-1786"/>
                          <a:pt x="17066" y="2297"/>
                        </a:cubicBezTo>
                        <a:cubicBezTo>
                          <a:pt x="5151" y="6671"/>
                          <a:pt x="0" y="22775"/>
                          <a:pt x="0" y="22775"/>
                        </a:cubicBezTo>
                        <a:cubicBezTo>
                          <a:pt x="0" y="22775"/>
                          <a:pt x="14210" y="31772"/>
                          <a:pt x="26125" y="27398"/>
                        </a:cubicBezTo>
                        <a:cubicBezTo>
                          <a:pt x="37330" y="23285"/>
                          <a:pt x="44748" y="14949"/>
                          <a:pt x="43540" y="8207"/>
                        </a:cubicBezTo>
                        <a:cubicBezTo>
                          <a:pt x="43494" y="7758"/>
                          <a:pt x="30426" y="11940"/>
                          <a:pt x="30274" y="11519"/>
                        </a:cubicBezTo>
                        <a:close/>
                        <a:moveTo>
                          <a:pt x="5135" y="20890"/>
                        </a:moveTo>
                        <a:cubicBezTo>
                          <a:pt x="15136" y="26906"/>
                          <a:pt x="23241" y="25153"/>
                          <a:pt x="23241" y="25153"/>
                        </a:cubicBezTo>
                        <a:cubicBezTo>
                          <a:pt x="14096" y="28510"/>
                          <a:pt x="3189" y="21604"/>
                          <a:pt x="3189" y="21604"/>
                        </a:cubicBezTo>
                        <a:cubicBezTo>
                          <a:pt x="3189" y="21604"/>
                          <a:pt x="7143" y="9244"/>
                          <a:pt x="16288" y="5887"/>
                        </a:cubicBezTo>
                        <a:cubicBezTo>
                          <a:pt x="16288" y="5887"/>
                          <a:pt x="8953" y="9773"/>
                          <a:pt x="5135" y="20890"/>
                        </a:cubicBezTo>
                        <a:close/>
                        <a:moveTo>
                          <a:pt x="9943" y="19125"/>
                        </a:moveTo>
                        <a:cubicBezTo>
                          <a:pt x="16657" y="23164"/>
                          <a:pt x="22098" y="21987"/>
                          <a:pt x="22098" y="21987"/>
                        </a:cubicBezTo>
                        <a:cubicBezTo>
                          <a:pt x="15958" y="24241"/>
                          <a:pt x="8636" y="19605"/>
                          <a:pt x="8636" y="19605"/>
                        </a:cubicBezTo>
                        <a:cubicBezTo>
                          <a:pt x="8636" y="19605"/>
                          <a:pt x="11290" y="11306"/>
                          <a:pt x="17430" y="9052"/>
                        </a:cubicBezTo>
                        <a:cubicBezTo>
                          <a:pt x="17430" y="9052"/>
                          <a:pt x="12506" y="11661"/>
                          <a:pt x="9943" y="19125"/>
                        </a:cubicBezTo>
                        <a:close/>
                      </a:path>
                    </a:pathLst>
                  </a:custGeom>
                  <a:grpFill/>
                  <a:ln w="7600" cap="flat">
                    <a:noFill/>
                    <a:bevel/>
                  </a:ln>
                </p:spPr>
              </p:sp>
              <p:sp>
                <p:nvSpPr>
                  <p:cNvPr id="383" name="任意多边形: 形状 382"/>
                  <p:cNvSpPr/>
                  <p:nvPr/>
                </p:nvSpPr>
                <p:spPr>
                  <a:xfrm>
                    <a:off x="2292080" y="1219502"/>
                    <a:ext cx="6012" cy="6063"/>
                  </a:xfrm>
                  <a:custGeom>
                    <a:avLst/>
                    <a:gdLst/>
                    <a:ahLst/>
                    <a:cxnLst/>
                    <a:rect l="0" t="0" r="0" b="0"/>
                    <a:pathLst>
                      <a:path w="6012" h="6063">
                        <a:moveTo>
                          <a:pt x="1978" y="184"/>
                        </a:moveTo>
                        <a:cubicBezTo>
                          <a:pt x="3538" y="-389"/>
                          <a:pt x="5262" y="422"/>
                          <a:pt x="5830" y="1995"/>
                        </a:cubicBezTo>
                        <a:cubicBezTo>
                          <a:pt x="6398" y="3568"/>
                          <a:pt x="5593" y="5307"/>
                          <a:pt x="4034" y="5880"/>
                        </a:cubicBezTo>
                        <a:cubicBezTo>
                          <a:pt x="2474" y="6452"/>
                          <a:pt x="750" y="5641"/>
                          <a:pt x="182" y="4068"/>
                        </a:cubicBezTo>
                        <a:cubicBezTo>
                          <a:pt x="-386" y="2495"/>
                          <a:pt x="419" y="756"/>
                          <a:pt x="1978" y="184"/>
                        </a:cubicBezTo>
                        <a:close/>
                      </a:path>
                    </a:pathLst>
                  </a:custGeom>
                  <a:grpFill/>
                  <a:ln w="7600" cap="flat">
                    <a:noFill/>
                    <a:bevel/>
                  </a:ln>
                </p:spPr>
              </p:sp>
              <p:sp>
                <p:nvSpPr>
                  <p:cNvPr id="384" name="任意多边形: 形状 383"/>
                  <p:cNvSpPr/>
                  <p:nvPr/>
                </p:nvSpPr>
                <p:spPr>
                  <a:xfrm>
                    <a:off x="2299673" y="1198532"/>
                    <a:ext cx="43689" cy="28597"/>
                  </a:xfrm>
                  <a:custGeom>
                    <a:avLst/>
                    <a:gdLst/>
                    <a:ahLst/>
                    <a:cxnLst/>
                    <a:rect l="0" t="0" r="0" b="0"/>
                    <a:pathLst>
                      <a:path w="43689" h="28597">
                        <a:moveTo>
                          <a:pt x="13024" y="17393"/>
                        </a:moveTo>
                        <a:cubicBezTo>
                          <a:pt x="12855" y="16925"/>
                          <a:pt x="-95" y="21298"/>
                          <a:pt x="-200" y="20821"/>
                        </a:cubicBezTo>
                        <a:cubicBezTo>
                          <a:pt x="-1253" y="14096"/>
                          <a:pt x="6139" y="5850"/>
                          <a:pt x="17264" y="1767"/>
                        </a:cubicBezTo>
                        <a:cubicBezTo>
                          <a:pt x="29179" y="-2607"/>
                          <a:pt x="43389" y="6390"/>
                          <a:pt x="43389" y="6390"/>
                        </a:cubicBezTo>
                        <a:cubicBezTo>
                          <a:pt x="43389" y="6390"/>
                          <a:pt x="38237" y="22494"/>
                          <a:pt x="26322" y="26868"/>
                        </a:cubicBezTo>
                        <a:cubicBezTo>
                          <a:pt x="15117" y="30981"/>
                          <a:pt x="4122" y="29404"/>
                          <a:pt x="751" y="23456"/>
                        </a:cubicBezTo>
                        <a:cubicBezTo>
                          <a:pt x="500" y="23083"/>
                          <a:pt x="13176" y="17815"/>
                          <a:pt x="13024" y="17393"/>
                        </a:cubicBezTo>
                        <a:close/>
                        <a:moveTo>
                          <a:pt x="38254" y="8275"/>
                        </a:moveTo>
                        <a:cubicBezTo>
                          <a:pt x="34427" y="19367"/>
                          <a:pt x="27101" y="23278"/>
                          <a:pt x="27101" y="23278"/>
                        </a:cubicBezTo>
                        <a:cubicBezTo>
                          <a:pt x="36246" y="19921"/>
                          <a:pt x="40200" y="7561"/>
                          <a:pt x="40200" y="7561"/>
                        </a:cubicBezTo>
                        <a:cubicBezTo>
                          <a:pt x="40200" y="7561"/>
                          <a:pt x="29293" y="655"/>
                          <a:pt x="20148" y="4012"/>
                        </a:cubicBezTo>
                        <a:cubicBezTo>
                          <a:pt x="20148" y="4012"/>
                          <a:pt x="28244" y="2234"/>
                          <a:pt x="38254" y="8275"/>
                        </a:cubicBezTo>
                        <a:close/>
                        <a:moveTo>
                          <a:pt x="33446" y="10040"/>
                        </a:moveTo>
                        <a:cubicBezTo>
                          <a:pt x="30877" y="17486"/>
                          <a:pt x="25958" y="20112"/>
                          <a:pt x="25958" y="20112"/>
                        </a:cubicBezTo>
                        <a:cubicBezTo>
                          <a:pt x="32098" y="17858"/>
                          <a:pt x="34753" y="9560"/>
                          <a:pt x="34753" y="9560"/>
                        </a:cubicBezTo>
                        <a:cubicBezTo>
                          <a:pt x="34753" y="9560"/>
                          <a:pt x="27430" y="4924"/>
                          <a:pt x="21290" y="7178"/>
                        </a:cubicBezTo>
                        <a:cubicBezTo>
                          <a:pt x="21290" y="7178"/>
                          <a:pt x="26726" y="5984"/>
                          <a:pt x="33446" y="10040"/>
                        </a:cubicBezTo>
                        <a:close/>
                      </a:path>
                    </a:pathLst>
                  </a:custGeom>
                  <a:grpFill/>
                  <a:ln w="7600" cap="flat">
                    <a:noFill/>
                    <a:bevel/>
                  </a:ln>
                </p:spPr>
              </p:sp>
            </p:grpSp>
            <p:grpSp>
              <p:nvGrpSpPr>
                <p:cNvPr id="374" name="组合 373"/>
                <p:cNvGrpSpPr/>
                <p:nvPr/>
              </p:nvGrpSpPr>
              <p:grpSpPr>
                <a:xfrm rot="510912" flipH="1">
                  <a:off x="2184492" y="2857069"/>
                  <a:ext cx="198225" cy="200131"/>
                  <a:chOff x="2364046" y="1109614"/>
                  <a:chExt cx="51183" cy="51675"/>
                </a:xfrm>
                <a:grpFill/>
              </p:grpSpPr>
              <p:sp>
                <p:nvSpPr>
                  <p:cNvPr id="375" name="任意多边形: 形状 374"/>
                  <p:cNvSpPr/>
                  <p:nvPr/>
                </p:nvSpPr>
                <p:spPr>
                  <a:xfrm>
                    <a:off x="2363943" y="1132040"/>
                    <a:ext cx="23215" cy="14437"/>
                  </a:xfrm>
                  <a:custGeom>
                    <a:avLst/>
                    <a:gdLst/>
                    <a:ahLst/>
                    <a:cxnLst/>
                    <a:rect l="0" t="0" r="0" b="0"/>
                    <a:pathLst>
                      <a:path w="23215" h="14437">
                        <a:moveTo>
                          <a:pt x="16311" y="6020"/>
                        </a:moveTo>
                        <a:cubicBezTo>
                          <a:pt x="16378" y="6270"/>
                          <a:pt x="23275" y="4598"/>
                          <a:pt x="23308" y="4850"/>
                        </a:cubicBezTo>
                        <a:cubicBezTo>
                          <a:pt x="23551" y="8378"/>
                          <a:pt x="19356" y="12308"/>
                          <a:pt x="13415" y="13913"/>
                        </a:cubicBezTo>
                        <a:cubicBezTo>
                          <a:pt x="7053" y="15632"/>
                          <a:pt x="103" y="10328"/>
                          <a:pt x="103" y="10328"/>
                        </a:cubicBezTo>
                        <a:cubicBezTo>
                          <a:pt x="103" y="10328"/>
                          <a:pt x="3492" y="2229"/>
                          <a:pt x="9854" y="510"/>
                        </a:cubicBezTo>
                        <a:cubicBezTo>
                          <a:pt x="15838" y="-1107"/>
                          <a:pt x="21457" y="211"/>
                          <a:pt x="22935" y="3443"/>
                        </a:cubicBezTo>
                        <a:cubicBezTo>
                          <a:pt x="23048" y="3647"/>
                          <a:pt x="16251" y="5795"/>
                          <a:pt x="16311" y="6020"/>
                        </a:cubicBezTo>
                        <a:close/>
                        <a:moveTo>
                          <a:pt x="2845" y="9587"/>
                        </a:moveTo>
                        <a:cubicBezTo>
                          <a:pt x="5324" y="4021"/>
                          <a:pt x="9291" y="2332"/>
                          <a:pt x="9291" y="2332"/>
                        </a:cubicBezTo>
                        <a:cubicBezTo>
                          <a:pt x="4407" y="3651"/>
                          <a:pt x="1806" y="9867"/>
                          <a:pt x="1806" y="9867"/>
                        </a:cubicBezTo>
                        <a:cubicBezTo>
                          <a:pt x="1806" y="9867"/>
                          <a:pt x="7140" y="13939"/>
                          <a:pt x="12024" y="12619"/>
                        </a:cubicBezTo>
                        <a:cubicBezTo>
                          <a:pt x="12024" y="12619"/>
                          <a:pt x="7754" y="13170"/>
                          <a:pt x="2845" y="9587"/>
                        </a:cubicBezTo>
                        <a:close/>
                        <a:moveTo>
                          <a:pt x="5412" y="8893"/>
                        </a:moveTo>
                        <a:cubicBezTo>
                          <a:pt x="7076" y="5156"/>
                          <a:pt x="9740" y="4022"/>
                          <a:pt x="9740" y="4022"/>
                        </a:cubicBezTo>
                        <a:cubicBezTo>
                          <a:pt x="6461" y="4908"/>
                          <a:pt x="4715" y="9081"/>
                          <a:pt x="4715" y="9081"/>
                        </a:cubicBezTo>
                        <a:cubicBezTo>
                          <a:pt x="4715" y="9081"/>
                          <a:pt x="8296" y="11815"/>
                          <a:pt x="11575" y="10929"/>
                        </a:cubicBezTo>
                        <a:cubicBezTo>
                          <a:pt x="11575" y="10929"/>
                          <a:pt x="8708" y="11299"/>
                          <a:pt x="5412" y="8893"/>
                        </a:cubicBezTo>
                        <a:close/>
                      </a:path>
                    </a:pathLst>
                  </a:custGeom>
                  <a:grpFill/>
                  <a:ln w="7600" cap="flat">
                    <a:noFill/>
                    <a:bevel/>
                  </a:ln>
                </p:spPr>
              </p:sp>
              <p:sp>
                <p:nvSpPr>
                  <p:cNvPr id="376" name="任意多边形: 形状 375"/>
                  <p:cNvSpPr/>
                  <p:nvPr/>
                </p:nvSpPr>
                <p:spPr>
                  <a:xfrm>
                    <a:off x="2392025" y="1124608"/>
                    <a:ext cx="23203" cy="14437"/>
                  </a:xfrm>
                  <a:custGeom>
                    <a:avLst/>
                    <a:gdLst/>
                    <a:ahLst/>
                    <a:cxnLst/>
                    <a:rect l="0" t="0" r="0" b="0"/>
                    <a:pathLst>
                      <a:path w="23203" h="14437">
                        <a:moveTo>
                          <a:pt x="7031" y="8371"/>
                        </a:moveTo>
                        <a:cubicBezTo>
                          <a:pt x="7097" y="8621"/>
                          <a:pt x="0" y="10651"/>
                          <a:pt x="0" y="10886"/>
                        </a:cubicBezTo>
                        <a:cubicBezTo>
                          <a:pt x="1930" y="14064"/>
                          <a:pt x="7512" y="15352"/>
                          <a:pt x="13452" y="13746"/>
                        </a:cubicBezTo>
                        <a:cubicBezTo>
                          <a:pt x="19814" y="12027"/>
                          <a:pt x="23203" y="3928"/>
                          <a:pt x="23203" y="3928"/>
                        </a:cubicBezTo>
                        <a:cubicBezTo>
                          <a:pt x="23203" y="3928"/>
                          <a:pt x="16253" y="-1376"/>
                          <a:pt x="9891" y="0"/>
                        </a:cubicBezTo>
                        <a:cubicBezTo>
                          <a:pt x="3908" y="1960"/>
                          <a:pt x="0" y="5935"/>
                          <a:pt x="0" y="9479"/>
                        </a:cubicBezTo>
                        <a:cubicBezTo>
                          <a:pt x="0" y="9713"/>
                          <a:pt x="6971" y="8146"/>
                          <a:pt x="7031" y="8371"/>
                        </a:cubicBezTo>
                        <a:close/>
                        <a:moveTo>
                          <a:pt x="20461" y="4669"/>
                        </a:moveTo>
                        <a:cubicBezTo>
                          <a:pt x="15556" y="1099"/>
                          <a:pt x="11283" y="1637"/>
                          <a:pt x="11283" y="1637"/>
                        </a:cubicBezTo>
                        <a:cubicBezTo>
                          <a:pt x="16166" y="0"/>
                          <a:pt x="21500" y="4388"/>
                          <a:pt x="21500" y="4388"/>
                        </a:cubicBezTo>
                        <a:cubicBezTo>
                          <a:pt x="21500" y="4388"/>
                          <a:pt x="18899" y="10604"/>
                          <a:pt x="14016" y="11924"/>
                        </a:cubicBezTo>
                        <a:cubicBezTo>
                          <a:pt x="14016" y="11924"/>
                          <a:pt x="17986" y="10248"/>
                          <a:pt x="20461" y="4669"/>
                        </a:cubicBezTo>
                        <a:close/>
                        <a:moveTo>
                          <a:pt x="17894" y="5363"/>
                        </a:moveTo>
                        <a:cubicBezTo>
                          <a:pt x="14601" y="2966"/>
                          <a:pt x="11732" y="3327"/>
                          <a:pt x="11732" y="3327"/>
                        </a:cubicBezTo>
                        <a:cubicBezTo>
                          <a:pt x="15010" y="2441"/>
                          <a:pt x="18592" y="5174"/>
                          <a:pt x="18592" y="5174"/>
                        </a:cubicBezTo>
                        <a:cubicBezTo>
                          <a:pt x="18592" y="5174"/>
                          <a:pt x="16845" y="9348"/>
                          <a:pt x="13567" y="10234"/>
                        </a:cubicBezTo>
                        <a:cubicBezTo>
                          <a:pt x="13567" y="10234"/>
                          <a:pt x="16232" y="9108"/>
                          <a:pt x="17894" y="5363"/>
                        </a:cubicBezTo>
                        <a:close/>
                      </a:path>
                    </a:pathLst>
                  </a:custGeom>
                  <a:grpFill/>
                  <a:ln w="7600" cap="flat">
                    <a:noFill/>
                    <a:bevel/>
                  </a:ln>
                </p:spPr>
              </p:sp>
              <p:sp>
                <p:nvSpPr>
                  <p:cNvPr id="377" name="任意多边形: 形状 376"/>
                  <p:cNvSpPr/>
                  <p:nvPr/>
                </p:nvSpPr>
                <p:spPr>
                  <a:xfrm>
                    <a:off x="2386081" y="1137888"/>
                    <a:ext cx="14315" cy="23401"/>
                  </a:xfrm>
                  <a:custGeom>
                    <a:avLst/>
                    <a:gdLst/>
                    <a:ahLst/>
                    <a:cxnLst/>
                    <a:rect l="0" t="0" r="0" b="0"/>
                    <a:pathLst>
                      <a:path w="14315" h="23401">
                        <a:moveTo>
                          <a:pt x="6015" y="7091"/>
                        </a:moveTo>
                        <a:cubicBezTo>
                          <a:pt x="5767" y="7158"/>
                          <a:pt x="3754" y="0"/>
                          <a:pt x="3521" y="0"/>
                        </a:cubicBezTo>
                        <a:cubicBezTo>
                          <a:pt x="0" y="1946"/>
                          <a:pt x="-906" y="7576"/>
                          <a:pt x="0" y="13567"/>
                        </a:cubicBezTo>
                        <a:cubicBezTo>
                          <a:pt x="2390" y="19984"/>
                          <a:pt x="10420" y="23401"/>
                          <a:pt x="10420" y="23401"/>
                        </a:cubicBezTo>
                        <a:cubicBezTo>
                          <a:pt x="10420" y="23401"/>
                          <a:pt x="15680" y="16392"/>
                          <a:pt x="13975" y="9975"/>
                        </a:cubicBezTo>
                        <a:cubicBezTo>
                          <a:pt x="12372" y="3941"/>
                          <a:pt x="8430" y="0"/>
                          <a:pt x="4916" y="0"/>
                        </a:cubicBezTo>
                        <a:cubicBezTo>
                          <a:pt x="4684" y="0"/>
                          <a:pt x="6238" y="7031"/>
                          <a:pt x="6015" y="7091"/>
                        </a:cubicBezTo>
                        <a:close/>
                        <a:moveTo>
                          <a:pt x="9685" y="20636"/>
                        </a:moveTo>
                        <a:cubicBezTo>
                          <a:pt x="13225" y="15688"/>
                          <a:pt x="12692" y="11379"/>
                          <a:pt x="12692" y="11379"/>
                        </a:cubicBezTo>
                        <a:cubicBezTo>
                          <a:pt x="14001" y="16304"/>
                          <a:pt x="9964" y="21684"/>
                          <a:pt x="9964" y="21684"/>
                        </a:cubicBezTo>
                        <a:cubicBezTo>
                          <a:pt x="9964" y="21684"/>
                          <a:pt x="3801" y="19061"/>
                          <a:pt x="2492" y="14136"/>
                        </a:cubicBezTo>
                        <a:cubicBezTo>
                          <a:pt x="2492" y="14136"/>
                          <a:pt x="4154" y="18140"/>
                          <a:pt x="9685" y="20636"/>
                        </a:cubicBezTo>
                        <a:close/>
                        <a:moveTo>
                          <a:pt x="8998" y="18047"/>
                        </a:moveTo>
                        <a:cubicBezTo>
                          <a:pt x="11374" y="14725"/>
                          <a:pt x="11016" y="11832"/>
                          <a:pt x="11016" y="11832"/>
                        </a:cubicBezTo>
                        <a:cubicBezTo>
                          <a:pt x="11895" y="15139"/>
                          <a:pt x="9184" y="18750"/>
                          <a:pt x="9184" y="18750"/>
                        </a:cubicBezTo>
                        <a:cubicBezTo>
                          <a:pt x="9184" y="18750"/>
                          <a:pt x="5047" y="16989"/>
                          <a:pt x="4168" y="13683"/>
                        </a:cubicBezTo>
                        <a:cubicBezTo>
                          <a:pt x="4168" y="13683"/>
                          <a:pt x="5284" y="16371"/>
                          <a:pt x="8998" y="18047"/>
                        </a:cubicBezTo>
                        <a:close/>
                      </a:path>
                    </a:pathLst>
                  </a:custGeom>
                  <a:grpFill/>
                  <a:ln w="7600" cap="flat">
                    <a:noFill/>
                    <a:bevel/>
                  </a:ln>
                </p:spPr>
              </p:sp>
              <p:sp>
                <p:nvSpPr>
                  <p:cNvPr id="378" name="任意多边形: 形状 377"/>
                  <p:cNvSpPr/>
                  <p:nvPr/>
                </p:nvSpPr>
                <p:spPr>
                  <a:xfrm>
                    <a:off x="2388076" y="1133877"/>
                    <a:ext cx="3123" cy="3150"/>
                  </a:xfrm>
                  <a:custGeom>
                    <a:avLst/>
                    <a:gdLst/>
                    <a:ahLst/>
                    <a:cxnLst/>
                    <a:rect l="0" t="0" r="0" b="0"/>
                    <a:pathLst>
                      <a:path w="3123" h="3150">
                        <a:moveTo>
                          <a:pt x="0" y="1982"/>
                        </a:moveTo>
                        <a:cubicBezTo>
                          <a:pt x="-170" y="1142"/>
                          <a:pt x="325" y="279"/>
                          <a:pt x="1157" y="0"/>
                        </a:cubicBezTo>
                        <a:cubicBezTo>
                          <a:pt x="1990" y="-171"/>
                          <a:pt x="2846" y="327"/>
                          <a:pt x="3069" y="1167"/>
                        </a:cubicBezTo>
                        <a:cubicBezTo>
                          <a:pt x="3293" y="2007"/>
                          <a:pt x="2798" y="2871"/>
                          <a:pt x="1966" y="3096"/>
                        </a:cubicBezTo>
                        <a:cubicBezTo>
                          <a:pt x="1133" y="3321"/>
                          <a:pt x="277" y="2822"/>
                          <a:pt x="0" y="1982"/>
                        </a:cubicBezTo>
                        <a:close/>
                      </a:path>
                    </a:pathLst>
                  </a:custGeom>
                  <a:grpFill/>
                  <a:ln w="7600" cap="flat">
                    <a:noFill/>
                    <a:bevel/>
                  </a:ln>
                </p:spPr>
              </p:sp>
              <p:sp>
                <p:nvSpPr>
                  <p:cNvPr id="379" name="任意多边形: 形状 378"/>
                  <p:cNvSpPr/>
                  <p:nvPr/>
                </p:nvSpPr>
                <p:spPr>
                  <a:xfrm>
                    <a:off x="2378698" y="1109510"/>
                    <a:ext cx="14315" cy="23413"/>
                  </a:xfrm>
                  <a:custGeom>
                    <a:avLst/>
                    <a:gdLst/>
                    <a:ahLst/>
                    <a:cxnLst/>
                    <a:rect l="0" t="0" r="0" b="0"/>
                    <a:pathLst>
                      <a:path w="14315" h="23413">
                        <a:moveTo>
                          <a:pt x="8346" y="16451"/>
                        </a:moveTo>
                        <a:cubicBezTo>
                          <a:pt x="8098" y="16518"/>
                          <a:pt x="9756" y="23474"/>
                          <a:pt x="9506" y="23508"/>
                        </a:cubicBezTo>
                        <a:cubicBezTo>
                          <a:pt x="6008" y="23752"/>
                          <a:pt x="2112" y="19521"/>
                          <a:pt x="520" y="13530"/>
                        </a:cubicBezTo>
                        <a:cubicBezTo>
                          <a:pt x="-1185" y="7113"/>
                          <a:pt x="4075" y="104"/>
                          <a:pt x="4075" y="104"/>
                        </a:cubicBezTo>
                        <a:cubicBezTo>
                          <a:pt x="4075" y="104"/>
                          <a:pt x="12105" y="3522"/>
                          <a:pt x="13810" y="9939"/>
                        </a:cubicBezTo>
                        <a:cubicBezTo>
                          <a:pt x="15413" y="15973"/>
                          <a:pt x="14106" y="21641"/>
                          <a:pt x="10901" y="23131"/>
                        </a:cubicBezTo>
                        <a:cubicBezTo>
                          <a:pt x="10699" y="23245"/>
                          <a:pt x="8569" y="16390"/>
                          <a:pt x="8346" y="16451"/>
                        </a:cubicBezTo>
                        <a:close/>
                        <a:moveTo>
                          <a:pt x="4810" y="2870"/>
                        </a:moveTo>
                        <a:cubicBezTo>
                          <a:pt x="10328" y="5369"/>
                          <a:pt x="12003" y="9370"/>
                          <a:pt x="12003" y="9370"/>
                        </a:cubicBezTo>
                        <a:cubicBezTo>
                          <a:pt x="10695" y="4445"/>
                          <a:pt x="4531" y="1822"/>
                          <a:pt x="4531" y="1822"/>
                        </a:cubicBezTo>
                        <a:cubicBezTo>
                          <a:pt x="4531" y="1822"/>
                          <a:pt x="494" y="7201"/>
                          <a:pt x="1803" y="12126"/>
                        </a:cubicBezTo>
                        <a:cubicBezTo>
                          <a:pt x="1803" y="12126"/>
                          <a:pt x="1257" y="7821"/>
                          <a:pt x="4810" y="2870"/>
                        </a:cubicBezTo>
                        <a:close/>
                        <a:moveTo>
                          <a:pt x="5498" y="5459"/>
                        </a:moveTo>
                        <a:cubicBezTo>
                          <a:pt x="9202" y="7137"/>
                          <a:pt x="10327" y="9823"/>
                          <a:pt x="10327" y="9823"/>
                        </a:cubicBezTo>
                        <a:cubicBezTo>
                          <a:pt x="9449" y="6516"/>
                          <a:pt x="5311" y="4755"/>
                          <a:pt x="5311" y="4755"/>
                        </a:cubicBezTo>
                        <a:cubicBezTo>
                          <a:pt x="5311" y="4755"/>
                          <a:pt x="2600" y="8367"/>
                          <a:pt x="3479" y="11674"/>
                        </a:cubicBezTo>
                        <a:cubicBezTo>
                          <a:pt x="3479" y="11674"/>
                          <a:pt x="3112" y="8783"/>
                          <a:pt x="5498" y="5459"/>
                        </a:cubicBezTo>
                        <a:close/>
                      </a:path>
                    </a:pathLst>
                  </a:custGeom>
                  <a:grpFill/>
                  <a:ln w="7600" cap="flat">
                    <a:noFill/>
                    <a:bevel/>
                  </a:ln>
                </p:spPr>
              </p:sp>
            </p:grpSp>
          </p:grpSp>
        </p:grpSp>
        <p:grpSp>
          <p:nvGrpSpPr>
            <p:cNvPr id="152" name="组合 151"/>
            <p:cNvGrpSpPr/>
            <p:nvPr/>
          </p:nvGrpSpPr>
          <p:grpSpPr>
            <a:xfrm>
              <a:off x="3614107" y="709484"/>
              <a:ext cx="4271645" cy="5650068"/>
              <a:chOff x="3614107" y="709484"/>
              <a:chExt cx="4271645" cy="5650068"/>
            </a:xfrm>
            <a:solidFill>
              <a:srgbClr val="806CDA">
                <a:alpha val="20000"/>
              </a:srgbClr>
            </a:solidFill>
          </p:grpSpPr>
          <p:sp>
            <p:nvSpPr>
              <p:cNvPr id="153" name="任意多边形: 形状 152"/>
              <p:cNvSpPr/>
              <p:nvPr/>
            </p:nvSpPr>
            <p:spPr>
              <a:xfrm rot="21119140">
                <a:off x="4168471" y="3413083"/>
                <a:ext cx="3717281" cy="2946469"/>
              </a:xfrm>
              <a:custGeom>
                <a:avLst/>
                <a:gdLst/>
                <a:ahLst/>
                <a:cxnLst/>
                <a:rect l="0" t="0" r="0" b="0"/>
                <a:pathLst>
                  <a:path w="1185600" h="939755">
                    <a:moveTo>
                      <a:pt x="663309" y="938448"/>
                    </a:moveTo>
                    <a:cubicBezTo>
                      <a:pt x="663309" y="938448"/>
                      <a:pt x="650982" y="906885"/>
                      <a:pt x="658710" y="854856"/>
                    </a:cubicBezTo>
                    <a:cubicBezTo>
                      <a:pt x="666438" y="802834"/>
                      <a:pt x="681893" y="727677"/>
                      <a:pt x="707007" y="697809"/>
                    </a:cubicBezTo>
                    <a:cubicBezTo>
                      <a:pt x="707007" y="697809"/>
                      <a:pt x="801671" y="671795"/>
                      <a:pt x="839344" y="598570"/>
                    </a:cubicBezTo>
                    <a:cubicBezTo>
                      <a:pt x="839344" y="598570"/>
                      <a:pt x="863292" y="523830"/>
                      <a:pt x="761756" y="538570"/>
                    </a:cubicBezTo>
                    <a:cubicBezTo>
                      <a:pt x="761756" y="538570"/>
                      <a:pt x="775580" y="504811"/>
                      <a:pt x="790354" y="498154"/>
                    </a:cubicBezTo>
                    <a:cubicBezTo>
                      <a:pt x="805136" y="491497"/>
                      <a:pt x="895227" y="469878"/>
                      <a:pt x="942902" y="487218"/>
                    </a:cubicBezTo>
                    <a:cubicBezTo>
                      <a:pt x="990569" y="505286"/>
                      <a:pt x="1012974" y="550458"/>
                      <a:pt x="1020604" y="579939"/>
                    </a:cubicBezTo>
                    <a:cubicBezTo>
                      <a:pt x="1028227" y="609419"/>
                      <a:pt x="1053497" y="628439"/>
                      <a:pt x="1090676" y="612747"/>
                    </a:cubicBezTo>
                    <a:cubicBezTo>
                      <a:pt x="1090676" y="612747"/>
                      <a:pt x="1037765" y="597056"/>
                      <a:pt x="1037765" y="569477"/>
                    </a:cubicBezTo>
                    <a:cubicBezTo>
                      <a:pt x="1037765" y="541899"/>
                      <a:pt x="1047774" y="537144"/>
                      <a:pt x="1033950" y="510517"/>
                    </a:cubicBezTo>
                    <a:cubicBezTo>
                      <a:pt x="1020125" y="483890"/>
                      <a:pt x="1004872" y="480086"/>
                      <a:pt x="1010116" y="458213"/>
                    </a:cubicBezTo>
                    <a:cubicBezTo>
                      <a:pt x="1015360" y="436341"/>
                      <a:pt x="974837" y="373101"/>
                      <a:pt x="908101" y="384988"/>
                    </a:cubicBezTo>
                    <a:cubicBezTo>
                      <a:pt x="841366" y="396875"/>
                      <a:pt x="799414" y="451081"/>
                      <a:pt x="782724" y="491022"/>
                    </a:cubicBezTo>
                    <a:cubicBezTo>
                      <a:pt x="782724" y="491022"/>
                      <a:pt x="759243" y="508074"/>
                      <a:pt x="753976" y="540567"/>
                    </a:cubicBezTo>
                    <a:cubicBezTo>
                      <a:pt x="753976" y="540567"/>
                      <a:pt x="742208" y="541423"/>
                      <a:pt x="735058" y="548557"/>
                    </a:cubicBezTo>
                    <a:cubicBezTo>
                      <a:pt x="735058" y="548557"/>
                      <a:pt x="744591" y="518125"/>
                      <a:pt x="742685" y="433488"/>
                    </a:cubicBezTo>
                    <a:cubicBezTo>
                      <a:pt x="740778" y="348851"/>
                      <a:pt x="723617" y="335061"/>
                      <a:pt x="729337" y="291792"/>
                    </a:cubicBezTo>
                    <a:cubicBezTo>
                      <a:pt x="735058" y="248522"/>
                      <a:pt x="756599" y="184837"/>
                      <a:pt x="764134" y="177318"/>
                    </a:cubicBezTo>
                    <a:cubicBezTo>
                      <a:pt x="771674" y="169799"/>
                      <a:pt x="825748" y="139398"/>
                      <a:pt x="855904" y="132206"/>
                    </a:cubicBezTo>
                    <a:cubicBezTo>
                      <a:pt x="886054" y="125014"/>
                      <a:pt x="975194" y="113246"/>
                      <a:pt x="1024358" y="129591"/>
                    </a:cubicBezTo>
                    <a:cubicBezTo>
                      <a:pt x="1073515" y="145936"/>
                      <a:pt x="1108908" y="151819"/>
                      <a:pt x="1120058" y="151819"/>
                    </a:cubicBezTo>
                    <a:cubicBezTo>
                      <a:pt x="1131199" y="151819"/>
                      <a:pt x="1167246" y="172741"/>
                      <a:pt x="1185600" y="169473"/>
                    </a:cubicBezTo>
                    <a:cubicBezTo>
                      <a:pt x="1185600" y="169473"/>
                      <a:pt x="1162002" y="160320"/>
                      <a:pt x="1152829" y="143974"/>
                    </a:cubicBezTo>
                    <a:cubicBezTo>
                      <a:pt x="1143648" y="127629"/>
                      <a:pt x="1156758" y="114553"/>
                      <a:pt x="1137750" y="102132"/>
                    </a:cubicBezTo>
                    <a:cubicBezTo>
                      <a:pt x="1137750" y="102132"/>
                      <a:pt x="1138404" y="84479"/>
                      <a:pt x="1121365" y="73365"/>
                    </a:cubicBezTo>
                    <a:cubicBezTo>
                      <a:pt x="1104326" y="62250"/>
                      <a:pt x="1106286" y="50482"/>
                      <a:pt x="1093176" y="46559"/>
                    </a:cubicBezTo>
                    <a:cubicBezTo>
                      <a:pt x="1093176" y="46559"/>
                      <a:pt x="1084003" y="18446"/>
                      <a:pt x="1043366" y="12562"/>
                    </a:cubicBezTo>
                    <a:cubicBezTo>
                      <a:pt x="1043366" y="12562"/>
                      <a:pt x="1028941" y="0"/>
                      <a:pt x="1006658" y="1351"/>
                    </a:cubicBezTo>
                    <a:cubicBezTo>
                      <a:pt x="1006658" y="1351"/>
                      <a:pt x="991580" y="-2476"/>
                      <a:pt x="976509" y="2755"/>
                    </a:cubicBezTo>
                    <a:cubicBezTo>
                      <a:pt x="961430" y="7985"/>
                      <a:pt x="947667" y="0"/>
                      <a:pt x="940454" y="21715"/>
                    </a:cubicBezTo>
                    <a:cubicBezTo>
                      <a:pt x="933250" y="43944"/>
                      <a:pt x="943738" y="47867"/>
                      <a:pt x="924069" y="67481"/>
                    </a:cubicBezTo>
                    <a:cubicBezTo>
                      <a:pt x="924069" y="67481"/>
                      <a:pt x="911612" y="66827"/>
                      <a:pt x="897849" y="47213"/>
                    </a:cubicBezTo>
                    <a:cubicBezTo>
                      <a:pt x="884085" y="27599"/>
                      <a:pt x="868353" y="29560"/>
                      <a:pt x="872290" y="41982"/>
                    </a:cubicBezTo>
                    <a:cubicBezTo>
                      <a:pt x="876219" y="54405"/>
                      <a:pt x="892605" y="88402"/>
                      <a:pt x="888022" y="90363"/>
                    </a:cubicBezTo>
                    <a:cubicBezTo>
                      <a:pt x="883432" y="92325"/>
                      <a:pt x="868353" y="88402"/>
                      <a:pt x="857212" y="80556"/>
                    </a:cubicBezTo>
                    <a:cubicBezTo>
                      <a:pt x="846070" y="72711"/>
                      <a:pt x="840826" y="93633"/>
                      <a:pt x="854590" y="98208"/>
                    </a:cubicBezTo>
                    <a:cubicBezTo>
                      <a:pt x="868353" y="102785"/>
                      <a:pt x="882778" y="114553"/>
                      <a:pt x="876873" y="114553"/>
                    </a:cubicBezTo>
                    <a:cubicBezTo>
                      <a:pt x="870975" y="114553"/>
                      <a:pt x="859834" y="131551"/>
                      <a:pt x="804118" y="121745"/>
                    </a:cubicBezTo>
                    <a:cubicBezTo>
                      <a:pt x="804118" y="121745"/>
                      <a:pt x="784457" y="121745"/>
                      <a:pt x="782488" y="140705"/>
                    </a:cubicBezTo>
                    <a:cubicBezTo>
                      <a:pt x="780520" y="159665"/>
                      <a:pt x="762174" y="155089"/>
                      <a:pt x="751027" y="177972"/>
                    </a:cubicBezTo>
                    <a:cubicBezTo>
                      <a:pt x="739884" y="200855"/>
                      <a:pt x="722841" y="279311"/>
                      <a:pt x="718909" y="280618"/>
                    </a:cubicBezTo>
                    <a:cubicBezTo>
                      <a:pt x="718909" y="280618"/>
                      <a:pt x="663240" y="95660"/>
                      <a:pt x="639191" y="24961"/>
                    </a:cubicBezTo>
                    <a:cubicBezTo>
                      <a:pt x="639191" y="24961"/>
                      <a:pt x="615142" y="974"/>
                      <a:pt x="617486" y="35061"/>
                    </a:cubicBezTo>
                    <a:cubicBezTo>
                      <a:pt x="617486" y="35061"/>
                      <a:pt x="664505" y="162574"/>
                      <a:pt x="680960" y="215599"/>
                    </a:cubicBezTo>
                    <a:cubicBezTo>
                      <a:pt x="697415" y="268624"/>
                      <a:pt x="703743" y="288824"/>
                      <a:pt x="698680" y="288824"/>
                    </a:cubicBezTo>
                    <a:cubicBezTo>
                      <a:pt x="693618" y="288824"/>
                      <a:pt x="642989" y="200449"/>
                      <a:pt x="348075" y="113337"/>
                    </a:cubicBezTo>
                    <a:cubicBezTo>
                      <a:pt x="348075" y="113337"/>
                      <a:pt x="326557" y="101974"/>
                      <a:pt x="306306" y="88086"/>
                    </a:cubicBezTo>
                    <a:cubicBezTo>
                      <a:pt x="286053" y="74199"/>
                      <a:pt x="264537" y="75461"/>
                      <a:pt x="251879" y="81774"/>
                    </a:cubicBezTo>
                    <a:cubicBezTo>
                      <a:pt x="239222" y="88086"/>
                      <a:pt x="212642" y="36324"/>
                      <a:pt x="125307" y="59049"/>
                    </a:cubicBezTo>
                    <a:cubicBezTo>
                      <a:pt x="37972" y="81774"/>
                      <a:pt x="49363" y="101974"/>
                      <a:pt x="26580" y="110811"/>
                    </a:cubicBezTo>
                    <a:cubicBezTo>
                      <a:pt x="3797" y="119649"/>
                      <a:pt x="0" y="139849"/>
                      <a:pt x="0" y="139849"/>
                    </a:cubicBezTo>
                    <a:cubicBezTo>
                      <a:pt x="0" y="139849"/>
                      <a:pt x="13923" y="113337"/>
                      <a:pt x="88601" y="118386"/>
                    </a:cubicBezTo>
                    <a:cubicBezTo>
                      <a:pt x="163278" y="123436"/>
                      <a:pt x="211376" y="146161"/>
                      <a:pt x="251879" y="152473"/>
                    </a:cubicBezTo>
                    <a:cubicBezTo>
                      <a:pt x="292382" y="158786"/>
                      <a:pt x="292382" y="152473"/>
                      <a:pt x="292382" y="152473"/>
                    </a:cubicBezTo>
                    <a:cubicBezTo>
                      <a:pt x="292382" y="152473"/>
                      <a:pt x="224034" y="158786"/>
                      <a:pt x="188593" y="210549"/>
                    </a:cubicBezTo>
                    <a:cubicBezTo>
                      <a:pt x="153152" y="262311"/>
                      <a:pt x="153152" y="340587"/>
                      <a:pt x="164545" y="373412"/>
                    </a:cubicBezTo>
                    <a:cubicBezTo>
                      <a:pt x="175936" y="406237"/>
                      <a:pt x="188593" y="422650"/>
                      <a:pt x="188593" y="445375"/>
                    </a:cubicBezTo>
                    <a:cubicBezTo>
                      <a:pt x="188593" y="468100"/>
                      <a:pt x="179733" y="484513"/>
                      <a:pt x="194922" y="507238"/>
                    </a:cubicBezTo>
                    <a:cubicBezTo>
                      <a:pt x="194922" y="507238"/>
                      <a:pt x="188593" y="474413"/>
                      <a:pt x="264537" y="442850"/>
                    </a:cubicBezTo>
                    <a:cubicBezTo>
                      <a:pt x="340479" y="411287"/>
                      <a:pt x="383514" y="417599"/>
                      <a:pt x="420221" y="406237"/>
                    </a:cubicBezTo>
                    <a:cubicBezTo>
                      <a:pt x="456926" y="394874"/>
                      <a:pt x="549324" y="335537"/>
                      <a:pt x="549324" y="277462"/>
                    </a:cubicBezTo>
                    <a:cubicBezTo>
                      <a:pt x="549324" y="219386"/>
                      <a:pt x="525276" y="189086"/>
                      <a:pt x="525276" y="189086"/>
                    </a:cubicBezTo>
                    <a:cubicBezTo>
                      <a:pt x="525276" y="189086"/>
                      <a:pt x="653114" y="242111"/>
                      <a:pt x="694882" y="302711"/>
                    </a:cubicBezTo>
                    <a:cubicBezTo>
                      <a:pt x="694882" y="302711"/>
                      <a:pt x="720220" y="345343"/>
                      <a:pt x="724152" y="418569"/>
                    </a:cubicBezTo>
                    <a:cubicBezTo>
                      <a:pt x="728085" y="491794"/>
                      <a:pt x="714976" y="556521"/>
                      <a:pt x="714976" y="556521"/>
                    </a:cubicBezTo>
                    <a:cubicBezTo>
                      <a:pt x="714976" y="556521"/>
                      <a:pt x="694002" y="564366"/>
                      <a:pt x="678925" y="567635"/>
                    </a:cubicBezTo>
                    <a:cubicBezTo>
                      <a:pt x="663851" y="570904"/>
                      <a:pt x="667783" y="548021"/>
                      <a:pt x="640254" y="536906"/>
                    </a:cubicBezTo>
                    <a:cubicBezTo>
                      <a:pt x="612724" y="525792"/>
                      <a:pt x="596338" y="507485"/>
                      <a:pt x="555699" y="516638"/>
                    </a:cubicBezTo>
                    <a:cubicBezTo>
                      <a:pt x="515060" y="525792"/>
                      <a:pt x="444925" y="559135"/>
                      <a:pt x="444925" y="645437"/>
                    </a:cubicBezTo>
                    <a:cubicBezTo>
                      <a:pt x="444925" y="731738"/>
                      <a:pt x="467866" y="761163"/>
                      <a:pt x="475076" y="778156"/>
                    </a:cubicBezTo>
                    <a:cubicBezTo>
                      <a:pt x="482287" y="795158"/>
                      <a:pt x="479008" y="822616"/>
                      <a:pt x="483597" y="832420"/>
                    </a:cubicBezTo>
                    <a:cubicBezTo>
                      <a:pt x="488185" y="842232"/>
                      <a:pt x="490152" y="838303"/>
                      <a:pt x="491791" y="824250"/>
                    </a:cubicBezTo>
                    <a:cubicBezTo>
                      <a:pt x="493429" y="810190"/>
                      <a:pt x="499656" y="799406"/>
                      <a:pt x="529480" y="778156"/>
                    </a:cubicBezTo>
                    <a:cubicBezTo>
                      <a:pt x="559303" y="756910"/>
                      <a:pt x="606169" y="730430"/>
                      <a:pt x="633699" y="721931"/>
                    </a:cubicBezTo>
                    <a:cubicBezTo>
                      <a:pt x="661228" y="713432"/>
                      <a:pt x="677615" y="705586"/>
                      <a:pt x="677615" y="705586"/>
                    </a:cubicBezTo>
                    <a:cubicBezTo>
                      <a:pt x="677615" y="705586"/>
                      <a:pt x="637631" y="767699"/>
                      <a:pt x="625833" y="883416"/>
                    </a:cubicBezTo>
                    <a:cubicBezTo>
                      <a:pt x="625833" y="883416"/>
                      <a:pt x="623212" y="891267"/>
                      <a:pt x="637631" y="912182"/>
                    </a:cubicBezTo>
                    <a:cubicBezTo>
                      <a:pt x="652052" y="933386"/>
                      <a:pt x="666472" y="943570"/>
                      <a:pt x="663309" y="938448"/>
                    </a:cubicBezTo>
                    <a:close/>
                  </a:path>
                </a:pathLst>
              </a:custGeom>
              <a:grpFill/>
              <a:ln>
                <a:noFill/>
              </a:ln>
            </p:spPr>
            <p:style>
              <a:lnRef idx="0">
                <a:scrgbClr r="0" g="0" b="0"/>
              </a:lnRef>
              <a:fillRef idx="0">
                <a:scrgbClr r="0" g="0" b="0"/>
              </a:fillRef>
              <a:effectRef idx="0">
                <a:scrgbClr r="0" g="0" b="0"/>
              </a:effectRef>
              <a:fontRef idx="minor">
                <a:schemeClr val="lt1"/>
              </a:fontRef>
            </p:style>
          </p:sp>
          <p:grpSp>
            <p:nvGrpSpPr>
              <p:cNvPr id="154" name="组合 153"/>
              <p:cNvGrpSpPr/>
              <p:nvPr/>
            </p:nvGrpSpPr>
            <p:grpSpPr>
              <a:xfrm>
                <a:off x="3614107" y="709484"/>
                <a:ext cx="3067322" cy="3080609"/>
                <a:chOff x="815287" y="628704"/>
                <a:chExt cx="574121" cy="576608"/>
              </a:xfrm>
              <a:grpFill/>
            </p:grpSpPr>
            <p:sp>
              <p:nvSpPr>
                <p:cNvPr id="155" name="任意多边形: 形状 154"/>
                <p:cNvSpPr/>
                <p:nvPr/>
              </p:nvSpPr>
              <p:spPr>
                <a:xfrm>
                  <a:off x="999597" y="717897"/>
                  <a:ext cx="10033" cy="10008"/>
                </a:xfrm>
                <a:custGeom>
                  <a:avLst/>
                  <a:gdLst/>
                  <a:ahLst/>
                  <a:cxnLst/>
                  <a:rect l="0" t="0" r="0" b="0"/>
                  <a:pathLst>
                    <a:path w="10033" h="10008">
                      <a:moveTo>
                        <a:pt x="2897" y="470"/>
                      </a:moveTo>
                      <a:cubicBezTo>
                        <a:pt x="5407" y="-698"/>
                        <a:pt x="8391" y="386"/>
                        <a:pt x="9562" y="2890"/>
                      </a:cubicBezTo>
                      <a:cubicBezTo>
                        <a:pt x="10733" y="5394"/>
                        <a:pt x="9647" y="8370"/>
                        <a:pt x="7136" y="9538"/>
                      </a:cubicBezTo>
                      <a:cubicBezTo>
                        <a:pt x="4626" y="10705"/>
                        <a:pt x="1642" y="9622"/>
                        <a:pt x="471" y="7118"/>
                      </a:cubicBezTo>
                      <a:cubicBezTo>
                        <a:pt x="-700" y="4614"/>
                        <a:pt x="387" y="1638"/>
                        <a:pt x="2897" y="470"/>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nvGrpSpPr>
                <p:cNvPr id="156" name="组合 155"/>
                <p:cNvGrpSpPr/>
                <p:nvPr/>
              </p:nvGrpSpPr>
              <p:grpSpPr>
                <a:xfrm>
                  <a:off x="927390" y="645956"/>
                  <a:ext cx="154448" cy="153892"/>
                  <a:chOff x="927390" y="645956"/>
                  <a:chExt cx="154448" cy="153892"/>
                </a:xfrm>
                <a:grpFill/>
              </p:grpSpPr>
              <p:sp>
                <p:nvSpPr>
                  <p:cNvPr id="337" name="任意多边形: 形状 336"/>
                  <p:cNvSpPr/>
                  <p:nvPr/>
                </p:nvSpPr>
                <p:spPr>
                  <a:xfrm>
                    <a:off x="960323" y="645237"/>
                    <a:ext cx="48979" cy="70616"/>
                  </a:xfrm>
                  <a:custGeom>
                    <a:avLst/>
                    <a:gdLst/>
                    <a:ahLst/>
                    <a:cxnLst/>
                    <a:rect l="0" t="0" r="0" b="0"/>
                    <a:pathLst>
                      <a:path w="48979" h="70616">
                        <a:moveTo>
                          <a:pt x="30874" y="49490"/>
                        </a:moveTo>
                        <a:cubicBezTo>
                          <a:pt x="30127" y="49838"/>
                          <a:pt x="39219" y="70616"/>
                          <a:pt x="38449" y="70927"/>
                        </a:cubicBezTo>
                        <a:cubicBezTo>
                          <a:pt x="27516" y="73639"/>
                          <a:pt x="12847" y="62567"/>
                          <a:pt x="4498" y="44707"/>
                        </a:cubicBezTo>
                        <a:cubicBezTo>
                          <a:pt x="-4445" y="25577"/>
                          <a:pt x="8319" y="718"/>
                          <a:pt x="8319" y="718"/>
                        </a:cubicBezTo>
                        <a:cubicBezTo>
                          <a:pt x="8319" y="718"/>
                          <a:pt x="35615" y="6944"/>
                          <a:pt x="44558" y="26074"/>
                        </a:cubicBezTo>
                        <a:cubicBezTo>
                          <a:pt x="52968" y="44064"/>
                          <a:pt x="51969" y="62525"/>
                          <a:pt x="42654" y="68971"/>
                        </a:cubicBezTo>
                        <a:cubicBezTo>
                          <a:pt x="42075" y="69441"/>
                          <a:pt x="31547" y="49178"/>
                          <a:pt x="30874" y="49490"/>
                        </a:cubicBezTo>
                        <a:close/>
                        <a:moveTo>
                          <a:pt x="12173" y="8962"/>
                        </a:moveTo>
                        <a:cubicBezTo>
                          <a:pt x="31014" y="13713"/>
                          <a:pt x="38527" y="25300"/>
                          <a:pt x="38527" y="25300"/>
                        </a:cubicBezTo>
                        <a:cubicBezTo>
                          <a:pt x="31663" y="10617"/>
                          <a:pt x="10712" y="5838"/>
                          <a:pt x="10712" y="5838"/>
                        </a:cubicBezTo>
                        <a:cubicBezTo>
                          <a:pt x="10712" y="5838"/>
                          <a:pt x="915" y="24918"/>
                          <a:pt x="7780" y="39601"/>
                        </a:cubicBezTo>
                        <a:cubicBezTo>
                          <a:pt x="7780" y="39601"/>
                          <a:pt x="3671" y="26431"/>
                          <a:pt x="12173" y="8962"/>
                        </a:cubicBezTo>
                        <a:close/>
                        <a:moveTo>
                          <a:pt x="15781" y="16681"/>
                        </a:moveTo>
                        <a:cubicBezTo>
                          <a:pt x="28431" y="19871"/>
                          <a:pt x="33475" y="27650"/>
                          <a:pt x="33475" y="27650"/>
                        </a:cubicBezTo>
                        <a:cubicBezTo>
                          <a:pt x="28867" y="17792"/>
                          <a:pt x="14801" y="14583"/>
                          <a:pt x="14801" y="14583"/>
                        </a:cubicBezTo>
                        <a:cubicBezTo>
                          <a:pt x="14801" y="14583"/>
                          <a:pt x="8223" y="27393"/>
                          <a:pt x="12832" y="37251"/>
                        </a:cubicBezTo>
                        <a:cubicBezTo>
                          <a:pt x="12832" y="37251"/>
                          <a:pt x="10073" y="28409"/>
                          <a:pt x="15781" y="1668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8" name="任意多边形: 形状 337"/>
                  <p:cNvSpPr/>
                  <p:nvPr/>
                </p:nvSpPr>
                <p:spPr>
                  <a:xfrm>
                    <a:off x="998604" y="729416"/>
                    <a:ext cx="48981" cy="70431"/>
                  </a:xfrm>
                  <a:custGeom>
                    <a:avLst/>
                    <a:gdLst/>
                    <a:ahLst/>
                    <a:cxnLst/>
                    <a:rect l="0" t="0" r="0" b="0"/>
                    <a:pathLst>
                      <a:path w="48981" h="70431">
                        <a:moveTo>
                          <a:pt x="19022" y="21846"/>
                        </a:moveTo>
                        <a:cubicBezTo>
                          <a:pt x="18274" y="22194"/>
                          <a:pt x="8110" y="1848"/>
                          <a:pt x="7428" y="2279"/>
                        </a:cubicBezTo>
                        <a:cubicBezTo>
                          <a:pt x="-1683" y="8889"/>
                          <a:pt x="-2609" y="27215"/>
                          <a:pt x="5741" y="45075"/>
                        </a:cubicBezTo>
                        <a:cubicBezTo>
                          <a:pt x="14684" y="64205"/>
                          <a:pt x="41981" y="70431"/>
                          <a:pt x="41981" y="70431"/>
                        </a:cubicBezTo>
                        <a:cubicBezTo>
                          <a:pt x="41981" y="70431"/>
                          <a:pt x="54745" y="45572"/>
                          <a:pt x="45802" y="26442"/>
                        </a:cubicBezTo>
                        <a:cubicBezTo>
                          <a:pt x="37391" y="8452"/>
                          <a:pt x="22570" y="-2651"/>
                          <a:pt x="11632" y="0"/>
                        </a:cubicBezTo>
                        <a:cubicBezTo>
                          <a:pt x="10900" y="0"/>
                          <a:pt x="19695" y="21533"/>
                          <a:pt x="19022" y="21846"/>
                        </a:cubicBezTo>
                        <a:close/>
                        <a:moveTo>
                          <a:pt x="38126" y="62186"/>
                        </a:moveTo>
                        <a:cubicBezTo>
                          <a:pt x="46588" y="44736"/>
                          <a:pt x="42520" y="31548"/>
                          <a:pt x="42520" y="31548"/>
                        </a:cubicBezTo>
                        <a:cubicBezTo>
                          <a:pt x="49384" y="46231"/>
                          <a:pt x="39587" y="65311"/>
                          <a:pt x="39587" y="65311"/>
                        </a:cubicBezTo>
                        <a:cubicBezTo>
                          <a:pt x="39587" y="65311"/>
                          <a:pt x="18636" y="60532"/>
                          <a:pt x="11772" y="45849"/>
                        </a:cubicBezTo>
                        <a:cubicBezTo>
                          <a:pt x="11772" y="45849"/>
                          <a:pt x="19245" y="57454"/>
                          <a:pt x="38126" y="62186"/>
                        </a:cubicBezTo>
                        <a:close/>
                        <a:moveTo>
                          <a:pt x="34518" y="54468"/>
                        </a:moveTo>
                        <a:cubicBezTo>
                          <a:pt x="40199" y="42752"/>
                          <a:pt x="37468" y="33898"/>
                          <a:pt x="37468" y="33898"/>
                        </a:cubicBezTo>
                        <a:cubicBezTo>
                          <a:pt x="42076" y="43756"/>
                          <a:pt x="35499" y="56566"/>
                          <a:pt x="35499" y="56566"/>
                        </a:cubicBezTo>
                        <a:cubicBezTo>
                          <a:pt x="35499" y="56566"/>
                          <a:pt x="21433" y="53357"/>
                          <a:pt x="16824" y="43499"/>
                        </a:cubicBezTo>
                        <a:cubicBezTo>
                          <a:pt x="16824" y="43499"/>
                          <a:pt x="21841" y="51291"/>
                          <a:pt x="34518" y="54468"/>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9" name="任意多边形: 形状 338"/>
                  <p:cNvSpPr/>
                  <p:nvPr/>
                </p:nvSpPr>
                <p:spPr>
                  <a:xfrm>
                    <a:off x="927390" y="716945"/>
                    <a:ext cx="70767" cy="48856"/>
                  </a:xfrm>
                  <a:custGeom>
                    <a:avLst/>
                    <a:gdLst/>
                    <a:ahLst/>
                    <a:cxnLst/>
                    <a:rect l="0" t="0" r="0" b="0"/>
                    <a:pathLst>
                      <a:path w="70767" h="48856">
                        <a:moveTo>
                          <a:pt x="48709" y="18973"/>
                        </a:moveTo>
                        <a:cubicBezTo>
                          <a:pt x="48360" y="18228"/>
                          <a:pt x="68758" y="8089"/>
                          <a:pt x="68325" y="7409"/>
                        </a:cubicBezTo>
                        <a:cubicBezTo>
                          <a:pt x="61698" y="-1679"/>
                          <a:pt x="43327" y="-2602"/>
                          <a:pt x="25421" y="5726"/>
                        </a:cubicBezTo>
                        <a:cubicBezTo>
                          <a:pt x="6242" y="14647"/>
                          <a:pt x="0" y="41874"/>
                          <a:pt x="0" y="41874"/>
                        </a:cubicBezTo>
                        <a:cubicBezTo>
                          <a:pt x="0" y="41874"/>
                          <a:pt x="24922" y="54605"/>
                          <a:pt x="44101" y="45685"/>
                        </a:cubicBezTo>
                        <a:cubicBezTo>
                          <a:pt x="62137" y="37296"/>
                          <a:pt x="73268" y="22513"/>
                          <a:pt x="70286" y="11603"/>
                        </a:cubicBezTo>
                        <a:cubicBezTo>
                          <a:pt x="70145" y="10872"/>
                          <a:pt x="49022" y="19644"/>
                          <a:pt x="48709" y="18973"/>
                        </a:cubicBezTo>
                        <a:close/>
                        <a:moveTo>
                          <a:pt x="8266" y="38029"/>
                        </a:moveTo>
                        <a:cubicBezTo>
                          <a:pt x="25760" y="46470"/>
                          <a:pt x="38982" y="42411"/>
                          <a:pt x="38982" y="42411"/>
                        </a:cubicBezTo>
                        <a:cubicBezTo>
                          <a:pt x="24262" y="49258"/>
                          <a:pt x="5133" y="39486"/>
                          <a:pt x="5133" y="39486"/>
                        </a:cubicBezTo>
                        <a:cubicBezTo>
                          <a:pt x="5133" y="39486"/>
                          <a:pt x="9924" y="18589"/>
                          <a:pt x="24644" y="11742"/>
                        </a:cubicBezTo>
                        <a:cubicBezTo>
                          <a:pt x="24644" y="11742"/>
                          <a:pt x="13010" y="19196"/>
                          <a:pt x="8266" y="38029"/>
                        </a:cubicBezTo>
                        <a:close/>
                        <a:moveTo>
                          <a:pt x="16004" y="34430"/>
                        </a:moveTo>
                        <a:cubicBezTo>
                          <a:pt x="27749" y="40097"/>
                          <a:pt x="36626" y="37372"/>
                          <a:pt x="36626" y="37372"/>
                        </a:cubicBezTo>
                        <a:cubicBezTo>
                          <a:pt x="26743" y="41969"/>
                          <a:pt x="13901" y="35408"/>
                          <a:pt x="13901" y="35408"/>
                        </a:cubicBezTo>
                        <a:cubicBezTo>
                          <a:pt x="13901" y="35408"/>
                          <a:pt x="17117" y="21378"/>
                          <a:pt x="27000" y="16781"/>
                        </a:cubicBezTo>
                        <a:cubicBezTo>
                          <a:pt x="27000" y="16781"/>
                          <a:pt x="19189" y="21786"/>
                          <a:pt x="16004" y="3443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40" name="任意多边形: 形状 339"/>
                  <p:cNvSpPr/>
                  <p:nvPr/>
                </p:nvSpPr>
                <p:spPr>
                  <a:xfrm>
                    <a:off x="1011761" y="678685"/>
                    <a:ext cx="70796" cy="48855"/>
                  </a:xfrm>
                  <a:custGeom>
                    <a:avLst/>
                    <a:gdLst/>
                    <a:ahLst/>
                    <a:cxnLst/>
                    <a:rect l="0" t="0" r="0" b="0"/>
                    <a:pathLst>
                      <a:path w="70796" h="48855">
                        <a:moveTo>
                          <a:pt x="21180" y="30796"/>
                        </a:moveTo>
                        <a:cubicBezTo>
                          <a:pt x="20831" y="30050"/>
                          <a:pt x="0" y="39119"/>
                          <a:pt x="-311" y="38351"/>
                        </a:cubicBezTo>
                        <a:cubicBezTo>
                          <a:pt x="-3031" y="27446"/>
                          <a:pt x="8069" y="12815"/>
                          <a:pt x="25975" y="4486"/>
                        </a:cubicBezTo>
                        <a:cubicBezTo>
                          <a:pt x="45154" y="-4434"/>
                          <a:pt x="70077" y="8298"/>
                          <a:pt x="70077" y="8298"/>
                        </a:cubicBezTo>
                        <a:cubicBezTo>
                          <a:pt x="70077" y="8298"/>
                          <a:pt x="63835" y="35525"/>
                          <a:pt x="44656" y="44445"/>
                        </a:cubicBezTo>
                        <a:cubicBezTo>
                          <a:pt x="26620" y="52834"/>
                          <a:pt x="8112" y="51837"/>
                          <a:pt x="1649" y="42545"/>
                        </a:cubicBezTo>
                        <a:cubicBezTo>
                          <a:pt x="1179" y="41968"/>
                          <a:pt x="21493" y="31467"/>
                          <a:pt x="21180" y="30796"/>
                        </a:cubicBezTo>
                        <a:close/>
                        <a:moveTo>
                          <a:pt x="61811" y="12142"/>
                        </a:moveTo>
                        <a:cubicBezTo>
                          <a:pt x="57048" y="30935"/>
                          <a:pt x="45432" y="38430"/>
                          <a:pt x="45432" y="38430"/>
                        </a:cubicBezTo>
                        <a:cubicBezTo>
                          <a:pt x="60153" y="31583"/>
                          <a:pt x="64943" y="10685"/>
                          <a:pt x="64943" y="10685"/>
                        </a:cubicBezTo>
                        <a:cubicBezTo>
                          <a:pt x="64943" y="10685"/>
                          <a:pt x="45815" y="913"/>
                          <a:pt x="31094" y="7760"/>
                        </a:cubicBezTo>
                        <a:cubicBezTo>
                          <a:pt x="31094" y="7760"/>
                          <a:pt x="44298" y="3662"/>
                          <a:pt x="61811" y="12142"/>
                        </a:cubicBezTo>
                        <a:close/>
                        <a:moveTo>
                          <a:pt x="54073" y="15741"/>
                        </a:moveTo>
                        <a:cubicBezTo>
                          <a:pt x="50875" y="28359"/>
                          <a:pt x="43076" y="33390"/>
                          <a:pt x="43076" y="33390"/>
                        </a:cubicBezTo>
                        <a:cubicBezTo>
                          <a:pt x="52959" y="28793"/>
                          <a:pt x="56176" y="14763"/>
                          <a:pt x="56176" y="14763"/>
                        </a:cubicBezTo>
                        <a:cubicBezTo>
                          <a:pt x="56176" y="14763"/>
                          <a:pt x="43333" y="8202"/>
                          <a:pt x="33450" y="12799"/>
                        </a:cubicBezTo>
                        <a:cubicBezTo>
                          <a:pt x="33450" y="12799"/>
                          <a:pt x="42315" y="10048"/>
                          <a:pt x="54073" y="15741"/>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57" name="组合 156"/>
                <p:cNvGrpSpPr/>
                <p:nvPr/>
              </p:nvGrpSpPr>
              <p:grpSpPr>
                <a:xfrm>
                  <a:off x="1080850" y="628704"/>
                  <a:ext cx="104833" cy="104676"/>
                  <a:chOff x="1080850" y="628704"/>
                  <a:chExt cx="104833" cy="104676"/>
                </a:xfrm>
                <a:grpFill/>
              </p:grpSpPr>
              <p:sp>
                <p:nvSpPr>
                  <p:cNvPr id="332" name="任意多边形: 形状 331"/>
                  <p:cNvSpPr/>
                  <p:nvPr/>
                </p:nvSpPr>
                <p:spPr>
                  <a:xfrm>
                    <a:off x="1138273" y="671922"/>
                    <a:ext cx="47410" cy="28006"/>
                  </a:xfrm>
                  <a:custGeom>
                    <a:avLst/>
                    <a:gdLst/>
                    <a:ahLst/>
                    <a:cxnLst/>
                    <a:rect l="0" t="0" r="0" b="0"/>
                    <a:pathLst>
                      <a:path w="47410" h="28006">
                        <a:moveTo>
                          <a:pt x="14173" y="12629"/>
                        </a:moveTo>
                        <a:cubicBezTo>
                          <a:pt x="14084" y="13134"/>
                          <a:pt x="0" y="11035"/>
                          <a:pt x="0" y="11538"/>
                        </a:cubicBezTo>
                        <a:cubicBezTo>
                          <a:pt x="0" y="18546"/>
                          <a:pt x="9184" y="25575"/>
                          <a:pt x="21321" y="27710"/>
                        </a:cubicBezTo>
                        <a:cubicBezTo>
                          <a:pt x="34322" y="29996"/>
                          <a:pt x="47410" y="18311"/>
                          <a:pt x="47410" y="18311"/>
                        </a:cubicBezTo>
                        <a:cubicBezTo>
                          <a:pt x="47410" y="18311"/>
                          <a:pt x="39110" y="2910"/>
                          <a:pt x="26109" y="0"/>
                        </a:cubicBezTo>
                        <a:cubicBezTo>
                          <a:pt x="13884" y="-1526"/>
                          <a:pt x="2893" y="2055"/>
                          <a:pt x="0" y="8695"/>
                        </a:cubicBezTo>
                        <a:cubicBezTo>
                          <a:pt x="0" y="9118"/>
                          <a:pt x="14253" y="12174"/>
                          <a:pt x="14173" y="12629"/>
                        </a:cubicBezTo>
                        <a:close/>
                        <a:moveTo>
                          <a:pt x="41675" y="17325"/>
                        </a:moveTo>
                        <a:cubicBezTo>
                          <a:pt x="35763" y="6769"/>
                          <a:pt x="27551" y="4124"/>
                          <a:pt x="27551" y="4124"/>
                        </a:cubicBezTo>
                        <a:cubicBezTo>
                          <a:pt x="37529" y="5879"/>
                          <a:pt x="43798" y="17699"/>
                          <a:pt x="43798" y="17699"/>
                        </a:cubicBezTo>
                        <a:cubicBezTo>
                          <a:pt x="43798" y="17699"/>
                          <a:pt x="33854" y="26668"/>
                          <a:pt x="23876" y="24913"/>
                        </a:cubicBezTo>
                        <a:cubicBezTo>
                          <a:pt x="23876" y="24913"/>
                          <a:pt x="32495" y="25256"/>
                          <a:pt x="41675" y="17325"/>
                        </a:cubicBezTo>
                        <a:close/>
                        <a:moveTo>
                          <a:pt x="36430" y="16403"/>
                        </a:moveTo>
                        <a:cubicBezTo>
                          <a:pt x="32461" y="9315"/>
                          <a:pt x="26947" y="7539"/>
                          <a:pt x="26947" y="7539"/>
                        </a:cubicBezTo>
                        <a:cubicBezTo>
                          <a:pt x="33646" y="8718"/>
                          <a:pt x="37855" y="16654"/>
                          <a:pt x="37855" y="16654"/>
                        </a:cubicBezTo>
                        <a:cubicBezTo>
                          <a:pt x="37855" y="16654"/>
                          <a:pt x="31179" y="22675"/>
                          <a:pt x="24480" y="21497"/>
                        </a:cubicBezTo>
                        <a:cubicBezTo>
                          <a:pt x="24480" y="21497"/>
                          <a:pt x="30266" y="21727"/>
                          <a:pt x="36430" y="1640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3" name="任意多边形: 形状 332"/>
                  <p:cNvSpPr/>
                  <p:nvPr/>
                </p:nvSpPr>
                <p:spPr>
                  <a:xfrm>
                    <a:off x="1114310" y="686091"/>
                    <a:ext cx="28078" cy="47289"/>
                  </a:xfrm>
                  <a:custGeom>
                    <a:avLst/>
                    <a:gdLst/>
                    <a:ahLst/>
                    <a:cxnLst/>
                    <a:rect l="0" t="0" r="0" b="0"/>
                    <a:pathLst>
                      <a:path w="28078" h="47289">
                        <a:moveTo>
                          <a:pt x="15417" y="14137"/>
                        </a:moveTo>
                        <a:cubicBezTo>
                          <a:pt x="14910" y="14048"/>
                          <a:pt x="17014" y="0"/>
                          <a:pt x="16511" y="0"/>
                        </a:cubicBezTo>
                        <a:cubicBezTo>
                          <a:pt x="9484" y="0"/>
                          <a:pt x="2438" y="9160"/>
                          <a:pt x="0" y="21267"/>
                        </a:cubicBezTo>
                        <a:cubicBezTo>
                          <a:pt x="-1995" y="34234"/>
                          <a:pt x="9720" y="47289"/>
                          <a:pt x="9720" y="47289"/>
                        </a:cubicBezTo>
                        <a:cubicBezTo>
                          <a:pt x="9720" y="47289"/>
                          <a:pt x="25160" y="39010"/>
                          <a:pt x="27452" y="26043"/>
                        </a:cubicBezTo>
                        <a:cubicBezTo>
                          <a:pt x="29608" y="13848"/>
                          <a:pt x="26017" y="2885"/>
                          <a:pt x="19361" y="0"/>
                        </a:cubicBezTo>
                        <a:cubicBezTo>
                          <a:pt x="18936" y="0"/>
                          <a:pt x="15873" y="14217"/>
                          <a:pt x="15417" y="14137"/>
                        </a:cubicBezTo>
                        <a:close/>
                        <a:moveTo>
                          <a:pt x="10708" y="41569"/>
                        </a:moveTo>
                        <a:cubicBezTo>
                          <a:pt x="21292" y="35672"/>
                          <a:pt x="23944" y="27481"/>
                          <a:pt x="23944" y="27481"/>
                        </a:cubicBezTo>
                        <a:cubicBezTo>
                          <a:pt x="22184" y="37433"/>
                          <a:pt x="10334" y="43687"/>
                          <a:pt x="10334" y="43687"/>
                        </a:cubicBezTo>
                        <a:cubicBezTo>
                          <a:pt x="10334" y="43687"/>
                          <a:pt x="1342" y="33768"/>
                          <a:pt x="3101" y="23815"/>
                        </a:cubicBezTo>
                        <a:cubicBezTo>
                          <a:pt x="3101" y="23815"/>
                          <a:pt x="2757" y="32412"/>
                          <a:pt x="10708" y="41569"/>
                        </a:cubicBezTo>
                        <a:close/>
                        <a:moveTo>
                          <a:pt x="11633" y="36337"/>
                        </a:moveTo>
                        <a:cubicBezTo>
                          <a:pt x="18739" y="32378"/>
                          <a:pt x="20519" y="26878"/>
                          <a:pt x="20519" y="26878"/>
                        </a:cubicBezTo>
                        <a:cubicBezTo>
                          <a:pt x="19338" y="33560"/>
                          <a:pt x="11382" y="37759"/>
                          <a:pt x="11382" y="37759"/>
                        </a:cubicBezTo>
                        <a:cubicBezTo>
                          <a:pt x="11382" y="37759"/>
                          <a:pt x="5345" y="31099"/>
                          <a:pt x="6526" y="24417"/>
                        </a:cubicBezTo>
                        <a:cubicBezTo>
                          <a:pt x="6526" y="24417"/>
                          <a:pt x="6295" y="30189"/>
                          <a:pt x="11633" y="3633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4" name="任意多边形: 形状 333"/>
                  <p:cNvSpPr/>
                  <p:nvPr/>
                </p:nvSpPr>
                <p:spPr>
                  <a:xfrm>
                    <a:off x="1123136" y="670911"/>
                    <a:ext cx="20262" cy="20262"/>
                  </a:xfrm>
                  <a:custGeom>
                    <a:avLst/>
                    <a:gdLst/>
                    <a:ahLst/>
                    <a:cxnLst/>
                    <a:rect l="0" t="0" r="0" b="0"/>
                    <a:pathLst>
                      <a:path w="20262" h="20262">
                        <a:moveTo>
                          <a:pt x="0" y="8372"/>
                        </a:moveTo>
                        <a:cubicBezTo>
                          <a:pt x="1127" y="2863"/>
                          <a:pt x="6381" y="-816"/>
                          <a:pt x="11890" y="0"/>
                        </a:cubicBezTo>
                        <a:cubicBezTo>
                          <a:pt x="17399" y="1127"/>
                          <a:pt x="21078" y="6381"/>
                          <a:pt x="20107" y="11890"/>
                        </a:cubicBezTo>
                        <a:cubicBezTo>
                          <a:pt x="19135" y="17399"/>
                          <a:pt x="13881" y="21078"/>
                          <a:pt x="8372" y="20107"/>
                        </a:cubicBezTo>
                        <a:cubicBezTo>
                          <a:pt x="2863" y="19135"/>
                          <a:pt x="-816" y="13881"/>
                          <a:pt x="0" y="837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5" name="任意多边形: 形状 334"/>
                  <p:cNvSpPr/>
                  <p:nvPr/>
                </p:nvSpPr>
                <p:spPr>
                  <a:xfrm>
                    <a:off x="1124306" y="628704"/>
                    <a:ext cx="28078" cy="47131"/>
                  </a:xfrm>
                  <a:custGeom>
                    <a:avLst/>
                    <a:gdLst/>
                    <a:ahLst/>
                    <a:cxnLst/>
                    <a:rect l="0" t="0" r="0" b="0"/>
                    <a:pathLst>
                      <a:path w="28078" h="47131">
                        <a:moveTo>
                          <a:pt x="12214" y="33092"/>
                        </a:moveTo>
                        <a:cubicBezTo>
                          <a:pt x="11707" y="33002"/>
                          <a:pt x="8876" y="46899"/>
                          <a:pt x="8395" y="46749"/>
                        </a:cubicBezTo>
                        <a:cubicBezTo>
                          <a:pt x="1835" y="44233"/>
                          <a:pt x="-1689" y="33340"/>
                          <a:pt x="452" y="21234"/>
                        </a:cubicBezTo>
                        <a:cubicBezTo>
                          <a:pt x="2744" y="8266"/>
                          <a:pt x="18184" y="0"/>
                          <a:pt x="18184" y="0"/>
                        </a:cubicBezTo>
                        <a:cubicBezTo>
                          <a:pt x="18184" y="0"/>
                          <a:pt x="29899" y="13042"/>
                          <a:pt x="27607" y="26010"/>
                        </a:cubicBezTo>
                        <a:cubicBezTo>
                          <a:pt x="25451" y="38204"/>
                          <a:pt x="18318" y="47281"/>
                          <a:pt x="11245" y="47250"/>
                        </a:cubicBezTo>
                        <a:cubicBezTo>
                          <a:pt x="10781" y="47284"/>
                          <a:pt x="12670" y="33172"/>
                          <a:pt x="12214" y="33092"/>
                        </a:cubicBezTo>
                        <a:close/>
                        <a:moveTo>
                          <a:pt x="17196" y="5707"/>
                        </a:moveTo>
                        <a:cubicBezTo>
                          <a:pt x="25120" y="14859"/>
                          <a:pt x="24803" y="23461"/>
                          <a:pt x="24803" y="23461"/>
                        </a:cubicBezTo>
                        <a:cubicBezTo>
                          <a:pt x="26562" y="13509"/>
                          <a:pt x="17570" y="3590"/>
                          <a:pt x="17570" y="3590"/>
                        </a:cubicBezTo>
                        <a:cubicBezTo>
                          <a:pt x="17570" y="3590"/>
                          <a:pt x="5720" y="9843"/>
                          <a:pt x="3960" y="19796"/>
                        </a:cubicBezTo>
                        <a:cubicBezTo>
                          <a:pt x="3960" y="19796"/>
                          <a:pt x="6585" y="11600"/>
                          <a:pt x="17196" y="5707"/>
                        </a:cubicBezTo>
                        <a:close/>
                        <a:moveTo>
                          <a:pt x="16271" y="10939"/>
                        </a:moveTo>
                        <a:cubicBezTo>
                          <a:pt x="21591" y="17084"/>
                          <a:pt x="21378" y="22859"/>
                          <a:pt x="21378" y="22859"/>
                        </a:cubicBezTo>
                        <a:cubicBezTo>
                          <a:pt x="22559" y="16177"/>
                          <a:pt x="16522" y="9517"/>
                          <a:pt x="16522" y="9517"/>
                        </a:cubicBezTo>
                        <a:cubicBezTo>
                          <a:pt x="16522" y="9517"/>
                          <a:pt x="8566" y="13716"/>
                          <a:pt x="7385" y="20398"/>
                        </a:cubicBezTo>
                        <a:cubicBezTo>
                          <a:pt x="7385" y="20398"/>
                          <a:pt x="9147" y="14895"/>
                          <a:pt x="16271" y="1093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6" name="任意多边形: 形状 335"/>
                  <p:cNvSpPr/>
                  <p:nvPr/>
                </p:nvSpPr>
                <p:spPr>
                  <a:xfrm>
                    <a:off x="1080850" y="661970"/>
                    <a:ext cx="47252" cy="28006"/>
                  </a:xfrm>
                  <a:custGeom>
                    <a:avLst/>
                    <a:gdLst/>
                    <a:ahLst/>
                    <a:cxnLst/>
                    <a:rect l="0" t="0" r="0" b="0"/>
                    <a:pathLst>
                      <a:path w="47252" h="28006">
                        <a:moveTo>
                          <a:pt x="33176" y="15823"/>
                        </a:moveTo>
                        <a:cubicBezTo>
                          <a:pt x="33087" y="16329"/>
                          <a:pt x="47019" y="19153"/>
                          <a:pt x="46868" y="19633"/>
                        </a:cubicBezTo>
                        <a:cubicBezTo>
                          <a:pt x="44346" y="26176"/>
                          <a:pt x="33425" y="29691"/>
                          <a:pt x="21288" y="27556"/>
                        </a:cubicBezTo>
                        <a:cubicBezTo>
                          <a:pt x="8287" y="25269"/>
                          <a:pt x="0" y="9869"/>
                          <a:pt x="0" y="9869"/>
                        </a:cubicBezTo>
                        <a:cubicBezTo>
                          <a:pt x="0" y="9869"/>
                          <a:pt x="13075" y="-1816"/>
                          <a:pt x="26076" y="470"/>
                        </a:cubicBezTo>
                        <a:cubicBezTo>
                          <a:pt x="38302" y="2620"/>
                          <a:pt x="47402" y="9735"/>
                          <a:pt x="47371" y="16790"/>
                        </a:cubicBezTo>
                        <a:cubicBezTo>
                          <a:pt x="47404" y="17253"/>
                          <a:pt x="33256" y="15369"/>
                          <a:pt x="33176" y="15823"/>
                        </a:cubicBezTo>
                        <a:close/>
                        <a:moveTo>
                          <a:pt x="5722" y="10854"/>
                        </a:moveTo>
                        <a:cubicBezTo>
                          <a:pt x="14897" y="2951"/>
                          <a:pt x="23521" y="3267"/>
                          <a:pt x="23521" y="3267"/>
                        </a:cubicBezTo>
                        <a:cubicBezTo>
                          <a:pt x="13543" y="1512"/>
                          <a:pt x="3599" y="10481"/>
                          <a:pt x="3599" y="10481"/>
                        </a:cubicBezTo>
                        <a:cubicBezTo>
                          <a:pt x="3599" y="10481"/>
                          <a:pt x="9868" y="22301"/>
                          <a:pt x="19846" y="24056"/>
                        </a:cubicBezTo>
                        <a:cubicBezTo>
                          <a:pt x="19846" y="24056"/>
                          <a:pt x="11629" y="21438"/>
                          <a:pt x="5722" y="10854"/>
                        </a:cubicBezTo>
                        <a:close/>
                        <a:moveTo>
                          <a:pt x="10967" y="11777"/>
                        </a:moveTo>
                        <a:cubicBezTo>
                          <a:pt x="17128" y="6471"/>
                          <a:pt x="22918" y="6683"/>
                          <a:pt x="22918" y="6683"/>
                        </a:cubicBezTo>
                        <a:cubicBezTo>
                          <a:pt x="16218" y="5505"/>
                          <a:pt x="9542" y="11526"/>
                          <a:pt x="9542" y="11526"/>
                        </a:cubicBezTo>
                        <a:cubicBezTo>
                          <a:pt x="9542" y="11526"/>
                          <a:pt x="13751" y="19462"/>
                          <a:pt x="20450" y="20640"/>
                        </a:cubicBezTo>
                        <a:cubicBezTo>
                          <a:pt x="20450" y="20640"/>
                          <a:pt x="14933" y="18883"/>
                          <a:pt x="10967" y="11777"/>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58" name="组合 157"/>
                <p:cNvGrpSpPr/>
                <p:nvPr/>
              </p:nvGrpSpPr>
              <p:grpSpPr>
                <a:xfrm>
                  <a:off x="1188796" y="661597"/>
                  <a:ext cx="38936" cy="38878"/>
                  <a:chOff x="1188796" y="661597"/>
                  <a:chExt cx="38936" cy="38878"/>
                </a:xfrm>
                <a:grpFill/>
              </p:grpSpPr>
              <p:sp>
                <p:nvSpPr>
                  <p:cNvPr id="327" name="任意多边形: 形状 326"/>
                  <p:cNvSpPr/>
                  <p:nvPr/>
                </p:nvSpPr>
                <p:spPr>
                  <a:xfrm>
                    <a:off x="1188537" y="668154"/>
                    <a:ext cx="18021" cy="13422"/>
                  </a:xfrm>
                  <a:custGeom>
                    <a:avLst/>
                    <a:gdLst/>
                    <a:ahLst/>
                    <a:cxnLst/>
                    <a:rect l="0" t="0" r="0" b="0"/>
                    <a:pathLst>
                      <a:path w="18021" h="13422">
                        <a:moveTo>
                          <a:pt x="12546" y="8815"/>
                        </a:moveTo>
                        <a:cubicBezTo>
                          <a:pt x="12437" y="9003"/>
                          <a:pt x="17569" y="12139"/>
                          <a:pt x="17440" y="12308"/>
                        </a:cubicBezTo>
                        <a:cubicBezTo>
                          <a:pt x="15487" y="14546"/>
                          <a:pt x="10632" y="14368"/>
                          <a:pt x="6113" y="11765"/>
                        </a:cubicBezTo>
                        <a:cubicBezTo>
                          <a:pt x="1273" y="8978"/>
                          <a:pt x="259" y="1671"/>
                          <a:pt x="259" y="1671"/>
                        </a:cubicBezTo>
                        <a:cubicBezTo>
                          <a:pt x="259" y="1671"/>
                          <a:pt x="7110" y="-1106"/>
                          <a:pt x="11950" y="1681"/>
                        </a:cubicBezTo>
                        <a:cubicBezTo>
                          <a:pt x="16501" y="4302"/>
                          <a:pt x="19089" y="8447"/>
                          <a:pt x="18053" y="11249"/>
                        </a:cubicBezTo>
                        <a:cubicBezTo>
                          <a:pt x="17999" y="11438"/>
                          <a:pt x="12644" y="8645"/>
                          <a:pt x="12546" y="8815"/>
                        </a:cubicBezTo>
                        <a:close/>
                        <a:moveTo>
                          <a:pt x="2345" y="2872"/>
                        </a:moveTo>
                        <a:cubicBezTo>
                          <a:pt x="7142" y="1053"/>
                          <a:pt x="10528" y="2425"/>
                          <a:pt x="10528" y="2425"/>
                        </a:cubicBezTo>
                        <a:cubicBezTo>
                          <a:pt x="6813" y="285"/>
                          <a:pt x="1554" y="2417"/>
                          <a:pt x="1554" y="2417"/>
                        </a:cubicBezTo>
                        <a:cubicBezTo>
                          <a:pt x="1554" y="2417"/>
                          <a:pt x="2333" y="8025"/>
                          <a:pt x="6047" y="10165"/>
                        </a:cubicBezTo>
                        <a:cubicBezTo>
                          <a:pt x="6047" y="10165"/>
                          <a:pt x="3158" y="7936"/>
                          <a:pt x="2345" y="2872"/>
                        </a:cubicBezTo>
                        <a:close/>
                        <a:moveTo>
                          <a:pt x="4298" y="3997"/>
                        </a:moveTo>
                        <a:cubicBezTo>
                          <a:pt x="7519" y="2776"/>
                          <a:pt x="9791" y="3697"/>
                          <a:pt x="9791" y="3697"/>
                        </a:cubicBezTo>
                        <a:cubicBezTo>
                          <a:pt x="7297" y="2260"/>
                          <a:pt x="3767" y="3691"/>
                          <a:pt x="3767" y="3691"/>
                        </a:cubicBezTo>
                        <a:cubicBezTo>
                          <a:pt x="3767" y="3691"/>
                          <a:pt x="4289" y="7457"/>
                          <a:pt x="6784" y="8893"/>
                        </a:cubicBezTo>
                        <a:cubicBezTo>
                          <a:pt x="6784" y="8893"/>
                          <a:pt x="4844" y="7397"/>
                          <a:pt x="4298" y="399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8" name="任意多边形: 形状 327"/>
                  <p:cNvSpPr/>
                  <p:nvPr/>
                </p:nvSpPr>
                <p:spPr>
                  <a:xfrm>
                    <a:off x="1209705" y="680057"/>
                    <a:ext cx="18027" cy="13421"/>
                  </a:xfrm>
                  <a:custGeom>
                    <a:avLst/>
                    <a:gdLst/>
                    <a:ahLst/>
                    <a:cxnLst/>
                    <a:rect l="0" t="0" r="0" b="0"/>
                    <a:pathLst>
                      <a:path w="18027" h="13421">
                        <a:moveTo>
                          <a:pt x="5682" y="5148"/>
                        </a:moveTo>
                        <a:cubicBezTo>
                          <a:pt x="5573" y="5336"/>
                          <a:pt x="0" y="2470"/>
                          <a:pt x="0" y="2667"/>
                        </a:cubicBezTo>
                        <a:cubicBezTo>
                          <a:pt x="-765" y="5473"/>
                          <a:pt x="1818" y="9578"/>
                          <a:pt x="6336" y="12180"/>
                        </a:cubicBezTo>
                        <a:cubicBezTo>
                          <a:pt x="11177" y="14967"/>
                          <a:pt x="18027" y="12190"/>
                          <a:pt x="18027" y="12190"/>
                        </a:cubicBezTo>
                        <a:cubicBezTo>
                          <a:pt x="18027" y="12190"/>
                          <a:pt x="17014" y="4883"/>
                          <a:pt x="12173" y="2096"/>
                        </a:cubicBezTo>
                        <a:cubicBezTo>
                          <a:pt x="7622" y="0"/>
                          <a:pt x="2729" y="0"/>
                          <a:pt x="815" y="1608"/>
                        </a:cubicBezTo>
                        <a:cubicBezTo>
                          <a:pt x="0" y="1749"/>
                          <a:pt x="5780" y="4979"/>
                          <a:pt x="5682" y="5148"/>
                        </a:cubicBezTo>
                        <a:close/>
                        <a:moveTo>
                          <a:pt x="15941" y="10989"/>
                        </a:moveTo>
                        <a:cubicBezTo>
                          <a:pt x="15122" y="5935"/>
                          <a:pt x="12239" y="3696"/>
                          <a:pt x="12239" y="3696"/>
                        </a:cubicBezTo>
                        <a:cubicBezTo>
                          <a:pt x="15954" y="5836"/>
                          <a:pt x="16732" y="11444"/>
                          <a:pt x="16732" y="11444"/>
                        </a:cubicBezTo>
                        <a:cubicBezTo>
                          <a:pt x="16732" y="11444"/>
                          <a:pt x="11474" y="13576"/>
                          <a:pt x="7759" y="11436"/>
                        </a:cubicBezTo>
                        <a:cubicBezTo>
                          <a:pt x="7759" y="11436"/>
                          <a:pt x="11138" y="12818"/>
                          <a:pt x="15941" y="10989"/>
                        </a:cubicBezTo>
                        <a:close/>
                        <a:moveTo>
                          <a:pt x="13989" y="9864"/>
                        </a:moveTo>
                        <a:cubicBezTo>
                          <a:pt x="13438" y="6471"/>
                          <a:pt x="11503" y="4968"/>
                          <a:pt x="11503" y="4968"/>
                        </a:cubicBezTo>
                        <a:cubicBezTo>
                          <a:pt x="13997" y="6404"/>
                          <a:pt x="14519" y="10170"/>
                          <a:pt x="14519" y="10170"/>
                        </a:cubicBezTo>
                        <a:cubicBezTo>
                          <a:pt x="14519" y="10170"/>
                          <a:pt x="10989" y="11601"/>
                          <a:pt x="8495" y="10165"/>
                        </a:cubicBezTo>
                        <a:cubicBezTo>
                          <a:pt x="8495" y="10165"/>
                          <a:pt x="10764" y="11092"/>
                          <a:pt x="13989" y="986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9" name="任意多边形: 形状 328"/>
                  <p:cNvSpPr/>
                  <p:nvPr/>
                </p:nvSpPr>
                <p:spPr>
                  <a:xfrm>
                    <a:off x="1195778" y="682493"/>
                    <a:ext cx="13456" cy="17982"/>
                  </a:xfrm>
                  <a:custGeom>
                    <a:avLst/>
                    <a:gdLst/>
                    <a:ahLst/>
                    <a:cxnLst/>
                    <a:rect l="0" t="0" r="0" b="0"/>
                    <a:pathLst>
                      <a:path w="13456" h="17982">
                        <a:moveTo>
                          <a:pt x="8294" y="5667"/>
                        </a:moveTo>
                        <a:cubicBezTo>
                          <a:pt x="8106" y="5559"/>
                          <a:pt x="10979" y="0"/>
                          <a:pt x="10782" y="0"/>
                        </a:cubicBezTo>
                        <a:cubicBezTo>
                          <a:pt x="7968" y="-763"/>
                          <a:pt x="3853" y="1813"/>
                          <a:pt x="1245" y="6320"/>
                        </a:cubicBezTo>
                        <a:cubicBezTo>
                          <a:pt x="-1550" y="11148"/>
                          <a:pt x="1235" y="17982"/>
                          <a:pt x="1235" y="17982"/>
                        </a:cubicBezTo>
                        <a:cubicBezTo>
                          <a:pt x="1235" y="17982"/>
                          <a:pt x="8560" y="16970"/>
                          <a:pt x="11354" y="12142"/>
                        </a:cubicBezTo>
                        <a:cubicBezTo>
                          <a:pt x="13982" y="7602"/>
                          <a:pt x="14145" y="2722"/>
                          <a:pt x="11843" y="813"/>
                        </a:cubicBezTo>
                        <a:cubicBezTo>
                          <a:pt x="11702" y="0"/>
                          <a:pt x="8464" y="5765"/>
                          <a:pt x="8294" y="5667"/>
                        </a:cubicBezTo>
                        <a:close/>
                        <a:moveTo>
                          <a:pt x="2439" y="15901"/>
                        </a:moveTo>
                        <a:cubicBezTo>
                          <a:pt x="7506" y="15084"/>
                          <a:pt x="9750" y="12208"/>
                          <a:pt x="9750" y="12208"/>
                        </a:cubicBezTo>
                        <a:cubicBezTo>
                          <a:pt x="7605" y="15913"/>
                          <a:pt x="1983" y="16689"/>
                          <a:pt x="1983" y="16689"/>
                        </a:cubicBezTo>
                        <a:cubicBezTo>
                          <a:pt x="1983" y="16689"/>
                          <a:pt x="0" y="11445"/>
                          <a:pt x="1990" y="7739"/>
                        </a:cubicBezTo>
                        <a:cubicBezTo>
                          <a:pt x="1990" y="7739"/>
                          <a:pt x="0" y="11110"/>
                          <a:pt x="2439" y="15901"/>
                        </a:cubicBezTo>
                        <a:close/>
                        <a:moveTo>
                          <a:pt x="3566" y="13953"/>
                        </a:moveTo>
                        <a:cubicBezTo>
                          <a:pt x="6968" y="13404"/>
                          <a:pt x="8475" y="11473"/>
                          <a:pt x="8475" y="11473"/>
                        </a:cubicBezTo>
                        <a:cubicBezTo>
                          <a:pt x="7035" y="13961"/>
                          <a:pt x="3260" y="14482"/>
                          <a:pt x="3260" y="14482"/>
                        </a:cubicBezTo>
                        <a:cubicBezTo>
                          <a:pt x="3260" y="14482"/>
                          <a:pt x="1825" y="10961"/>
                          <a:pt x="3265" y="8473"/>
                        </a:cubicBezTo>
                        <a:cubicBezTo>
                          <a:pt x="3265" y="8473"/>
                          <a:pt x="2335" y="10736"/>
                          <a:pt x="3566" y="1395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0" name="任意多边形: 形状 329"/>
                  <p:cNvSpPr/>
                  <p:nvPr/>
                </p:nvSpPr>
                <p:spPr>
                  <a:xfrm>
                    <a:off x="1203975" y="676747"/>
                    <a:ext cx="8578" cy="8578"/>
                  </a:xfrm>
                  <a:custGeom>
                    <a:avLst/>
                    <a:gdLst/>
                    <a:ahLst/>
                    <a:cxnLst/>
                    <a:rect l="0" t="0" r="0" b="0"/>
                    <a:pathLst>
                      <a:path w="8578" h="8578">
                        <a:moveTo>
                          <a:pt x="0" y="2145"/>
                        </a:moveTo>
                        <a:cubicBezTo>
                          <a:pt x="1759" y="0"/>
                          <a:pt x="4382" y="0"/>
                          <a:pt x="6433" y="0"/>
                        </a:cubicBezTo>
                        <a:cubicBezTo>
                          <a:pt x="8485" y="1759"/>
                          <a:pt x="9187" y="4382"/>
                          <a:pt x="8003" y="6433"/>
                        </a:cubicBezTo>
                        <a:cubicBezTo>
                          <a:pt x="6819" y="8485"/>
                          <a:pt x="4196" y="9187"/>
                          <a:pt x="2145" y="8003"/>
                        </a:cubicBezTo>
                        <a:cubicBezTo>
                          <a:pt x="0" y="6819"/>
                          <a:pt x="0" y="4196"/>
                          <a:pt x="0" y="214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31" name="任意多边形: 形状 330"/>
                  <p:cNvSpPr/>
                  <p:nvPr/>
                </p:nvSpPr>
                <p:spPr>
                  <a:xfrm>
                    <a:off x="1207735" y="661339"/>
                    <a:ext cx="13457" cy="17975"/>
                  </a:xfrm>
                  <a:custGeom>
                    <a:avLst/>
                    <a:gdLst/>
                    <a:ahLst/>
                    <a:cxnLst/>
                    <a:rect l="0" t="0" r="0" b="0"/>
                    <a:pathLst>
                      <a:path w="13457" h="17975">
                        <a:moveTo>
                          <a:pt x="4619" y="12514"/>
                        </a:moveTo>
                        <a:cubicBezTo>
                          <a:pt x="4431" y="12405"/>
                          <a:pt x="1287" y="17525"/>
                          <a:pt x="1117" y="17396"/>
                        </a:cubicBezTo>
                        <a:cubicBezTo>
                          <a:pt x="-1127" y="15447"/>
                          <a:pt x="-948" y="10605"/>
                          <a:pt x="1661" y="6097"/>
                        </a:cubicBezTo>
                        <a:cubicBezTo>
                          <a:pt x="4456" y="1270"/>
                          <a:pt x="11781" y="258"/>
                          <a:pt x="11781" y="258"/>
                        </a:cubicBezTo>
                        <a:cubicBezTo>
                          <a:pt x="11781" y="258"/>
                          <a:pt x="14566" y="7092"/>
                          <a:pt x="11771" y="11919"/>
                        </a:cubicBezTo>
                        <a:cubicBezTo>
                          <a:pt x="9143" y="16459"/>
                          <a:pt x="4988" y="19040"/>
                          <a:pt x="2179" y="18007"/>
                        </a:cubicBezTo>
                        <a:cubicBezTo>
                          <a:pt x="1989" y="17953"/>
                          <a:pt x="4789" y="12612"/>
                          <a:pt x="4619" y="12514"/>
                        </a:cubicBezTo>
                        <a:close/>
                        <a:moveTo>
                          <a:pt x="10577" y="2339"/>
                        </a:moveTo>
                        <a:cubicBezTo>
                          <a:pt x="12400" y="7124"/>
                          <a:pt x="11026" y="10501"/>
                          <a:pt x="11026" y="10501"/>
                        </a:cubicBezTo>
                        <a:cubicBezTo>
                          <a:pt x="13170" y="6795"/>
                          <a:pt x="11033" y="1550"/>
                          <a:pt x="11033" y="1550"/>
                        </a:cubicBezTo>
                        <a:cubicBezTo>
                          <a:pt x="11033" y="1550"/>
                          <a:pt x="5411" y="2327"/>
                          <a:pt x="3266" y="6032"/>
                        </a:cubicBezTo>
                        <a:cubicBezTo>
                          <a:pt x="3266" y="6032"/>
                          <a:pt x="5500" y="3150"/>
                          <a:pt x="10577" y="2339"/>
                        </a:cubicBezTo>
                        <a:close/>
                        <a:moveTo>
                          <a:pt x="9449" y="4287"/>
                        </a:moveTo>
                        <a:cubicBezTo>
                          <a:pt x="10674" y="7500"/>
                          <a:pt x="9751" y="9767"/>
                          <a:pt x="9751" y="9767"/>
                        </a:cubicBezTo>
                        <a:cubicBezTo>
                          <a:pt x="11191" y="7279"/>
                          <a:pt x="9756" y="3757"/>
                          <a:pt x="9756" y="3757"/>
                        </a:cubicBezTo>
                        <a:cubicBezTo>
                          <a:pt x="9756" y="3757"/>
                          <a:pt x="5981" y="4279"/>
                          <a:pt x="4541" y="6766"/>
                        </a:cubicBezTo>
                        <a:cubicBezTo>
                          <a:pt x="4541" y="6766"/>
                          <a:pt x="6041" y="4832"/>
                          <a:pt x="9449" y="4287"/>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59" name="组合 158"/>
                <p:cNvGrpSpPr/>
                <p:nvPr/>
              </p:nvGrpSpPr>
              <p:grpSpPr>
                <a:xfrm>
                  <a:off x="1151259" y="666978"/>
                  <a:ext cx="163535" cy="162947"/>
                  <a:chOff x="1151259" y="666978"/>
                  <a:chExt cx="163535" cy="162947"/>
                </a:xfrm>
                <a:grpFill/>
              </p:grpSpPr>
              <p:sp>
                <p:nvSpPr>
                  <p:cNvPr id="322" name="任意多边形: 形状 321"/>
                  <p:cNvSpPr/>
                  <p:nvPr/>
                </p:nvSpPr>
                <p:spPr>
                  <a:xfrm>
                    <a:off x="1225229" y="666485"/>
                    <a:ext cx="48326" cy="74236"/>
                  </a:xfrm>
                  <a:custGeom>
                    <a:avLst/>
                    <a:gdLst/>
                    <a:ahLst/>
                    <a:cxnLst/>
                    <a:rect l="0" t="0" r="0" b="0"/>
                    <a:pathLst>
                      <a:path w="48326" h="74236">
                        <a:moveTo>
                          <a:pt x="18506" y="51958"/>
                        </a:moveTo>
                        <a:cubicBezTo>
                          <a:pt x="17715" y="51671"/>
                          <a:pt x="9189" y="73272"/>
                          <a:pt x="8457" y="72893"/>
                        </a:cubicBezTo>
                        <a:cubicBezTo>
                          <a:pt x="-1402" y="66978"/>
                          <a:pt x="-3978" y="48417"/>
                          <a:pt x="2922" y="29506"/>
                        </a:cubicBezTo>
                        <a:cubicBezTo>
                          <a:pt x="10314" y="9250"/>
                          <a:pt x="37528" y="493"/>
                          <a:pt x="37528" y="493"/>
                        </a:cubicBezTo>
                        <a:cubicBezTo>
                          <a:pt x="37528" y="493"/>
                          <a:pt x="52731" y="24649"/>
                          <a:pt x="45340" y="44905"/>
                        </a:cubicBezTo>
                        <a:cubicBezTo>
                          <a:pt x="38389" y="63954"/>
                          <a:pt x="24302" y="76565"/>
                          <a:pt x="12909" y="74510"/>
                        </a:cubicBezTo>
                        <a:cubicBezTo>
                          <a:pt x="12151" y="74432"/>
                          <a:pt x="19218" y="52217"/>
                          <a:pt x="18506" y="51958"/>
                        </a:cubicBezTo>
                        <a:close/>
                        <a:moveTo>
                          <a:pt x="34342" y="9222"/>
                        </a:moveTo>
                        <a:cubicBezTo>
                          <a:pt x="44508" y="26224"/>
                          <a:pt x="41546" y="40002"/>
                          <a:pt x="41546" y="40002"/>
                        </a:cubicBezTo>
                        <a:cubicBezTo>
                          <a:pt x="47219" y="24455"/>
                          <a:pt x="35549" y="5914"/>
                          <a:pt x="35549" y="5914"/>
                        </a:cubicBezTo>
                        <a:cubicBezTo>
                          <a:pt x="35549" y="5914"/>
                          <a:pt x="14662" y="12635"/>
                          <a:pt x="8989" y="28182"/>
                        </a:cubicBezTo>
                        <a:cubicBezTo>
                          <a:pt x="8989" y="28182"/>
                          <a:pt x="15556" y="15713"/>
                          <a:pt x="34342" y="9222"/>
                        </a:cubicBezTo>
                        <a:close/>
                        <a:moveTo>
                          <a:pt x="31360" y="17395"/>
                        </a:moveTo>
                        <a:cubicBezTo>
                          <a:pt x="38185" y="28810"/>
                          <a:pt x="36196" y="38060"/>
                          <a:pt x="36196" y="38060"/>
                        </a:cubicBezTo>
                        <a:cubicBezTo>
                          <a:pt x="40005" y="27622"/>
                          <a:pt x="32170" y="15174"/>
                          <a:pt x="32170" y="15174"/>
                        </a:cubicBezTo>
                        <a:cubicBezTo>
                          <a:pt x="32170" y="15174"/>
                          <a:pt x="18147" y="19686"/>
                          <a:pt x="14338" y="30124"/>
                        </a:cubicBezTo>
                        <a:cubicBezTo>
                          <a:pt x="14338" y="30124"/>
                          <a:pt x="18747" y="21753"/>
                          <a:pt x="31360" y="1739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3" name="任意多边形: 形状 322"/>
                  <p:cNvSpPr/>
                  <p:nvPr/>
                </p:nvSpPr>
                <p:spPr>
                  <a:xfrm>
                    <a:off x="1193458" y="755655"/>
                    <a:ext cx="48325" cy="74270"/>
                  </a:xfrm>
                  <a:custGeom>
                    <a:avLst/>
                    <a:gdLst/>
                    <a:ahLst/>
                    <a:cxnLst/>
                    <a:rect l="0" t="0" r="0" b="0"/>
                    <a:pathLst>
                      <a:path w="48325" h="74270">
                        <a:moveTo>
                          <a:pt x="28434" y="22650"/>
                        </a:moveTo>
                        <a:cubicBezTo>
                          <a:pt x="27642" y="22362"/>
                          <a:pt x="35032" y="0"/>
                          <a:pt x="34227" y="0"/>
                        </a:cubicBezTo>
                        <a:cubicBezTo>
                          <a:pt x="22862" y="-1620"/>
                          <a:pt x="8927" y="10946"/>
                          <a:pt x="2027" y="29858"/>
                        </a:cubicBezTo>
                        <a:cubicBezTo>
                          <a:pt x="-5365" y="50114"/>
                          <a:pt x="9839" y="74270"/>
                          <a:pt x="9839" y="74270"/>
                        </a:cubicBezTo>
                        <a:cubicBezTo>
                          <a:pt x="9839" y="74270"/>
                          <a:pt x="37053" y="65513"/>
                          <a:pt x="44444" y="45257"/>
                        </a:cubicBezTo>
                        <a:cubicBezTo>
                          <a:pt x="51395" y="26209"/>
                          <a:pt x="48731" y="7516"/>
                          <a:pt x="38679" y="1786"/>
                        </a:cubicBezTo>
                        <a:cubicBezTo>
                          <a:pt x="38048" y="1359"/>
                          <a:pt x="29146" y="22908"/>
                          <a:pt x="28434" y="22650"/>
                        </a:cubicBezTo>
                        <a:close/>
                        <a:moveTo>
                          <a:pt x="13025" y="65541"/>
                        </a:moveTo>
                        <a:cubicBezTo>
                          <a:pt x="31768" y="59035"/>
                          <a:pt x="38378" y="46581"/>
                          <a:pt x="38378" y="46581"/>
                        </a:cubicBezTo>
                        <a:cubicBezTo>
                          <a:pt x="32705" y="62128"/>
                          <a:pt x="11817" y="68849"/>
                          <a:pt x="11817" y="68849"/>
                        </a:cubicBezTo>
                        <a:cubicBezTo>
                          <a:pt x="11817" y="68849"/>
                          <a:pt x="0" y="50308"/>
                          <a:pt x="5821" y="34761"/>
                        </a:cubicBezTo>
                        <a:cubicBezTo>
                          <a:pt x="5821" y="34761"/>
                          <a:pt x="2816" y="48524"/>
                          <a:pt x="13025" y="65541"/>
                        </a:cubicBezTo>
                        <a:close/>
                        <a:moveTo>
                          <a:pt x="16007" y="57368"/>
                        </a:moveTo>
                        <a:cubicBezTo>
                          <a:pt x="28591" y="53000"/>
                          <a:pt x="33029" y="44639"/>
                          <a:pt x="33029" y="44639"/>
                        </a:cubicBezTo>
                        <a:cubicBezTo>
                          <a:pt x="29220" y="55077"/>
                          <a:pt x="15196" y="59589"/>
                          <a:pt x="15196" y="59589"/>
                        </a:cubicBezTo>
                        <a:cubicBezTo>
                          <a:pt x="15196" y="59589"/>
                          <a:pt x="7362" y="47141"/>
                          <a:pt x="11170" y="36703"/>
                        </a:cubicBezTo>
                        <a:cubicBezTo>
                          <a:pt x="11170" y="36703"/>
                          <a:pt x="9153" y="45943"/>
                          <a:pt x="16007" y="57368"/>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4" name="任意多边形: 形状 323"/>
                  <p:cNvSpPr/>
                  <p:nvPr/>
                </p:nvSpPr>
                <p:spPr>
                  <a:xfrm>
                    <a:off x="1151259" y="708952"/>
                    <a:ext cx="74459" cy="48203"/>
                  </a:xfrm>
                  <a:custGeom>
                    <a:avLst/>
                    <a:gdLst/>
                    <a:ahLst/>
                    <a:cxnLst/>
                    <a:rect l="0" t="0" r="0" b="0"/>
                    <a:pathLst>
                      <a:path w="74459" h="48203">
                        <a:moveTo>
                          <a:pt x="51752" y="28361"/>
                        </a:moveTo>
                        <a:cubicBezTo>
                          <a:pt x="52040" y="27572"/>
                          <a:pt x="74110" y="34943"/>
                          <a:pt x="74290" y="34140"/>
                        </a:cubicBezTo>
                        <a:cubicBezTo>
                          <a:pt x="76084" y="22804"/>
                          <a:pt x="63485" y="8905"/>
                          <a:pt x="44526" y="2022"/>
                        </a:cubicBezTo>
                        <a:cubicBezTo>
                          <a:pt x="24218" y="-5351"/>
                          <a:pt x="0" y="9814"/>
                          <a:pt x="0" y="9814"/>
                        </a:cubicBezTo>
                        <a:cubicBezTo>
                          <a:pt x="0" y="9814"/>
                          <a:pt x="8780" y="36959"/>
                          <a:pt x="29087" y="44332"/>
                        </a:cubicBezTo>
                        <a:cubicBezTo>
                          <a:pt x="48184" y="51265"/>
                          <a:pt x="66924" y="48607"/>
                          <a:pt x="72669" y="38581"/>
                        </a:cubicBezTo>
                        <a:cubicBezTo>
                          <a:pt x="73097" y="37952"/>
                          <a:pt x="51493" y="29072"/>
                          <a:pt x="51752" y="28361"/>
                        </a:cubicBezTo>
                        <a:close/>
                        <a:moveTo>
                          <a:pt x="8752" y="12992"/>
                        </a:moveTo>
                        <a:cubicBezTo>
                          <a:pt x="15274" y="31688"/>
                          <a:pt x="27760" y="38281"/>
                          <a:pt x="27760" y="38281"/>
                        </a:cubicBezTo>
                        <a:cubicBezTo>
                          <a:pt x="12174" y="32622"/>
                          <a:pt x="5435" y="11788"/>
                          <a:pt x="5435" y="11788"/>
                        </a:cubicBezTo>
                        <a:cubicBezTo>
                          <a:pt x="5435" y="11788"/>
                          <a:pt x="24024" y="0"/>
                          <a:pt x="39610" y="5806"/>
                        </a:cubicBezTo>
                        <a:cubicBezTo>
                          <a:pt x="39610" y="5806"/>
                          <a:pt x="25812" y="2809"/>
                          <a:pt x="8752" y="12992"/>
                        </a:cubicBezTo>
                        <a:close/>
                        <a:moveTo>
                          <a:pt x="16945" y="15966"/>
                        </a:moveTo>
                        <a:cubicBezTo>
                          <a:pt x="21325" y="28519"/>
                          <a:pt x="29707" y="32945"/>
                          <a:pt x="29707" y="32945"/>
                        </a:cubicBezTo>
                        <a:cubicBezTo>
                          <a:pt x="19243" y="29146"/>
                          <a:pt x="14719" y="15158"/>
                          <a:pt x="14719" y="15158"/>
                        </a:cubicBezTo>
                        <a:cubicBezTo>
                          <a:pt x="14719" y="15158"/>
                          <a:pt x="27199" y="7343"/>
                          <a:pt x="37663" y="11142"/>
                        </a:cubicBezTo>
                        <a:cubicBezTo>
                          <a:pt x="37663" y="11142"/>
                          <a:pt x="28399" y="9130"/>
                          <a:pt x="16945" y="1596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5" name="任意多边形: 形状 324"/>
                  <p:cNvSpPr/>
                  <p:nvPr/>
                </p:nvSpPr>
                <p:spPr>
                  <a:xfrm>
                    <a:off x="1227903" y="743341"/>
                    <a:ext cx="10246" cy="10220"/>
                  </a:xfrm>
                  <a:custGeom>
                    <a:avLst/>
                    <a:gdLst/>
                    <a:ahLst/>
                    <a:cxnLst/>
                    <a:rect l="0" t="0" r="0" b="0"/>
                    <a:pathLst>
                      <a:path w="10246" h="10220">
                        <a:moveTo>
                          <a:pt x="6875" y="309"/>
                        </a:moveTo>
                        <a:cubicBezTo>
                          <a:pt x="9533" y="1275"/>
                          <a:pt x="10904" y="4206"/>
                          <a:pt x="9936" y="6858"/>
                        </a:cubicBezTo>
                        <a:cubicBezTo>
                          <a:pt x="8969" y="9509"/>
                          <a:pt x="6030" y="10876"/>
                          <a:pt x="3371" y="9911"/>
                        </a:cubicBezTo>
                        <a:cubicBezTo>
                          <a:pt x="713" y="8946"/>
                          <a:pt x="-657" y="6014"/>
                          <a:pt x="310" y="3363"/>
                        </a:cubicBezTo>
                        <a:cubicBezTo>
                          <a:pt x="1278" y="712"/>
                          <a:pt x="4217" y="-656"/>
                          <a:pt x="6875" y="30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6" name="任意多边形: 形状 325"/>
                  <p:cNvSpPr/>
                  <p:nvPr/>
                </p:nvSpPr>
                <p:spPr>
                  <a:xfrm>
                    <a:off x="1240863" y="740705"/>
                    <a:ext cx="74425" cy="48204"/>
                  </a:xfrm>
                  <a:custGeom>
                    <a:avLst/>
                    <a:gdLst/>
                    <a:ahLst/>
                    <a:cxnLst/>
                    <a:rect l="0" t="0" r="0" b="0"/>
                    <a:pathLst>
                      <a:path w="74425" h="48204">
                        <a:moveTo>
                          <a:pt x="22335" y="18459"/>
                        </a:moveTo>
                        <a:cubicBezTo>
                          <a:pt x="22623" y="17670"/>
                          <a:pt x="966" y="9166"/>
                          <a:pt x="1346" y="8435"/>
                        </a:cubicBezTo>
                        <a:cubicBezTo>
                          <a:pt x="7277" y="-1398"/>
                          <a:pt x="25885" y="-3968"/>
                          <a:pt x="44845" y="2915"/>
                        </a:cubicBezTo>
                        <a:cubicBezTo>
                          <a:pt x="65152" y="10287"/>
                          <a:pt x="73932" y="37432"/>
                          <a:pt x="73932" y="37432"/>
                        </a:cubicBezTo>
                        <a:cubicBezTo>
                          <a:pt x="73932" y="37432"/>
                          <a:pt x="49713" y="52598"/>
                          <a:pt x="29406" y="45225"/>
                        </a:cubicBezTo>
                        <a:cubicBezTo>
                          <a:pt x="10309" y="38292"/>
                          <a:pt x="-2334" y="24241"/>
                          <a:pt x="-274" y="12876"/>
                        </a:cubicBezTo>
                        <a:cubicBezTo>
                          <a:pt x="0" y="12120"/>
                          <a:pt x="22075" y="19170"/>
                          <a:pt x="22335" y="18459"/>
                        </a:cubicBezTo>
                        <a:close/>
                        <a:moveTo>
                          <a:pt x="65180" y="34255"/>
                        </a:moveTo>
                        <a:cubicBezTo>
                          <a:pt x="48135" y="44395"/>
                          <a:pt x="34321" y="41440"/>
                          <a:pt x="34321" y="41440"/>
                        </a:cubicBezTo>
                        <a:cubicBezTo>
                          <a:pt x="49908" y="47099"/>
                          <a:pt x="68496" y="35459"/>
                          <a:pt x="68496" y="35459"/>
                        </a:cubicBezTo>
                        <a:cubicBezTo>
                          <a:pt x="68496" y="35459"/>
                          <a:pt x="61758" y="14625"/>
                          <a:pt x="46171" y="8966"/>
                        </a:cubicBezTo>
                        <a:cubicBezTo>
                          <a:pt x="46171" y="8966"/>
                          <a:pt x="58672" y="15517"/>
                          <a:pt x="65180" y="34255"/>
                        </a:cubicBezTo>
                        <a:close/>
                        <a:moveTo>
                          <a:pt x="56986" y="31280"/>
                        </a:moveTo>
                        <a:cubicBezTo>
                          <a:pt x="45542" y="38088"/>
                          <a:pt x="36268" y="36104"/>
                          <a:pt x="36268" y="36104"/>
                        </a:cubicBezTo>
                        <a:cubicBezTo>
                          <a:pt x="46733" y="39904"/>
                          <a:pt x="59213" y="32089"/>
                          <a:pt x="59213" y="32089"/>
                        </a:cubicBezTo>
                        <a:cubicBezTo>
                          <a:pt x="59213" y="32089"/>
                          <a:pt x="54689" y="18101"/>
                          <a:pt x="44224" y="14302"/>
                        </a:cubicBezTo>
                        <a:cubicBezTo>
                          <a:pt x="44224" y="14302"/>
                          <a:pt x="52617" y="18700"/>
                          <a:pt x="56986" y="31280"/>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0" name="组合 159"/>
                <p:cNvGrpSpPr/>
                <p:nvPr/>
              </p:nvGrpSpPr>
              <p:grpSpPr>
                <a:xfrm>
                  <a:off x="1055076" y="725304"/>
                  <a:ext cx="106918" cy="106532"/>
                  <a:chOff x="1055076" y="725304"/>
                  <a:chExt cx="106918" cy="106532"/>
                </a:xfrm>
                <a:grpFill/>
              </p:grpSpPr>
              <p:sp>
                <p:nvSpPr>
                  <p:cNvPr id="317" name="任意多边形: 形状 316"/>
                  <p:cNvSpPr/>
                  <p:nvPr/>
                </p:nvSpPr>
                <p:spPr>
                  <a:xfrm>
                    <a:off x="1073108" y="724587"/>
                    <a:ext cx="36910" cy="49324"/>
                  </a:xfrm>
                  <a:custGeom>
                    <a:avLst/>
                    <a:gdLst/>
                    <a:ahLst/>
                    <a:cxnLst/>
                    <a:rect l="0" t="0" r="0" b="0"/>
                    <a:pathLst>
                      <a:path w="36910" h="49324">
                        <a:moveTo>
                          <a:pt x="23961" y="34495"/>
                        </a:moveTo>
                        <a:cubicBezTo>
                          <a:pt x="23443" y="34793"/>
                          <a:pt x="31324" y="49265"/>
                          <a:pt x="30784" y="49489"/>
                        </a:cubicBezTo>
                        <a:cubicBezTo>
                          <a:pt x="23066" y="52135"/>
                          <a:pt x="11778" y="45068"/>
                          <a:pt x="4622" y="32704"/>
                        </a:cubicBezTo>
                        <a:cubicBezTo>
                          <a:pt x="-3044" y="19462"/>
                          <a:pt x="4595" y="717"/>
                          <a:pt x="4595" y="717"/>
                        </a:cubicBezTo>
                        <a:cubicBezTo>
                          <a:pt x="4595" y="717"/>
                          <a:pt x="24689" y="3491"/>
                          <a:pt x="32354" y="16734"/>
                        </a:cubicBezTo>
                        <a:cubicBezTo>
                          <a:pt x="39562" y="29188"/>
                          <a:pt x="40010" y="42574"/>
                          <a:pt x="33695" y="47813"/>
                        </a:cubicBezTo>
                        <a:cubicBezTo>
                          <a:pt x="33307" y="48188"/>
                          <a:pt x="24426" y="34227"/>
                          <a:pt x="23961" y="34495"/>
                        </a:cubicBezTo>
                        <a:close/>
                        <a:moveTo>
                          <a:pt x="7898" y="6424"/>
                        </a:moveTo>
                        <a:cubicBezTo>
                          <a:pt x="21797" y="8667"/>
                          <a:pt x="27952" y="16555"/>
                          <a:pt x="27952" y="16555"/>
                        </a:cubicBezTo>
                        <a:cubicBezTo>
                          <a:pt x="22069" y="6391"/>
                          <a:pt x="6646" y="4262"/>
                          <a:pt x="6646" y="4262"/>
                        </a:cubicBezTo>
                        <a:cubicBezTo>
                          <a:pt x="6646" y="4262"/>
                          <a:pt x="784" y="18648"/>
                          <a:pt x="6667" y="28813"/>
                        </a:cubicBezTo>
                        <a:cubicBezTo>
                          <a:pt x="6667" y="28813"/>
                          <a:pt x="2868" y="19567"/>
                          <a:pt x="7898" y="6424"/>
                        </a:cubicBezTo>
                        <a:close/>
                        <a:moveTo>
                          <a:pt x="10991" y="11768"/>
                        </a:moveTo>
                        <a:cubicBezTo>
                          <a:pt x="20322" y="13273"/>
                          <a:pt x="24455" y="18569"/>
                          <a:pt x="24455" y="18569"/>
                        </a:cubicBezTo>
                        <a:cubicBezTo>
                          <a:pt x="20505" y="11745"/>
                          <a:pt x="10151" y="10315"/>
                          <a:pt x="10151" y="10315"/>
                        </a:cubicBezTo>
                        <a:cubicBezTo>
                          <a:pt x="10151" y="10315"/>
                          <a:pt x="6215" y="19975"/>
                          <a:pt x="10165" y="26799"/>
                        </a:cubicBezTo>
                        <a:cubicBezTo>
                          <a:pt x="10165" y="26799"/>
                          <a:pt x="7614" y="20591"/>
                          <a:pt x="10991" y="11768"/>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8" name="任意多边形: 形状 317"/>
                  <p:cNvSpPr/>
                  <p:nvPr/>
                </p:nvSpPr>
                <p:spPr>
                  <a:xfrm>
                    <a:off x="1105841" y="782529"/>
                    <a:ext cx="36912" cy="49307"/>
                  </a:xfrm>
                  <a:custGeom>
                    <a:avLst/>
                    <a:gdLst/>
                    <a:ahLst/>
                    <a:cxnLst/>
                    <a:rect l="0" t="0" r="0" b="0"/>
                    <a:pathLst>
                      <a:path w="36912" h="49307">
                        <a:moveTo>
                          <a:pt x="13881" y="15690"/>
                        </a:moveTo>
                        <a:cubicBezTo>
                          <a:pt x="13363" y="15987"/>
                          <a:pt x="4739" y="1944"/>
                          <a:pt x="4274" y="2298"/>
                        </a:cubicBezTo>
                        <a:cubicBezTo>
                          <a:pt x="-1882" y="7643"/>
                          <a:pt x="-1390" y="20926"/>
                          <a:pt x="5766" y="33290"/>
                        </a:cubicBezTo>
                        <a:cubicBezTo>
                          <a:pt x="13432" y="46533"/>
                          <a:pt x="33525" y="49307"/>
                          <a:pt x="33525" y="49307"/>
                        </a:cubicBezTo>
                        <a:cubicBezTo>
                          <a:pt x="33525" y="49307"/>
                          <a:pt x="41164" y="30563"/>
                          <a:pt x="33498" y="17320"/>
                        </a:cubicBezTo>
                        <a:cubicBezTo>
                          <a:pt x="26290" y="4866"/>
                          <a:pt x="14891" y="-2213"/>
                          <a:pt x="7185" y="0"/>
                        </a:cubicBezTo>
                        <a:cubicBezTo>
                          <a:pt x="6665" y="0"/>
                          <a:pt x="14346" y="15421"/>
                          <a:pt x="13881" y="15690"/>
                        </a:cubicBezTo>
                        <a:close/>
                        <a:moveTo>
                          <a:pt x="30222" y="43600"/>
                        </a:moveTo>
                        <a:cubicBezTo>
                          <a:pt x="35224" y="30473"/>
                          <a:pt x="31453" y="21211"/>
                          <a:pt x="31453" y="21211"/>
                        </a:cubicBezTo>
                        <a:cubicBezTo>
                          <a:pt x="37337" y="31376"/>
                          <a:pt x="31474" y="45763"/>
                          <a:pt x="31474" y="45763"/>
                        </a:cubicBezTo>
                        <a:cubicBezTo>
                          <a:pt x="31474" y="45763"/>
                          <a:pt x="16051" y="43634"/>
                          <a:pt x="10168" y="33469"/>
                        </a:cubicBezTo>
                        <a:cubicBezTo>
                          <a:pt x="10168" y="33469"/>
                          <a:pt x="16296" y="41374"/>
                          <a:pt x="30222" y="43600"/>
                        </a:cubicBezTo>
                        <a:close/>
                        <a:moveTo>
                          <a:pt x="27129" y="38257"/>
                        </a:moveTo>
                        <a:cubicBezTo>
                          <a:pt x="30488" y="29444"/>
                          <a:pt x="27956" y="23225"/>
                          <a:pt x="27956" y="23225"/>
                        </a:cubicBezTo>
                        <a:cubicBezTo>
                          <a:pt x="31906" y="30050"/>
                          <a:pt x="27970" y="39709"/>
                          <a:pt x="27970" y="39709"/>
                        </a:cubicBezTo>
                        <a:cubicBezTo>
                          <a:pt x="27970" y="39709"/>
                          <a:pt x="17615" y="38279"/>
                          <a:pt x="13665" y="31455"/>
                        </a:cubicBezTo>
                        <a:cubicBezTo>
                          <a:pt x="13665" y="31455"/>
                          <a:pt x="17779" y="36762"/>
                          <a:pt x="27129" y="3825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9" name="任意多边形: 形状 318"/>
                  <p:cNvSpPr/>
                  <p:nvPr/>
                </p:nvSpPr>
                <p:spPr>
                  <a:xfrm>
                    <a:off x="1055076" y="775916"/>
                    <a:ext cx="49433" cy="36818"/>
                  </a:xfrm>
                  <a:custGeom>
                    <a:avLst/>
                    <a:gdLst/>
                    <a:ahLst/>
                    <a:cxnLst/>
                    <a:rect l="0" t="0" r="0" b="0"/>
                    <a:pathLst>
                      <a:path w="49433" h="36818">
                        <a:moveTo>
                          <a:pt x="33703" y="13845"/>
                        </a:moveTo>
                        <a:cubicBezTo>
                          <a:pt x="33405" y="13329"/>
                          <a:pt x="47484" y="4727"/>
                          <a:pt x="47129" y="4264"/>
                        </a:cubicBezTo>
                        <a:cubicBezTo>
                          <a:pt x="41771" y="-1878"/>
                          <a:pt x="28453" y="-1387"/>
                          <a:pt x="16058" y="5752"/>
                        </a:cubicBezTo>
                        <a:cubicBezTo>
                          <a:pt x="2781" y="13397"/>
                          <a:pt x="0" y="33440"/>
                          <a:pt x="0" y="33440"/>
                        </a:cubicBezTo>
                        <a:cubicBezTo>
                          <a:pt x="0" y="33440"/>
                          <a:pt x="18792" y="41059"/>
                          <a:pt x="32069" y="33413"/>
                        </a:cubicBezTo>
                        <a:cubicBezTo>
                          <a:pt x="44554" y="26223"/>
                          <a:pt x="51652" y="14853"/>
                          <a:pt x="48809" y="7167"/>
                        </a:cubicBezTo>
                        <a:cubicBezTo>
                          <a:pt x="48661" y="6648"/>
                          <a:pt x="33972" y="14310"/>
                          <a:pt x="33703" y="13845"/>
                        </a:cubicBezTo>
                        <a:close/>
                        <a:moveTo>
                          <a:pt x="5722" y="30145"/>
                        </a:moveTo>
                        <a:cubicBezTo>
                          <a:pt x="18882" y="35135"/>
                          <a:pt x="28167" y="31373"/>
                          <a:pt x="28167" y="31373"/>
                        </a:cubicBezTo>
                        <a:cubicBezTo>
                          <a:pt x="17977" y="37241"/>
                          <a:pt x="3554" y="31394"/>
                          <a:pt x="3554" y="31394"/>
                        </a:cubicBezTo>
                        <a:cubicBezTo>
                          <a:pt x="3554" y="31394"/>
                          <a:pt x="5688" y="16010"/>
                          <a:pt x="15878" y="10142"/>
                        </a:cubicBezTo>
                        <a:cubicBezTo>
                          <a:pt x="15878" y="10142"/>
                          <a:pt x="7954" y="16254"/>
                          <a:pt x="5722" y="30145"/>
                        </a:cubicBezTo>
                        <a:close/>
                        <a:moveTo>
                          <a:pt x="11079" y="27060"/>
                        </a:moveTo>
                        <a:cubicBezTo>
                          <a:pt x="19914" y="30410"/>
                          <a:pt x="26148" y="27884"/>
                          <a:pt x="26148" y="27884"/>
                        </a:cubicBezTo>
                        <a:cubicBezTo>
                          <a:pt x="19307" y="31824"/>
                          <a:pt x="9623" y="27898"/>
                          <a:pt x="9623" y="27898"/>
                        </a:cubicBezTo>
                        <a:cubicBezTo>
                          <a:pt x="9623" y="27898"/>
                          <a:pt x="11056" y="17570"/>
                          <a:pt x="17898" y="13630"/>
                        </a:cubicBezTo>
                        <a:cubicBezTo>
                          <a:pt x="17898" y="13630"/>
                          <a:pt x="12577" y="17734"/>
                          <a:pt x="11079" y="2706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0" name="任意多边形: 形状 319"/>
                  <p:cNvSpPr/>
                  <p:nvPr/>
                </p:nvSpPr>
                <p:spPr>
                  <a:xfrm>
                    <a:off x="1104901" y="774945"/>
                    <a:ext cx="7268" cy="7250"/>
                  </a:xfrm>
                  <a:custGeom>
                    <a:avLst/>
                    <a:gdLst/>
                    <a:ahLst/>
                    <a:cxnLst/>
                    <a:rect l="0" t="0" r="0" b="0"/>
                    <a:pathLst>
                      <a:path w="7268" h="7250">
                        <a:moveTo>
                          <a:pt x="1817" y="486"/>
                        </a:moveTo>
                        <a:cubicBezTo>
                          <a:pt x="3555" y="-515"/>
                          <a:pt x="5777" y="0"/>
                          <a:pt x="6781" y="1813"/>
                        </a:cubicBezTo>
                        <a:cubicBezTo>
                          <a:pt x="7784" y="3546"/>
                          <a:pt x="7189" y="5763"/>
                          <a:pt x="5451" y="6763"/>
                        </a:cubicBezTo>
                        <a:cubicBezTo>
                          <a:pt x="3713" y="7764"/>
                          <a:pt x="1491" y="7170"/>
                          <a:pt x="487" y="5437"/>
                        </a:cubicBezTo>
                        <a:cubicBezTo>
                          <a:pt x="-516" y="3703"/>
                          <a:pt x="0" y="1487"/>
                          <a:pt x="1817" y="48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21" name="任意多边形: 形状 320"/>
                  <p:cNvSpPr/>
                  <p:nvPr/>
                </p:nvSpPr>
                <p:spPr>
                  <a:xfrm>
                    <a:off x="1113262" y="743201"/>
                    <a:ext cx="49450" cy="36816"/>
                  </a:xfrm>
                  <a:custGeom>
                    <a:avLst/>
                    <a:gdLst/>
                    <a:ahLst/>
                    <a:cxnLst/>
                    <a:rect l="0" t="0" r="0" b="0"/>
                    <a:pathLst>
                      <a:path w="49450" h="36816">
                        <a:moveTo>
                          <a:pt x="14867" y="23900"/>
                        </a:moveTo>
                        <a:cubicBezTo>
                          <a:pt x="14568" y="23383"/>
                          <a:pt x="0" y="31245"/>
                          <a:pt x="-165" y="30706"/>
                        </a:cubicBezTo>
                        <a:cubicBezTo>
                          <a:pt x="-2818" y="23007"/>
                          <a:pt x="4267" y="11748"/>
                          <a:pt x="16662" y="4610"/>
                        </a:cubicBezTo>
                        <a:cubicBezTo>
                          <a:pt x="29939" y="-3036"/>
                          <a:pt x="48731" y="4583"/>
                          <a:pt x="48731" y="4583"/>
                        </a:cubicBezTo>
                        <a:cubicBezTo>
                          <a:pt x="48731" y="4583"/>
                          <a:pt x="45950" y="24626"/>
                          <a:pt x="32674" y="32272"/>
                        </a:cubicBezTo>
                        <a:cubicBezTo>
                          <a:pt x="20188" y="39462"/>
                          <a:pt x="6768" y="39908"/>
                          <a:pt x="1516" y="33609"/>
                        </a:cubicBezTo>
                        <a:cubicBezTo>
                          <a:pt x="1139" y="33222"/>
                          <a:pt x="15136" y="24364"/>
                          <a:pt x="14867" y="23900"/>
                        </a:cubicBezTo>
                        <a:close/>
                        <a:moveTo>
                          <a:pt x="43010" y="7878"/>
                        </a:moveTo>
                        <a:cubicBezTo>
                          <a:pt x="40762" y="21741"/>
                          <a:pt x="32853" y="27881"/>
                          <a:pt x="32853" y="27881"/>
                        </a:cubicBezTo>
                        <a:cubicBezTo>
                          <a:pt x="43043" y="22013"/>
                          <a:pt x="45178" y="6630"/>
                          <a:pt x="45178" y="6630"/>
                        </a:cubicBezTo>
                        <a:cubicBezTo>
                          <a:pt x="45178" y="6630"/>
                          <a:pt x="30754" y="782"/>
                          <a:pt x="20564" y="6650"/>
                        </a:cubicBezTo>
                        <a:cubicBezTo>
                          <a:pt x="20564" y="6650"/>
                          <a:pt x="29833" y="2861"/>
                          <a:pt x="43010" y="7878"/>
                        </a:cubicBezTo>
                        <a:close/>
                        <a:moveTo>
                          <a:pt x="37653" y="10963"/>
                        </a:moveTo>
                        <a:cubicBezTo>
                          <a:pt x="36144" y="20271"/>
                          <a:pt x="30834" y="24393"/>
                          <a:pt x="30834" y="24393"/>
                        </a:cubicBezTo>
                        <a:cubicBezTo>
                          <a:pt x="37675" y="20453"/>
                          <a:pt x="39109" y="10125"/>
                          <a:pt x="39109" y="10125"/>
                        </a:cubicBezTo>
                        <a:cubicBezTo>
                          <a:pt x="39109" y="10125"/>
                          <a:pt x="29425" y="6199"/>
                          <a:pt x="22583" y="10139"/>
                        </a:cubicBezTo>
                        <a:cubicBezTo>
                          <a:pt x="22583" y="10139"/>
                          <a:pt x="28806" y="7595"/>
                          <a:pt x="37653" y="10963"/>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1" name="组合 160"/>
                <p:cNvGrpSpPr/>
                <p:nvPr/>
              </p:nvGrpSpPr>
              <p:grpSpPr>
                <a:xfrm>
                  <a:off x="1147670" y="776383"/>
                  <a:ext cx="35442" cy="35389"/>
                  <a:chOff x="1147670" y="776383"/>
                  <a:chExt cx="35442" cy="35389"/>
                </a:xfrm>
                <a:grpFill/>
              </p:grpSpPr>
              <p:sp>
                <p:nvSpPr>
                  <p:cNvPr id="312" name="任意多边形: 形状 311"/>
                  <p:cNvSpPr/>
                  <p:nvPr/>
                </p:nvSpPr>
                <p:spPr>
                  <a:xfrm>
                    <a:off x="1147563" y="785308"/>
                    <a:ext cx="16147" cy="10458"/>
                  </a:xfrm>
                  <a:custGeom>
                    <a:avLst/>
                    <a:gdLst/>
                    <a:ahLst/>
                    <a:cxnLst/>
                    <a:rect l="0" t="0" r="0" b="0"/>
                    <a:pathLst>
                      <a:path w="16147" h="10458">
                        <a:moveTo>
                          <a:pt x="11301" y="6453"/>
                        </a:moveTo>
                        <a:cubicBezTo>
                          <a:pt x="11239" y="6624"/>
                          <a:pt x="15937" y="8469"/>
                          <a:pt x="15855" y="8628"/>
                        </a:cubicBezTo>
                        <a:cubicBezTo>
                          <a:pt x="14568" y="10761"/>
                          <a:pt x="10531" y="11319"/>
                          <a:pt x="6418" y="9825"/>
                        </a:cubicBezTo>
                        <a:cubicBezTo>
                          <a:pt x="2012" y="8226"/>
                          <a:pt x="107" y="2337"/>
                          <a:pt x="107" y="2337"/>
                        </a:cubicBezTo>
                        <a:cubicBezTo>
                          <a:pt x="107" y="2337"/>
                          <a:pt x="5361" y="-953"/>
                          <a:pt x="9767" y="646"/>
                        </a:cubicBezTo>
                        <a:cubicBezTo>
                          <a:pt x="13910" y="2150"/>
                          <a:pt x="16653" y="5199"/>
                          <a:pt x="16206" y="7664"/>
                        </a:cubicBezTo>
                        <a:cubicBezTo>
                          <a:pt x="16189" y="7828"/>
                          <a:pt x="11357" y="6299"/>
                          <a:pt x="11301" y="6453"/>
                        </a:cubicBezTo>
                        <a:close/>
                        <a:moveTo>
                          <a:pt x="2006" y="3026"/>
                        </a:moveTo>
                        <a:cubicBezTo>
                          <a:pt x="5704" y="826"/>
                          <a:pt x="8701" y="1467"/>
                          <a:pt x="8701" y="1467"/>
                        </a:cubicBezTo>
                        <a:cubicBezTo>
                          <a:pt x="5319" y="240"/>
                          <a:pt x="1286" y="2765"/>
                          <a:pt x="1286" y="2765"/>
                        </a:cubicBezTo>
                        <a:cubicBezTo>
                          <a:pt x="1286" y="2765"/>
                          <a:pt x="2748" y="7285"/>
                          <a:pt x="6130" y="8513"/>
                        </a:cubicBezTo>
                        <a:cubicBezTo>
                          <a:pt x="6130" y="8513"/>
                          <a:pt x="3418" y="7091"/>
                          <a:pt x="2006" y="3026"/>
                        </a:cubicBezTo>
                        <a:close/>
                        <a:moveTo>
                          <a:pt x="3783" y="3671"/>
                        </a:moveTo>
                        <a:cubicBezTo>
                          <a:pt x="6266" y="2194"/>
                          <a:pt x="8278" y="2625"/>
                          <a:pt x="8278" y="2625"/>
                        </a:cubicBezTo>
                        <a:cubicBezTo>
                          <a:pt x="6008" y="1801"/>
                          <a:pt x="3300" y="3496"/>
                          <a:pt x="3300" y="3496"/>
                        </a:cubicBezTo>
                        <a:cubicBezTo>
                          <a:pt x="3300" y="3496"/>
                          <a:pt x="4282" y="6531"/>
                          <a:pt x="6552" y="7355"/>
                        </a:cubicBezTo>
                        <a:cubicBezTo>
                          <a:pt x="6552" y="7355"/>
                          <a:pt x="4731" y="6401"/>
                          <a:pt x="3783" y="367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3" name="任意多边形: 形状 312"/>
                  <p:cNvSpPr/>
                  <p:nvPr/>
                </p:nvSpPr>
                <p:spPr>
                  <a:xfrm>
                    <a:off x="1166957" y="792183"/>
                    <a:ext cx="16154" cy="10458"/>
                  </a:xfrm>
                  <a:custGeom>
                    <a:avLst/>
                    <a:gdLst/>
                    <a:ahLst/>
                    <a:cxnLst/>
                    <a:rect l="0" t="0" r="0" b="0"/>
                    <a:pathLst>
                      <a:path w="16154" h="10458">
                        <a:moveTo>
                          <a:pt x="4926" y="4305"/>
                        </a:moveTo>
                        <a:cubicBezTo>
                          <a:pt x="4864" y="4476"/>
                          <a:pt x="0" y="2877"/>
                          <a:pt x="0" y="3051"/>
                        </a:cubicBezTo>
                        <a:cubicBezTo>
                          <a:pt x="0" y="5510"/>
                          <a:pt x="2381" y="8526"/>
                          <a:pt x="6494" y="10019"/>
                        </a:cubicBezTo>
                        <a:cubicBezTo>
                          <a:pt x="10900" y="11619"/>
                          <a:pt x="16154" y="8328"/>
                          <a:pt x="16154" y="8328"/>
                        </a:cubicBezTo>
                        <a:cubicBezTo>
                          <a:pt x="16154" y="8328"/>
                          <a:pt x="14249" y="2439"/>
                          <a:pt x="9844" y="840"/>
                        </a:cubicBezTo>
                        <a:cubicBezTo>
                          <a:pt x="5700" y="0"/>
                          <a:pt x="1635" y="0"/>
                          <a:pt x="0" y="2087"/>
                        </a:cubicBezTo>
                        <a:cubicBezTo>
                          <a:pt x="0" y="2224"/>
                          <a:pt x="4983" y="4150"/>
                          <a:pt x="4926" y="4305"/>
                        </a:cubicBezTo>
                        <a:close/>
                        <a:moveTo>
                          <a:pt x="14255" y="7639"/>
                        </a:moveTo>
                        <a:cubicBezTo>
                          <a:pt x="12840" y="3583"/>
                          <a:pt x="10131" y="2153"/>
                          <a:pt x="10131" y="2153"/>
                        </a:cubicBezTo>
                        <a:cubicBezTo>
                          <a:pt x="13513" y="3380"/>
                          <a:pt x="14975" y="7900"/>
                          <a:pt x="14975" y="7900"/>
                        </a:cubicBezTo>
                        <a:cubicBezTo>
                          <a:pt x="14975" y="7900"/>
                          <a:pt x="10942" y="10426"/>
                          <a:pt x="7561" y="9198"/>
                        </a:cubicBezTo>
                        <a:cubicBezTo>
                          <a:pt x="7561" y="9198"/>
                          <a:pt x="10554" y="9848"/>
                          <a:pt x="14255" y="7639"/>
                        </a:cubicBezTo>
                        <a:close/>
                        <a:moveTo>
                          <a:pt x="12478" y="6994"/>
                        </a:moveTo>
                        <a:cubicBezTo>
                          <a:pt x="11528" y="4270"/>
                          <a:pt x="9709" y="3310"/>
                          <a:pt x="9709" y="3310"/>
                        </a:cubicBezTo>
                        <a:cubicBezTo>
                          <a:pt x="11979" y="4134"/>
                          <a:pt x="12961" y="7169"/>
                          <a:pt x="12961" y="7169"/>
                        </a:cubicBezTo>
                        <a:cubicBezTo>
                          <a:pt x="12961" y="7169"/>
                          <a:pt x="10253" y="8864"/>
                          <a:pt x="7983" y="8040"/>
                        </a:cubicBezTo>
                        <a:cubicBezTo>
                          <a:pt x="7983" y="8040"/>
                          <a:pt x="9993" y="8477"/>
                          <a:pt x="12478" y="699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4" name="任意多边形: 形状 313"/>
                  <p:cNvSpPr/>
                  <p:nvPr/>
                </p:nvSpPr>
                <p:spPr>
                  <a:xfrm>
                    <a:off x="1156799" y="795660"/>
                    <a:ext cx="10484" cy="16113"/>
                  </a:xfrm>
                  <a:custGeom>
                    <a:avLst/>
                    <a:gdLst/>
                    <a:ahLst/>
                    <a:cxnLst/>
                    <a:rect l="0" t="0" r="0" b="0"/>
                    <a:pathLst>
                      <a:path w="10484" h="16113">
                        <a:moveTo>
                          <a:pt x="6169" y="4914"/>
                        </a:moveTo>
                        <a:cubicBezTo>
                          <a:pt x="5997" y="4852"/>
                          <a:pt x="7600" y="0"/>
                          <a:pt x="7425" y="0"/>
                        </a:cubicBezTo>
                        <a:cubicBezTo>
                          <a:pt x="4960" y="0"/>
                          <a:pt x="1937" y="2375"/>
                          <a:pt x="0" y="6478"/>
                        </a:cubicBezTo>
                        <a:cubicBezTo>
                          <a:pt x="-1164" y="10872"/>
                          <a:pt x="2135" y="16113"/>
                          <a:pt x="2135" y="16113"/>
                        </a:cubicBezTo>
                        <a:cubicBezTo>
                          <a:pt x="2135" y="16113"/>
                          <a:pt x="8039" y="14213"/>
                          <a:pt x="9642" y="9819"/>
                        </a:cubicBezTo>
                        <a:cubicBezTo>
                          <a:pt x="11150" y="5686"/>
                          <a:pt x="10572" y="1631"/>
                          <a:pt x="8391" y="0"/>
                        </a:cubicBezTo>
                        <a:cubicBezTo>
                          <a:pt x="8255" y="0"/>
                          <a:pt x="6323" y="4970"/>
                          <a:pt x="6169" y="4914"/>
                        </a:cubicBezTo>
                        <a:close/>
                        <a:moveTo>
                          <a:pt x="2826" y="14219"/>
                        </a:moveTo>
                        <a:cubicBezTo>
                          <a:pt x="6892" y="12808"/>
                          <a:pt x="8326" y="10106"/>
                          <a:pt x="8326" y="10106"/>
                        </a:cubicBezTo>
                        <a:cubicBezTo>
                          <a:pt x="7095" y="13479"/>
                          <a:pt x="2564" y="14937"/>
                          <a:pt x="2564" y="14937"/>
                        </a:cubicBezTo>
                        <a:cubicBezTo>
                          <a:pt x="2564" y="14937"/>
                          <a:pt x="0" y="10914"/>
                          <a:pt x="1263" y="7541"/>
                        </a:cubicBezTo>
                        <a:cubicBezTo>
                          <a:pt x="1263" y="7541"/>
                          <a:pt x="0" y="10527"/>
                          <a:pt x="2826" y="14219"/>
                        </a:cubicBezTo>
                        <a:close/>
                        <a:moveTo>
                          <a:pt x="3473" y="12446"/>
                        </a:moveTo>
                        <a:cubicBezTo>
                          <a:pt x="6203" y="11498"/>
                          <a:pt x="7166" y="9684"/>
                          <a:pt x="7166" y="9684"/>
                        </a:cubicBezTo>
                        <a:cubicBezTo>
                          <a:pt x="6339" y="11949"/>
                          <a:pt x="3297" y="12928"/>
                          <a:pt x="3297" y="12928"/>
                        </a:cubicBezTo>
                        <a:cubicBezTo>
                          <a:pt x="3297" y="12928"/>
                          <a:pt x="1597" y="10227"/>
                          <a:pt x="2423" y="7963"/>
                        </a:cubicBezTo>
                        <a:cubicBezTo>
                          <a:pt x="2423" y="7963"/>
                          <a:pt x="1986" y="9967"/>
                          <a:pt x="3473" y="1244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5" name="任意多边形: 形状 314"/>
                  <p:cNvSpPr/>
                  <p:nvPr/>
                </p:nvSpPr>
                <p:spPr>
                  <a:xfrm>
                    <a:off x="1164279" y="792969"/>
                    <a:ext cx="2223" cy="2217"/>
                  </a:xfrm>
                  <a:custGeom>
                    <a:avLst/>
                    <a:gdLst/>
                    <a:ahLst/>
                    <a:cxnLst/>
                    <a:rect l="0" t="0" r="0" b="0"/>
                    <a:pathLst>
                      <a:path w="2223" h="2217">
                        <a:moveTo>
                          <a:pt x="0" y="730"/>
                        </a:moveTo>
                        <a:cubicBezTo>
                          <a:pt x="277" y="154"/>
                          <a:pt x="915" y="-142"/>
                          <a:pt x="1492" y="0"/>
                        </a:cubicBezTo>
                        <a:cubicBezTo>
                          <a:pt x="2068" y="277"/>
                          <a:pt x="2366" y="913"/>
                          <a:pt x="2156" y="1488"/>
                        </a:cubicBezTo>
                        <a:cubicBezTo>
                          <a:pt x="1946" y="2063"/>
                          <a:pt x="1308" y="2360"/>
                          <a:pt x="731" y="2150"/>
                        </a:cubicBezTo>
                        <a:cubicBezTo>
                          <a:pt x="155" y="1941"/>
                          <a:pt x="-143" y="1305"/>
                          <a:pt x="0" y="73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6" name="任意多边形: 形状 315"/>
                  <p:cNvSpPr/>
                  <p:nvPr/>
                </p:nvSpPr>
                <p:spPr>
                  <a:xfrm>
                    <a:off x="1163705" y="776277"/>
                    <a:ext cx="10484" cy="16106"/>
                  </a:xfrm>
                  <a:custGeom>
                    <a:avLst/>
                    <a:gdLst/>
                    <a:ahLst/>
                    <a:cxnLst/>
                    <a:rect l="0" t="0" r="0" b="0"/>
                    <a:pathLst>
                      <a:path w="10484" h="16106">
                        <a:moveTo>
                          <a:pt x="4015" y="11272"/>
                        </a:moveTo>
                        <a:cubicBezTo>
                          <a:pt x="3843" y="11210"/>
                          <a:pt x="1994" y="15897"/>
                          <a:pt x="1835" y="15814"/>
                        </a:cubicBezTo>
                        <a:cubicBezTo>
                          <a:pt x="-304" y="14531"/>
                          <a:pt x="-863" y="10504"/>
                          <a:pt x="634" y="6401"/>
                        </a:cubicBezTo>
                        <a:cubicBezTo>
                          <a:pt x="2238" y="2007"/>
                          <a:pt x="8142" y="107"/>
                          <a:pt x="8142" y="107"/>
                        </a:cubicBezTo>
                        <a:cubicBezTo>
                          <a:pt x="8142" y="107"/>
                          <a:pt x="11440" y="5348"/>
                          <a:pt x="9837" y="9742"/>
                        </a:cubicBezTo>
                        <a:cubicBezTo>
                          <a:pt x="8329" y="13875"/>
                          <a:pt x="5272" y="16611"/>
                          <a:pt x="2801" y="16165"/>
                        </a:cubicBezTo>
                        <a:cubicBezTo>
                          <a:pt x="2636" y="16148"/>
                          <a:pt x="4169" y="11328"/>
                          <a:pt x="4015" y="11272"/>
                        </a:cubicBezTo>
                        <a:close/>
                        <a:moveTo>
                          <a:pt x="7451" y="2001"/>
                        </a:moveTo>
                        <a:cubicBezTo>
                          <a:pt x="9656" y="5689"/>
                          <a:pt x="9013" y="8679"/>
                          <a:pt x="9013" y="8679"/>
                        </a:cubicBezTo>
                        <a:cubicBezTo>
                          <a:pt x="10244" y="5306"/>
                          <a:pt x="7712" y="1283"/>
                          <a:pt x="7712" y="1283"/>
                        </a:cubicBezTo>
                        <a:cubicBezTo>
                          <a:pt x="7712" y="1283"/>
                          <a:pt x="3181" y="2741"/>
                          <a:pt x="1950" y="6114"/>
                        </a:cubicBezTo>
                        <a:cubicBezTo>
                          <a:pt x="1950" y="6114"/>
                          <a:pt x="3375" y="3409"/>
                          <a:pt x="7451" y="2001"/>
                        </a:cubicBezTo>
                        <a:close/>
                        <a:moveTo>
                          <a:pt x="6804" y="3774"/>
                        </a:moveTo>
                        <a:cubicBezTo>
                          <a:pt x="8284" y="6250"/>
                          <a:pt x="7853" y="8257"/>
                          <a:pt x="7853" y="8257"/>
                        </a:cubicBezTo>
                        <a:cubicBezTo>
                          <a:pt x="8679" y="5993"/>
                          <a:pt x="6979" y="3292"/>
                          <a:pt x="6979" y="3292"/>
                        </a:cubicBezTo>
                        <a:cubicBezTo>
                          <a:pt x="6979" y="3292"/>
                          <a:pt x="3937" y="4271"/>
                          <a:pt x="3111" y="6536"/>
                        </a:cubicBezTo>
                        <a:cubicBezTo>
                          <a:pt x="3111" y="6536"/>
                          <a:pt x="4067" y="4719"/>
                          <a:pt x="6804" y="377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2" name="组合 161"/>
                <p:cNvGrpSpPr/>
                <p:nvPr/>
              </p:nvGrpSpPr>
              <p:grpSpPr>
                <a:xfrm>
                  <a:off x="1257614" y="791122"/>
                  <a:ext cx="50327" cy="50252"/>
                  <a:chOff x="1257614" y="791122"/>
                  <a:chExt cx="50327" cy="50252"/>
                </a:xfrm>
                <a:grpFill/>
              </p:grpSpPr>
              <p:sp>
                <p:nvSpPr>
                  <p:cNvPr id="307" name="任意多边形: 形状 306"/>
                  <p:cNvSpPr/>
                  <p:nvPr/>
                </p:nvSpPr>
                <p:spPr>
                  <a:xfrm>
                    <a:off x="1257462" y="803794"/>
                    <a:ext cx="22928" cy="14850"/>
                  </a:xfrm>
                  <a:custGeom>
                    <a:avLst/>
                    <a:gdLst/>
                    <a:ahLst/>
                    <a:cxnLst/>
                    <a:rect l="0" t="0" r="0" b="0"/>
                    <a:pathLst>
                      <a:path w="22928" h="14850">
                        <a:moveTo>
                          <a:pt x="16047" y="9163"/>
                        </a:moveTo>
                        <a:cubicBezTo>
                          <a:pt x="15959" y="9406"/>
                          <a:pt x="22630" y="12026"/>
                          <a:pt x="22513" y="12251"/>
                        </a:cubicBezTo>
                        <a:cubicBezTo>
                          <a:pt x="20686" y="15281"/>
                          <a:pt x="14954" y="16072"/>
                          <a:pt x="9113" y="13952"/>
                        </a:cubicBezTo>
                        <a:cubicBezTo>
                          <a:pt x="2857" y="11681"/>
                          <a:pt x="152" y="3318"/>
                          <a:pt x="152" y="3318"/>
                        </a:cubicBezTo>
                        <a:cubicBezTo>
                          <a:pt x="152" y="3318"/>
                          <a:pt x="7613" y="-1354"/>
                          <a:pt x="13869" y="918"/>
                        </a:cubicBezTo>
                        <a:cubicBezTo>
                          <a:pt x="19752" y="3053"/>
                          <a:pt x="23647" y="7382"/>
                          <a:pt x="23013" y="10883"/>
                        </a:cubicBezTo>
                        <a:cubicBezTo>
                          <a:pt x="22989" y="11116"/>
                          <a:pt x="16127" y="8944"/>
                          <a:pt x="16047" y="9163"/>
                        </a:cubicBezTo>
                        <a:close/>
                        <a:moveTo>
                          <a:pt x="2848" y="4297"/>
                        </a:moveTo>
                        <a:cubicBezTo>
                          <a:pt x="8099" y="1173"/>
                          <a:pt x="12355" y="2084"/>
                          <a:pt x="12355" y="2084"/>
                        </a:cubicBezTo>
                        <a:cubicBezTo>
                          <a:pt x="7553" y="340"/>
                          <a:pt x="1827" y="3926"/>
                          <a:pt x="1827" y="3926"/>
                        </a:cubicBezTo>
                        <a:cubicBezTo>
                          <a:pt x="1827" y="3926"/>
                          <a:pt x="3902" y="10345"/>
                          <a:pt x="8704" y="12088"/>
                        </a:cubicBezTo>
                        <a:cubicBezTo>
                          <a:pt x="8704" y="12088"/>
                          <a:pt x="4853" y="10070"/>
                          <a:pt x="2848" y="4297"/>
                        </a:cubicBezTo>
                        <a:close/>
                        <a:moveTo>
                          <a:pt x="5372" y="5213"/>
                        </a:moveTo>
                        <a:cubicBezTo>
                          <a:pt x="8898" y="3116"/>
                          <a:pt x="11755" y="3727"/>
                          <a:pt x="11755" y="3727"/>
                        </a:cubicBezTo>
                        <a:cubicBezTo>
                          <a:pt x="8531" y="2557"/>
                          <a:pt x="4686" y="4964"/>
                          <a:pt x="4686" y="4964"/>
                        </a:cubicBezTo>
                        <a:cubicBezTo>
                          <a:pt x="4686" y="4964"/>
                          <a:pt x="6080" y="9274"/>
                          <a:pt x="9304" y="10444"/>
                        </a:cubicBezTo>
                        <a:cubicBezTo>
                          <a:pt x="9304" y="10444"/>
                          <a:pt x="6718" y="9089"/>
                          <a:pt x="5372" y="521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8" name="任意多边形: 形状 307"/>
                  <p:cNvSpPr/>
                  <p:nvPr/>
                </p:nvSpPr>
                <p:spPr>
                  <a:xfrm>
                    <a:off x="1285002" y="813557"/>
                    <a:ext cx="22938" cy="14850"/>
                  </a:xfrm>
                  <a:custGeom>
                    <a:avLst/>
                    <a:gdLst/>
                    <a:ahLst/>
                    <a:cxnLst/>
                    <a:rect l="0" t="0" r="0" b="0"/>
                    <a:pathLst>
                      <a:path w="22938" h="14850">
                        <a:moveTo>
                          <a:pt x="6995" y="6112"/>
                        </a:moveTo>
                        <a:cubicBezTo>
                          <a:pt x="6907" y="6356"/>
                          <a:pt x="0" y="4085"/>
                          <a:pt x="0" y="4332"/>
                        </a:cubicBezTo>
                        <a:cubicBezTo>
                          <a:pt x="0" y="7824"/>
                          <a:pt x="3381" y="12106"/>
                          <a:pt x="9222" y="14227"/>
                        </a:cubicBezTo>
                        <a:cubicBezTo>
                          <a:pt x="15478" y="16498"/>
                          <a:pt x="22938" y="11826"/>
                          <a:pt x="22938" y="11826"/>
                        </a:cubicBezTo>
                        <a:cubicBezTo>
                          <a:pt x="22938" y="11826"/>
                          <a:pt x="20234" y="3464"/>
                          <a:pt x="13978" y="1193"/>
                        </a:cubicBezTo>
                        <a:cubicBezTo>
                          <a:pt x="8095" y="-943"/>
                          <a:pt x="2321" y="0"/>
                          <a:pt x="0" y="2964"/>
                        </a:cubicBezTo>
                        <a:cubicBezTo>
                          <a:pt x="0" y="3158"/>
                          <a:pt x="7075" y="5894"/>
                          <a:pt x="6995" y="6112"/>
                        </a:cubicBezTo>
                        <a:close/>
                        <a:moveTo>
                          <a:pt x="20242" y="10847"/>
                        </a:moveTo>
                        <a:cubicBezTo>
                          <a:pt x="18233" y="5088"/>
                          <a:pt x="14386" y="3057"/>
                          <a:pt x="14386" y="3057"/>
                        </a:cubicBezTo>
                        <a:cubicBezTo>
                          <a:pt x="19188" y="4800"/>
                          <a:pt x="21264" y="11218"/>
                          <a:pt x="21264" y="11218"/>
                        </a:cubicBezTo>
                        <a:cubicBezTo>
                          <a:pt x="21264" y="11218"/>
                          <a:pt x="15538" y="14804"/>
                          <a:pt x="10736" y="13061"/>
                        </a:cubicBezTo>
                        <a:cubicBezTo>
                          <a:pt x="10736" y="13061"/>
                          <a:pt x="14987" y="13984"/>
                          <a:pt x="20242" y="10847"/>
                        </a:cubicBezTo>
                        <a:close/>
                        <a:moveTo>
                          <a:pt x="17718" y="9931"/>
                        </a:moveTo>
                        <a:cubicBezTo>
                          <a:pt x="16369" y="6064"/>
                          <a:pt x="13787" y="4700"/>
                          <a:pt x="13787" y="4700"/>
                        </a:cubicBezTo>
                        <a:cubicBezTo>
                          <a:pt x="17010" y="5871"/>
                          <a:pt x="18404" y="10180"/>
                          <a:pt x="18404" y="10180"/>
                        </a:cubicBezTo>
                        <a:cubicBezTo>
                          <a:pt x="18404" y="10180"/>
                          <a:pt x="14560" y="12587"/>
                          <a:pt x="11336" y="11417"/>
                        </a:cubicBezTo>
                        <a:cubicBezTo>
                          <a:pt x="11336" y="11417"/>
                          <a:pt x="14190" y="12037"/>
                          <a:pt x="17718" y="993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9" name="任意多边形: 形状 308"/>
                  <p:cNvSpPr/>
                  <p:nvPr/>
                </p:nvSpPr>
                <p:spPr>
                  <a:xfrm>
                    <a:off x="1270577" y="818494"/>
                    <a:ext cx="14887" cy="22880"/>
                  </a:xfrm>
                  <a:custGeom>
                    <a:avLst/>
                    <a:gdLst/>
                    <a:ahLst/>
                    <a:cxnLst/>
                    <a:rect l="0" t="0" r="0" b="0"/>
                    <a:pathLst>
                      <a:path w="14887" h="22880">
                        <a:moveTo>
                          <a:pt x="8759" y="6978"/>
                        </a:moveTo>
                        <a:cubicBezTo>
                          <a:pt x="8516" y="6889"/>
                          <a:pt x="10792" y="0"/>
                          <a:pt x="10544" y="0"/>
                        </a:cubicBezTo>
                        <a:cubicBezTo>
                          <a:pt x="7043" y="0"/>
                          <a:pt x="2750" y="3372"/>
                          <a:pt x="0" y="9198"/>
                        </a:cubicBezTo>
                        <a:cubicBezTo>
                          <a:pt x="-1653" y="15438"/>
                          <a:pt x="3031" y="22880"/>
                          <a:pt x="3031" y="22880"/>
                        </a:cubicBezTo>
                        <a:cubicBezTo>
                          <a:pt x="3031" y="22880"/>
                          <a:pt x="11415" y="20182"/>
                          <a:pt x="13692" y="13942"/>
                        </a:cubicBezTo>
                        <a:cubicBezTo>
                          <a:pt x="15833" y="8074"/>
                          <a:pt x="15012" y="2315"/>
                          <a:pt x="11916" y="0"/>
                        </a:cubicBezTo>
                        <a:cubicBezTo>
                          <a:pt x="11721" y="0"/>
                          <a:pt x="8979" y="7057"/>
                          <a:pt x="8759" y="6978"/>
                        </a:cubicBezTo>
                        <a:close/>
                        <a:moveTo>
                          <a:pt x="4012" y="20191"/>
                        </a:moveTo>
                        <a:cubicBezTo>
                          <a:pt x="9787" y="18187"/>
                          <a:pt x="11823" y="14350"/>
                          <a:pt x="11823" y="14350"/>
                        </a:cubicBezTo>
                        <a:cubicBezTo>
                          <a:pt x="10075" y="19139"/>
                          <a:pt x="3641" y="21210"/>
                          <a:pt x="3641" y="21210"/>
                        </a:cubicBezTo>
                        <a:cubicBezTo>
                          <a:pt x="3641" y="21210"/>
                          <a:pt x="0" y="15498"/>
                          <a:pt x="1793" y="10709"/>
                        </a:cubicBezTo>
                        <a:cubicBezTo>
                          <a:pt x="1793" y="10709"/>
                          <a:pt x="868" y="14949"/>
                          <a:pt x="4012" y="20191"/>
                        </a:cubicBezTo>
                        <a:close/>
                        <a:moveTo>
                          <a:pt x="4931" y="17673"/>
                        </a:moveTo>
                        <a:cubicBezTo>
                          <a:pt x="8808" y="16327"/>
                          <a:pt x="10175" y="13752"/>
                          <a:pt x="10175" y="13752"/>
                        </a:cubicBezTo>
                        <a:cubicBezTo>
                          <a:pt x="9002" y="16967"/>
                          <a:pt x="4681" y="18357"/>
                          <a:pt x="4681" y="18357"/>
                        </a:cubicBezTo>
                        <a:cubicBezTo>
                          <a:pt x="4681" y="18357"/>
                          <a:pt x="2268" y="14522"/>
                          <a:pt x="3441" y="11307"/>
                        </a:cubicBezTo>
                        <a:cubicBezTo>
                          <a:pt x="3441" y="11307"/>
                          <a:pt x="2820" y="14153"/>
                          <a:pt x="4931" y="1767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0" name="任意多边形: 形状 309"/>
                  <p:cNvSpPr/>
                  <p:nvPr/>
                </p:nvSpPr>
                <p:spPr>
                  <a:xfrm>
                    <a:off x="1281199" y="814674"/>
                    <a:ext cx="3157" cy="3149"/>
                  </a:xfrm>
                  <a:custGeom>
                    <a:avLst/>
                    <a:gdLst/>
                    <a:ahLst/>
                    <a:cxnLst/>
                    <a:rect l="0" t="0" r="0" b="0"/>
                    <a:pathLst>
                      <a:path w="3157" h="3149">
                        <a:moveTo>
                          <a:pt x="96" y="1036"/>
                        </a:moveTo>
                        <a:cubicBezTo>
                          <a:pt x="394" y="219"/>
                          <a:pt x="1299" y="-202"/>
                          <a:pt x="2118" y="95"/>
                        </a:cubicBezTo>
                        <a:cubicBezTo>
                          <a:pt x="2937" y="393"/>
                          <a:pt x="3359" y="1296"/>
                          <a:pt x="3061" y="2113"/>
                        </a:cubicBezTo>
                        <a:cubicBezTo>
                          <a:pt x="2763" y="2929"/>
                          <a:pt x="1858" y="3351"/>
                          <a:pt x="1039" y="3053"/>
                        </a:cubicBezTo>
                        <a:cubicBezTo>
                          <a:pt x="220" y="2756"/>
                          <a:pt x="-202" y="1853"/>
                          <a:pt x="96" y="103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11" name="任意多边形: 形状 310"/>
                  <p:cNvSpPr/>
                  <p:nvPr/>
                </p:nvSpPr>
                <p:spPr>
                  <a:xfrm>
                    <a:off x="1280384" y="790970"/>
                    <a:ext cx="14888" cy="22870"/>
                  </a:xfrm>
                  <a:custGeom>
                    <a:avLst/>
                    <a:gdLst/>
                    <a:ahLst/>
                    <a:cxnLst/>
                    <a:rect l="0" t="0" r="0" b="0"/>
                    <a:pathLst>
                      <a:path w="14888" h="22870">
                        <a:moveTo>
                          <a:pt x="5701" y="16007"/>
                        </a:moveTo>
                        <a:cubicBezTo>
                          <a:pt x="5457" y="15918"/>
                          <a:pt x="2831" y="22573"/>
                          <a:pt x="2605" y="22456"/>
                        </a:cubicBezTo>
                        <a:cubicBezTo>
                          <a:pt x="-432" y="20634"/>
                          <a:pt x="-1226" y="14916"/>
                          <a:pt x="900" y="9090"/>
                        </a:cubicBezTo>
                        <a:cubicBezTo>
                          <a:pt x="3177" y="2850"/>
                          <a:pt x="11561" y="152"/>
                          <a:pt x="11561" y="152"/>
                        </a:cubicBezTo>
                        <a:cubicBezTo>
                          <a:pt x="11561" y="152"/>
                          <a:pt x="16245" y="7594"/>
                          <a:pt x="13968" y="13834"/>
                        </a:cubicBezTo>
                        <a:cubicBezTo>
                          <a:pt x="11827" y="19702"/>
                          <a:pt x="7487" y="23587"/>
                          <a:pt x="3977" y="22954"/>
                        </a:cubicBezTo>
                        <a:cubicBezTo>
                          <a:pt x="3743" y="22930"/>
                          <a:pt x="5921" y="16086"/>
                          <a:pt x="5701" y="16007"/>
                        </a:cubicBezTo>
                        <a:close/>
                        <a:moveTo>
                          <a:pt x="10580" y="2841"/>
                        </a:moveTo>
                        <a:cubicBezTo>
                          <a:pt x="13712" y="8079"/>
                          <a:pt x="12799" y="12323"/>
                          <a:pt x="12799" y="12323"/>
                        </a:cubicBezTo>
                        <a:cubicBezTo>
                          <a:pt x="14547" y="7534"/>
                          <a:pt x="10952" y="1822"/>
                          <a:pt x="10952" y="1822"/>
                        </a:cubicBezTo>
                        <a:cubicBezTo>
                          <a:pt x="10952" y="1822"/>
                          <a:pt x="4517" y="3893"/>
                          <a:pt x="2769" y="8682"/>
                        </a:cubicBezTo>
                        <a:cubicBezTo>
                          <a:pt x="2769" y="8682"/>
                          <a:pt x="4792" y="4841"/>
                          <a:pt x="10580" y="2841"/>
                        </a:cubicBezTo>
                        <a:close/>
                        <a:moveTo>
                          <a:pt x="9661" y="5359"/>
                        </a:moveTo>
                        <a:cubicBezTo>
                          <a:pt x="11764" y="8875"/>
                          <a:pt x="11151" y="11725"/>
                          <a:pt x="11151" y="11725"/>
                        </a:cubicBezTo>
                        <a:cubicBezTo>
                          <a:pt x="12324" y="8509"/>
                          <a:pt x="9911" y="4675"/>
                          <a:pt x="9911" y="4675"/>
                        </a:cubicBezTo>
                        <a:cubicBezTo>
                          <a:pt x="9911" y="4675"/>
                          <a:pt x="5590" y="6065"/>
                          <a:pt x="4417" y="9280"/>
                        </a:cubicBezTo>
                        <a:cubicBezTo>
                          <a:pt x="4417" y="9280"/>
                          <a:pt x="5775" y="6701"/>
                          <a:pt x="9661" y="5359"/>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3" name="组合 162"/>
                <p:cNvGrpSpPr/>
                <p:nvPr/>
              </p:nvGrpSpPr>
              <p:grpSpPr>
                <a:xfrm>
                  <a:off x="1260641" y="810354"/>
                  <a:ext cx="128768" cy="128304"/>
                  <a:chOff x="1260641" y="810354"/>
                  <a:chExt cx="128768" cy="128304"/>
                </a:xfrm>
                <a:grpFill/>
              </p:grpSpPr>
              <p:sp>
                <p:nvSpPr>
                  <p:cNvPr id="302" name="任意多边形: 形状 301"/>
                  <p:cNvSpPr/>
                  <p:nvPr/>
                </p:nvSpPr>
                <p:spPr>
                  <a:xfrm>
                    <a:off x="1314000" y="810207"/>
                    <a:ext cx="34535" cy="57970"/>
                  </a:xfrm>
                  <a:custGeom>
                    <a:avLst/>
                    <a:gdLst/>
                    <a:ahLst/>
                    <a:cxnLst/>
                    <a:rect l="0" t="0" r="0" b="0"/>
                    <a:pathLst>
                      <a:path w="34535" h="57970">
                        <a:moveTo>
                          <a:pt x="15023" y="40701"/>
                        </a:moveTo>
                        <a:cubicBezTo>
                          <a:pt x="14400" y="40592"/>
                          <a:pt x="10917" y="57684"/>
                          <a:pt x="10326" y="57500"/>
                        </a:cubicBezTo>
                        <a:cubicBezTo>
                          <a:pt x="2257" y="54405"/>
                          <a:pt x="-2077" y="41007"/>
                          <a:pt x="555" y="26117"/>
                        </a:cubicBezTo>
                        <a:cubicBezTo>
                          <a:pt x="3375" y="10167"/>
                          <a:pt x="22365" y="146"/>
                          <a:pt x="22365" y="146"/>
                        </a:cubicBezTo>
                        <a:cubicBezTo>
                          <a:pt x="22365" y="146"/>
                          <a:pt x="36775" y="16041"/>
                          <a:pt x="33955" y="31991"/>
                        </a:cubicBezTo>
                        <a:cubicBezTo>
                          <a:pt x="31304" y="46990"/>
                          <a:pt x="22530" y="58154"/>
                          <a:pt x="13831" y="58116"/>
                        </a:cubicBezTo>
                        <a:cubicBezTo>
                          <a:pt x="13260" y="58157"/>
                          <a:pt x="15584" y="40800"/>
                          <a:pt x="15023" y="40701"/>
                        </a:cubicBezTo>
                        <a:close/>
                        <a:moveTo>
                          <a:pt x="21150" y="7020"/>
                        </a:moveTo>
                        <a:cubicBezTo>
                          <a:pt x="30896" y="18277"/>
                          <a:pt x="30506" y="28857"/>
                          <a:pt x="30506" y="28857"/>
                        </a:cubicBezTo>
                        <a:cubicBezTo>
                          <a:pt x="32670" y="16615"/>
                          <a:pt x="21611" y="4415"/>
                          <a:pt x="21611" y="4415"/>
                        </a:cubicBezTo>
                        <a:cubicBezTo>
                          <a:pt x="21611" y="4415"/>
                          <a:pt x="7035" y="12106"/>
                          <a:pt x="4871" y="24348"/>
                        </a:cubicBezTo>
                        <a:cubicBezTo>
                          <a:pt x="4871" y="24348"/>
                          <a:pt x="8099" y="14267"/>
                          <a:pt x="21150" y="7020"/>
                        </a:cubicBezTo>
                        <a:close/>
                        <a:moveTo>
                          <a:pt x="20013" y="13455"/>
                        </a:moveTo>
                        <a:cubicBezTo>
                          <a:pt x="26556" y="21013"/>
                          <a:pt x="26294" y="28116"/>
                          <a:pt x="26294" y="28116"/>
                        </a:cubicBezTo>
                        <a:cubicBezTo>
                          <a:pt x="27747" y="19897"/>
                          <a:pt x="20322" y="11706"/>
                          <a:pt x="20322" y="11706"/>
                        </a:cubicBezTo>
                        <a:cubicBezTo>
                          <a:pt x="20322" y="11706"/>
                          <a:pt x="10536" y="16870"/>
                          <a:pt x="9083" y="25089"/>
                        </a:cubicBezTo>
                        <a:cubicBezTo>
                          <a:pt x="9083" y="25089"/>
                          <a:pt x="11250" y="18321"/>
                          <a:pt x="20013" y="1345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3" name="任意多边形: 形状 302"/>
                  <p:cNvSpPr/>
                  <p:nvPr/>
                </p:nvSpPr>
                <p:spPr>
                  <a:xfrm>
                    <a:off x="1301729" y="880656"/>
                    <a:ext cx="34535" cy="58002"/>
                  </a:xfrm>
                  <a:custGeom>
                    <a:avLst/>
                    <a:gdLst/>
                    <a:ahLst/>
                    <a:cxnLst/>
                    <a:rect l="0" t="0" r="0" b="0"/>
                    <a:pathLst>
                      <a:path w="34535" h="58002">
                        <a:moveTo>
                          <a:pt x="18962" y="17387"/>
                        </a:moveTo>
                        <a:cubicBezTo>
                          <a:pt x="18339" y="17278"/>
                          <a:pt x="20927" y="0"/>
                          <a:pt x="20308" y="0"/>
                        </a:cubicBezTo>
                        <a:cubicBezTo>
                          <a:pt x="11665" y="0"/>
                          <a:pt x="2998" y="11266"/>
                          <a:pt x="0" y="26157"/>
                        </a:cubicBezTo>
                        <a:cubicBezTo>
                          <a:pt x="-2454" y="42107"/>
                          <a:pt x="11955" y="58002"/>
                          <a:pt x="11955" y="58002"/>
                        </a:cubicBezTo>
                        <a:cubicBezTo>
                          <a:pt x="11955" y="58002"/>
                          <a:pt x="30946" y="47981"/>
                          <a:pt x="33766" y="32031"/>
                        </a:cubicBezTo>
                        <a:cubicBezTo>
                          <a:pt x="36417" y="17033"/>
                          <a:pt x="32000" y="3549"/>
                          <a:pt x="23814" y="0"/>
                        </a:cubicBezTo>
                        <a:cubicBezTo>
                          <a:pt x="23291" y="0"/>
                          <a:pt x="19523" y="17486"/>
                          <a:pt x="18962" y="17387"/>
                        </a:cubicBezTo>
                        <a:close/>
                        <a:moveTo>
                          <a:pt x="13171" y="51128"/>
                        </a:moveTo>
                        <a:cubicBezTo>
                          <a:pt x="26188" y="43875"/>
                          <a:pt x="29450" y="33800"/>
                          <a:pt x="29450" y="33800"/>
                        </a:cubicBezTo>
                        <a:cubicBezTo>
                          <a:pt x="27286" y="46041"/>
                          <a:pt x="12710" y="53733"/>
                          <a:pt x="12710" y="53733"/>
                        </a:cubicBezTo>
                        <a:cubicBezTo>
                          <a:pt x="12710" y="53733"/>
                          <a:pt x="1651" y="41533"/>
                          <a:pt x="3815" y="29291"/>
                        </a:cubicBezTo>
                        <a:cubicBezTo>
                          <a:pt x="3815" y="29291"/>
                          <a:pt x="3392" y="39865"/>
                          <a:pt x="13171" y="51128"/>
                        </a:cubicBezTo>
                        <a:close/>
                        <a:moveTo>
                          <a:pt x="14308" y="44693"/>
                        </a:moveTo>
                        <a:cubicBezTo>
                          <a:pt x="23048" y="39823"/>
                          <a:pt x="25238" y="33059"/>
                          <a:pt x="25238" y="33059"/>
                        </a:cubicBezTo>
                        <a:cubicBezTo>
                          <a:pt x="23785" y="41278"/>
                          <a:pt x="13999" y="46442"/>
                          <a:pt x="13999" y="46442"/>
                        </a:cubicBezTo>
                        <a:cubicBezTo>
                          <a:pt x="13999" y="46442"/>
                          <a:pt x="6574" y="38251"/>
                          <a:pt x="8027" y="30032"/>
                        </a:cubicBezTo>
                        <a:cubicBezTo>
                          <a:pt x="8027" y="30032"/>
                          <a:pt x="7743" y="37131"/>
                          <a:pt x="14308" y="4469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4" name="任意多边形: 形状 303"/>
                  <p:cNvSpPr/>
                  <p:nvPr/>
                </p:nvSpPr>
                <p:spPr>
                  <a:xfrm>
                    <a:off x="1260641" y="851257"/>
                    <a:ext cx="58150" cy="34447"/>
                  </a:xfrm>
                  <a:custGeom>
                    <a:avLst/>
                    <a:gdLst/>
                    <a:ahLst/>
                    <a:cxnLst/>
                    <a:rect l="0" t="0" r="0" b="0"/>
                    <a:pathLst>
                      <a:path w="58150" h="34447">
                        <a:moveTo>
                          <a:pt x="40718" y="18913"/>
                        </a:moveTo>
                        <a:cubicBezTo>
                          <a:pt x="40828" y="18292"/>
                          <a:pt x="58150" y="20874"/>
                          <a:pt x="58150" y="20256"/>
                        </a:cubicBezTo>
                        <a:cubicBezTo>
                          <a:pt x="57987" y="11635"/>
                          <a:pt x="46855" y="2990"/>
                          <a:pt x="31926" y="0"/>
                        </a:cubicBezTo>
                        <a:cubicBezTo>
                          <a:pt x="15936" y="-2448"/>
                          <a:pt x="0" y="11925"/>
                          <a:pt x="0" y="11925"/>
                        </a:cubicBezTo>
                        <a:cubicBezTo>
                          <a:pt x="0" y="11925"/>
                          <a:pt x="10047" y="30867"/>
                          <a:pt x="26037" y="33679"/>
                        </a:cubicBezTo>
                        <a:cubicBezTo>
                          <a:pt x="41074" y="36324"/>
                          <a:pt x="54592" y="31919"/>
                          <a:pt x="57532" y="23753"/>
                        </a:cubicBezTo>
                        <a:cubicBezTo>
                          <a:pt x="57766" y="23232"/>
                          <a:pt x="40619" y="19473"/>
                          <a:pt x="40718" y="18913"/>
                        </a:cubicBezTo>
                        <a:close/>
                        <a:moveTo>
                          <a:pt x="6891" y="13137"/>
                        </a:moveTo>
                        <a:cubicBezTo>
                          <a:pt x="14163" y="26122"/>
                          <a:pt x="24264" y="29375"/>
                          <a:pt x="24264" y="29375"/>
                        </a:cubicBezTo>
                        <a:cubicBezTo>
                          <a:pt x="11991" y="27216"/>
                          <a:pt x="4280" y="12678"/>
                          <a:pt x="4280" y="12678"/>
                        </a:cubicBezTo>
                        <a:cubicBezTo>
                          <a:pt x="4280" y="12678"/>
                          <a:pt x="16511" y="1646"/>
                          <a:pt x="28784" y="3805"/>
                        </a:cubicBezTo>
                        <a:cubicBezTo>
                          <a:pt x="28784" y="3805"/>
                          <a:pt x="18183" y="3383"/>
                          <a:pt x="6891" y="13137"/>
                        </a:cubicBezTo>
                        <a:close/>
                        <a:moveTo>
                          <a:pt x="13343" y="14272"/>
                        </a:moveTo>
                        <a:cubicBezTo>
                          <a:pt x="18225" y="22989"/>
                          <a:pt x="25006" y="25173"/>
                          <a:pt x="25006" y="25173"/>
                        </a:cubicBezTo>
                        <a:cubicBezTo>
                          <a:pt x="16767" y="23724"/>
                          <a:pt x="11590" y="13963"/>
                          <a:pt x="11590" y="13963"/>
                        </a:cubicBezTo>
                        <a:cubicBezTo>
                          <a:pt x="11590" y="13963"/>
                          <a:pt x="19801" y="6557"/>
                          <a:pt x="28041" y="8006"/>
                        </a:cubicBezTo>
                        <a:cubicBezTo>
                          <a:pt x="28041" y="8006"/>
                          <a:pt x="20924" y="7723"/>
                          <a:pt x="13343" y="1427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5" name="任意多边形: 形状 304"/>
                  <p:cNvSpPr/>
                  <p:nvPr/>
                </p:nvSpPr>
                <p:spPr>
                  <a:xfrm>
                    <a:off x="1321176" y="870667"/>
                    <a:ext cx="7698" cy="7678"/>
                  </a:xfrm>
                  <a:custGeom>
                    <a:avLst/>
                    <a:gdLst/>
                    <a:ahLst/>
                    <a:cxnLst/>
                    <a:rect l="0" t="0" r="0" b="0"/>
                    <a:pathLst>
                      <a:path w="7698" h="7678">
                        <a:moveTo>
                          <a:pt x="4517" y="0"/>
                        </a:moveTo>
                        <a:cubicBezTo>
                          <a:pt x="6610" y="427"/>
                          <a:pt x="8008" y="2418"/>
                          <a:pt x="7639" y="4506"/>
                        </a:cubicBezTo>
                        <a:cubicBezTo>
                          <a:pt x="7269" y="6593"/>
                          <a:pt x="5274" y="7987"/>
                          <a:pt x="3181" y="7619"/>
                        </a:cubicBezTo>
                        <a:cubicBezTo>
                          <a:pt x="1088" y="7251"/>
                          <a:pt x="-310" y="5260"/>
                          <a:pt x="0" y="3172"/>
                        </a:cubicBezTo>
                        <a:cubicBezTo>
                          <a:pt x="428" y="1085"/>
                          <a:pt x="2424" y="-309"/>
                          <a:pt x="4517" y="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6" name="任意多边形: 形状 305"/>
                  <p:cNvSpPr/>
                  <p:nvPr/>
                </p:nvSpPr>
                <p:spPr>
                  <a:xfrm>
                    <a:off x="1331437" y="863521"/>
                    <a:ext cx="58118" cy="34447"/>
                  </a:xfrm>
                  <a:custGeom>
                    <a:avLst/>
                    <a:gdLst/>
                    <a:ahLst/>
                    <a:cxnLst/>
                    <a:rect l="0" t="0" r="0" b="0"/>
                    <a:pathLst>
                      <a:path w="58118" h="34447">
                        <a:moveTo>
                          <a:pt x="17313" y="14985"/>
                        </a:moveTo>
                        <a:cubicBezTo>
                          <a:pt x="17422" y="14363"/>
                          <a:pt x="286" y="10889"/>
                          <a:pt x="472" y="10299"/>
                        </a:cubicBezTo>
                        <a:cubicBezTo>
                          <a:pt x="3574" y="2252"/>
                          <a:pt x="17006" y="-2072"/>
                          <a:pt x="31935" y="554"/>
                        </a:cubicBezTo>
                        <a:cubicBezTo>
                          <a:pt x="47925" y="3366"/>
                          <a:pt x="57971" y="22309"/>
                          <a:pt x="57971" y="22309"/>
                        </a:cubicBezTo>
                        <a:cubicBezTo>
                          <a:pt x="57971" y="22309"/>
                          <a:pt x="42036" y="36681"/>
                          <a:pt x="26045" y="33869"/>
                        </a:cubicBezTo>
                        <a:cubicBezTo>
                          <a:pt x="11008" y="31224"/>
                          <a:pt x="-184" y="22473"/>
                          <a:pt x="-146" y="13796"/>
                        </a:cubicBezTo>
                        <a:cubicBezTo>
                          <a:pt x="-188" y="13227"/>
                          <a:pt x="17214" y="15544"/>
                          <a:pt x="17313" y="14985"/>
                        </a:cubicBezTo>
                        <a:close/>
                        <a:moveTo>
                          <a:pt x="51080" y="21097"/>
                        </a:moveTo>
                        <a:cubicBezTo>
                          <a:pt x="39795" y="30818"/>
                          <a:pt x="29187" y="30429"/>
                          <a:pt x="29187" y="30429"/>
                        </a:cubicBezTo>
                        <a:cubicBezTo>
                          <a:pt x="41460" y="32587"/>
                          <a:pt x="53692" y="21556"/>
                          <a:pt x="53692" y="21556"/>
                        </a:cubicBezTo>
                        <a:cubicBezTo>
                          <a:pt x="53692" y="21556"/>
                          <a:pt x="45981" y="7017"/>
                          <a:pt x="33708" y="4859"/>
                        </a:cubicBezTo>
                        <a:cubicBezTo>
                          <a:pt x="33708" y="4859"/>
                          <a:pt x="43814" y="8079"/>
                          <a:pt x="51080" y="21097"/>
                        </a:cubicBezTo>
                        <a:close/>
                        <a:moveTo>
                          <a:pt x="44629" y="19962"/>
                        </a:moveTo>
                        <a:cubicBezTo>
                          <a:pt x="37052" y="26488"/>
                          <a:pt x="29930" y="26227"/>
                          <a:pt x="29930" y="26227"/>
                        </a:cubicBezTo>
                        <a:cubicBezTo>
                          <a:pt x="38170" y="27677"/>
                          <a:pt x="46382" y="20270"/>
                          <a:pt x="46382" y="20270"/>
                        </a:cubicBezTo>
                        <a:cubicBezTo>
                          <a:pt x="46382" y="20270"/>
                          <a:pt x="41205" y="10509"/>
                          <a:pt x="32965" y="9060"/>
                        </a:cubicBezTo>
                        <a:cubicBezTo>
                          <a:pt x="32965" y="9060"/>
                          <a:pt x="39750" y="11222"/>
                          <a:pt x="44629" y="19962"/>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4" name="组合 163"/>
                <p:cNvGrpSpPr/>
                <p:nvPr/>
              </p:nvGrpSpPr>
              <p:grpSpPr>
                <a:xfrm>
                  <a:off x="1329965" y="908387"/>
                  <a:ext cx="57315" cy="57230"/>
                  <a:chOff x="1329965" y="908387"/>
                  <a:chExt cx="57315" cy="57230"/>
                </a:xfrm>
                <a:grpFill/>
              </p:grpSpPr>
              <p:sp>
                <p:nvSpPr>
                  <p:cNvPr id="297" name="任意多边形: 形状 296"/>
                  <p:cNvSpPr/>
                  <p:nvPr/>
                </p:nvSpPr>
                <p:spPr>
                  <a:xfrm>
                    <a:off x="1329792" y="922819"/>
                    <a:ext cx="26112" cy="16912"/>
                  </a:xfrm>
                  <a:custGeom>
                    <a:avLst/>
                    <a:gdLst/>
                    <a:ahLst/>
                    <a:cxnLst/>
                    <a:rect l="0" t="0" r="0" b="0"/>
                    <a:pathLst>
                      <a:path w="26112" h="16912">
                        <a:moveTo>
                          <a:pt x="18276" y="10436"/>
                        </a:moveTo>
                        <a:cubicBezTo>
                          <a:pt x="18175" y="10713"/>
                          <a:pt x="25773" y="13696"/>
                          <a:pt x="25639" y="13952"/>
                        </a:cubicBezTo>
                        <a:cubicBezTo>
                          <a:pt x="23559" y="17402"/>
                          <a:pt x="17030" y="18304"/>
                          <a:pt x="10378" y="15889"/>
                        </a:cubicBezTo>
                        <a:cubicBezTo>
                          <a:pt x="3253" y="13303"/>
                          <a:pt x="173" y="3779"/>
                          <a:pt x="173" y="3779"/>
                        </a:cubicBezTo>
                        <a:cubicBezTo>
                          <a:pt x="173" y="3779"/>
                          <a:pt x="8670" y="-1542"/>
                          <a:pt x="15795" y="1045"/>
                        </a:cubicBezTo>
                        <a:cubicBezTo>
                          <a:pt x="22495" y="3477"/>
                          <a:pt x="26931" y="8407"/>
                          <a:pt x="26208" y="12394"/>
                        </a:cubicBezTo>
                        <a:cubicBezTo>
                          <a:pt x="26181" y="12660"/>
                          <a:pt x="18367" y="10186"/>
                          <a:pt x="18276" y="10436"/>
                        </a:cubicBezTo>
                        <a:close/>
                        <a:moveTo>
                          <a:pt x="3244" y="4894"/>
                        </a:moveTo>
                        <a:cubicBezTo>
                          <a:pt x="9224" y="1336"/>
                          <a:pt x="14070" y="2373"/>
                          <a:pt x="14070" y="2373"/>
                        </a:cubicBezTo>
                        <a:cubicBezTo>
                          <a:pt x="8602" y="388"/>
                          <a:pt x="2080" y="4471"/>
                          <a:pt x="2080" y="4471"/>
                        </a:cubicBezTo>
                        <a:cubicBezTo>
                          <a:pt x="2080" y="4471"/>
                          <a:pt x="4444" y="11781"/>
                          <a:pt x="9913" y="13766"/>
                        </a:cubicBezTo>
                        <a:cubicBezTo>
                          <a:pt x="9913" y="13766"/>
                          <a:pt x="5527" y="11468"/>
                          <a:pt x="3244" y="4894"/>
                        </a:cubicBezTo>
                        <a:close/>
                        <a:moveTo>
                          <a:pt x="6118" y="5937"/>
                        </a:moveTo>
                        <a:cubicBezTo>
                          <a:pt x="10133" y="3549"/>
                          <a:pt x="13387" y="4245"/>
                          <a:pt x="13387" y="4245"/>
                        </a:cubicBezTo>
                        <a:cubicBezTo>
                          <a:pt x="9716" y="2912"/>
                          <a:pt x="5337" y="5654"/>
                          <a:pt x="5337" y="5654"/>
                        </a:cubicBezTo>
                        <a:cubicBezTo>
                          <a:pt x="5337" y="5654"/>
                          <a:pt x="6924" y="10561"/>
                          <a:pt x="10596" y="11894"/>
                        </a:cubicBezTo>
                        <a:cubicBezTo>
                          <a:pt x="10596" y="11894"/>
                          <a:pt x="7651" y="10351"/>
                          <a:pt x="6118" y="593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8" name="任意多边形: 形状 297"/>
                  <p:cNvSpPr/>
                  <p:nvPr/>
                </p:nvSpPr>
                <p:spPr>
                  <a:xfrm>
                    <a:off x="1361156" y="933938"/>
                    <a:ext cx="26124" cy="16912"/>
                  </a:xfrm>
                  <a:custGeom>
                    <a:avLst/>
                    <a:gdLst/>
                    <a:ahLst/>
                    <a:cxnLst/>
                    <a:rect l="0" t="0" r="0" b="0"/>
                    <a:pathLst>
                      <a:path w="26124" h="16912">
                        <a:moveTo>
                          <a:pt x="7967" y="6961"/>
                        </a:moveTo>
                        <a:cubicBezTo>
                          <a:pt x="7866" y="7238"/>
                          <a:pt x="0" y="4652"/>
                          <a:pt x="0" y="4934"/>
                        </a:cubicBezTo>
                        <a:cubicBezTo>
                          <a:pt x="0" y="8911"/>
                          <a:pt x="3850" y="13788"/>
                          <a:pt x="10502" y="16203"/>
                        </a:cubicBezTo>
                        <a:cubicBezTo>
                          <a:pt x="17627" y="18789"/>
                          <a:pt x="26124" y="13468"/>
                          <a:pt x="26124" y="13468"/>
                        </a:cubicBezTo>
                        <a:cubicBezTo>
                          <a:pt x="26124" y="13468"/>
                          <a:pt x="23043" y="3945"/>
                          <a:pt x="15919" y="1358"/>
                        </a:cubicBezTo>
                        <a:cubicBezTo>
                          <a:pt x="9219" y="-1074"/>
                          <a:pt x="2644" y="0"/>
                          <a:pt x="0" y="3376"/>
                        </a:cubicBezTo>
                        <a:cubicBezTo>
                          <a:pt x="0" y="3597"/>
                          <a:pt x="8058" y="6712"/>
                          <a:pt x="7967" y="6961"/>
                        </a:cubicBezTo>
                        <a:close/>
                        <a:moveTo>
                          <a:pt x="23053" y="12354"/>
                        </a:moveTo>
                        <a:cubicBezTo>
                          <a:pt x="20765" y="5794"/>
                          <a:pt x="16384" y="3481"/>
                          <a:pt x="16384" y="3481"/>
                        </a:cubicBezTo>
                        <a:cubicBezTo>
                          <a:pt x="21853" y="5466"/>
                          <a:pt x="24217" y="12776"/>
                          <a:pt x="24217" y="12776"/>
                        </a:cubicBezTo>
                        <a:cubicBezTo>
                          <a:pt x="24217" y="12776"/>
                          <a:pt x="17695" y="16860"/>
                          <a:pt x="12227" y="14875"/>
                        </a:cubicBezTo>
                        <a:cubicBezTo>
                          <a:pt x="12227" y="14875"/>
                          <a:pt x="17068" y="15926"/>
                          <a:pt x="23053" y="12354"/>
                        </a:cubicBezTo>
                        <a:close/>
                        <a:moveTo>
                          <a:pt x="20178" y="11310"/>
                        </a:moveTo>
                        <a:cubicBezTo>
                          <a:pt x="18642" y="6906"/>
                          <a:pt x="15701" y="5353"/>
                          <a:pt x="15701" y="5353"/>
                        </a:cubicBezTo>
                        <a:cubicBezTo>
                          <a:pt x="19372" y="6686"/>
                          <a:pt x="20960" y="11594"/>
                          <a:pt x="20960" y="11594"/>
                        </a:cubicBezTo>
                        <a:cubicBezTo>
                          <a:pt x="20960" y="11594"/>
                          <a:pt x="16581" y="14335"/>
                          <a:pt x="12910" y="13003"/>
                        </a:cubicBezTo>
                        <a:cubicBezTo>
                          <a:pt x="12910" y="13003"/>
                          <a:pt x="16160" y="13709"/>
                          <a:pt x="20178" y="1131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9" name="任意多边形: 形状 298"/>
                  <p:cNvSpPr/>
                  <p:nvPr/>
                </p:nvSpPr>
                <p:spPr>
                  <a:xfrm>
                    <a:off x="1344729" y="939560"/>
                    <a:ext cx="16955" cy="26058"/>
                  </a:xfrm>
                  <a:custGeom>
                    <a:avLst/>
                    <a:gdLst/>
                    <a:ahLst/>
                    <a:cxnLst/>
                    <a:rect l="0" t="0" r="0" b="0"/>
                    <a:pathLst>
                      <a:path w="16955" h="26058">
                        <a:moveTo>
                          <a:pt x="9976" y="7946"/>
                        </a:moveTo>
                        <a:cubicBezTo>
                          <a:pt x="9698" y="7846"/>
                          <a:pt x="12291" y="0"/>
                          <a:pt x="12008" y="0"/>
                        </a:cubicBezTo>
                        <a:cubicBezTo>
                          <a:pt x="8021" y="0"/>
                          <a:pt x="3132" y="3840"/>
                          <a:pt x="0" y="10475"/>
                        </a:cubicBezTo>
                        <a:cubicBezTo>
                          <a:pt x="-1882" y="17582"/>
                          <a:pt x="3452" y="26058"/>
                          <a:pt x="3452" y="26058"/>
                        </a:cubicBezTo>
                        <a:cubicBezTo>
                          <a:pt x="3452" y="26058"/>
                          <a:pt x="13000" y="22985"/>
                          <a:pt x="15593" y="15878"/>
                        </a:cubicBezTo>
                        <a:cubicBezTo>
                          <a:pt x="18032" y="9195"/>
                          <a:pt x="17097" y="2637"/>
                          <a:pt x="13570" y="0"/>
                        </a:cubicBezTo>
                        <a:cubicBezTo>
                          <a:pt x="13349" y="0"/>
                          <a:pt x="10226" y="8037"/>
                          <a:pt x="9976" y="7946"/>
                        </a:cubicBezTo>
                        <a:close/>
                        <a:moveTo>
                          <a:pt x="4570" y="22995"/>
                        </a:moveTo>
                        <a:cubicBezTo>
                          <a:pt x="11146" y="20712"/>
                          <a:pt x="13465" y="16343"/>
                          <a:pt x="13465" y="16343"/>
                        </a:cubicBezTo>
                        <a:cubicBezTo>
                          <a:pt x="11474" y="21797"/>
                          <a:pt x="4146" y="24155"/>
                          <a:pt x="4146" y="24155"/>
                        </a:cubicBezTo>
                        <a:cubicBezTo>
                          <a:pt x="4146" y="24155"/>
                          <a:pt x="0" y="17650"/>
                          <a:pt x="2042" y="12196"/>
                        </a:cubicBezTo>
                        <a:cubicBezTo>
                          <a:pt x="2042" y="12196"/>
                          <a:pt x="988" y="17024"/>
                          <a:pt x="4570" y="22995"/>
                        </a:cubicBezTo>
                        <a:close/>
                        <a:moveTo>
                          <a:pt x="5616" y="20127"/>
                        </a:moveTo>
                        <a:cubicBezTo>
                          <a:pt x="10031" y="18595"/>
                          <a:pt x="11588" y="15661"/>
                          <a:pt x="11588" y="15661"/>
                        </a:cubicBezTo>
                        <a:cubicBezTo>
                          <a:pt x="10252" y="19323"/>
                          <a:pt x="5332" y="20907"/>
                          <a:pt x="5332" y="20907"/>
                        </a:cubicBezTo>
                        <a:cubicBezTo>
                          <a:pt x="5332" y="20907"/>
                          <a:pt x="2583" y="16539"/>
                          <a:pt x="3919" y="12877"/>
                        </a:cubicBezTo>
                        <a:cubicBezTo>
                          <a:pt x="3919" y="12877"/>
                          <a:pt x="3211" y="16119"/>
                          <a:pt x="5616" y="2012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0" name="任意多边形: 形状 299"/>
                  <p:cNvSpPr/>
                  <p:nvPr/>
                </p:nvSpPr>
                <p:spPr>
                  <a:xfrm>
                    <a:off x="1356825" y="935209"/>
                    <a:ext cx="3595" cy="3586"/>
                  </a:xfrm>
                  <a:custGeom>
                    <a:avLst/>
                    <a:gdLst/>
                    <a:ahLst/>
                    <a:cxnLst/>
                    <a:rect l="0" t="0" r="0" b="0"/>
                    <a:pathLst>
                      <a:path w="3595" h="3586">
                        <a:moveTo>
                          <a:pt x="109" y="1180"/>
                        </a:moveTo>
                        <a:cubicBezTo>
                          <a:pt x="448" y="250"/>
                          <a:pt x="1479" y="-230"/>
                          <a:pt x="2412" y="109"/>
                        </a:cubicBezTo>
                        <a:cubicBezTo>
                          <a:pt x="3345" y="447"/>
                          <a:pt x="3825" y="1476"/>
                          <a:pt x="3486" y="2406"/>
                        </a:cubicBezTo>
                        <a:cubicBezTo>
                          <a:pt x="3147" y="3336"/>
                          <a:pt x="2115" y="3816"/>
                          <a:pt x="1183" y="3477"/>
                        </a:cubicBezTo>
                        <a:cubicBezTo>
                          <a:pt x="250" y="3139"/>
                          <a:pt x="-231" y="2110"/>
                          <a:pt x="109" y="118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301" name="任意多边形: 形状 300"/>
                  <p:cNvSpPr/>
                  <p:nvPr/>
                </p:nvSpPr>
                <p:spPr>
                  <a:xfrm>
                    <a:off x="1355898" y="908214"/>
                    <a:ext cx="16955" cy="26046"/>
                  </a:xfrm>
                  <a:custGeom>
                    <a:avLst/>
                    <a:gdLst/>
                    <a:ahLst/>
                    <a:cxnLst/>
                    <a:rect l="0" t="0" r="0" b="0"/>
                    <a:pathLst>
                      <a:path w="16955" h="26046">
                        <a:moveTo>
                          <a:pt x="6493" y="18229"/>
                        </a:moveTo>
                        <a:cubicBezTo>
                          <a:pt x="6215" y="18129"/>
                          <a:pt x="3224" y="25707"/>
                          <a:pt x="2967" y="25575"/>
                        </a:cubicBezTo>
                        <a:cubicBezTo>
                          <a:pt x="-492" y="23499"/>
                          <a:pt x="-1396" y="16987"/>
                          <a:pt x="1025" y="10352"/>
                        </a:cubicBezTo>
                        <a:cubicBezTo>
                          <a:pt x="3619" y="3245"/>
                          <a:pt x="13166" y="173"/>
                          <a:pt x="13166" y="173"/>
                        </a:cubicBezTo>
                        <a:cubicBezTo>
                          <a:pt x="13166" y="173"/>
                          <a:pt x="18501" y="8648"/>
                          <a:pt x="15907" y="15755"/>
                        </a:cubicBezTo>
                        <a:cubicBezTo>
                          <a:pt x="13469" y="22438"/>
                          <a:pt x="8526" y="26863"/>
                          <a:pt x="4529" y="26142"/>
                        </a:cubicBezTo>
                        <a:cubicBezTo>
                          <a:pt x="4263" y="26114"/>
                          <a:pt x="6743" y="18320"/>
                          <a:pt x="6493" y="18229"/>
                        </a:cubicBezTo>
                        <a:close/>
                        <a:moveTo>
                          <a:pt x="12049" y="3236"/>
                        </a:moveTo>
                        <a:cubicBezTo>
                          <a:pt x="15616" y="9201"/>
                          <a:pt x="14576" y="14035"/>
                          <a:pt x="14576" y="14035"/>
                        </a:cubicBezTo>
                        <a:cubicBezTo>
                          <a:pt x="16567" y="8580"/>
                          <a:pt x="12472" y="2075"/>
                          <a:pt x="12472" y="2075"/>
                        </a:cubicBezTo>
                        <a:cubicBezTo>
                          <a:pt x="12472" y="2075"/>
                          <a:pt x="5144" y="4433"/>
                          <a:pt x="3154" y="9888"/>
                        </a:cubicBezTo>
                        <a:cubicBezTo>
                          <a:pt x="3154" y="9888"/>
                          <a:pt x="5458" y="5513"/>
                          <a:pt x="12049" y="3236"/>
                        </a:cubicBezTo>
                        <a:close/>
                        <a:moveTo>
                          <a:pt x="11003" y="6103"/>
                        </a:moveTo>
                        <a:cubicBezTo>
                          <a:pt x="13397" y="10108"/>
                          <a:pt x="12699" y="13353"/>
                          <a:pt x="12699" y="13353"/>
                        </a:cubicBezTo>
                        <a:cubicBezTo>
                          <a:pt x="14036" y="9691"/>
                          <a:pt x="11287" y="5324"/>
                          <a:pt x="11287" y="5324"/>
                        </a:cubicBezTo>
                        <a:cubicBezTo>
                          <a:pt x="11287" y="5324"/>
                          <a:pt x="6367" y="6907"/>
                          <a:pt x="5030" y="10569"/>
                        </a:cubicBezTo>
                        <a:cubicBezTo>
                          <a:pt x="5030" y="10569"/>
                          <a:pt x="6577" y="7632"/>
                          <a:pt x="11003" y="6103"/>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5" name="组合 164"/>
                <p:cNvGrpSpPr/>
                <p:nvPr/>
              </p:nvGrpSpPr>
              <p:grpSpPr>
                <a:xfrm>
                  <a:off x="1272499" y="922563"/>
                  <a:ext cx="35442" cy="35389"/>
                  <a:chOff x="1272499" y="922563"/>
                  <a:chExt cx="35442" cy="35389"/>
                </a:xfrm>
                <a:grpFill/>
              </p:grpSpPr>
              <p:sp>
                <p:nvSpPr>
                  <p:cNvPr id="292" name="任意多边形: 形状 291"/>
                  <p:cNvSpPr/>
                  <p:nvPr/>
                </p:nvSpPr>
                <p:spPr>
                  <a:xfrm>
                    <a:off x="1272392" y="931487"/>
                    <a:ext cx="16147" cy="10458"/>
                  </a:xfrm>
                  <a:custGeom>
                    <a:avLst/>
                    <a:gdLst/>
                    <a:ahLst/>
                    <a:cxnLst/>
                    <a:rect l="0" t="0" r="0" b="0"/>
                    <a:pathLst>
                      <a:path w="16147" h="10458">
                        <a:moveTo>
                          <a:pt x="11301" y="6453"/>
                        </a:moveTo>
                        <a:cubicBezTo>
                          <a:pt x="11239" y="6624"/>
                          <a:pt x="15937" y="8469"/>
                          <a:pt x="15855" y="8628"/>
                        </a:cubicBezTo>
                        <a:cubicBezTo>
                          <a:pt x="14568" y="10761"/>
                          <a:pt x="10531" y="11319"/>
                          <a:pt x="6418" y="9825"/>
                        </a:cubicBezTo>
                        <a:cubicBezTo>
                          <a:pt x="2012" y="8226"/>
                          <a:pt x="107" y="2337"/>
                          <a:pt x="107" y="2337"/>
                        </a:cubicBezTo>
                        <a:cubicBezTo>
                          <a:pt x="107" y="2337"/>
                          <a:pt x="5361" y="-953"/>
                          <a:pt x="9767" y="646"/>
                        </a:cubicBezTo>
                        <a:cubicBezTo>
                          <a:pt x="13910" y="2150"/>
                          <a:pt x="16653" y="5199"/>
                          <a:pt x="16206" y="7664"/>
                        </a:cubicBezTo>
                        <a:cubicBezTo>
                          <a:pt x="16189" y="7828"/>
                          <a:pt x="11357" y="6299"/>
                          <a:pt x="11301" y="6453"/>
                        </a:cubicBezTo>
                        <a:close/>
                        <a:moveTo>
                          <a:pt x="2006" y="3026"/>
                        </a:moveTo>
                        <a:cubicBezTo>
                          <a:pt x="5704" y="826"/>
                          <a:pt x="8701" y="1467"/>
                          <a:pt x="8701" y="1467"/>
                        </a:cubicBezTo>
                        <a:cubicBezTo>
                          <a:pt x="5319" y="240"/>
                          <a:pt x="1286" y="2765"/>
                          <a:pt x="1286" y="2765"/>
                        </a:cubicBezTo>
                        <a:cubicBezTo>
                          <a:pt x="1286" y="2765"/>
                          <a:pt x="2748" y="7285"/>
                          <a:pt x="6130" y="8513"/>
                        </a:cubicBezTo>
                        <a:cubicBezTo>
                          <a:pt x="6130" y="8513"/>
                          <a:pt x="3418" y="7091"/>
                          <a:pt x="2006" y="3026"/>
                        </a:cubicBezTo>
                        <a:close/>
                        <a:moveTo>
                          <a:pt x="3783" y="3671"/>
                        </a:moveTo>
                        <a:cubicBezTo>
                          <a:pt x="6266" y="2194"/>
                          <a:pt x="8278" y="2625"/>
                          <a:pt x="8278" y="2625"/>
                        </a:cubicBezTo>
                        <a:cubicBezTo>
                          <a:pt x="6008" y="1801"/>
                          <a:pt x="3300" y="3496"/>
                          <a:pt x="3300" y="3496"/>
                        </a:cubicBezTo>
                        <a:cubicBezTo>
                          <a:pt x="3300" y="3496"/>
                          <a:pt x="4282" y="6531"/>
                          <a:pt x="6552" y="7355"/>
                        </a:cubicBezTo>
                        <a:cubicBezTo>
                          <a:pt x="6552" y="7355"/>
                          <a:pt x="4731" y="6401"/>
                          <a:pt x="3783" y="367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3" name="任意多边形: 形状 292"/>
                  <p:cNvSpPr/>
                  <p:nvPr/>
                </p:nvSpPr>
                <p:spPr>
                  <a:xfrm>
                    <a:off x="1291786" y="938362"/>
                    <a:ext cx="16154" cy="10458"/>
                  </a:xfrm>
                  <a:custGeom>
                    <a:avLst/>
                    <a:gdLst/>
                    <a:ahLst/>
                    <a:cxnLst/>
                    <a:rect l="0" t="0" r="0" b="0"/>
                    <a:pathLst>
                      <a:path w="16154" h="10458">
                        <a:moveTo>
                          <a:pt x="4926" y="4305"/>
                        </a:moveTo>
                        <a:cubicBezTo>
                          <a:pt x="4864" y="4476"/>
                          <a:pt x="0" y="2877"/>
                          <a:pt x="0" y="3051"/>
                        </a:cubicBezTo>
                        <a:cubicBezTo>
                          <a:pt x="0" y="5510"/>
                          <a:pt x="2381" y="8526"/>
                          <a:pt x="6494" y="10019"/>
                        </a:cubicBezTo>
                        <a:cubicBezTo>
                          <a:pt x="10900" y="11619"/>
                          <a:pt x="16154" y="8328"/>
                          <a:pt x="16154" y="8328"/>
                        </a:cubicBezTo>
                        <a:cubicBezTo>
                          <a:pt x="16154" y="8328"/>
                          <a:pt x="14249" y="2439"/>
                          <a:pt x="9844" y="840"/>
                        </a:cubicBezTo>
                        <a:cubicBezTo>
                          <a:pt x="5700" y="0"/>
                          <a:pt x="1635" y="0"/>
                          <a:pt x="0" y="2087"/>
                        </a:cubicBezTo>
                        <a:cubicBezTo>
                          <a:pt x="0" y="2224"/>
                          <a:pt x="4983" y="4150"/>
                          <a:pt x="4926" y="4305"/>
                        </a:cubicBezTo>
                        <a:close/>
                        <a:moveTo>
                          <a:pt x="14255" y="7639"/>
                        </a:moveTo>
                        <a:cubicBezTo>
                          <a:pt x="12840" y="3583"/>
                          <a:pt x="10131" y="2153"/>
                          <a:pt x="10131" y="2153"/>
                        </a:cubicBezTo>
                        <a:cubicBezTo>
                          <a:pt x="13513" y="3380"/>
                          <a:pt x="14975" y="7900"/>
                          <a:pt x="14975" y="7900"/>
                        </a:cubicBezTo>
                        <a:cubicBezTo>
                          <a:pt x="14975" y="7900"/>
                          <a:pt x="10942" y="10426"/>
                          <a:pt x="7561" y="9198"/>
                        </a:cubicBezTo>
                        <a:cubicBezTo>
                          <a:pt x="7561" y="9198"/>
                          <a:pt x="10554" y="9848"/>
                          <a:pt x="14255" y="7639"/>
                        </a:cubicBezTo>
                        <a:close/>
                        <a:moveTo>
                          <a:pt x="12478" y="6994"/>
                        </a:moveTo>
                        <a:cubicBezTo>
                          <a:pt x="11528" y="4270"/>
                          <a:pt x="9709" y="3310"/>
                          <a:pt x="9709" y="3310"/>
                        </a:cubicBezTo>
                        <a:cubicBezTo>
                          <a:pt x="11979" y="4134"/>
                          <a:pt x="12961" y="7169"/>
                          <a:pt x="12961" y="7169"/>
                        </a:cubicBezTo>
                        <a:cubicBezTo>
                          <a:pt x="12961" y="7169"/>
                          <a:pt x="10253" y="8865"/>
                          <a:pt x="7983" y="8040"/>
                        </a:cubicBezTo>
                        <a:cubicBezTo>
                          <a:pt x="7983" y="8040"/>
                          <a:pt x="9993" y="8477"/>
                          <a:pt x="12478" y="699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4" name="任意多边形: 形状 293"/>
                  <p:cNvSpPr/>
                  <p:nvPr/>
                </p:nvSpPr>
                <p:spPr>
                  <a:xfrm>
                    <a:off x="1281628" y="941839"/>
                    <a:ext cx="10484" cy="16113"/>
                  </a:xfrm>
                  <a:custGeom>
                    <a:avLst/>
                    <a:gdLst/>
                    <a:ahLst/>
                    <a:cxnLst/>
                    <a:rect l="0" t="0" r="0" b="0"/>
                    <a:pathLst>
                      <a:path w="10484" h="16113">
                        <a:moveTo>
                          <a:pt x="6169" y="4914"/>
                        </a:moveTo>
                        <a:cubicBezTo>
                          <a:pt x="5997" y="4851"/>
                          <a:pt x="7600" y="0"/>
                          <a:pt x="7425" y="0"/>
                        </a:cubicBezTo>
                        <a:cubicBezTo>
                          <a:pt x="4960" y="0"/>
                          <a:pt x="1937" y="2375"/>
                          <a:pt x="0" y="6478"/>
                        </a:cubicBezTo>
                        <a:cubicBezTo>
                          <a:pt x="-1164" y="10872"/>
                          <a:pt x="2135" y="16113"/>
                          <a:pt x="2135" y="16113"/>
                        </a:cubicBezTo>
                        <a:cubicBezTo>
                          <a:pt x="2135" y="16113"/>
                          <a:pt x="8039" y="14213"/>
                          <a:pt x="9642" y="9819"/>
                        </a:cubicBezTo>
                        <a:cubicBezTo>
                          <a:pt x="11150" y="5686"/>
                          <a:pt x="10572" y="1631"/>
                          <a:pt x="8391" y="0"/>
                        </a:cubicBezTo>
                        <a:cubicBezTo>
                          <a:pt x="8255" y="0"/>
                          <a:pt x="6323" y="4970"/>
                          <a:pt x="6169" y="4914"/>
                        </a:cubicBezTo>
                        <a:close/>
                        <a:moveTo>
                          <a:pt x="2826" y="14219"/>
                        </a:moveTo>
                        <a:cubicBezTo>
                          <a:pt x="6892" y="12808"/>
                          <a:pt x="8326" y="10106"/>
                          <a:pt x="8326" y="10106"/>
                        </a:cubicBezTo>
                        <a:cubicBezTo>
                          <a:pt x="7095" y="13479"/>
                          <a:pt x="2564" y="14937"/>
                          <a:pt x="2564" y="14937"/>
                        </a:cubicBezTo>
                        <a:cubicBezTo>
                          <a:pt x="2564" y="14937"/>
                          <a:pt x="0" y="10914"/>
                          <a:pt x="1263" y="7541"/>
                        </a:cubicBezTo>
                        <a:cubicBezTo>
                          <a:pt x="1263" y="7541"/>
                          <a:pt x="0" y="10527"/>
                          <a:pt x="2826" y="14219"/>
                        </a:cubicBezTo>
                        <a:close/>
                        <a:moveTo>
                          <a:pt x="3473" y="12446"/>
                        </a:moveTo>
                        <a:cubicBezTo>
                          <a:pt x="6203" y="11498"/>
                          <a:pt x="7166" y="9684"/>
                          <a:pt x="7166" y="9684"/>
                        </a:cubicBezTo>
                        <a:cubicBezTo>
                          <a:pt x="6339" y="11949"/>
                          <a:pt x="3297" y="12928"/>
                          <a:pt x="3297" y="12928"/>
                        </a:cubicBezTo>
                        <a:cubicBezTo>
                          <a:pt x="3297" y="12928"/>
                          <a:pt x="1597" y="10227"/>
                          <a:pt x="2423" y="7963"/>
                        </a:cubicBezTo>
                        <a:cubicBezTo>
                          <a:pt x="2423" y="7963"/>
                          <a:pt x="1986" y="9967"/>
                          <a:pt x="3473" y="1244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5" name="任意多边形: 形状 294"/>
                  <p:cNvSpPr/>
                  <p:nvPr/>
                </p:nvSpPr>
                <p:spPr>
                  <a:xfrm>
                    <a:off x="1289108" y="939148"/>
                    <a:ext cx="2223" cy="2217"/>
                  </a:xfrm>
                  <a:custGeom>
                    <a:avLst/>
                    <a:gdLst/>
                    <a:ahLst/>
                    <a:cxnLst/>
                    <a:rect l="0" t="0" r="0" b="0"/>
                    <a:pathLst>
                      <a:path w="2223" h="2217">
                        <a:moveTo>
                          <a:pt x="0" y="730"/>
                        </a:moveTo>
                        <a:cubicBezTo>
                          <a:pt x="277" y="154"/>
                          <a:pt x="915" y="-142"/>
                          <a:pt x="1492" y="0"/>
                        </a:cubicBezTo>
                        <a:cubicBezTo>
                          <a:pt x="2068" y="277"/>
                          <a:pt x="2366" y="913"/>
                          <a:pt x="2156" y="1488"/>
                        </a:cubicBezTo>
                        <a:cubicBezTo>
                          <a:pt x="1946" y="2063"/>
                          <a:pt x="1308" y="2360"/>
                          <a:pt x="731" y="2150"/>
                        </a:cubicBezTo>
                        <a:cubicBezTo>
                          <a:pt x="155" y="1941"/>
                          <a:pt x="-143" y="1305"/>
                          <a:pt x="0" y="73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6" name="任意多边形: 形状 295"/>
                  <p:cNvSpPr/>
                  <p:nvPr/>
                </p:nvSpPr>
                <p:spPr>
                  <a:xfrm>
                    <a:off x="1288535" y="922456"/>
                    <a:ext cx="10484" cy="16106"/>
                  </a:xfrm>
                  <a:custGeom>
                    <a:avLst/>
                    <a:gdLst/>
                    <a:ahLst/>
                    <a:cxnLst/>
                    <a:rect l="0" t="0" r="0" b="0"/>
                    <a:pathLst>
                      <a:path w="10484" h="16106">
                        <a:moveTo>
                          <a:pt x="4015" y="11272"/>
                        </a:moveTo>
                        <a:cubicBezTo>
                          <a:pt x="3843" y="11210"/>
                          <a:pt x="1994" y="15896"/>
                          <a:pt x="1835" y="15814"/>
                        </a:cubicBezTo>
                        <a:cubicBezTo>
                          <a:pt x="-304" y="14531"/>
                          <a:pt x="-863" y="10504"/>
                          <a:pt x="634" y="6401"/>
                        </a:cubicBezTo>
                        <a:cubicBezTo>
                          <a:pt x="2238" y="2007"/>
                          <a:pt x="8142" y="107"/>
                          <a:pt x="8142" y="107"/>
                        </a:cubicBezTo>
                        <a:cubicBezTo>
                          <a:pt x="8142" y="107"/>
                          <a:pt x="11440" y="5348"/>
                          <a:pt x="9837" y="9742"/>
                        </a:cubicBezTo>
                        <a:cubicBezTo>
                          <a:pt x="8329" y="13875"/>
                          <a:pt x="5272" y="16611"/>
                          <a:pt x="2801" y="16165"/>
                        </a:cubicBezTo>
                        <a:cubicBezTo>
                          <a:pt x="2636" y="16148"/>
                          <a:pt x="4169" y="11328"/>
                          <a:pt x="4015" y="11272"/>
                        </a:cubicBezTo>
                        <a:close/>
                        <a:moveTo>
                          <a:pt x="7451" y="2001"/>
                        </a:moveTo>
                        <a:cubicBezTo>
                          <a:pt x="9656" y="5689"/>
                          <a:pt x="9013" y="8679"/>
                          <a:pt x="9013" y="8679"/>
                        </a:cubicBezTo>
                        <a:cubicBezTo>
                          <a:pt x="10244" y="5306"/>
                          <a:pt x="7712" y="1283"/>
                          <a:pt x="7712" y="1283"/>
                        </a:cubicBezTo>
                        <a:cubicBezTo>
                          <a:pt x="7712" y="1283"/>
                          <a:pt x="3181" y="2741"/>
                          <a:pt x="1950" y="6114"/>
                        </a:cubicBezTo>
                        <a:cubicBezTo>
                          <a:pt x="1950" y="6114"/>
                          <a:pt x="3375" y="3409"/>
                          <a:pt x="7451" y="2001"/>
                        </a:cubicBezTo>
                        <a:close/>
                        <a:moveTo>
                          <a:pt x="6804" y="3774"/>
                        </a:moveTo>
                        <a:cubicBezTo>
                          <a:pt x="8284" y="6250"/>
                          <a:pt x="7853" y="8257"/>
                          <a:pt x="7853" y="8257"/>
                        </a:cubicBezTo>
                        <a:cubicBezTo>
                          <a:pt x="8679" y="5993"/>
                          <a:pt x="6979" y="3292"/>
                          <a:pt x="6979" y="3292"/>
                        </a:cubicBezTo>
                        <a:cubicBezTo>
                          <a:pt x="6979" y="3292"/>
                          <a:pt x="3937" y="4271"/>
                          <a:pt x="3111" y="6536"/>
                        </a:cubicBezTo>
                        <a:cubicBezTo>
                          <a:pt x="3111" y="6536"/>
                          <a:pt x="4067" y="4719"/>
                          <a:pt x="6804" y="377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6" name="组合 165"/>
                <p:cNvGrpSpPr/>
                <p:nvPr/>
              </p:nvGrpSpPr>
              <p:grpSpPr>
                <a:xfrm>
                  <a:off x="1179532" y="831815"/>
                  <a:ext cx="99896" cy="99537"/>
                  <a:chOff x="1179532" y="831815"/>
                  <a:chExt cx="99896" cy="99537"/>
                </a:xfrm>
                <a:grpFill/>
              </p:grpSpPr>
              <p:sp>
                <p:nvSpPr>
                  <p:cNvPr id="287" name="任意多边形: 形状 286"/>
                  <p:cNvSpPr/>
                  <p:nvPr/>
                </p:nvSpPr>
                <p:spPr>
                  <a:xfrm>
                    <a:off x="1224716" y="831514"/>
                    <a:ext cx="29520" cy="45347"/>
                  </a:xfrm>
                  <a:custGeom>
                    <a:avLst/>
                    <a:gdLst/>
                    <a:ahLst/>
                    <a:cxnLst/>
                    <a:rect l="0" t="0" r="0" b="0"/>
                    <a:pathLst>
                      <a:path w="29520" h="45347">
                        <a:moveTo>
                          <a:pt x="11305" y="31739"/>
                        </a:moveTo>
                        <a:cubicBezTo>
                          <a:pt x="10821" y="31563"/>
                          <a:pt x="5613" y="44759"/>
                          <a:pt x="5166" y="44527"/>
                        </a:cubicBezTo>
                        <a:cubicBezTo>
                          <a:pt x="-856" y="40914"/>
                          <a:pt x="-2430" y="29576"/>
                          <a:pt x="1785" y="18024"/>
                        </a:cubicBezTo>
                        <a:cubicBezTo>
                          <a:pt x="6300" y="5650"/>
                          <a:pt x="22924" y="301"/>
                          <a:pt x="22924" y="301"/>
                        </a:cubicBezTo>
                        <a:cubicBezTo>
                          <a:pt x="22924" y="301"/>
                          <a:pt x="32211" y="15057"/>
                          <a:pt x="27696" y="27430"/>
                        </a:cubicBezTo>
                        <a:cubicBezTo>
                          <a:pt x="23450" y="39066"/>
                          <a:pt x="14845" y="46770"/>
                          <a:pt x="7886" y="45515"/>
                        </a:cubicBezTo>
                        <a:cubicBezTo>
                          <a:pt x="7423" y="45467"/>
                          <a:pt x="11740" y="31897"/>
                          <a:pt x="11305" y="31739"/>
                        </a:cubicBezTo>
                        <a:close/>
                        <a:moveTo>
                          <a:pt x="20978" y="5633"/>
                        </a:moveTo>
                        <a:cubicBezTo>
                          <a:pt x="27188" y="16019"/>
                          <a:pt x="25378" y="24435"/>
                          <a:pt x="25378" y="24435"/>
                        </a:cubicBezTo>
                        <a:cubicBezTo>
                          <a:pt x="28844" y="14938"/>
                          <a:pt x="21715" y="3613"/>
                          <a:pt x="21715" y="3613"/>
                        </a:cubicBezTo>
                        <a:cubicBezTo>
                          <a:pt x="21715" y="3613"/>
                          <a:pt x="8956" y="7718"/>
                          <a:pt x="5491" y="17215"/>
                        </a:cubicBezTo>
                        <a:cubicBezTo>
                          <a:pt x="5491" y="17215"/>
                          <a:pt x="9502" y="9598"/>
                          <a:pt x="20978" y="5633"/>
                        </a:cubicBezTo>
                        <a:close/>
                        <a:moveTo>
                          <a:pt x="19156" y="10626"/>
                        </a:moveTo>
                        <a:cubicBezTo>
                          <a:pt x="23326" y="17598"/>
                          <a:pt x="22111" y="23249"/>
                          <a:pt x="22111" y="23249"/>
                        </a:cubicBezTo>
                        <a:cubicBezTo>
                          <a:pt x="24437" y="16873"/>
                          <a:pt x="19651" y="9269"/>
                          <a:pt x="19651" y="9269"/>
                        </a:cubicBezTo>
                        <a:cubicBezTo>
                          <a:pt x="19651" y="9269"/>
                          <a:pt x="11085" y="12026"/>
                          <a:pt x="8758" y="18402"/>
                        </a:cubicBezTo>
                        <a:cubicBezTo>
                          <a:pt x="8758" y="18402"/>
                          <a:pt x="11452" y="13288"/>
                          <a:pt x="19156" y="1062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8" name="任意多边形: 形状 287"/>
                  <p:cNvSpPr/>
                  <p:nvPr/>
                </p:nvSpPr>
                <p:spPr>
                  <a:xfrm>
                    <a:off x="1205309" y="885984"/>
                    <a:ext cx="29520" cy="45368"/>
                  </a:xfrm>
                  <a:custGeom>
                    <a:avLst/>
                    <a:gdLst/>
                    <a:ahLst/>
                    <a:cxnLst/>
                    <a:rect l="0" t="0" r="0" b="0"/>
                    <a:pathLst>
                      <a:path w="29520" h="45368">
                        <a:moveTo>
                          <a:pt x="17369" y="13836"/>
                        </a:moveTo>
                        <a:cubicBezTo>
                          <a:pt x="16885" y="13660"/>
                          <a:pt x="21399" y="0"/>
                          <a:pt x="20907" y="0"/>
                        </a:cubicBezTo>
                        <a:cubicBezTo>
                          <a:pt x="13965" y="-990"/>
                          <a:pt x="5453" y="6687"/>
                          <a:pt x="1238" y="18239"/>
                        </a:cubicBezTo>
                        <a:cubicBezTo>
                          <a:pt x="-3277" y="30612"/>
                          <a:pt x="6010" y="45368"/>
                          <a:pt x="6010" y="45368"/>
                        </a:cubicBezTo>
                        <a:cubicBezTo>
                          <a:pt x="6010" y="45368"/>
                          <a:pt x="22634" y="40019"/>
                          <a:pt x="27149" y="27646"/>
                        </a:cubicBezTo>
                        <a:cubicBezTo>
                          <a:pt x="31395" y="16010"/>
                          <a:pt x="29767" y="4591"/>
                          <a:pt x="23627" y="1091"/>
                        </a:cubicBezTo>
                        <a:cubicBezTo>
                          <a:pt x="23242" y="830"/>
                          <a:pt x="17804" y="13994"/>
                          <a:pt x="17369" y="13836"/>
                        </a:cubicBezTo>
                        <a:close/>
                        <a:moveTo>
                          <a:pt x="7956" y="40036"/>
                        </a:moveTo>
                        <a:cubicBezTo>
                          <a:pt x="19406" y="36062"/>
                          <a:pt x="23443" y="28454"/>
                          <a:pt x="23443" y="28454"/>
                        </a:cubicBezTo>
                        <a:cubicBezTo>
                          <a:pt x="19978" y="37951"/>
                          <a:pt x="7219" y="42057"/>
                          <a:pt x="7219" y="42057"/>
                        </a:cubicBezTo>
                        <a:cubicBezTo>
                          <a:pt x="7219" y="42057"/>
                          <a:pt x="0" y="30731"/>
                          <a:pt x="3556" y="21234"/>
                        </a:cubicBezTo>
                        <a:cubicBezTo>
                          <a:pt x="3556" y="21234"/>
                          <a:pt x="1720" y="29641"/>
                          <a:pt x="7956" y="40036"/>
                        </a:cubicBezTo>
                        <a:close/>
                        <a:moveTo>
                          <a:pt x="9778" y="35043"/>
                        </a:moveTo>
                        <a:cubicBezTo>
                          <a:pt x="17465" y="32375"/>
                          <a:pt x="20176" y="27268"/>
                          <a:pt x="20176" y="27268"/>
                        </a:cubicBezTo>
                        <a:cubicBezTo>
                          <a:pt x="17849" y="33644"/>
                          <a:pt x="9283" y="36400"/>
                          <a:pt x="9283" y="36400"/>
                        </a:cubicBezTo>
                        <a:cubicBezTo>
                          <a:pt x="9283" y="36400"/>
                          <a:pt x="4497" y="28796"/>
                          <a:pt x="6824" y="22420"/>
                        </a:cubicBezTo>
                        <a:cubicBezTo>
                          <a:pt x="6824" y="22420"/>
                          <a:pt x="5591" y="28065"/>
                          <a:pt x="9778" y="3504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9" name="任意多边形: 形状 288"/>
                  <p:cNvSpPr/>
                  <p:nvPr/>
                </p:nvSpPr>
                <p:spPr>
                  <a:xfrm>
                    <a:off x="1179532" y="857455"/>
                    <a:ext cx="45483" cy="29445"/>
                  </a:xfrm>
                  <a:custGeom>
                    <a:avLst/>
                    <a:gdLst/>
                    <a:ahLst/>
                    <a:cxnLst/>
                    <a:rect l="0" t="0" r="0" b="0"/>
                    <a:pathLst>
                      <a:path w="45483" h="29445">
                        <a:moveTo>
                          <a:pt x="31613" y="17325"/>
                        </a:moveTo>
                        <a:cubicBezTo>
                          <a:pt x="31789" y="16842"/>
                          <a:pt x="45270" y="21345"/>
                          <a:pt x="45380" y="20854"/>
                        </a:cubicBezTo>
                        <a:cubicBezTo>
                          <a:pt x="46476" y="13930"/>
                          <a:pt x="38780" y="5439"/>
                          <a:pt x="27199" y="1235"/>
                        </a:cubicBezTo>
                        <a:cubicBezTo>
                          <a:pt x="14794" y="-3269"/>
                          <a:pt x="0" y="5995"/>
                          <a:pt x="0" y="5995"/>
                        </a:cubicBezTo>
                        <a:cubicBezTo>
                          <a:pt x="0" y="5995"/>
                          <a:pt x="5363" y="22576"/>
                          <a:pt x="17768" y="27080"/>
                        </a:cubicBezTo>
                        <a:cubicBezTo>
                          <a:pt x="29433" y="31315"/>
                          <a:pt x="40881" y="29692"/>
                          <a:pt x="44390" y="23567"/>
                        </a:cubicBezTo>
                        <a:cubicBezTo>
                          <a:pt x="44651" y="23183"/>
                          <a:pt x="31454" y="17759"/>
                          <a:pt x="31613" y="17325"/>
                        </a:cubicBezTo>
                        <a:close/>
                        <a:moveTo>
                          <a:pt x="5346" y="7936"/>
                        </a:moveTo>
                        <a:cubicBezTo>
                          <a:pt x="9330" y="19357"/>
                          <a:pt x="16957" y="23384"/>
                          <a:pt x="16957" y="23384"/>
                        </a:cubicBezTo>
                        <a:cubicBezTo>
                          <a:pt x="7436" y="19927"/>
                          <a:pt x="3320" y="7200"/>
                          <a:pt x="3320" y="7200"/>
                        </a:cubicBezTo>
                        <a:cubicBezTo>
                          <a:pt x="3320" y="7200"/>
                          <a:pt x="14675" y="0"/>
                          <a:pt x="24196" y="3547"/>
                        </a:cubicBezTo>
                        <a:cubicBezTo>
                          <a:pt x="24196" y="3547"/>
                          <a:pt x="15767" y="1716"/>
                          <a:pt x="5346" y="7936"/>
                        </a:cubicBezTo>
                        <a:close/>
                        <a:moveTo>
                          <a:pt x="10351" y="9753"/>
                        </a:moveTo>
                        <a:cubicBezTo>
                          <a:pt x="13026" y="17421"/>
                          <a:pt x="18147" y="20124"/>
                          <a:pt x="18147" y="20124"/>
                        </a:cubicBezTo>
                        <a:cubicBezTo>
                          <a:pt x="11754" y="17804"/>
                          <a:pt x="8991" y="9259"/>
                          <a:pt x="8991" y="9259"/>
                        </a:cubicBezTo>
                        <a:cubicBezTo>
                          <a:pt x="8991" y="9259"/>
                          <a:pt x="16614" y="4485"/>
                          <a:pt x="23007" y="6806"/>
                        </a:cubicBezTo>
                        <a:cubicBezTo>
                          <a:pt x="23007" y="6806"/>
                          <a:pt x="17348" y="5577"/>
                          <a:pt x="10351" y="975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0" name="任意多边形: 形状 289"/>
                  <p:cNvSpPr/>
                  <p:nvPr/>
                </p:nvSpPr>
                <p:spPr>
                  <a:xfrm>
                    <a:off x="1226350" y="878462"/>
                    <a:ext cx="6259" cy="6243"/>
                  </a:xfrm>
                  <a:custGeom>
                    <a:avLst/>
                    <a:gdLst/>
                    <a:ahLst/>
                    <a:cxnLst/>
                    <a:rect l="0" t="0" r="0" b="0"/>
                    <a:pathLst>
                      <a:path w="6259" h="6243">
                        <a:moveTo>
                          <a:pt x="4200" y="189"/>
                        </a:moveTo>
                        <a:cubicBezTo>
                          <a:pt x="5823" y="779"/>
                          <a:pt x="6661" y="2569"/>
                          <a:pt x="6070" y="4189"/>
                        </a:cubicBezTo>
                        <a:cubicBezTo>
                          <a:pt x="5479" y="5809"/>
                          <a:pt x="3683" y="6644"/>
                          <a:pt x="2059" y="6054"/>
                        </a:cubicBezTo>
                        <a:cubicBezTo>
                          <a:pt x="436" y="5465"/>
                          <a:pt x="-401" y="3674"/>
                          <a:pt x="190" y="2054"/>
                        </a:cubicBezTo>
                        <a:cubicBezTo>
                          <a:pt x="781" y="435"/>
                          <a:pt x="2576" y="-400"/>
                          <a:pt x="4200" y="18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91" name="任意多边形: 形状 290"/>
                  <p:cNvSpPr/>
                  <p:nvPr/>
                </p:nvSpPr>
                <p:spPr>
                  <a:xfrm>
                    <a:off x="1234266" y="876851"/>
                    <a:ext cx="45463" cy="29445"/>
                  </a:xfrm>
                  <a:custGeom>
                    <a:avLst/>
                    <a:gdLst/>
                    <a:ahLst/>
                    <a:cxnLst/>
                    <a:rect l="0" t="0" r="0" b="0"/>
                    <a:pathLst>
                      <a:path w="45463" h="29445">
                        <a:moveTo>
                          <a:pt x="13643" y="11276"/>
                        </a:moveTo>
                        <a:cubicBezTo>
                          <a:pt x="13819" y="10794"/>
                          <a:pt x="590" y="5599"/>
                          <a:pt x="822" y="5153"/>
                        </a:cubicBezTo>
                        <a:cubicBezTo>
                          <a:pt x="4445" y="-854"/>
                          <a:pt x="15812" y="-2424"/>
                          <a:pt x="27393" y="1781"/>
                        </a:cubicBezTo>
                        <a:cubicBezTo>
                          <a:pt x="39798" y="6284"/>
                          <a:pt x="45161" y="22866"/>
                          <a:pt x="45161" y="22866"/>
                        </a:cubicBezTo>
                        <a:cubicBezTo>
                          <a:pt x="45161" y="22866"/>
                          <a:pt x="30367" y="32130"/>
                          <a:pt x="17963" y="27626"/>
                        </a:cubicBezTo>
                        <a:cubicBezTo>
                          <a:pt x="6297" y="23391"/>
                          <a:pt x="-1426" y="14807"/>
                          <a:pt x="-168" y="7866"/>
                        </a:cubicBezTo>
                        <a:cubicBezTo>
                          <a:pt x="-120" y="7404"/>
                          <a:pt x="13485" y="11710"/>
                          <a:pt x="13643" y="11276"/>
                        </a:cubicBezTo>
                        <a:close/>
                        <a:moveTo>
                          <a:pt x="39815" y="20925"/>
                        </a:moveTo>
                        <a:cubicBezTo>
                          <a:pt x="29403" y="27119"/>
                          <a:pt x="20965" y="25314"/>
                          <a:pt x="20965" y="25314"/>
                        </a:cubicBezTo>
                        <a:cubicBezTo>
                          <a:pt x="30486" y="28771"/>
                          <a:pt x="41841" y="21660"/>
                          <a:pt x="41841" y="21660"/>
                        </a:cubicBezTo>
                        <a:cubicBezTo>
                          <a:pt x="41841" y="21660"/>
                          <a:pt x="37725" y="8933"/>
                          <a:pt x="28204" y="5477"/>
                        </a:cubicBezTo>
                        <a:cubicBezTo>
                          <a:pt x="28204" y="5477"/>
                          <a:pt x="35840" y="9478"/>
                          <a:pt x="39815" y="20925"/>
                        </a:cubicBezTo>
                        <a:close/>
                        <a:moveTo>
                          <a:pt x="34810" y="19108"/>
                        </a:moveTo>
                        <a:cubicBezTo>
                          <a:pt x="27820" y="23266"/>
                          <a:pt x="22155" y="22055"/>
                          <a:pt x="22155" y="22055"/>
                        </a:cubicBezTo>
                        <a:cubicBezTo>
                          <a:pt x="28547" y="24375"/>
                          <a:pt x="36170" y="19602"/>
                          <a:pt x="36170" y="19602"/>
                        </a:cubicBezTo>
                        <a:cubicBezTo>
                          <a:pt x="36170" y="19602"/>
                          <a:pt x="33407" y="11057"/>
                          <a:pt x="27014" y="8736"/>
                        </a:cubicBezTo>
                        <a:cubicBezTo>
                          <a:pt x="27014" y="8736"/>
                          <a:pt x="32141" y="11423"/>
                          <a:pt x="34810" y="19108"/>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7" name="组合 166"/>
                <p:cNvGrpSpPr/>
                <p:nvPr/>
              </p:nvGrpSpPr>
              <p:grpSpPr>
                <a:xfrm>
                  <a:off x="1127014" y="837168"/>
                  <a:ext cx="55777" cy="55635"/>
                  <a:chOff x="1127014" y="837168"/>
                  <a:chExt cx="55777" cy="55635"/>
                </a:xfrm>
                <a:grpFill/>
              </p:grpSpPr>
              <p:sp>
                <p:nvSpPr>
                  <p:cNvPr id="282" name="任意多边形: 形状 281"/>
                  <p:cNvSpPr/>
                  <p:nvPr/>
                </p:nvSpPr>
                <p:spPr>
                  <a:xfrm>
                    <a:off x="1156622" y="836287"/>
                    <a:ext cx="27056" cy="26982"/>
                  </a:xfrm>
                  <a:custGeom>
                    <a:avLst/>
                    <a:gdLst/>
                    <a:ahLst/>
                    <a:cxnLst/>
                    <a:rect l="0" t="0" r="0" b="0"/>
                    <a:pathLst>
                      <a:path w="27056" h="26982">
                        <a:moveTo>
                          <a:pt x="8384" y="18477"/>
                        </a:moveTo>
                        <a:cubicBezTo>
                          <a:pt x="8116" y="18210"/>
                          <a:pt x="509" y="25413"/>
                          <a:pt x="282" y="25119"/>
                        </a:cubicBezTo>
                        <a:cubicBezTo>
                          <a:pt x="-2615" y="20830"/>
                          <a:pt x="-123" y="12760"/>
                          <a:pt x="6306" y="6347"/>
                        </a:cubicBezTo>
                        <a:cubicBezTo>
                          <a:pt x="13193" y="-522"/>
                          <a:pt x="25980" y="1071"/>
                          <a:pt x="25980" y="1071"/>
                        </a:cubicBezTo>
                        <a:cubicBezTo>
                          <a:pt x="25980" y="1071"/>
                          <a:pt x="27577" y="13825"/>
                          <a:pt x="20690" y="20694"/>
                        </a:cubicBezTo>
                        <a:cubicBezTo>
                          <a:pt x="14214" y="27154"/>
                          <a:pt x="6053" y="29628"/>
                          <a:pt x="1792" y="26625"/>
                        </a:cubicBezTo>
                        <a:cubicBezTo>
                          <a:pt x="1497" y="26449"/>
                          <a:pt x="8625" y="18718"/>
                          <a:pt x="8384" y="18477"/>
                        </a:cubicBezTo>
                        <a:close/>
                        <a:moveTo>
                          <a:pt x="23012" y="4031"/>
                        </a:moveTo>
                        <a:cubicBezTo>
                          <a:pt x="23918" y="12906"/>
                          <a:pt x="20077" y="17971"/>
                          <a:pt x="20077" y="17971"/>
                        </a:cubicBezTo>
                        <a:cubicBezTo>
                          <a:pt x="25362" y="12699"/>
                          <a:pt x="24137" y="2909"/>
                          <a:pt x="24137" y="2909"/>
                        </a:cubicBezTo>
                        <a:cubicBezTo>
                          <a:pt x="24137" y="2909"/>
                          <a:pt x="14322" y="1687"/>
                          <a:pt x="9036" y="6959"/>
                        </a:cubicBezTo>
                        <a:cubicBezTo>
                          <a:pt x="9036" y="6959"/>
                          <a:pt x="14100" y="3113"/>
                          <a:pt x="23012" y="4031"/>
                        </a:cubicBezTo>
                        <a:close/>
                        <a:moveTo>
                          <a:pt x="20233" y="6803"/>
                        </a:moveTo>
                        <a:cubicBezTo>
                          <a:pt x="20841" y="12761"/>
                          <a:pt x="18263" y="16162"/>
                          <a:pt x="18263" y="16162"/>
                        </a:cubicBezTo>
                        <a:cubicBezTo>
                          <a:pt x="21811" y="12622"/>
                          <a:pt x="20988" y="6049"/>
                          <a:pt x="20988" y="6049"/>
                        </a:cubicBezTo>
                        <a:cubicBezTo>
                          <a:pt x="20988" y="6049"/>
                          <a:pt x="14399" y="5228"/>
                          <a:pt x="10851" y="8768"/>
                        </a:cubicBezTo>
                        <a:cubicBezTo>
                          <a:pt x="10851" y="8768"/>
                          <a:pt x="14250" y="6186"/>
                          <a:pt x="20233" y="680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3" name="任意多边形: 形状 282"/>
                  <p:cNvSpPr/>
                  <p:nvPr/>
                </p:nvSpPr>
                <p:spPr>
                  <a:xfrm>
                    <a:off x="1127043" y="865787"/>
                    <a:ext cx="27051" cy="26987"/>
                  </a:xfrm>
                  <a:custGeom>
                    <a:avLst/>
                    <a:gdLst/>
                    <a:ahLst/>
                    <a:cxnLst/>
                    <a:rect l="0" t="0" r="0" b="0"/>
                    <a:pathLst>
                      <a:path w="27051" h="26987">
                        <a:moveTo>
                          <a:pt x="17611" y="9276"/>
                        </a:moveTo>
                        <a:cubicBezTo>
                          <a:pt x="17343" y="9008"/>
                          <a:pt x="24564" y="1421"/>
                          <a:pt x="24270" y="1195"/>
                        </a:cubicBezTo>
                        <a:cubicBezTo>
                          <a:pt x="19970" y="-1695"/>
                          <a:pt x="11879" y="791"/>
                          <a:pt x="5450" y="7204"/>
                        </a:cubicBezTo>
                        <a:cubicBezTo>
                          <a:pt x="-1437" y="14073"/>
                          <a:pt x="0" y="26827"/>
                          <a:pt x="0" y="26827"/>
                        </a:cubicBezTo>
                        <a:cubicBezTo>
                          <a:pt x="0" y="26827"/>
                          <a:pt x="12948" y="28420"/>
                          <a:pt x="19834" y="21551"/>
                        </a:cubicBezTo>
                        <a:cubicBezTo>
                          <a:pt x="26310" y="15092"/>
                          <a:pt x="28791" y="6951"/>
                          <a:pt x="25780" y="2701"/>
                        </a:cubicBezTo>
                        <a:cubicBezTo>
                          <a:pt x="25603" y="2407"/>
                          <a:pt x="17853" y="9517"/>
                          <a:pt x="17611" y="9276"/>
                        </a:cubicBezTo>
                        <a:close/>
                        <a:moveTo>
                          <a:pt x="3128" y="23867"/>
                        </a:moveTo>
                        <a:cubicBezTo>
                          <a:pt x="12026" y="24770"/>
                          <a:pt x="17104" y="20939"/>
                          <a:pt x="17104" y="20939"/>
                        </a:cubicBezTo>
                        <a:cubicBezTo>
                          <a:pt x="11818" y="26211"/>
                          <a:pt x="2004" y="24989"/>
                          <a:pt x="2004" y="24989"/>
                        </a:cubicBezTo>
                        <a:cubicBezTo>
                          <a:pt x="2004" y="24989"/>
                          <a:pt x="778" y="15199"/>
                          <a:pt x="6063" y="9927"/>
                        </a:cubicBezTo>
                        <a:cubicBezTo>
                          <a:pt x="6063" y="9927"/>
                          <a:pt x="2208" y="14977"/>
                          <a:pt x="3128" y="23867"/>
                        </a:cubicBezTo>
                        <a:close/>
                        <a:moveTo>
                          <a:pt x="5907" y="21095"/>
                        </a:moveTo>
                        <a:cubicBezTo>
                          <a:pt x="11881" y="21702"/>
                          <a:pt x="15290" y="19130"/>
                          <a:pt x="15290" y="19130"/>
                        </a:cubicBezTo>
                        <a:cubicBezTo>
                          <a:pt x="11741" y="22670"/>
                          <a:pt x="5152" y="21849"/>
                          <a:pt x="5152" y="21849"/>
                        </a:cubicBezTo>
                        <a:cubicBezTo>
                          <a:pt x="5152" y="21849"/>
                          <a:pt x="4329" y="15276"/>
                          <a:pt x="7877" y="11736"/>
                        </a:cubicBezTo>
                        <a:cubicBezTo>
                          <a:pt x="7877" y="11736"/>
                          <a:pt x="5289" y="15127"/>
                          <a:pt x="5907" y="2109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4" name="任意多边形: 形状 283"/>
                  <p:cNvSpPr/>
                  <p:nvPr/>
                </p:nvSpPr>
                <p:spPr>
                  <a:xfrm>
                    <a:off x="1127014" y="837168"/>
                    <a:ext cx="27056" cy="26982"/>
                  </a:xfrm>
                  <a:custGeom>
                    <a:avLst/>
                    <a:gdLst/>
                    <a:ahLst/>
                    <a:cxnLst/>
                    <a:rect l="0" t="0" r="0" b="0"/>
                    <a:pathLst>
                      <a:path w="27056" h="26982">
                        <a:moveTo>
                          <a:pt x="17756" y="17566"/>
                        </a:moveTo>
                        <a:cubicBezTo>
                          <a:pt x="18024" y="17299"/>
                          <a:pt x="25631" y="24502"/>
                          <a:pt x="25858" y="24208"/>
                        </a:cubicBezTo>
                        <a:cubicBezTo>
                          <a:pt x="28755" y="19919"/>
                          <a:pt x="26263" y="11849"/>
                          <a:pt x="19834" y="5436"/>
                        </a:cubicBezTo>
                        <a:cubicBezTo>
                          <a:pt x="12948" y="-1433"/>
                          <a:pt x="0" y="0"/>
                          <a:pt x="0" y="0"/>
                        </a:cubicBezTo>
                        <a:cubicBezTo>
                          <a:pt x="0" y="0"/>
                          <a:pt x="-1437" y="12915"/>
                          <a:pt x="5450" y="19783"/>
                        </a:cubicBezTo>
                        <a:cubicBezTo>
                          <a:pt x="11926" y="26243"/>
                          <a:pt x="20087" y="28718"/>
                          <a:pt x="24348" y="25714"/>
                        </a:cubicBezTo>
                        <a:cubicBezTo>
                          <a:pt x="24643" y="25538"/>
                          <a:pt x="17515" y="17807"/>
                          <a:pt x="17756" y="17566"/>
                        </a:cubicBezTo>
                        <a:close/>
                        <a:moveTo>
                          <a:pt x="3128" y="3120"/>
                        </a:moveTo>
                        <a:cubicBezTo>
                          <a:pt x="2222" y="11995"/>
                          <a:pt x="6063" y="17060"/>
                          <a:pt x="6063" y="17060"/>
                        </a:cubicBezTo>
                        <a:cubicBezTo>
                          <a:pt x="778" y="11788"/>
                          <a:pt x="2004" y="1998"/>
                          <a:pt x="2004" y="1998"/>
                        </a:cubicBezTo>
                        <a:cubicBezTo>
                          <a:pt x="2004" y="1998"/>
                          <a:pt x="11818" y="776"/>
                          <a:pt x="17104" y="6048"/>
                        </a:cubicBezTo>
                        <a:cubicBezTo>
                          <a:pt x="17104" y="6048"/>
                          <a:pt x="12040" y="2202"/>
                          <a:pt x="3128" y="3120"/>
                        </a:cubicBezTo>
                        <a:close/>
                        <a:moveTo>
                          <a:pt x="5907" y="5892"/>
                        </a:moveTo>
                        <a:cubicBezTo>
                          <a:pt x="5299" y="11850"/>
                          <a:pt x="7877" y="15251"/>
                          <a:pt x="7877" y="15251"/>
                        </a:cubicBezTo>
                        <a:cubicBezTo>
                          <a:pt x="4329" y="11711"/>
                          <a:pt x="5152" y="5139"/>
                          <a:pt x="5152" y="5139"/>
                        </a:cubicBezTo>
                        <a:cubicBezTo>
                          <a:pt x="5152" y="5139"/>
                          <a:pt x="11741" y="4318"/>
                          <a:pt x="15290" y="7857"/>
                        </a:cubicBezTo>
                        <a:cubicBezTo>
                          <a:pt x="15290" y="7857"/>
                          <a:pt x="11890" y="5276"/>
                          <a:pt x="5907" y="589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5" name="任意多边形: 形状 284"/>
                  <p:cNvSpPr/>
                  <p:nvPr/>
                </p:nvSpPr>
                <p:spPr>
                  <a:xfrm>
                    <a:off x="1152594" y="862684"/>
                    <a:ext cx="4616" cy="4605"/>
                  </a:xfrm>
                  <a:custGeom>
                    <a:avLst/>
                    <a:gdLst/>
                    <a:ahLst/>
                    <a:cxnLst/>
                    <a:rect l="0" t="0" r="0" b="0"/>
                    <a:pathLst>
                      <a:path w="4616" h="4605">
                        <a:moveTo>
                          <a:pt x="3940" y="674"/>
                        </a:moveTo>
                        <a:cubicBezTo>
                          <a:pt x="4842" y="1573"/>
                          <a:pt x="4842" y="3031"/>
                          <a:pt x="3940" y="3930"/>
                        </a:cubicBezTo>
                        <a:cubicBezTo>
                          <a:pt x="3039" y="4829"/>
                          <a:pt x="1577" y="4829"/>
                          <a:pt x="676" y="3930"/>
                        </a:cubicBezTo>
                        <a:cubicBezTo>
                          <a:pt x="-225" y="3031"/>
                          <a:pt x="-225" y="1573"/>
                          <a:pt x="676" y="674"/>
                        </a:cubicBezTo>
                        <a:cubicBezTo>
                          <a:pt x="1577" y="-225"/>
                          <a:pt x="3039" y="-225"/>
                          <a:pt x="3940" y="67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6" name="任意多边形: 形状 285"/>
                  <p:cNvSpPr/>
                  <p:nvPr/>
                </p:nvSpPr>
                <p:spPr>
                  <a:xfrm>
                    <a:off x="1156654" y="866730"/>
                    <a:ext cx="27051" cy="26987"/>
                  </a:xfrm>
                  <a:custGeom>
                    <a:avLst/>
                    <a:gdLst/>
                    <a:ahLst/>
                    <a:cxnLst/>
                    <a:rect l="0" t="0" r="0" b="0"/>
                    <a:pathLst>
                      <a:path w="27051" h="26987">
                        <a:moveTo>
                          <a:pt x="8526" y="8363"/>
                        </a:moveTo>
                        <a:cubicBezTo>
                          <a:pt x="8794" y="8095"/>
                          <a:pt x="1573" y="508"/>
                          <a:pt x="1868" y="281"/>
                        </a:cubicBezTo>
                        <a:cubicBezTo>
                          <a:pt x="6168" y="-2608"/>
                          <a:pt x="14258" y="-123"/>
                          <a:pt x="20688" y="6290"/>
                        </a:cubicBezTo>
                        <a:cubicBezTo>
                          <a:pt x="27574" y="13159"/>
                          <a:pt x="25977" y="25914"/>
                          <a:pt x="25977" y="25914"/>
                        </a:cubicBezTo>
                        <a:cubicBezTo>
                          <a:pt x="25977" y="25914"/>
                          <a:pt x="13190" y="27507"/>
                          <a:pt x="6303" y="20638"/>
                        </a:cubicBezTo>
                        <a:cubicBezTo>
                          <a:pt x="-173" y="14178"/>
                          <a:pt x="-2653" y="6038"/>
                          <a:pt x="358" y="1787"/>
                        </a:cubicBezTo>
                        <a:cubicBezTo>
                          <a:pt x="534" y="1493"/>
                          <a:pt x="8285" y="8604"/>
                          <a:pt x="8526" y="8363"/>
                        </a:cubicBezTo>
                        <a:close/>
                        <a:moveTo>
                          <a:pt x="23009" y="22953"/>
                        </a:moveTo>
                        <a:cubicBezTo>
                          <a:pt x="14111" y="23857"/>
                          <a:pt x="9034" y="20026"/>
                          <a:pt x="9034" y="20026"/>
                        </a:cubicBezTo>
                        <a:cubicBezTo>
                          <a:pt x="14319" y="25298"/>
                          <a:pt x="24134" y="24075"/>
                          <a:pt x="24134" y="24075"/>
                        </a:cubicBezTo>
                        <a:cubicBezTo>
                          <a:pt x="24134" y="24075"/>
                          <a:pt x="25360" y="14286"/>
                          <a:pt x="20074" y="9013"/>
                        </a:cubicBezTo>
                        <a:cubicBezTo>
                          <a:pt x="20074" y="9013"/>
                          <a:pt x="23929" y="14064"/>
                          <a:pt x="23009" y="22953"/>
                        </a:cubicBezTo>
                        <a:close/>
                        <a:moveTo>
                          <a:pt x="20231" y="20182"/>
                        </a:moveTo>
                        <a:cubicBezTo>
                          <a:pt x="14257" y="20789"/>
                          <a:pt x="10848" y="18216"/>
                          <a:pt x="10848" y="18216"/>
                        </a:cubicBezTo>
                        <a:cubicBezTo>
                          <a:pt x="14396" y="21756"/>
                          <a:pt x="20986" y="20935"/>
                          <a:pt x="20986" y="20935"/>
                        </a:cubicBezTo>
                        <a:cubicBezTo>
                          <a:pt x="20986" y="20935"/>
                          <a:pt x="21809" y="14363"/>
                          <a:pt x="18260" y="10823"/>
                        </a:cubicBezTo>
                        <a:cubicBezTo>
                          <a:pt x="18260" y="10823"/>
                          <a:pt x="20848" y="14214"/>
                          <a:pt x="20231" y="20182"/>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8" name="组合 167"/>
                <p:cNvGrpSpPr/>
                <p:nvPr/>
              </p:nvGrpSpPr>
              <p:grpSpPr>
                <a:xfrm>
                  <a:off x="983035" y="824737"/>
                  <a:ext cx="208703" cy="208393"/>
                  <a:chOff x="983035" y="824737"/>
                  <a:chExt cx="208703" cy="208393"/>
                </a:xfrm>
                <a:grpFill/>
              </p:grpSpPr>
              <p:sp>
                <p:nvSpPr>
                  <p:cNvPr id="277" name="任意多边形: 形状 276"/>
                  <p:cNvSpPr/>
                  <p:nvPr/>
                </p:nvSpPr>
                <p:spPr>
                  <a:xfrm>
                    <a:off x="983035" y="901908"/>
                    <a:ext cx="93820" cy="54053"/>
                  </a:xfrm>
                  <a:custGeom>
                    <a:avLst/>
                    <a:gdLst/>
                    <a:ahLst/>
                    <a:cxnLst/>
                    <a:rect l="0" t="0" r="0" b="0"/>
                    <a:pathLst>
                      <a:path w="93820" h="54053">
                        <a:moveTo>
                          <a:pt x="66017" y="27298"/>
                        </a:moveTo>
                        <a:cubicBezTo>
                          <a:pt x="66017" y="28307"/>
                          <a:pt x="93947" y="29030"/>
                          <a:pt x="93820" y="30010"/>
                        </a:cubicBezTo>
                        <a:cubicBezTo>
                          <a:pt x="91177" y="43532"/>
                          <a:pt x="71244" y="54053"/>
                          <a:pt x="47022" y="54053"/>
                        </a:cubicBezTo>
                        <a:cubicBezTo>
                          <a:pt x="21079" y="54053"/>
                          <a:pt x="0" y="27026"/>
                          <a:pt x="0" y="27026"/>
                        </a:cubicBezTo>
                        <a:cubicBezTo>
                          <a:pt x="0" y="27026"/>
                          <a:pt x="21079" y="0"/>
                          <a:pt x="47022" y="0"/>
                        </a:cubicBezTo>
                        <a:cubicBezTo>
                          <a:pt x="71419" y="0"/>
                          <a:pt x="91466" y="10673"/>
                          <a:pt x="93820" y="24337"/>
                        </a:cubicBezTo>
                        <a:cubicBezTo>
                          <a:pt x="94043" y="25221"/>
                          <a:pt x="66017" y="26391"/>
                          <a:pt x="66017" y="27298"/>
                        </a:cubicBezTo>
                        <a:close/>
                        <a:moveTo>
                          <a:pt x="11181" y="27026"/>
                        </a:moveTo>
                        <a:cubicBezTo>
                          <a:pt x="26236" y="8606"/>
                          <a:pt x="43035" y="6283"/>
                          <a:pt x="43035" y="6283"/>
                        </a:cubicBezTo>
                        <a:cubicBezTo>
                          <a:pt x="23122" y="6283"/>
                          <a:pt x="6944" y="27026"/>
                          <a:pt x="6944" y="27026"/>
                        </a:cubicBezTo>
                        <a:cubicBezTo>
                          <a:pt x="6944" y="27026"/>
                          <a:pt x="23122" y="47770"/>
                          <a:pt x="43035" y="47770"/>
                        </a:cubicBezTo>
                        <a:cubicBezTo>
                          <a:pt x="43035" y="47770"/>
                          <a:pt x="26236" y="45500"/>
                          <a:pt x="11181" y="27026"/>
                        </a:cubicBezTo>
                        <a:close/>
                        <a:moveTo>
                          <a:pt x="21649" y="27026"/>
                        </a:moveTo>
                        <a:cubicBezTo>
                          <a:pt x="31756" y="14660"/>
                          <a:pt x="43035" y="13099"/>
                          <a:pt x="43035" y="13099"/>
                        </a:cubicBezTo>
                        <a:cubicBezTo>
                          <a:pt x="29666" y="13099"/>
                          <a:pt x="18804" y="27026"/>
                          <a:pt x="18804" y="27026"/>
                        </a:cubicBezTo>
                        <a:cubicBezTo>
                          <a:pt x="18804" y="27026"/>
                          <a:pt x="29666" y="40953"/>
                          <a:pt x="43035" y="40953"/>
                        </a:cubicBezTo>
                        <a:cubicBezTo>
                          <a:pt x="43035" y="40953"/>
                          <a:pt x="31756" y="39429"/>
                          <a:pt x="21649" y="2702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8" name="任意多边形: 形状 277"/>
                  <p:cNvSpPr/>
                  <p:nvPr/>
                </p:nvSpPr>
                <p:spPr>
                  <a:xfrm>
                    <a:off x="1097916" y="901908"/>
                    <a:ext cx="93822" cy="54053"/>
                  </a:xfrm>
                  <a:custGeom>
                    <a:avLst/>
                    <a:gdLst/>
                    <a:ahLst/>
                    <a:cxnLst/>
                    <a:rect l="0" t="0" r="0" b="0"/>
                    <a:pathLst>
                      <a:path w="93822" h="54053">
                        <a:moveTo>
                          <a:pt x="27805" y="27299"/>
                        </a:moveTo>
                        <a:cubicBezTo>
                          <a:pt x="27805" y="28307"/>
                          <a:pt x="0" y="29031"/>
                          <a:pt x="0" y="30011"/>
                        </a:cubicBezTo>
                        <a:cubicBezTo>
                          <a:pt x="2645" y="43533"/>
                          <a:pt x="22578" y="54053"/>
                          <a:pt x="46800" y="54053"/>
                        </a:cubicBezTo>
                        <a:cubicBezTo>
                          <a:pt x="72743" y="54053"/>
                          <a:pt x="93822" y="27026"/>
                          <a:pt x="93822" y="27026"/>
                        </a:cubicBezTo>
                        <a:cubicBezTo>
                          <a:pt x="93822" y="27026"/>
                          <a:pt x="72743" y="0"/>
                          <a:pt x="46800" y="0"/>
                        </a:cubicBezTo>
                        <a:cubicBezTo>
                          <a:pt x="22403" y="0"/>
                          <a:pt x="2356" y="10674"/>
                          <a:pt x="0" y="24337"/>
                        </a:cubicBezTo>
                        <a:cubicBezTo>
                          <a:pt x="0" y="25222"/>
                          <a:pt x="27805" y="26391"/>
                          <a:pt x="27805" y="27299"/>
                        </a:cubicBezTo>
                        <a:close/>
                        <a:moveTo>
                          <a:pt x="82640" y="27026"/>
                        </a:moveTo>
                        <a:cubicBezTo>
                          <a:pt x="67586" y="8607"/>
                          <a:pt x="50787" y="6283"/>
                          <a:pt x="50787" y="6283"/>
                        </a:cubicBezTo>
                        <a:cubicBezTo>
                          <a:pt x="70699" y="6283"/>
                          <a:pt x="86877" y="27026"/>
                          <a:pt x="86877" y="27026"/>
                        </a:cubicBezTo>
                        <a:cubicBezTo>
                          <a:pt x="86877" y="27026"/>
                          <a:pt x="70699" y="47770"/>
                          <a:pt x="50787" y="47770"/>
                        </a:cubicBezTo>
                        <a:cubicBezTo>
                          <a:pt x="50787" y="47770"/>
                          <a:pt x="67586" y="45500"/>
                          <a:pt x="82640" y="27026"/>
                        </a:cubicBezTo>
                        <a:close/>
                        <a:moveTo>
                          <a:pt x="72173" y="27026"/>
                        </a:moveTo>
                        <a:cubicBezTo>
                          <a:pt x="62066" y="14660"/>
                          <a:pt x="50787" y="13100"/>
                          <a:pt x="50787" y="13100"/>
                        </a:cubicBezTo>
                        <a:cubicBezTo>
                          <a:pt x="64156" y="13100"/>
                          <a:pt x="75017" y="27026"/>
                          <a:pt x="75017" y="27026"/>
                        </a:cubicBezTo>
                        <a:cubicBezTo>
                          <a:pt x="75017" y="27026"/>
                          <a:pt x="64156" y="40954"/>
                          <a:pt x="50787" y="40954"/>
                        </a:cubicBezTo>
                        <a:cubicBezTo>
                          <a:pt x="50787" y="40954"/>
                          <a:pt x="62066" y="39430"/>
                          <a:pt x="72173" y="2702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9" name="任意多边形: 形状 278"/>
                  <p:cNvSpPr/>
                  <p:nvPr/>
                </p:nvSpPr>
                <p:spPr>
                  <a:xfrm>
                    <a:off x="1060290" y="939547"/>
                    <a:ext cx="54190" cy="93583"/>
                  </a:xfrm>
                  <a:custGeom>
                    <a:avLst/>
                    <a:gdLst/>
                    <a:ahLst/>
                    <a:cxnLst/>
                    <a:rect l="0" t="0" r="0" b="0"/>
                    <a:pathLst>
                      <a:path w="54190" h="93583">
                        <a:moveTo>
                          <a:pt x="26822" y="27735"/>
                        </a:moveTo>
                        <a:cubicBezTo>
                          <a:pt x="25811" y="27735"/>
                          <a:pt x="25085" y="0"/>
                          <a:pt x="24103" y="0"/>
                        </a:cubicBezTo>
                        <a:cubicBezTo>
                          <a:pt x="10547" y="2638"/>
                          <a:pt x="0" y="22521"/>
                          <a:pt x="0" y="46681"/>
                        </a:cubicBezTo>
                        <a:cubicBezTo>
                          <a:pt x="0" y="72558"/>
                          <a:pt x="27095" y="93583"/>
                          <a:pt x="27095" y="93583"/>
                        </a:cubicBezTo>
                        <a:cubicBezTo>
                          <a:pt x="27095" y="93583"/>
                          <a:pt x="54190" y="72558"/>
                          <a:pt x="54190" y="46681"/>
                        </a:cubicBezTo>
                        <a:cubicBezTo>
                          <a:pt x="54190" y="22346"/>
                          <a:pt x="43489" y="2350"/>
                          <a:pt x="29791" y="0"/>
                        </a:cubicBezTo>
                        <a:cubicBezTo>
                          <a:pt x="28904" y="0"/>
                          <a:pt x="27732" y="27735"/>
                          <a:pt x="26822" y="27735"/>
                        </a:cubicBezTo>
                        <a:close/>
                        <a:moveTo>
                          <a:pt x="27095" y="82430"/>
                        </a:moveTo>
                        <a:cubicBezTo>
                          <a:pt x="45562" y="67414"/>
                          <a:pt x="47891" y="50658"/>
                          <a:pt x="47891" y="50658"/>
                        </a:cubicBezTo>
                        <a:cubicBezTo>
                          <a:pt x="47891" y="70520"/>
                          <a:pt x="27095" y="86657"/>
                          <a:pt x="27095" y="86657"/>
                        </a:cubicBezTo>
                        <a:cubicBezTo>
                          <a:pt x="27095" y="86657"/>
                          <a:pt x="6298" y="70520"/>
                          <a:pt x="6298" y="50658"/>
                        </a:cubicBezTo>
                        <a:cubicBezTo>
                          <a:pt x="6298" y="50658"/>
                          <a:pt x="8574" y="67414"/>
                          <a:pt x="27095" y="82430"/>
                        </a:cubicBezTo>
                        <a:close/>
                        <a:moveTo>
                          <a:pt x="27095" y="71989"/>
                        </a:moveTo>
                        <a:cubicBezTo>
                          <a:pt x="39493" y="61908"/>
                          <a:pt x="41057" y="50658"/>
                          <a:pt x="41057" y="50658"/>
                        </a:cubicBezTo>
                        <a:cubicBezTo>
                          <a:pt x="41057" y="63993"/>
                          <a:pt x="27095" y="74827"/>
                          <a:pt x="27095" y="74827"/>
                        </a:cubicBezTo>
                        <a:cubicBezTo>
                          <a:pt x="27095" y="74827"/>
                          <a:pt x="13132" y="63993"/>
                          <a:pt x="13132" y="50658"/>
                        </a:cubicBezTo>
                        <a:cubicBezTo>
                          <a:pt x="13132" y="50658"/>
                          <a:pt x="14660" y="61908"/>
                          <a:pt x="27095" y="7198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0" name="任意多边形: 形状 279"/>
                  <p:cNvSpPr/>
                  <p:nvPr/>
                </p:nvSpPr>
                <p:spPr>
                  <a:xfrm>
                    <a:off x="1081237" y="922801"/>
                    <a:ext cx="12297" cy="12266"/>
                  </a:xfrm>
                  <a:custGeom>
                    <a:avLst/>
                    <a:gdLst/>
                    <a:ahLst/>
                    <a:cxnLst/>
                    <a:rect l="0" t="0" r="0" b="0"/>
                    <a:pathLst>
                      <a:path w="12297" h="12266">
                        <a:moveTo>
                          <a:pt x="0" y="6133"/>
                        </a:moveTo>
                        <a:cubicBezTo>
                          <a:pt x="0" y="2746"/>
                          <a:pt x="2753" y="0"/>
                          <a:pt x="6149" y="0"/>
                        </a:cubicBezTo>
                        <a:cubicBezTo>
                          <a:pt x="9545" y="0"/>
                          <a:pt x="12297" y="2746"/>
                          <a:pt x="12297" y="6133"/>
                        </a:cubicBezTo>
                        <a:cubicBezTo>
                          <a:pt x="12297" y="9520"/>
                          <a:pt x="9545" y="12266"/>
                          <a:pt x="6149" y="12266"/>
                        </a:cubicBezTo>
                        <a:cubicBezTo>
                          <a:pt x="2753" y="12266"/>
                          <a:pt x="0" y="9520"/>
                          <a:pt x="0" y="613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81" name="任意多边形: 形状 280"/>
                  <p:cNvSpPr/>
                  <p:nvPr/>
                </p:nvSpPr>
                <p:spPr>
                  <a:xfrm>
                    <a:off x="1060290" y="824737"/>
                    <a:ext cx="54191" cy="93583"/>
                  </a:xfrm>
                  <a:custGeom>
                    <a:avLst/>
                    <a:gdLst/>
                    <a:ahLst/>
                    <a:cxnLst/>
                    <a:rect l="0" t="0" r="0" b="0"/>
                    <a:pathLst>
                      <a:path w="54191" h="93583">
                        <a:moveTo>
                          <a:pt x="26823" y="65849"/>
                        </a:moveTo>
                        <a:cubicBezTo>
                          <a:pt x="25811" y="65849"/>
                          <a:pt x="25086" y="93709"/>
                          <a:pt x="24104" y="93583"/>
                        </a:cubicBezTo>
                        <a:cubicBezTo>
                          <a:pt x="10547" y="90945"/>
                          <a:pt x="0" y="71063"/>
                          <a:pt x="0" y="46903"/>
                        </a:cubicBezTo>
                        <a:cubicBezTo>
                          <a:pt x="0" y="21025"/>
                          <a:pt x="27095" y="0"/>
                          <a:pt x="27095" y="0"/>
                        </a:cubicBezTo>
                        <a:cubicBezTo>
                          <a:pt x="27095" y="0"/>
                          <a:pt x="54191" y="21025"/>
                          <a:pt x="54191" y="46903"/>
                        </a:cubicBezTo>
                        <a:cubicBezTo>
                          <a:pt x="54191" y="71238"/>
                          <a:pt x="43490" y="91233"/>
                          <a:pt x="29792" y="93583"/>
                        </a:cubicBezTo>
                        <a:cubicBezTo>
                          <a:pt x="28905" y="93804"/>
                          <a:pt x="27732" y="65849"/>
                          <a:pt x="26823" y="65849"/>
                        </a:cubicBezTo>
                        <a:close/>
                        <a:moveTo>
                          <a:pt x="27095" y="11153"/>
                        </a:moveTo>
                        <a:cubicBezTo>
                          <a:pt x="45562" y="26169"/>
                          <a:pt x="47892" y="42925"/>
                          <a:pt x="47892" y="42925"/>
                        </a:cubicBezTo>
                        <a:cubicBezTo>
                          <a:pt x="47892" y="23064"/>
                          <a:pt x="27095" y="6927"/>
                          <a:pt x="27095" y="6927"/>
                        </a:cubicBezTo>
                        <a:cubicBezTo>
                          <a:pt x="27095" y="6927"/>
                          <a:pt x="6299" y="23064"/>
                          <a:pt x="6299" y="42925"/>
                        </a:cubicBezTo>
                        <a:cubicBezTo>
                          <a:pt x="6299" y="42925"/>
                          <a:pt x="8574" y="26169"/>
                          <a:pt x="27095" y="11153"/>
                        </a:cubicBezTo>
                        <a:close/>
                        <a:moveTo>
                          <a:pt x="27095" y="21594"/>
                        </a:moveTo>
                        <a:cubicBezTo>
                          <a:pt x="39494" y="31676"/>
                          <a:pt x="41058" y="42925"/>
                          <a:pt x="41058" y="42925"/>
                        </a:cubicBezTo>
                        <a:cubicBezTo>
                          <a:pt x="41058" y="29591"/>
                          <a:pt x="27095" y="18757"/>
                          <a:pt x="27095" y="18757"/>
                        </a:cubicBezTo>
                        <a:cubicBezTo>
                          <a:pt x="27095" y="18757"/>
                          <a:pt x="13133" y="29591"/>
                          <a:pt x="13133" y="42925"/>
                        </a:cubicBezTo>
                        <a:cubicBezTo>
                          <a:pt x="13133" y="42925"/>
                          <a:pt x="14661" y="31676"/>
                          <a:pt x="27095" y="2159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69" name="组合 168"/>
                <p:cNvGrpSpPr/>
                <p:nvPr/>
              </p:nvGrpSpPr>
              <p:grpSpPr>
                <a:xfrm>
                  <a:off x="950240" y="794839"/>
                  <a:ext cx="108747" cy="108585"/>
                  <a:chOff x="950240" y="794839"/>
                  <a:chExt cx="108747" cy="108585"/>
                </a:xfrm>
                <a:grpFill/>
              </p:grpSpPr>
              <p:sp>
                <p:nvSpPr>
                  <p:cNvPr id="272" name="任意多边形: 形状 271"/>
                  <p:cNvSpPr/>
                  <p:nvPr/>
                </p:nvSpPr>
                <p:spPr>
                  <a:xfrm>
                    <a:off x="950240" y="835049"/>
                    <a:ext cx="48886" cy="28165"/>
                  </a:xfrm>
                  <a:custGeom>
                    <a:avLst/>
                    <a:gdLst/>
                    <a:ahLst/>
                    <a:cxnLst/>
                    <a:rect l="0" t="0" r="0" b="0"/>
                    <a:pathLst>
                      <a:path w="48886" h="28165">
                        <a:moveTo>
                          <a:pt x="34399" y="14224"/>
                        </a:moveTo>
                        <a:cubicBezTo>
                          <a:pt x="34399" y="14750"/>
                          <a:pt x="48952" y="15127"/>
                          <a:pt x="48886" y="15637"/>
                        </a:cubicBezTo>
                        <a:cubicBezTo>
                          <a:pt x="47509" y="22683"/>
                          <a:pt x="37122" y="28165"/>
                          <a:pt x="24501" y="28165"/>
                        </a:cubicBezTo>
                        <a:cubicBezTo>
                          <a:pt x="10983" y="28165"/>
                          <a:pt x="0" y="14082"/>
                          <a:pt x="0" y="14082"/>
                        </a:cubicBezTo>
                        <a:cubicBezTo>
                          <a:pt x="0" y="14082"/>
                          <a:pt x="10983" y="0"/>
                          <a:pt x="24501" y="0"/>
                        </a:cubicBezTo>
                        <a:cubicBezTo>
                          <a:pt x="37214" y="0"/>
                          <a:pt x="47659" y="5561"/>
                          <a:pt x="48886" y="12681"/>
                        </a:cubicBezTo>
                        <a:cubicBezTo>
                          <a:pt x="49002" y="13142"/>
                          <a:pt x="34399" y="13751"/>
                          <a:pt x="34399" y="14224"/>
                        </a:cubicBezTo>
                        <a:close/>
                        <a:moveTo>
                          <a:pt x="5826" y="14082"/>
                        </a:moveTo>
                        <a:cubicBezTo>
                          <a:pt x="13670" y="4484"/>
                          <a:pt x="22424" y="3274"/>
                          <a:pt x="22424" y="3274"/>
                        </a:cubicBezTo>
                        <a:cubicBezTo>
                          <a:pt x="12048" y="3274"/>
                          <a:pt x="3618" y="14082"/>
                          <a:pt x="3618" y="14082"/>
                        </a:cubicBezTo>
                        <a:cubicBezTo>
                          <a:pt x="3618" y="14082"/>
                          <a:pt x="12048" y="24891"/>
                          <a:pt x="22424" y="24891"/>
                        </a:cubicBezTo>
                        <a:cubicBezTo>
                          <a:pt x="22424" y="24891"/>
                          <a:pt x="13670" y="23708"/>
                          <a:pt x="5826" y="14082"/>
                        </a:cubicBezTo>
                        <a:close/>
                        <a:moveTo>
                          <a:pt x="11280" y="14082"/>
                        </a:moveTo>
                        <a:cubicBezTo>
                          <a:pt x="16547" y="7638"/>
                          <a:pt x="22424" y="6826"/>
                          <a:pt x="22424" y="6826"/>
                        </a:cubicBezTo>
                        <a:cubicBezTo>
                          <a:pt x="15458" y="6826"/>
                          <a:pt x="9798" y="14082"/>
                          <a:pt x="9798" y="14082"/>
                        </a:cubicBezTo>
                        <a:cubicBezTo>
                          <a:pt x="9798" y="14082"/>
                          <a:pt x="15458" y="21339"/>
                          <a:pt x="22424" y="21339"/>
                        </a:cubicBezTo>
                        <a:cubicBezTo>
                          <a:pt x="22424" y="21339"/>
                          <a:pt x="16547" y="20545"/>
                          <a:pt x="11280" y="1408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3" name="任意多边形: 形状 272"/>
                  <p:cNvSpPr/>
                  <p:nvPr/>
                </p:nvSpPr>
                <p:spPr>
                  <a:xfrm>
                    <a:off x="1010100" y="835049"/>
                    <a:ext cx="48887" cy="28165"/>
                  </a:xfrm>
                  <a:custGeom>
                    <a:avLst/>
                    <a:gdLst/>
                    <a:ahLst/>
                    <a:cxnLst/>
                    <a:rect l="0" t="0" r="0" b="0"/>
                    <a:pathLst>
                      <a:path w="48887" h="28165">
                        <a:moveTo>
                          <a:pt x="14488" y="14224"/>
                        </a:moveTo>
                        <a:cubicBezTo>
                          <a:pt x="14488" y="14750"/>
                          <a:pt x="0" y="15127"/>
                          <a:pt x="0" y="15637"/>
                        </a:cubicBezTo>
                        <a:cubicBezTo>
                          <a:pt x="1378" y="22683"/>
                          <a:pt x="11765" y="28165"/>
                          <a:pt x="24385" y="28165"/>
                        </a:cubicBezTo>
                        <a:cubicBezTo>
                          <a:pt x="37903" y="28165"/>
                          <a:pt x="48887" y="14082"/>
                          <a:pt x="48887" y="14082"/>
                        </a:cubicBezTo>
                        <a:cubicBezTo>
                          <a:pt x="48887" y="14082"/>
                          <a:pt x="37903" y="0"/>
                          <a:pt x="24385" y="0"/>
                        </a:cubicBezTo>
                        <a:cubicBezTo>
                          <a:pt x="11673" y="0"/>
                          <a:pt x="1228" y="5561"/>
                          <a:pt x="0" y="12681"/>
                        </a:cubicBezTo>
                        <a:cubicBezTo>
                          <a:pt x="0" y="13142"/>
                          <a:pt x="14488" y="13751"/>
                          <a:pt x="14488" y="14224"/>
                        </a:cubicBezTo>
                        <a:close/>
                        <a:moveTo>
                          <a:pt x="43061" y="14082"/>
                        </a:moveTo>
                        <a:cubicBezTo>
                          <a:pt x="35216" y="4485"/>
                          <a:pt x="26463" y="3274"/>
                          <a:pt x="26463" y="3274"/>
                        </a:cubicBezTo>
                        <a:cubicBezTo>
                          <a:pt x="36838" y="3274"/>
                          <a:pt x="45268" y="14082"/>
                          <a:pt x="45268" y="14082"/>
                        </a:cubicBezTo>
                        <a:cubicBezTo>
                          <a:pt x="45268" y="14082"/>
                          <a:pt x="36838" y="24891"/>
                          <a:pt x="26463" y="24891"/>
                        </a:cubicBezTo>
                        <a:cubicBezTo>
                          <a:pt x="26463" y="24891"/>
                          <a:pt x="35216" y="23708"/>
                          <a:pt x="43061" y="14082"/>
                        </a:cubicBezTo>
                        <a:close/>
                        <a:moveTo>
                          <a:pt x="37606" y="14082"/>
                        </a:moveTo>
                        <a:cubicBezTo>
                          <a:pt x="32340" y="7639"/>
                          <a:pt x="26463" y="6826"/>
                          <a:pt x="26463" y="6826"/>
                        </a:cubicBezTo>
                        <a:cubicBezTo>
                          <a:pt x="33429" y="6826"/>
                          <a:pt x="39088" y="14082"/>
                          <a:pt x="39088" y="14082"/>
                        </a:cubicBezTo>
                        <a:cubicBezTo>
                          <a:pt x="39088" y="14082"/>
                          <a:pt x="33429" y="21339"/>
                          <a:pt x="26463" y="21339"/>
                        </a:cubicBezTo>
                        <a:cubicBezTo>
                          <a:pt x="26463" y="21339"/>
                          <a:pt x="32340" y="20545"/>
                          <a:pt x="37606" y="1408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4" name="任意多边形: 形状 273"/>
                  <p:cNvSpPr/>
                  <p:nvPr/>
                </p:nvSpPr>
                <p:spPr>
                  <a:xfrm>
                    <a:off x="990495" y="854662"/>
                    <a:ext cx="28236" cy="48762"/>
                  </a:xfrm>
                  <a:custGeom>
                    <a:avLst/>
                    <a:gdLst/>
                    <a:ahLst/>
                    <a:cxnLst/>
                    <a:rect l="0" t="0" r="0" b="0"/>
                    <a:pathLst>
                      <a:path w="28236" h="48762">
                        <a:moveTo>
                          <a:pt x="13976" y="14451"/>
                        </a:moveTo>
                        <a:cubicBezTo>
                          <a:pt x="13449" y="14451"/>
                          <a:pt x="13071" y="0"/>
                          <a:pt x="12559" y="0"/>
                        </a:cubicBezTo>
                        <a:cubicBezTo>
                          <a:pt x="5495" y="1375"/>
                          <a:pt x="0" y="11735"/>
                          <a:pt x="0" y="24323"/>
                        </a:cubicBezTo>
                        <a:cubicBezTo>
                          <a:pt x="0" y="37807"/>
                          <a:pt x="14118" y="48762"/>
                          <a:pt x="14118" y="48762"/>
                        </a:cubicBezTo>
                        <a:cubicBezTo>
                          <a:pt x="14118" y="48762"/>
                          <a:pt x="28236" y="37807"/>
                          <a:pt x="28236" y="24323"/>
                        </a:cubicBezTo>
                        <a:cubicBezTo>
                          <a:pt x="28236" y="11644"/>
                          <a:pt x="22661" y="1225"/>
                          <a:pt x="15523" y="0"/>
                        </a:cubicBezTo>
                        <a:cubicBezTo>
                          <a:pt x="15061" y="0"/>
                          <a:pt x="14450" y="14451"/>
                          <a:pt x="13976" y="14451"/>
                        </a:cubicBezTo>
                        <a:close/>
                        <a:moveTo>
                          <a:pt x="14118" y="42951"/>
                        </a:moveTo>
                        <a:cubicBezTo>
                          <a:pt x="23740" y="35127"/>
                          <a:pt x="24954" y="26396"/>
                          <a:pt x="24954" y="26396"/>
                        </a:cubicBezTo>
                        <a:cubicBezTo>
                          <a:pt x="24954" y="36745"/>
                          <a:pt x="14118" y="45153"/>
                          <a:pt x="14118" y="45153"/>
                        </a:cubicBezTo>
                        <a:cubicBezTo>
                          <a:pt x="14118" y="45153"/>
                          <a:pt x="3282" y="36745"/>
                          <a:pt x="3282" y="26396"/>
                        </a:cubicBezTo>
                        <a:cubicBezTo>
                          <a:pt x="3282" y="26396"/>
                          <a:pt x="4468" y="35127"/>
                          <a:pt x="14118" y="42951"/>
                        </a:cubicBezTo>
                        <a:close/>
                        <a:moveTo>
                          <a:pt x="14118" y="37511"/>
                        </a:moveTo>
                        <a:cubicBezTo>
                          <a:pt x="20578" y="32258"/>
                          <a:pt x="21393" y="26396"/>
                          <a:pt x="21393" y="26396"/>
                        </a:cubicBezTo>
                        <a:cubicBezTo>
                          <a:pt x="21393" y="33344"/>
                          <a:pt x="14118" y="38989"/>
                          <a:pt x="14118" y="38989"/>
                        </a:cubicBezTo>
                        <a:cubicBezTo>
                          <a:pt x="14118" y="38989"/>
                          <a:pt x="6843" y="33344"/>
                          <a:pt x="6843" y="26396"/>
                        </a:cubicBezTo>
                        <a:cubicBezTo>
                          <a:pt x="6843" y="26396"/>
                          <a:pt x="7639" y="32258"/>
                          <a:pt x="14118" y="3751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5" name="任意多边形: 形状 274"/>
                  <p:cNvSpPr/>
                  <p:nvPr/>
                </p:nvSpPr>
                <p:spPr>
                  <a:xfrm>
                    <a:off x="1001409" y="845936"/>
                    <a:ext cx="6408" cy="6391"/>
                  </a:xfrm>
                  <a:custGeom>
                    <a:avLst/>
                    <a:gdLst/>
                    <a:ahLst/>
                    <a:cxnLst/>
                    <a:rect l="0" t="0" r="0" b="0"/>
                    <a:pathLst>
                      <a:path w="6408" h="6391">
                        <a:moveTo>
                          <a:pt x="0" y="3196"/>
                        </a:moveTo>
                        <a:cubicBezTo>
                          <a:pt x="0" y="1431"/>
                          <a:pt x="1434" y="0"/>
                          <a:pt x="3204" y="0"/>
                        </a:cubicBezTo>
                        <a:cubicBezTo>
                          <a:pt x="4973" y="0"/>
                          <a:pt x="6408" y="1431"/>
                          <a:pt x="6408" y="3196"/>
                        </a:cubicBezTo>
                        <a:cubicBezTo>
                          <a:pt x="6408" y="4961"/>
                          <a:pt x="4973" y="6391"/>
                          <a:pt x="3204" y="6391"/>
                        </a:cubicBezTo>
                        <a:cubicBezTo>
                          <a:pt x="1434" y="6391"/>
                          <a:pt x="0" y="4961"/>
                          <a:pt x="0" y="319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6" name="任意多边形: 形状 275"/>
                  <p:cNvSpPr/>
                  <p:nvPr/>
                </p:nvSpPr>
                <p:spPr>
                  <a:xfrm>
                    <a:off x="990495" y="794839"/>
                    <a:ext cx="28237" cy="48762"/>
                  </a:xfrm>
                  <a:custGeom>
                    <a:avLst/>
                    <a:gdLst/>
                    <a:ahLst/>
                    <a:cxnLst/>
                    <a:rect l="0" t="0" r="0" b="0"/>
                    <a:pathLst>
                      <a:path w="28237" h="48762">
                        <a:moveTo>
                          <a:pt x="13976" y="34311"/>
                        </a:moveTo>
                        <a:cubicBezTo>
                          <a:pt x="13449" y="34311"/>
                          <a:pt x="13071" y="48828"/>
                          <a:pt x="12559" y="48762"/>
                        </a:cubicBezTo>
                        <a:cubicBezTo>
                          <a:pt x="5496" y="47388"/>
                          <a:pt x="0" y="37028"/>
                          <a:pt x="0" y="24439"/>
                        </a:cubicBezTo>
                        <a:cubicBezTo>
                          <a:pt x="0" y="10955"/>
                          <a:pt x="14118" y="0"/>
                          <a:pt x="14118" y="0"/>
                        </a:cubicBezTo>
                        <a:cubicBezTo>
                          <a:pt x="14118" y="0"/>
                          <a:pt x="28237" y="10955"/>
                          <a:pt x="28237" y="24439"/>
                        </a:cubicBezTo>
                        <a:cubicBezTo>
                          <a:pt x="28237" y="37119"/>
                          <a:pt x="22661" y="47538"/>
                          <a:pt x="15523" y="48762"/>
                        </a:cubicBezTo>
                        <a:cubicBezTo>
                          <a:pt x="15061" y="48877"/>
                          <a:pt x="14450" y="34311"/>
                          <a:pt x="13976" y="34311"/>
                        </a:cubicBezTo>
                        <a:close/>
                        <a:moveTo>
                          <a:pt x="14118" y="5811"/>
                        </a:moveTo>
                        <a:cubicBezTo>
                          <a:pt x="23741" y="13636"/>
                          <a:pt x="24954" y="22367"/>
                          <a:pt x="24954" y="22367"/>
                        </a:cubicBezTo>
                        <a:cubicBezTo>
                          <a:pt x="24954" y="12018"/>
                          <a:pt x="14118" y="3609"/>
                          <a:pt x="14118" y="3609"/>
                        </a:cubicBezTo>
                        <a:cubicBezTo>
                          <a:pt x="14118" y="3609"/>
                          <a:pt x="3282" y="12018"/>
                          <a:pt x="3282" y="22367"/>
                        </a:cubicBezTo>
                        <a:cubicBezTo>
                          <a:pt x="3282" y="22367"/>
                          <a:pt x="4468" y="13636"/>
                          <a:pt x="14118" y="5811"/>
                        </a:cubicBezTo>
                        <a:close/>
                        <a:moveTo>
                          <a:pt x="14118" y="11252"/>
                        </a:moveTo>
                        <a:cubicBezTo>
                          <a:pt x="20579" y="16505"/>
                          <a:pt x="21393" y="22367"/>
                          <a:pt x="21393" y="22367"/>
                        </a:cubicBezTo>
                        <a:cubicBezTo>
                          <a:pt x="21393" y="15418"/>
                          <a:pt x="14118" y="9773"/>
                          <a:pt x="14118" y="9773"/>
                        </a:cubicBezTo>
                        <a:cubicBezTo>
                          <a:pt x="14118" y="9773"/>
                          <a:pt x="6843" y="15418"/>
                          <a:pt x="6843" y="22367"/>
                        </a:cubicBezTo>
                        <a:cubicBezTo>
                          <a:pt x="6843" y="22367"/>
                          <a:pt x="7639" y="16505"/>
                          <a:pt x="14118" y="11252"/>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0" name="组合 169"/>
                <p:cNvGrpSpPr/>
                <p:nvPr/>
              </p:nvGrpSpPr>
              <p:grpSpPr>
                <a:xfrm>
                  <a:off x="832424" y="739987"/>
                  <a:ext cx="154588" cy="154358"/>
                  <a:chOff x="832424" y="739987"/>
                  <a:chExt cx="154588" cy="154358"/>
                </a:xfrm>
                <a:grpFill/>
              </p:grpSpPr>
              <p:sp>
                <p:nvSpPr>
                  <p:cNvPr id="267" name="任意多边形: 形状 266"/>
                  <p:cNvSpPr/>
                  <p:nvPr/>
                </p:nvSpPr>
                <p:spPr>
                  <a:xfrm>
                    <a:off x="832228" y="803951"/>
                    <a:ext cx="69884" cy="41398"/>
                  </a:xfrm>
                  <a:custGeom>
                    <a:avLst/>
                    <a:gdLst/>
                    <a:ahLst/>
                    <a:cxnLst/>
                    <a:rect l="0" t="0" r="0" b="0"/>
                    <a:pathLst>
                      <a:path w="69884" h="41398">
                        <a:moveTo>
                          <a:pt x="49130" y="18411"/>
                        </a:moveTo>
                        <a:cubicBezTo>
                          <a:pt x="49262" y="19158"/>
                          <a:pt x="70045" y="16056"/>
                          <a:pt x="70080" y="16798"/>
                        </a:cubicBezTo>
                        <a:cubicBezTo>
                          <a:pt x="69884" y="27158"/>
                          <a:pt x="56505" y="37548"/>
                          <a:pt x="38564" y="40703"/>
                        </a:cubicBezTo>
                        <a:cubicBezTo>
                          <a:pt x="19347" y="44083"/>
                          <a:pt x="195" y="26810"/>
                          <a:pt x="195" y="26810"/>
                        </a:cubicBezTo>
                        <a:cubicBezTo>
                          <a:pt x="195" y="26810"/>
                          <a:pt x="12269" y="4046"/>
                          <a:pt x="31486" y="666"/>
                        </a:cubicBezTo>
                        <a:cubicBezTo>
                          <a:pt x="49557" y="-2513"/>
                          <a:pt x="65804" y="2782"/>
                          <a:pt x="69336" y="12596"/>
                        </a:cubicBezTo>
                        <a:cubicBezTo>
                          <a:pt x="69618" y="13222"/>
                          <a:pt x="49011" y="17739"/>
                          <a:pt x="49130" y="18411"/>
                        </a:cubicBezTo>
                        <a:close/>
                        <a:moveTo>
                          <a:pt x="8477" y="25354"/>
                        </a:moveTo>
                        <a:cubicBezTo>
                          <a:pt x="17216" y="9749"/>
                          <a:pt x="29355" y="5839"/>
                          <a:pt x="29355" y="5839"/>
                        </a:cubicBezTo>
                        <a:cubicBezTo>
                          <a:pt x="14606" y="8433"/>
                          <a:pt x="5339" y="25906"/>
                          <a:pt x="5339" y="25906"/>
                        </a:cubicBezTo>
                        <a:cubicBezTo>
                          <a:pt x="5339" y="25906"/>
                          <a:pt x="20038" y="39163"/>
                          <a:pt x="34787" y="36569"/>
                        </a:cubicBezTo>
                        <a:cubicBezTo>
                          <a:pt x="34787" y="36569"/>
                          <a:pt x="22047" y="37076"/>
                          <a:pt x="8477" y="25354"/>
                        </a:cubicBezTo>
                        <a:close/>
                        <a:moveTo>
                          <a:pt x="16231" y="23990"/>
                        </a:moveTo>
                        <a:cubicBezTo>
                          <a:pt x="22098" y="13513"/>
                          <a:pt x="30248" y="10888"/>
                          <a:pt x="30248" y="10888"/>
                        </a:cubicBezTo>
                        <a:cubicBezTo>
                          <a:pt x="20345" y="12630"/>
                          <a:pt x="14124" y="24360"/>
                          <a:pt x="14124" y="24360"/>
                        </a:cubicBezTo>
                        <a:cubicBezTo>
                          <a:pt x="14124" y="24360"/>
                          <a:pt x="23992" y="33261"/>
                          <a:pt x="33895" y="31520"/>
                        </a:cubicBezTo>
                        <a:cubicBezTo>
                          <a:pt x="33895" y="31520"/>
                          <a:pt x="25341" y="31860"/>
                          <a:pt x="16231" y="2399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8" name="任意多边形: 形状 267"/>
                  <p:cNvSpPr/>
                  <p:nvPr/>
                </p:nvSpPr>
                <p:spPr>
                  <a:xfrm>
                    <a:off x="917166" y="789241"/>
                    <a:ext cx="69846" cy="41398"/>
                  </a:xfrm>
                  <a:custGeom>
                    <a:avLst/>
                    <a:gdLst/>
                    <a:ahLst/>
                    <a:cxnLst/>
                    <a:rect l="0" t="0" r="0" b="0"/>
                    <a:pathLst>
                      <a:path w="69846" h="41398">
                        <a:moveTo>
                          <a:pt x="20982" y="23133"/>
                        </a:moveTo>
                        <a:cubicBezTo>
                          <a:pt x="21114" y="23880"/>
                          <a:pt x="0" y="28055"/>
                          <a:pt x="0" y="28764"/>
                        </a:cubicBezTo>
                        <a:cubicBezTo>
                          <a:pt x="4471" y="38435"/>
                          <a:pt x="20614" y="43631"/>
                          <a:pt x="38555" y="40476"/>
                        </a:cubicBezTo>
                        <a:cubicBezTo>
                          <a:pt x="57772" y="37096"/>
                          <a:pt x="69846" y="14331"/>
                          <a:pt x="69846" y="14331"/>
                        </a:cubicBezTo>
                        <a:cubicBezTo>
                          <a:pt x="69846" y="14331"/>
                          <a:pt x="50694" y="-2941"/>
                          <a:pt x="31477" y="0"/>
                        </a:cubicBezTo>
                        <a:cubicBezTo>
                          <a:pt x="13406" y="3617"/>
                          <a:pt x="0" y="14134"/>
                          <a:pt x="0" y="24561"/>
                        </a:cubicBezTo>
                        <a:cubicBezTo>
                          <a:pt x="0" y="25246"/>
                          <a:pt x="20863" y="22461"/>
                          <a:pt x="20982" y="23133"/>
                        </a:cubicBezTo>
                        <a:close/>
                        <a:moveTo>
                          <a:pt x="61564" y="15788"/>
                        </a:moveTo>
                        <a:cubicBezTo>
                          <a:pt x="48001" y="4105"/>
                          <a:pt x="35253" y="4573"/>
                          <a:pt x="35253" y="4573"/>
                        </a:cubicBezTo>
                        <a:cubicBezTo>
                          <a:pt x="50003" y="1979"/>
                          <a:pt x="64702" y="15236"/>
                          <a:pt x="64702" y="15236"/>
                        </a:cubicBezTo>
                        <a:cubicBezTo>
                          <a:pt x="64702" y="15236"/>
                          <a:pt x="55435" y="32708"/>
                          <a:pt x="40686" y="35302"/>
                        </a:cubicBezTo>
                        <a:cubicBezTo>
                          <a:pt x="40686" y="35302"/>
                          <a:pt x="52832" y="31433"/>
                          <a:pt x="61564" y="15788"/>
                        </a:cubicBezTo>
                        <a:close/>
                        <a:moveTo>
                          <a:pt x="53810" y="17151"/>
                        </a:moveTo>
                        <a:cubicBezTo>
                          <a:pt x="44704" y="9308"/>
                          <a:pt x="36146" y="9622"/>
                          <a:pt x="36146" y="9622"/>
                        </a:cubicBezTo>
                        <a:cubicBezTo>
                          <a:pt x="46048" y="7880"/>
                          <a:pt x="55917" y="16781"/>
                          <a:pt x="55917" y="16781"/>
                        </a:cubicBezTo>
                        <a:cubicBezTo>
                          <a:pt x="55917" y="16781"/>
                          <a:pt x="49696" y="28512"/>
                          <a:pt x="39793" y="30253"/>
                        </a:cubicBezTo>
                        <a:cubicBezTo>
                          <a:pt x="39793" y="30253"/>
                          <a:pt x="47948" y="27655"/>
                          <a:pt x="53810" y="1715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9" name="任意多边形: 形状 268"/>
                  <p:cNvSpPr/>
                  <p:nvPr/>
                </p:nvSpPr>
                <p:spPr>
                  <a:xfrm>
                    <a:off x="896226" y="824678"/>
                    <a:ext cx="41504" cy="69667"/>
                  </a:xfrm>
                  <a:custGeom>
                    <a:avLst/>
                    <a:gdLst/>
                    <a:ahLst/>
                    <a:cxnLst/>
                    <a:rect l="0" t="0" r="0" b="0"/>
                    <a:pathLst>
                      <a:path w="41504" h="69667">
                        <a:moveTo>
                          <a:pt x="18312" y="20929"/>
                        </a:moveTo>
                        <a:cubicBezTo>
                          <a:pt x="17563" y="21060"/>
                          <a:pt x="13377" y="0"/>
                          <a:pt x="12666" y="0"/>
                        </a:cubicBezTo>
                        <a:cubicBezTo>
                          <a:pt x="2970" y="4460"/>
                          <a:pt x="-2239" y="20561"/>
                          <a:pt x="925" y="38457"/>
                        </a:cubicBezTo>
                        <a:cubicBezTo>
                          <a:pt x="4313" y="57624"/>
                          <a:pt x="27136" y="69667"/>
                          <a:pt x="27136" y="69667"/>
                        </a:cubicBezTo>
                        <a:cubicBezTo>
                          <a:pt x="27136" y="69667"/>
                          <a:pt x="44453" y="50565"/>
                          <a:pt x="41064" y="31397"/>
                        </a:cubicBezTo>
                        <a:cubicBezTo>
                          <a:pt x="37878" y="13372"/>
                          <a:pt x="27333" y="0"/>
                          <a:pt x="16880" y="0"/>
                        </a:cubicBezTo>
                        <a:cubicBezTo>
                          <a:pt x="16193" y="0"/>
                          <a:pt x="18986" y="20810"/>
                          <a:pt x="18312" y="20929"/>
                        </a:cubicBezTo>
                        <a:close/>
                        <a:moveTo>
                          <a:pt x="25675" y="61407"/>
                        </a:moveTo>
                        <a:cubicBezTo>
                          <a:pt x="37388" y="47878"/>
                          <a:pt x="36919" y="35163"/>
                          <a:pt x="36919" y="35163"/>
                        </a:cubicBezTo>
                        <a:cubicBezTo>
                          <a:pt x="39520" y="49875"/>
                          <a:pt x="26229" y="64537"/>
                          <a:pt x="26229" y="64537"/>
                        </a:cubicBezTo>
                        <a:cubicBezTo>
                          <a:pt x="26229" y="64537"/>
                          <a:pt x="8712" y="55294"/>
                          <a:pt x="6111" y="40582"/>
                        </a:cubicBezTo>
                        <a:cubicBezTo>
                          <a:pt x="6111" y="40582"/>
                          <a:pt x="9991" y="52697"/>
                          <a:pt x="25675" y="61407"/>
                        </a:cubicBezTo>
                        <a:close/>
                        <a:moveTo>
                          <a:pt x="24308" y="53673"/>
                        </a:moveTo>
                        <a:cubicBezTo>
                          <a:pt x="32172" y="44590"/>
                          <a:pt x="31857" y="36054"/>
                          <a:pt x="31857" y="36054"/>
                        </a:cubicBezTo>
                        <a:cubicBezTo>
                          <a:pt x="33603" y="45931"/>
                          <a:pt x="24680" y="55775"/>
                          <a:pt x="24680" y="55775"/>
                        </a:cubicBezTo>
                        <a:cubicBezTo>
                          <a:pt x="24680" y="55775"/>
                          <a:pt x="12919" y="49569"/>
                          <a:pt x="11173" y="39692"/>
                        </a:cubicBezTo>
                        <a:cubicBezTo>
                          <a:pt x="11173" y="39692"/>
                          <a:pt x="13778" y="47826"/>
                          <a:pt x="24308" y="5367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0" name="任意多边形: 形状 269"/>
                  <p:cNvSpPr/>
                  <p:nvPr/>
                </p:nvSpPr>
                <p:spPr>
                  <a:xfrm>
                    <a:off x="905092" y="812552"/>
                    <a:ext cx="9251" cy="9227"/>
                  </a:xfrm>
                  <a:custGeom>
                    <a:avLst/>
                    <a:gdLst/>
                    <a:ahLst/>
                    <a:cxnLst/>
                    <a:rect l="0" t="0" r="0" b="0"/>
                    <a:pathLst>
                      <a:path w="9251" h="9227">
                        <a:moveTo>
                          <a:pt x="0" y="5415"/>
                        </a:moveTo>
                        <a:cubicBezTo>
                          <a:pt x="-372" y="2906"/>
                          <a:pt x="1307" y="513"/>
                          <a:pt x="3822" y="0"/>
                        </a:cubicBezTo>
                        <a:cubicBezTo>
                          <a:pt x="6338" y="-372"/>
                          <a:pt x="8736" y="1304"/>
                          <a:pt x="9180" y="3813"/>
                        </a:cubicBezTo>
                        <a:cubicBezTo>
                          <a:pt x="9624" y="6322"/>
                          <a:pt x="7944" y="8714"/>
                          <a:pt x="5429" y="9157"/>
                        </a:cubicBezTo>
                        <a:cubicBezTo>
                          <a:pt x="2913" y="9599"/>
                          <a:pt x="515" y="7924"/>
                          <a:pt x="0" y="541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71" name="任意多边形: 形状 270"/>
                  <p:cNvSpPr/>
                  <p:nvPr/>
                </p:nvSpPr>
                <p:spPr>
                  <a:xfrm>
                    <a:off x="881449" y="739792"/>
                    <a:ext cx="41504" cy="69706"/>
                  </a:xfrm>
                  <a:custGeom>
                    <a:avLst/>
                    <a:gdLst/>
                    <a:ahLst/>
                    <a:cxnLst/>
                    <a:rect l="0" t="0" r="0" b="0"/>
                    <a:pathLst>
                      <a:path w="41504" h="69706">
                        <a:moveTo>
                          <a:pt x="23045" y="49005"/>
                        </a:moveTo>
                        <a:cubicBezTo>
                          <a:pt x="22296" y="49137"/>
                          <a:pt x="25407" y="69867"/>
                          <a:pt x="24663" y="69901"/>
                        </a:cubicBezTo>
                        <a:cubicBezTo>
                          <a:pt x="14276" y="69706"/>
                          <a:pt x="3860" y="56361"/>
                          <a:pt x="697" y="38466"/>
                        </a:cubicBezTo>
                        <a:cubicBezTo>
                          <a:pt x="-2692" y="19298"/>
                          <a:pt x="14625" y="195"/>
                          <a:pt x="14625" y="195"/>
                        </a:cubicBezTo>
                        <a:cubicBezTo>
                          <a:pt x="14625" y="195"/>
                          <a:pt x="37448" y="12238"/>
                          <a:pt x="40836" y="31406"/>
                        </a:cubicBezTo>
                        <a:cubicBezTo>
                          <a:pt x="44022" y="49431"/>
                          <a:pt x="38715" y="65636"/>
                          <a:pt x="28876" y="69160"/>
                        </a:cubicBezTo>
                        <a:cubicBezTo>
                          <a:pt x="28248" y="69441"/>
                          <a:pt x="23719" y="48886"/>
                          <a:pt x="23045" y="49005"/>
                        </a:cubicBezTo>
                        <a:close/>
                        <a:moveTo>
                          <a:pt x="16085" y="8456"/>
                        </a:moveTo>
                        <a:cubicBezTo>
                          <a:pt x="31730" y="17172"/>
                          <a:pt x="35650" y="29281"/>
                          <a:pt x="35650" y="29281"/>
                        </a:cubicBezTo>
                        <a:cubicBezTo>
                          <a:pt x="33049" y="14569"/>
                          <a:pt x="15532" y="5325"/>
                          <a:pt x="15532" y="5325"/>
                        </a:cubicBezTo>
                        <a:cubicBezTo>
                          <a:pt x="15532" y="5325"/>
                          <a:pt x="2241" y="19987"/>
                          <a:pt x="4841" y="34699"/>
                        </a:cubicBezTo>
                        <a:cubicBezTo>
                          <a:pt x="4841" y="34699"/>
                          <a:pt x="4333" y="21991"/>
                          <a:pt x="16085" y="8456"/>
                        </a:cubicBezTo>
                        <a:close/>
                        <a:moveTo>
                          <a:pt x="17452" y="16189"/>
                        </a:moveTo>
                        <a:cubicBezTo>
                          <a:pt x="27956" y="22042"/>
                          <a:pt x="30588" y="30171"/>
                          <a:pt x="30588" y="30171"/>
                        </a:cubicBezTo>
                        <a:cubicBezTo>
                          <a:pt x="28842" y="20294"/>
                          <a:pt x="17081" y="14088"/>
                          <a:pt x="17081" y="14088"/>
                        </a:cubicBezTo>
                        <a:cubicBezTo>
                          <a:pt x="17081" y="14088"/>
                          <a:pt x="8157" y="23931"/>
                          <a:pt x="9903" y="33809"/>
                        </a:cubicBezTo>
                        <a:cubicBezTo>
                          <a:pt x="9903" y="33809"/>
                          <a:pt x="9562" y="25277"/>
                          <a:pt x="17452" y="16189"/>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1" name="组合 170"/>
                <p:cNvGrpSpPr/>
                <p:nvPr/>
              </p:nvGrpSpPr>
              <p:grpSpPr>
                <a:xfrm>
                  <a:off x="815287" y="852059"/>
                  <a:ext cx="110347" cy="109949"/>
                  <a:chOff x="815287" y="852059"/>
                  <a:chExt cx="110347" cy="109949"/>
                </a:xfrm>
                <a:grpFill/>
              </p:grpSpPr>
              <p:sp>
                <p:nvSpPr>
                  <p:cNvPr id="262" name="任意多边形: 形状 261"/>
                  <p:cNvSpPr/>
                  <p:nvPr/>
                </p:nvSpPr>
                <p:spPr>
                  <a:xfrm>
                    <a:off x="861013" y="851934"/>
                    <a:ext cx="29594" cy="49677"/>
                  </a:xfrm>
                  <a:custGeom>
                    <a:avLst/>
                    <a:gdLst/>
                    <a:ahLst/>
                    <a:cxnLst/>
                    <a:rect l="0" t="0" r="0" b="0"/>
                    <a:pathLst>
                      <a:path w="29594" h="49677">
                        <a:moveTo>
                          <a:pt x="12874" y="34879"/>
                        </a:moveTo>
                        <a:cubicBezTo>
                          <a:pt x="12340" y="34785"/>
                          <a:pt x="9355" y="49432"/>
                          <a:pt x="8848" y="49274"/>
                        </a:cubicBezTo>
                        <a:cubicBezTo>
                          <a:pt x="1934" y="46622"/>
                          <a:pt x="-1780" y="35141"/>
                          <a:pt x="476" y="22381"/>
                        </a:cubicBezTo>
                        <a:cubicBezTo>
                          <a:pt x="2892" y="8713"/>
                          <a:pt x="19166" y="125"/>
                          <a:pt x="19166" y="125"/>
                        </a:cubicBezTo>
                        <a:cubicBezTo>
                          <a:pt x="19166" y="125"/>
                          <a:pt x="31514" y="13747"/>
                          <a:pt x="29098" y="27414"/>
                        </a:cubicBezTo>
                        <a:cubicBezTo>
                          <a:pt x="26826" y="40267"/>
                          <a:pt x="19307" y="49835"/>
                          <a:pt x="11853" y="49802"/>
                        </a:cubicBezTo>
                        <a:cubicBezTo>
                          <a:pt x="11363" y="49838"/>
                          <a:pt x="13354" y="34963"/>
                          <a:pt x="12874" y="34879"/>
                        </a:cubicBezTo>
                        <a:close/>
                        <a:moveTo>
                          <a:pt x="18125" y="6016"/>
                        </a:moveTo>
                        <a:cubicBezTo>
                          <a:pt x="26476" y="15662"/>
                          <a:pt x="26142" y="24729"/>
                          <a:pt x="26142" y="24729"/>
                        </a:cubicBezTo>
                        <a:cubicBezTo>
                          <a:pt x="27997" y="14238"/>
                          <a:pt x="18519" y="3783"/>
                          <a:pt x="18519" y="3783"/>
                        </a:cubicBezTo>
                        <a:cubicBezTo>
                          <a:pt x="18519" y="3783"/>
                          <a:pt x="6029" y="10375"/>
                          <a:pt x="4174" y="20865"/>
                        </a:cubicBezTo>
                        <a:cubicBezTo>
                          <a:pt x="4174" y="20865"/>
                          <a:pt x="6941" y="12226"/>
                          <a:pt x="18125" y="6016"/>
                        </a:cubicBezTo>
                        <a:close/>
                        <a:moveTo>
                          <a:pt x="17150" y="11530"/>
                        </a:moveTo>
                        <a:cubicBezTo>
                          <a:pt x="22757" y="18007"/>
                          <a:pt x="22533" y="24094"/>
                          <a:pt x="22533" y="24094"/>
                        </a:cubicBezTo>
                        <a:cubicBezTo>
                          <a:pt x="23778" y="17051"/>
                          <a:pt x="17415" y="10032"/>
                          <a:pt x="17415" y="10032"/>
                        </a:cubicBezTo>
                        <a:cubicBezTo>
                          <a:pt x="17415" y="10032"/>
                          <a:pt x="9029" y="14457"/>
                          <a:pt x="7784" y="21500"/>
                        </a:cubicBezTo>
                        <a:cubicBezTo>
                          <a:pt x="7784" y="21500"/>
                          <a:pt x="9641" y="15700"/>
                          <a:pt x="17150" y="1153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3" name="任意多边形: 形状 262"/>
                  <p:cNvSpPr/>
                  <p:nvPr/>
                </p:nvSpPr>
                <p:spPr>
                  <a:xfrm>
                    <a:off x="850497" y="912304"/>
                    <a:ext cx="29594" cy="49704"/>
                  </a:xfrm>
                  <a:custGeom>
                    <a:avLst/>
                    <a:gdLst/>
                    <a:ahLst/>
                    <a:cxnLst/>
                    <a:rect l="0" t="0" r="0" b="0"/>
                    <a:pathLst>
                      <a:path w="29594" h="49704">
                        <a:moveTo>
                          <a:pt x="16249" y="14900"/>
                        </a:moveTo>
                        <a:cubicBezTo>
                          <a:pt x="15715" y="14806"/>
                          <a:pt x="17933" y="0"/>
                          <a:pt x="17402" y="0"/>
                        </a:cubicBezTo>
                        <a:cubicBezTo>
                          <a:pt x="9996" y="0"/>
                          <a:pt x="2569" y="9655"/>
                          <a:pt x="0" y="22415"/>
                        </a:cubicBezTo>
                        <a:cubicBezTo>
                          <a:pt x="-2103" y="36083"/>
                          <a:pt x="10245" y="49704"/>
                          <a:pt x="10245" y="49704"/>
                        </a:cubicBezTo>
                        <a:cubicBezTo>
                          <a:pt x="10245" y="49704"/>
                          <a:pt x="26519" y="41117"/>
                          <a:pt x="28935" y="27449"/>
                        </a:cubicBezTo>
                        <a:cubicBezTo>
                          <a:pt x="31207" y="14596"/>
                          <a:pt x="27423" y="3041"/>
                          <a:pt x="20407" y="0"/>
                        </a:cubicBezTo>
                        <a:cubicBezTo>
                          <a:pt x="19959" y="0"/>
                          <a:pt x="16730" y="14985"/>
                          <a:pt x="16249" y="14900"/>
                        </a:cubicBezTo>
                        <a:close/>
                        <a:moveTo>
                          <a:pt x="11286" y="43814"/>
                        </a:moveTo>
                        <a:cubicBezTo>
                          <a:pt x="22442" y="37599"/>
                          <a:pt x="25237" y="28965"/>
                          <a:pt x="25237" y="28965"/>
                        </a:cubicBezTo>
                        <a:cubicBezTo>
                          <a:pt x="23383" y="39455"/>
                          <a:pt x="10892" y="46046"/>
                          <a:pt x="10892" y="46046"/>
                        </a:cubicBezTo>
                        <a:cubicBezTo>
                          <a:pt x="10892" y="46046"/>
                          <a:pt x="1414" y="35591"/>
                          <a:pt x="3269" y="25101"/>
                        </a:cubicBezTo>
                        <a:cubicBezTo>
                          <a:pt x="3269" y="25101"/>
                          <a:pt x="2906" y="34163"/>
                          <a:pt x="11286" y="43814"/>
                        </a:cubicBezTo>
                        <a:close/>
                        <a:moveTo>
                          <a:pt x="12261" y="38299"/>
                        </a:moveTo>
                        <a:cubicBezTo>
                          <a:pt x="19751" y="34126"/>
                          <a:pt x="21627" y="28330"/>
                          <a:pt x="21627" y="28330"/>
                        </a:cubicBezTo>
                        <a:cubicBezTo>
                          <a:pt x="20382" y="35373"/>
                          <a:pt x="11996" y="39798"/>
                          <a:pt x="11996" y="39798"/>
                        </a:cubicBezTo>
                        <a:cubicBezTo>
                          <a:pt x="11996" y="39798"/>
                          <a:pt x="5633" y="32779"/>
                          <a:pt x="6878" y="25736"/>
                        </a:cubicBezTo>
                        <a:cubicBezTo>
                          <a:pt x="6878" y="25736"/>
                          <a:pt x="6635" y="31820"/>
                          <a:pt x="12261" y="3829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4" name="任意多边形: 形状 263"/>
                  <p:cNvSpPr/>
                  <p:nvPr/>
                </p:nvSpPr>
                <p:spPr>
                  <a:xfrm>
                    <a:off x="815287" y="887111"/>
                    <a:ext cx="49831" cy="29519"/>
                  </a:xfrm>
                  <a:custGeom>
                    <a:avLst/>
                    <a:gdLst/>
                    <a:ahLst/>
                    <a:cxnLst/>
                    <a:rect l="0" t="0" r="0" b="0"/>
                    <a:pathLst>
                      <a:path w="49831" h="29519">
                        <a:moveTo>
                          <a:pt x="34893" y="16208"/>
                        </a:moveTo>
                        <a:cubicBezTo>
                          <a:pt x="34987" y="15675"/>
                          <a:pt x="49831" y="17888"/>
                          <a:pt x="49831" y="17358"/>
                        </a:cubicBezTo>
                        <a:cubicBezTo>
                          <a:pt x="49692" y="9971"/>
                          <a:pt x="40152" y="2563"/>
                          <a:pt x="27359" y="0"/>
                        </a:cubicBezTo>
                        <a:cubicBezTo>
                          <a:pt x="13656" y="-2098"/>
                          <a:pt x="0" y="10219"/>
                          <a:pt x="0" y="10219"/>
                        </a:cubicBezTo>
                        <a:cubicBezTo>
                          <a:pt x="0" y="10219"/>
                          <a:pt x="8609" y="26451"/>
                          <a:pt x="22312" y="28861"/>
                        </a:cubicBezTo>
                        <a:cubicBezTo>
                          <a:pt x="35198" y="31128"/>
                          <a:pt x="46782" y="27353"/>
                          <a:pt x="49301" y="20355"/>
                        </a:cubicBezTo>
                        <a:cubicBezTo>
                          <a:pt x="49502" y="19908"/>
                          <a:pt x="34808" y="16687"/>
                          <a:pt x="34893" y="16208"/>
                        </a:cubicBezTo>
                        <a:close/>
                        <a:moveTo>
                          <a:pt x="5905" y="11258"/>
                        </a:moveTo>
                        <a:cubicBezTo>
                          <a:pt x="12137" y="22385"/>
                          <a:pt x="20793" y="25173"/>
                          <a:pt x="20793" y="25173"/>
                        </a:cubicBezTo>
                        <a:cubicBezTo>
                          <a:pt x="10276" y="23323"/>
                          <a:pt x="3668" y="10864"/>
                          <a:pt x="3668" y="10864"/>
                        </a:cubicBezTo>
                        <a:cubicBezTo>
                          <a:pt x="3668" y="10864"/>
                          <a:pt x="14149" y="1411"/>
                          <a:pt x="24666" y="3261"/>
                        </a:cubicBezTo>
                        <a:cubicBezTo>
                          <a:pt x="24666" y="3261"/>
                          <a:pt x="15582" y="2899"/>
                          <a:pt x="5905" y="11258"/>
                        </a:cubicBezTo>
                        <a:close/>
                        <a:moveTo>
                          <a:pt x="11434" y="12230"/>
                        </a:moveTo>
                        <a:cubicBezTo>
                          <a:pt x="15618" y="19701"/>
                          <a:pt x="21429" y="21572"/>
                          <a:pt x="21429" y="21572"/>
                        </a:cubicBezTo>
                        <a:cubicBezTo>
                          <a:pt x="14368" y="20331"/>
                          <a:pt x="9932" y="11966"/>
                          <a:pt x="9932" y="11966"/>
                        </a:cubicBezTo>
                        <a:cubicBezTo>
                          <a:pt x="9932" y="11966"/>
                          <a:pt x="16969" y="5619"/>
                          <a:pt x="24030" y="6861"/>
                        </a:cubicBezTo>
                        <a:cubicBezTo>
                          <a:pt x="24030" y="6861"/>
                          <a:pt x="17930" y="6618"/>
                          <a:pt x="11434" y="1223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5" name="任意多边形: 形状 264"/>
                  <p:cNvSpPr/>
                  <p:nvPr/>
                </p:nvSpPr>
                <p:spPr>
                  <a:xfrm>
                    <a:off x="867163" y="903744"/>
                    <a:ext cx="6596" cy="6580"/>
                  </a:xfrm>
                  <a:custGeom>
                    <a:avLst/>
                    <a:gdLst/>
                    <a:ahLst/>
                    <a:cxnLst/>
                    <a:rect l="0" t="0" r="0" b="0"/>
                    <a:pathLst>
                      <a:path w="6596" h="6580">
                        <a:moveTo>
                          <a:pt x="3871" y="0"/>
                        </a:moveTo>
                        <a:cubicBezTo>
                          <a:pt x="5664" y="366"/>
                          <a:pt x="6862" y="2072"/>
                          <a:pt x="6546" y="3861"/>
                        </a:cubicBezTo>
                        <a:cubicBezTo>
                          <a:pt x="6230" y="5650"/>
                          <a:pt x="4519" y="6845"/>
                          <a:pt x="2726" y="6529"/>
                        </a:cubicBezTo>
                        <a:cubicBezTo>
                          <a:pt x="932" y="6214"/>
                          <a:pt x="-266" y="4508"/>
                          <a:pt x="0" y="2719"/>
                        </a:cubicBezTo>
                        <a:cubicBezTo>
                          <a:pt x="367" y="930"/>
                          <a:pt x="2077" y="-265"/>
                          <a:pt x="3871" y="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6" name="任意多边形: 形状 265"/>
                  <p:cNvSpPr/>
                  <p:nvPr/>
                </p:nvSpPr>
                <p:spPr>
                  <a:xfrm>
                    <a:off x="875956" y="897620"/>
                    <a:ext cx="49804" cy="29519"/>
                  </a:xfrm>
                  <a:custGeom>
                    <a:avLst/>
                    <a:gdLst/>
                    <a:ahLst/>
                    <a:cxnLst/>
                    <a:rect l="0" t="0" r="0" b="0"/>
                    <a:pathLst>
                      <a:path w="49804" h="29519">
                        <a:moveTo>
                          <a:pt x="14836" y="12841"/>
                        </a:moveTo>
                        <a:cubicBezTo>
                          <a:pt x="14930" y="12308"/>
                          <a:pt x="245" y="9332"/>
                          <a:pt x="404" y="8826"/>
                        </a:cubicBezTo>
                        <a:cubicBezTo>
                          <a:pt x="3063" y="1929"/>
                          <a:pt x="14573" y="-1775"/>
                          <a:pt x="27366" y="475"/>
                        </a:cubicBezTo>
                        <a:cubicBezTo>
                          <a:pt x="41069" y="2885"/>
                          <a:pt x="49678" y="19117"/>
                          <a:pt x="49678" y="19117"/>
                        </a:cubicBezTo>
                        <a:cubicBezTo>
                          <a:pt x="49678" y="19117"/>
                          <a:pt x="36022" y="31434"/>
                          <a:pt x="22320" y="29024"/>
                        </a:cubicBezTo>
                        <a:cubicBezTo>
                          <a:pt x="9434" y="26757"/>
                          <a:pt x="-158" y="19258"/>
                          <a:pt x="-126" y="11823"/>
                        </a:cubicBezTo>
                        <a:cubicBezTo>
                          <a:pt x="-161" y="11334"/>
                          <a:pt x="14751" y="13320"/>
                          <a:pt x="14836" y="12841"/>
                        </a:cubicBezTo>
                        <a:close/>
                        <a:moveTo>
                          <a:pt x="43773" y="18079"/>
                        </a:moveTo>
                        <a:cubicBezTo>
                          <a:pt x="34102" y="26409"/>
                          <a:pt x="25012" y="26076"/>
                          <a:pt x="25012" y="26076"/>
                        </a:cubicBezTo>
                        <a:cubicBezTo>
                          <a:pt x="35529" y="27926"/>
                          <a:pt x="46011" y="18472"/>
                          <a:pt x="46011" y="18472"/>
                        </a:cubicBezTo>
                        <a:cubicBezTo>
                          <a:pt x="46011" y="18472"/>
                          <a:pt x="39403" y="6013"/>
                          <a:pt x="28886" y="4163"/>
                        </a:cubicBezTo>
                        <a:cubicBezTo>
                          <a:pt x="28886" y="4163"/>
                          <a:pt x="37547" y="6923"/>
                          <a:pt x="43773" y="18079"/>
                        </a:cubicBezTo>
                        <a:close/>
                        <a:moveTo>
                          <a:pt x="38244" y="17106"/>
                        </a:moveTo>
                        <a:cubicBezTo>
                          <a:pt x="31751" y="22699"/>
                          <a:pt x="25649" y="22475"/>
                          <a:pt x="25649" y="22475"/>
                        </a:cubicBezTo>
                        <a:cubicBezTo>
                          <a:pt x="32710" y="23717"/>
                          <a:pt x="39747" y="17370"/>
                          <a:pt x="39747" y="17370"/>
                        </a:cubicBezTo>
                        <a:cubicBezTo>
                          <a:pt x="39747" y="17370"/>
                          <a:pt x="35310" y="9006"/>
                          <a:pt x="28249" y="7764"/>
                        </a:cubicBezTo>
                        <a:cubicBezTo>
                          <a:pt x="28249" y="7764"/>
                          <a:pt x="34064" y="9616"/>
                          <a:pt x="38244" y="17106"/>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2" name="组合 171"/>
                <p:cNvGrpSpPr/>
                <p:nvPr/>
              </p:nvGrpSpPr>
              <p:grpSpPr>
                <a:xfrm>
                  <a:off x="927390" y="865167"/>
                  <a:ext cx="66283" cy="66185"/>
                  <a:chOff x="927390" y="865167"/>
                  <a:chExt cx="66283" cy="66185"/>
                </a:xfrm>
                <a:grpFill/>
              </p:grpSpPr>
              <p:sp>
                <p:nvSpPr>
                  <p:cNvPr id="257" name="任意多边形: 形状 256"/>
                  <p:cNvSpPr/>
                  <p:nvPr/>
                </p:nvSpPr>
                <p:spPr>
                  <a:xfrm>
                    <a:off x="927390" y="889676"/>
                    <a:ext cx="29797" cy="17167"/>
                  </a:xfrm>
                  <a:custGeom>
                    <a:avLst/>
                    <a:gdLst/>
                    <a:ahLst/>
                    <a:cxnLst/>
                    <a:rect l="0" t="0" r="0" b="0"/>
                    <a:pathLst>
                      <a:path w="29797" h="17167">
                        <a:moveTo>
                          <a:pt x="20967" y="8670"/>
                        </a:moveTo>
                        <a:cubicBezTo>
                          <a:pt x="20967" y="8990"/>
                          <a:pt x="29837" y="9220"/>
                          <a:pt x="29797" y="9531"/>
                        </a:cubicBezTo>
                        <a:cubicBezTo>
                          <a:pt x="28958" y="13826"/>
                          <a:pt x="22627" y="17167"/>
                          <a:pt x="14934" y="17167"/>
                        </a:cubicBezTo>
                        <a:cubicBezTo>
                          <a:pt x="6694" y="17167"/>
                          <a:pt x="0" y="8584"/>
                          <a:pt x="0" y="8584"/>
                        </a:cubicBezTo>
                        <a:cubicBezTo>
                          <a:pt x="0" y="8584"/>
                          <a:pt x="6694" y="0"/>
                          <a:pt x="14934" y="0"/>
                        </a:cubicBezTo>
                        <a:cubicBezTo>
                          <a:pt x="22683" y="0"/>
                          <a:pt x="29049" y="3390"/>
                          <a:pt x="29797" y="7729"/>
                        </a:cubicBezTo>
                        <a:cubicBezTo>
                          <a:pt x="29868" y="8010"/>
                          <a:pt x="20967" y="8382"/>
                          <a:pt x="20967" y="8670"/>
                        </a:cubicBezTo>
                        <a:close/>
                        <a:moveTo>
                          <a:pt x="3551" y="8584"/>
                        </a:moveTo>
                        <a:cubicBezTo>
                          <a:pt x="8332" y="2733"/>
                          <a:pt x="13668" y="1995"/>
                          <a:pt x="13668" y="1995"/>
                        </a:cubicBezTo>
                        <a:cubicBezTo>
                          <a:pt x="7344" y="1995"/>
                          <a:pt x="2206" y="8584"/>
                          <a:pt x="2206" y="8584"/>
                        </a:cubicBezTo>
                        <a:cubicBezTo>
                          <a:pt x="2206" y="8584"/>
                          <a:pt x="7344" y="15172"/>
                          <a:pt x="13668" y="15172"/>
                        </a:cubicBezTo>
                        <a:cubicBezTo>
                          <a:pt x="13668" y="15172"/>
                          <a:pt x="8332" y="14451"/>
                          <a:pt x="3551" y="8584"/>
                        </a:cubicBezTo>
                        <a:close/>
                        <a:moveTo>
                          <a:pt x="6876" y="8584"/>
                        </a:moveTo>
                        <a:cubicBezTo>
                          <a:pt x="10086" y="4656"/>
                          <a:pt x="13668" y="4160"/>
                          <a:pt x="13668" y="4160"/>
                        </a:cubicBezTo>
                        <a:cubicBezTo>
                          <a:pt x="9422" y="4160"/>
                          <a:pt x="5972" y="8584"/>
                          <a:pt x="5972" y="8584"/>
                        </a:cubicBezTo>
                        <a:cubicBezTo>
                          <a:pt x="5972" y="8584"/>
                          <a:pt x="9422" y="13007"/>
                          <a:pt x="13668" y="13007"/>
                        </a:cubicBezTo>
                        <a:cubicBezTo>
                          <a:pt x="13668" y="13007"/>
                          <a:pt x="10086" y="12523"/>
                          <a:pt x="6876" y="858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8" name="任意多边形: 形状 257"/>
                  <p:cNvSpPr/>
                  <p:nvPr/>
                </p:nvSpPr>
                <p:spPr>
                  <a:xfrm>
                    <a:off x="963876" y="889676"/>
                    <a:ext cx="29798" cy="17167"/>
                  </a:xfrm>
                  <a:custGeom>
                    <a:avLst/>
                    <a:gdLst/>
                    <a:ahLst/>
                    <a:cxnLst/>
                    <a:rect l="0" t="0" r="0" b="0"/>
                    <a:pathLst>
                      <a:path w="29798" h="17167">
                        <a:moveTo>
                          <a:pt x="8831" y="8670"/>
                        </a:moveTo>
                        <a:cubicBezTo>
                          <a:pt x="8831" y="8990"/>
                          <a:pt x="0" y="9220"/>
                          <a:pt x="0" y="9531"/>
                        </a:cubicBezTo>
                        <a:cubicBezTo>
                          <a:pt x="840" y="13826"/>
                          <a:pt x="7171" y="17167"/>
                          <a:pt x="14864" y="17167"/>
                        </a:cubicBezTo>
                        <a:cubicBezTo>
                          <a:pt x="23103" y="17167"/>
                          <a:pt x="29798" y="8584"/>
                          <a:pt x="29798" y="8584"/>
                        </a:cubicBezTo>
                        <a:cubicBezTo>
                          <a:pt x="29798" y="8584"/>
                          <a:pt x="23103" y="0"/>
                          <a:pt x="14864" y="0"/>
                        </a:cubicBezTo>
                        <a:cubicBezTo>
                          <a:pt x="7115" y="0"/>
                          <a:pt x="0" y="3390"/>
                          <a:pt x="0" y="7729"/>
                        </a:cubicBezTo>
                        <a:cubicBezTo>
                          <a:pt x="0" y="8010"/>
                          <a:pt x="8831" y="8382"/>
                          <a:pt x="8831" y="8670"/>
                        </a:cubicBezTo>
                        <a:close/>
                        <a:moveTo>
                          <a:pt x="26246" y="8584"/>
                        </a:moveTo>
                        <a:cubicBezTo>
                          <a:pt x="21465" y="2733"/>
                          <a:pt x="16130" y="1995"/>
                          <a:pt x="16130" y="1995"/>
                        </a:cubicBezTo>
                        <a:cubicBezTo>
                          <a:pt x="22454" y="1995"/>
                          <a:pt x="27592" y="8584"/>
                          <a:pt x="27592" y="8584"/>
                        </a:cubicBezTo>
                        <a:cubicBezTo>
                          <a:pt x="27592" y="8584"/>
                          <a:pt x="22454" y="15172"/>
                          <a:pt x="16130" y="15172"/>
                        </a:cubicBezTo>
                        <a:cubicBezTo>
                          <a:pt x="16130" y="15172"/>
                          <a:pt x="21465" y="14451"/>
                          <a:pt x="26246" y="8584"/>
                        </a:cubicBezTo>
                        <a:close/>
                        <a:moveTo>
                          <a:pt x="22922" y="8584"/>
                        </a:moveTo>
                        <a:cubicBezTo>
                          <a:pt x="19712" y="4656"/>
                          <a:pt x="16130" y="4160"/>
                          <a:pt x="16130" y="4160"/>
                        </a:cubicBezTo>
                        <a:cubicBezTo>
                          <a:pt x="20376" y="4160"/>
                          <a:pt x="23825" y="8584"/>
                          <a:pt x="23825" y="8584"/>
                        </a:cubicBezTo>
                        <a:cubicBezTo>
                          <a:pt x="23825" y="8584"/>
                          <a:pt x="20376" y="13007"/>
                          <a:pt x="16130" y="13007"/>
                        </a:cubicBezTo>
                        <a:cubicBezTo>
                          <a:pt x="16130" y="13007"/>
                          <a:pt x="19712" y="12523"/>
                          <a:pt x="22922" y="858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9" name="任意多边形: 形状 258"/>
                  <p:cNvSpPr/>
                  <p:nvPr/>
                </p:nvSpPr>
                <p:spPr>
                  <a:xfrm>
                    <a:off x="951926" y="901630"/>
                    <a:ext cx="17211" cy="29722"/>
                  </a:xfrm>
                  <a:custGeom>
                    <a:avLst/>
                    <a:gdLst/>
                    <a:ahLst/>
                    <a:cxnLst/>
                    <a:rect l="0" t="0" r="0" b="0"/>
                    <a:pathLst>
                      <a:path w="17211" h="29722">
                        <a:moveTo>
                          <a:pt x="8519" y="8809"/>
                        </a:moveTo>
                        <a:cubicBezTo>
                          <a:pt x="8198" y="8809"/>
                          <a:pt x="7967" y="0"/>
                          <a:pt x="7655" y="0"/>
                        </a:cubicBezTo>
                        <a:cubicBezTo>
                          <a:pt x="3350" y="838"/>
                          <a:pt x="0" y="7153"/>
                          <a:pt x="0" y="14826"/>
                        </a:cubicBezTo>
                        <a:cubicBezTo>
                          <a:pt x="0" y="23044"/>
                          <a:pt x="8605" y="29722"/>
                          <a:pt x="8605" y="29722"/>
                        </a:cubicBezTo>
                        <a:cubicBezTo>
                          <a:pt x="8605" y="29722"/>
                          <a:pt x="17211" y="23044"/>
                          <a:pt x="17211" y="14826"/>
                        </a:cubicBezTo>
                        <a:cubicBezTo>
                          <a:pt x="17211" y="7097"/>
                          <a:pt x="13812" y="0"/>
                          <a:pt x="9462" y="0"/>
                        </a:cubicBezTo>
                        <a:cubicBezTo>
                          <a:pt x="9180" y="0"/>
                          <a:pt x="8808" y="8809"/>
                          <a:pt x="8519" y="8809"/>
                        </a:cubicBezTo>
                        <a:close/>
                        <a:moveTo>
                          <a:pt x="8605" y="26180"/>
                        </a:moveTo>
                        <a:cubicBezTo>
                          <a:pt x="14470" y="21411"/>
                          <a:pt x="15210" y="16089"/>
                          <a:pt x="15210" y="16089"/>
                        </a:cubicBezTo>
                        <a:cubicBezTo>
                          <a:pt x="15210" y="22397"/>
                          <a:pt x="8605" y="27522"/>
                          <a:pt x="8605" y="27522"/>
                        </a:cubicBezTo>
                        <a:cubicBezTo>
                          <a:pt x="8605" y="27522"/>
                          <a:pt x="2000" y="22397"/>
                          <a:pt x="2000" y="16089"/>
                        </a:cubicBezTo>
                        <a:cubicBezTo>
                          <a:pt x="2000" y="16089"/>
                          <a:pt x="2723" y="21411"/>
                          <a:pt x="8605" y="26180"/>
                        </a:cubicBezTo>
                        <a:close/>
                        <a:moveTo>
                          <a:pt x="8605" y="22864"/>
                        </a:moveTo>
                        <a:cubicBezTo>
                          <a:pt x="12543" y="19662"/>
                          <a:pt x="13040" y="16089"/>
                          <a:pt x="13040" y="16089"/>
                        </a:cubicBezTo>
                        <a:cubicBezTo>
                          <a:pt x="13040" y="20324"/>
                          <a:pt x="8605" y="23765"/>
                          <a:pt x="8605" y="23765"/>
                        </a:cubicBezTo>
                        <a:cubicBezTo>
                          <a:pt x="8605" y="23765"/>
                          <a:pt x="4171" y="20324"/>
                          <a:pt x="4171" y="16089"/>
                        </a:cubicBezTo>
                        <a:cubicBezTo>
                          <a:pt x="4171" y="16089"/>
                          <a:pt x="4656" y="19662"/>
                          <a:pt x="8605" y="2286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0" name="任意多边形: 形状 259"/>
                  <p:cNvSpPr/>
                  <p:nvPr/>
                </p:nvSpPr>
                <p:spPr>
                  <a:xfrm>
                    <a:off x="958579" y="896312"/>
                    <a:ext cx="3906" cy="3896"/>
                  </a:xfrm>
                  <a:custGeom>
                    <a:avLst/>
                    <a:gdLst/>
                    <a:ahLst/>
                    <a:cxnLst/>
                    <a:rect l="0" t="0" r="0" b="0"/>
                    <a:pathLst>
                      <a:path w="3906" h="3896">
                        <a:moveTo>
                          <a:pt x="0" y="1948"/>
                        </a:moveTo>
                        <a:cubicBezTo>
                          <a:pt x="0" y="872"/>
                          <a:pt x="874" y="0"/>
                          <a:pt x="1953" y="0"/>
                        </a:cubicBezTo>
                        <a:cubicBezTo>
                          <a:pt x="3031" y="0"/>
                          <a:pt x="3906" y="872"/>
                          <a:pt x="3906" y="1948"/>
                        </a:cubicBezTo>
                        <a:cubicBezTo>
                          <a:pt x="3906" y="3024"/>
                          <a:pt x="3031" y="3896"/>
                          <a:pt x="1953" y="3896"/>
                        </a:cubicBezTo>
                        <a:cubicBezTo>
                          <a:pt x="874" y="3896"/>
                          <a:pt x="0" y="3024"/>
                          <a:pt x="0" y="1948"/>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61" name="任意多边形: 形状 260"/>
                  <p:cNvSpPr/>
                  <p:nvPr/>
                </p:nvSpPr>
                <p:spPr>
                  <a:xfrm>
                    <a:off x="951926" y="865167"/>
                    <a:ext cx="17211" cy="29722"/>
                  </a:xfrm>
                  <a:custGeom>
                    <a:avLst/>
                    <a:gdLst/>
                    <a:ahLst/>
                    <a:cxnLst/>
                    <a:rect l="0" t="0" r="0" b="0"/>
                    <a:pathLst>
                      <a:path w="17211" h="29722">
                        <a:moveTo>
                          <a:pt x="8519" y="20914"/>
                        </a:moveTo>
                        <a:cubicBezTo>
                          <a:pt x="8198" y="20914"/>
                          <a:pt x="7967" y="29762"/>
                          <a:pt x="7655" y="29722"/>
                        </a:cubicBezTo>
                        <a:cubicBezTo>
                          <a:pt x="3350" y="28884"/>
                          <a:pt x="0" y="22569"/>
                          <a:pt x="0" y="14896"/>
                        </a:cubicBezTo>
                        <a:cubicBezTo>
                          <a:pt x="0" y="6678"/>
                          <a:pt x="8605" y="0"/>
                          <a:pt x="8605" y="0"/>
                        </a:cubicBezTo>
                        <a:cubicBezTo>
                          <a:pt x="8605" y="0"/>
                          <a:pt x="17211" y="6678"/>
                          <a:pt x="17211" y="14896"/>
                        </a:cubicBezTo>
                        <a:cubicBezTo>
                          <a:pt x="17211" y="22625"/>
                          <a:pt x="13812" y="28976"/>
                          <a:pt x="9462" y="29722"/>
                        </a:cubicBezTo>
                        <a:cubicBezTo>
                          <a:pt x="9180" y="29792"/>
                          <a:pt x="8808" y="20914"/>
                          <a:pt x="8519" y="20914"/>
                        </a:cubicBezTo>
                        <a:close/>
                        <a:moveTo>
                          <a:pt x="8605" y="3542"/>
                        </a:moveTo>
                        <a:cubicBezTo>
                          <a:pt x="14470" y="8311"/>
                          <a:pt x="15210" y="13633"/>
                          <a:pt x="15210" y="13633"/>
                        </a:cubicBezTo>
                        <a:cubicBezTo>
                          <a:pt x="15210" y="7325"/>
                          <a:pt x="8605" y="2200"/>
                          <a:pt x="8605" y="2200"/>
                        </a:cubicBezTo>
                        <a:cubicBezTo>
                          <a:pt x="8605" y="2200"/>
                          <a:pt x="2000" y="7325"/>
                          <a:pt x="2000" y="13633"/>
                        </a:cubicBezTo>
                        <a:cubicBezTo>
                          <a:pt x="2000" y="13633"/>
                          <a:pt x="2723" y="8311"/>
                          <a:pt x="8605" y="3542"/>
                        </a:cubicBezTo>
                        <a:close/>
                        <a:moveTo>
                          <a:pt x="8605" y="6858"/>
                        </a:moveTo>
                        <a:cubicBezTo>
                          <a:pt x="12543" y="10060"/>
                          <a:pt x="13040" y="13633"/>
                          <a:pt x="13040" y="13633"/>
                        </a:cubicBezTo>
                        <a:cubicBezTo>
                          <a:pt x="13040" y="9398"/>
                          <a:pt x="8605" y="5957"/>
                          <a:pt x="8605" y="5957"/>
                        </a:cubicBezTo>
                        <a:cubicBezTo>
                          <a:pt x="8605" y="5957"/>
                          <a:pt x="4171" y="9398"/>
                          <a:pt x="4171" y="13633"/>
                        </a:cubicBezTo>
                        <a:cubicBezTo>
                          <a:pt x="4171" y="13633"/>
                          <a:pt x="4656" y="10060"/>
                          <a:pt x="8605" y="6858"/>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3" name="组合 172"/>
                <p:cNvGrpSpPr/>
                <p:nvPr/>
              </p:nvGrpSpPr>
              <p:grpSpPr>
                <a:xfrm>
                  <a:off x="894823" y="933446"/>
                  <a:ext cx="46899" cy="46829"/>
                  <a:chOff x="894823" y="933446"/>
                  <a:chExt cx="46899" cy="46829"/>
                </a:xfrm>
                <a:grpFill/>
              </p:grpSpPr>
              <p:sp>
                <p:nvSpPr>
                  <p:cNvPr id="252" name="任意多边形: 形状 251"/>
                  <p:cNvSpPr/>
                  <p:nvPr/>
                </p:nvSpPr>
                <p:spPr>
                  <a:xfrm>
                    <a:off x="894511" y="941344"/>
                    <a:ext cx="21706" cy="16167"/>
                  </a:xfrm>
                  <a:custGeom>
                    <a:avLst/>
                    <a:gdLst/>
                    <a:ahLst/>
                    <a:cxnLst/>
                    <a:rect l="0" t="0" r="0" b="0"/>
                    <a:pathLst>
                      <a:path w="21706" h="16167">
                        <a:moveTo>
                          <a:pt x="15111" y="10617"/>
                        </a:moveTo>
                        <a:cubicBezTo>
                          <a:pt x="14980" y="10844"/>
                          <a:pt x="21163" y="14621"/>
                          <a:pt x="21006" y="14825"/>
                        </a:cubicBezTo>
                        <a:cubicBezTo>
                          <a:pt x="18654" y="17521"/>
                          <a:pt x="12806" y="17306"/>
                          <a:pt x="7363" y="14171"/>
                        </a:cubicBezTo>
                        <a:cubicBezTo>
                          <a:pt x="1533" y="10814"/>
                          <a:pt x="312" y="2013"/>
                          <a:pt x="312" y="2013"/>
                        </a:cubicBezTo>
                        <a:cubicBezTo>
                          <a:pt x="312" y="2013"/>
                          <a:pt x="8564" y="-1333"/>
                          <a:pt x="14394" y="2025"/>
                        </a:cubicBezTo>
                        <a:cubicBezTo>
                          <a:pt x="19876" y="5182"/>
                          <a:pt x="22993" y="10175"/>
                          <a:pt x="21744" y="13550"/>
                        </a:cubicBezTo>
                        <a:cubicBezTo>
                          <a:pt x="21680" y="13778"/>
                          <a:pt x="15229" y="10413"/>
                          <a:pt x="15111" y="10617"/>
                        </a:cubicBezTo>
                        <a:close/>
                        <a:moveTo>
                          <a:pt x="2824" y="3460"/>
                        </a:moveTo>
                        <a:cubicBezTo>
                          <a:pt x="8603" y="1269"/>
                          <a:pt x="12680" y="2921"/>
                          <a:pt x="12680" y="2921"/>
                        </a:cubicBezTo>
                        <a:cubicBezTo>
                          <a:pt x="8206" y="344"/>
                          <a:pt x="1872" y="2912"/>
                          <a:pt x="1872" y="2912"/>
                        </a:cubicBezTo>
                        <a:cubicBezTo>
                          <a:pt x="1872" y="2912"/>
                          <a:pt x="2810" y="9667"/>
                          <a:pt x="7284" y="12243"/>
                        </a:cubicBezTo>
                        <a:cubicBezTo>
                          <a:pt x="7284" y="12243"/>
                          <a:pt x="3804" y="9559"/>
                          <a:pt x="2824" y="3460"/>
                        </a:cubicBezTo>
                        <a:close/>
                        <a:moveTo>
                          <a:pt x="5177" y="4815"/>
                        </a:moveTo>
                        <a:cubicBezTo>
                          <a:pt x="9056" y="3344"/>
                          <a:pt x="11794" y="4452"/>
                          <a:pt x="11794" y="4452"/>
                        </a:cubicBezTo>
                        <a:cubicBezTo>
                          <a:pt x="8790" y="2722"/>
                          <a:pt x="4537" y="4446"/>
                          <a:pt x="4537" y="4446"/>
                        </a:cubicBezTo>
                        <a:cubicBezTo>
                          <a:pt x="4537" y="4446"/>
                          <a:pt x="5167" y="8982"/>
                          <a:pt x="8171" y="10712"/>
                        </a:cubicBezTo>
                        <a:cubicBezTo>
                          <a:pt x="8171" y="10712"/>
                          <a:pt x="5835" y="8910"/>
                          <a:pt x="5177" y="481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3" name="任意多边形: 形状 252"/>
                  <p:cNvSpPr/>
                  <p:nvPr/>
                </p:nvSpPr>
                <p:spPr>
                  <a:xfrm>
                    <a:off x="920007" y="955682"/>
                    <a:ext cx="21714" cy="16166"/>
                  </a:xfrm>
                  <a:custGeom>
                    <a:avLst/>
                    <a:gdLst/>
                    <a:ahLst/>
                    <a:cxnLst/>
                    <a:rect l="0" t="0" r="0" b="0"/>
                    <a:pathLst>
                      <a:path w="21714" h="16166">
                        <a:moveTo>
                          <a:pt x="6844" y="6201"/>
                        </a:moveTo>
                        <a:cubicBezTo>
                          <a:pt x="6713" y="6427"/>
                          <a:pt x="0" y="2975"/>
                          <a:pt x="0" y="3212"/>
                        </a:cubicBezTo>
                        <a:cubicBezTo>
                          <a:pt x="-922" y="6593"/>
                          <a:pt x="2189" y="11536"/>
                          <a:pt x="7632" y="14671"/>
                        </a:cubicBezTo>
                        <a:cubicBezTo>
                          <a:pt x="13462" y="18028"/>
                          <a:pt x="21714" y="14683"/>
                          <a:pt x="21714" y="14683"/>
                        </a:cubicBezTo>
                        <a:cubicBezTo>
                          <a:pt x="21714" y="14683"/>
                          <a:pt x="20493" y="5882"/>
                          <a:pt x="14663" y="2524"/>
                        </a:cubicBezTo>
                        <a:cubicBezTo>
                          <a:pt x="9181" y="0"/>
                          <a:pt x="3287" y="-829"/>
                          <a:pt x="981" y="1937"/>
                        </a:cubicBezTo>
                        <a:cubicBezTo>
                          <a:pt x="816" y="2107"/>
                          <a:pt x="6962" y="5997"/>
                          <a:pt x="6844" y="6201"/>
                        </a:cubicBezTo>
                        <a:close/>
                        <a:moveTo>
                          <a:pt x="19202" y="13236"/>
                        </a:moveTo>
                        <a:cubicBezTo>
                          <a:pt x="18215" y="7148"/>
                          <a:pt x="14742" y="4452"/>
                          <a:pt x="14742" y="4452"/>
                        </a:cubicBezTo>
                        <a:cubicBezTo>
                          <a:pt x="19216" y="7029"/>
                          <a:pt x="20154" y="13784"/>
                          <a:pt x="20154" y="13784"/>
                        </a:cubicBezTo>
                        <a:cubicBezTo>
                          <a:pt x="20154" y="13784"/>
                          <a:pt x="13820" y="16352"/>
                          <a:pt x="9345" y="13775"/>
                        </a:cubicBezTo>
                        <a:cubicBezTo>
                          <a:pt x="9345" y="13775"/>
                          <a:pt x="13416" y="15439"/>
                          <a:pt x="19202" y="13236"/>
                        </a:cubicBezTo>
                        <a:close/>
                        <a:moveTo>
                          <a:pt x="16849" y="11881"/>
                        </a:moveTo>
                        <a:cubicBezTo>
                          <a:pt x="16187" y="7794"/>
                          <a:pt x="13855" y="5984"/>
                          <a:pt x="13855" y="5984"/>
                        </a:cubicBezTo>
                        <a:cubicBezTo>
                          <a:pt x="16859" y="7714"/>
                          <a:pt x="17489" y="12249"/>
                          <a:pt x="17489" y="12249"/>
                        </a:cubicBezTo>
                        <a:cubicBezTo>
                          <a:pt x="17489" y="12249"/>
                          <a:pt x="13236" y="13973"/>
                          <a:pt x="10232" y="12243"/>
                        </a:cubicBezTo>
                        <a:cubicBezTo>
                          <a:pt x="10232" y="12243"/>
                          <a:pt x="12965" y="13360"/>
                          <a:pt x="16849" y="1188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4" name="任意多边形: 形状 253"/>
                  <p:cNvSpPr/>
                  <p:nvPr/>
                </p:nvSpPr>
                <p:spPr>
                  <a:xfrm>
                    <a:off x="903232" y="958617"/>
                    <a:ext cx="16207" cy="21659"/>
                  </a:xfrm>
                  <a:custGeom>
                    <a:avLst/>
                    <a:gdLst/>
                    <a:ahLst/>
                    <a:cxnLst/>
                    <a:rect l="0" t="0" r="0" b="0"/>
                    <a:pathLst>
                      <a:path w="16207" h="21659">
                        <a:moveTo>
                          <a:pt x="9991" y="6826"/>
                        </a:moveTo>
                        <a:cubicBezTo>
                          <a:pt x="9764" y="6696"/>
                          <a:pt x="13224" y="0"/>
                          <a:pt x="12987" y="0"/>
                        </a:cubicBezTo>
                        <a:cubicBezTo>
                          <a:pt x="9598" y="-919"/>
                          <a:pt x="4642" y="2184"/>
                          <a:pt x="1499" y="7613"/>
                        </a:cubicBezTo>
                        <a:cubicBezTo>
                          <a:pt x="-1867" y="13428"/>
                          <a:pt x="1487" y="21659"/>
                          <a:pt x="1487" y="21659"/>
                        </a:cubicBezTo>
                        <a:cubicBezTo>
                          <a:pt x="1487" y="21659"/>
                          <a:pt x="10311" y="20441"/>
                          <a:pt x="13677" y="14626"/>
                        </a:cubicBezTo>
                        <a:cubicBezTo>
                          <a:pt x="16842" y="9157"/>
                          <a:pt x="17038" y="3279"/>
                          <a:pt x="14265" y="979"/>
                        </a:cubicBezTo>
                        <a:cubicBezTo>
                          <a:pt x="14095" y="814"/>
                          <a:pt x="10195" y="6944"/>
                          <a:pt x="9991" y="6826"/>
                        </a:cubicBezTo>
                        <a:close/>
                        <a:moveTo>
                          <a:pt x="2938" y="19153"/>
                        </a:moveTo>
                        <a:cubicBezTo>
                          <a:pt x="9041" y="18168"/>
                          <a:pt x="11744" y="14704"/>
                          <a:pt x="11744" y="14704"/>
                        </a:cubicBezTo>
                        <a:cubicBezTo>
                          <a:pt x="9160" y="19168"/>
                          <a:pt x="2388" y="20102"/>
                          <a:pt x="2388" y="20102"/>
                        </a:cubicBezTo>
                        <a:cubicBezTo>
                          <a:pt x="2388" y="20102"/>
                          <a:pt x="0" y="13785"/>
                          <a:pt x="2397" y="9322"/>
                        </a:cubicBezTo>
                        <a:cubicBezTo>
                          <a:pt x="2397" y="9322"/>
                          <a:pt x="0" y="13382"/>
                          <a:pt x="2938" y="19153"/>
                        </a:cubicBezTo>
                        <a:close/>
                        <a:moveTo>
                          <a:pt x="4296" y="16806"/>
                        </a:moveTo>
                        <a:cubicBezTo>
                          <a:pt x="8393" y="16145"/>
                          <a:pt x="10208" y="13820"/>
                          <a:pt x="10208" y="13820"/>
                        </a:cubicBezTo>
                        <a:cubicBezTo>
                          <a:pt x="8474" y="16816"/>
                          <a:pt x="3927" y="17444"/>
                          <a:pt x="3927" y="17444"/>
                        </a:cubicBezTo>
                        <a:cubicBezTo>
                          <a:pt x="3927" y="17444"/>
                          <a:pt x="2198" y="13203"/>
                          <a:pt x="3933" y="10206"/>
                        </a:cubicBezTo>
                        <a:cubicBezTo>
                          <a:pt x="3933" y="10206"/>
                          <a:pt x="2813" y="12932"/>
                          <a:pt x="4296" y="1680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5" name="任意多边形: 形状 254"/>
                  <p:cNvSpPr/>
                  <p:nvPr/>
                </p:nvSpPr>
                <p:spPr>
                  <a:xfrm>
                    <a:off x="916676" y="955269"/>
                    <a:ext cx="3191" cy="3183"/>
                  </a:xfrm>
                  <a:custGeom>
                    <a:avLst/>
                    <a:gdLst/>
                    <a:ahLst/>
                    <a:cxnLst/>
                    <a:rect l="0" t="0" r="0" b="0"/>
                    <a:pathLst>
                      <a:path w="3191" h="3183">
                        <a:moveTo>
                          <a:pt x="214" y="796"/>
                        </a:moveTo>
                        <a:cubicBezTo>
                          <a:pt x="655" y="0"/>
                          <a:pt x="1630" y="-226"/>
                          <a:pt x="2393" y="213"/>
                        </a:cubicBezTo>
                        <a:cubicBezTo>
                          <a:pt x="3157" y="653"/>
                          <a:pt x="3418" y="1626"/>
                          <a:pt x="2977" y="2387"/>
                        </a:cubicBezTo>
                        <a:cubicBezTo>
                          <a:pt x="2537" y="3149"/>
                          <a:pt x="1561" y="3409"/>
                          <a:pt x="798" y="2970"/>
                        </a:cubicBezTo>
                        <a:cubicBezTo>
                          <a:pt x="0" y="2530"/>
                          <a:pt x="-227" y="1557"/>
                          <a:pt x="214" y="79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6" name="任意多边形: 形状 255"/>
                  <p:cNvSpPr/>
                  <p:nvPr/>
                </p:nvSpPr>
                <p:spPr>
                  <a:xfrm>
                    <a:off x="917634" y="933135"/>
                    <a:ext cx="16209" cy="21651"/>
                  </a:xfrm>
                  <a:custGeom>
                    <a:avLst/>
                    <a:gdLst/>
                    <a:ahLst/>
                    <a:cxnLst/>
                    <a:rect l="0" t="0" r="0" b="0"/>
                    <a:pathLst>
                      <a:path w="16209" h="21651">
                        <a:moveTo>
                          <a:pt x="5564" y="15073"/>
                        </a:moveTo>
                        <a:cubicBezTo>
                          <a:pt x="5337" y="14942"/>
                          <a:pt x="1550" y="21109"/>
                          <a:pt x="1346" y="20953"/>
                        </a:cubicBezTo>
                        <a:cubicBezTo>
                          <a:pt x="-1358" y="18606"/>
                          <a:pt x="-1142" y="12773"/>
                          <a:pt x="2001" y="7344"/>
                        </a:cubicBezTo>
                        <a:cubicBezTo>
                          <a:pt x="5367" y="1529"/>
                          <a:pt x="14190" y="311"/>
                          <a:pt x="14190" y="311"/>
                        </a:cubicBezTo>
                        <a:cubicBezTo>
                          <a:pt x="14190" y="311"/>
                          <a:pt x="17544" y="8542"/>
                          <a:pt x="14178" y="14357"/>
                        </a:cubicBezTo>
                        <a:cubicBezTo>
                          <a:pt x="11013" y="19826"/>
                          <a:pt x="6008" y="22934"/>
                          <a:pt x="2624" y="21689"/>
                        </a:cubicBezTo>
                        <a:cubicBezTo>
                          <a:pt x="2396" y="21624"/>
                          <a:pt x="5769" y="15191"/>
                          <a:pt x="5564" y="15073"/>
                        </a:cubicBezTo>
                        <a:close/>
                        <a:moveTo>
                          <a:pt x="12740" y="2817"/>
                        </a:moveTo>
                        <a:cubicBezTo>
                          <a:pt x="14936" y="8581"/>
                          <a:pt x="13280" y="12648"/>
                          <a:pt x="13280" y="12648"/>
                        </a:cubicBezTo>
                        <a:cubicBezTo>
                          <a:pt x="15864" y="8185"/>
                          <a:pt x="13289" y="1867"/>
                          <a:pt x="13289" y="1867"/>
                        </a:cubicBezTo>
                        <a:cubicBezTo>
                          <a:pt x="13289" y="1867"/>
                          <a:pt x="6517" y="2802"/>
                          <a:pt x="3934" y="7266"/>
                        </a:cubicBezTo>
                        <a:cubicBezTo>
                          <a:pt x="3934" y="7266"/>
                          <a:pt x="6625" y="3795"/>
                          <a:pt x="12740" y="2817"/>
                        </a:cubicBezTo>
                        <a:close/>
                        <a:moveTo>
                          <a:pt x="11382" y="5163"/>
                        </a:moveTo>
                        <a:cubicBezTo>
                          <a:pt x="12856" y="9033"/>
                          <a:pt x="11745" y="11764"/>
                          <a:pt x="11745" y="11764"/>
                        </a:cubicBezTo>
                        <a:cubicBezTo>
                          <a:pt x="13479" y="8767"/>
                          <a:pt x="11751" y="4526"/>
                          <a:pt x="11751" y="4526"/>
                        </a:cubicBezTo>
                        <a:cubicBezTo>
                          <a:pt x="11751" y="4526"/>
                          <a:pt x="7204" y="5154"/>
                          <a:pt x="5469" y="8150"/>
                        </a:cubicBezTo>
                        <a:cubicBezTo>
                          <a:pt x="5469" y="8150"/>
                          <a:pt x="7276" y="5820"/>
                          <a:pt x="11382" y="5163"/>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4" name="组合 173"/>
                <p:cNvGrpSpPr/>
                <p:nvPr/>
              </p:nvGrpSpPr>
              <p:grpSpPr>
                <a:xfrm>
                  <a:off x="951571" y="939166"/>
                  <a:ext cx="35442" cy="35389"/>
                  <a:chOff x="951571" y="939166"/>
                  <a:chExt cx="35442" cy="35389"/>
                </a:xfrm>
                <a:grpFill/>
              </p:grpSpPr>
              <p:sp>
                <p:nvSpPr>
                  <p:cNvPr id="247" name="任意多边形: 形状 246"/>
                  <p:cNvSpPr/>
                  <p:nvPr/>
                </p:nvSpPr>
                <p:spPr>
                  <a:xfrm>
                    <a:off x="951464" y="948091"/>
                    <a:ext cx="16147" cy="10458"/>
                  </a:xfrm>
                  <a:custGeom>
                    <a:avLst/>
                    <a:gdLst/>
                    <a:ahLst/>
                    <a:cxnLst/>
                    <a:rect l="0" t="0" r="0" b="0"/>
                    <a:pathLst>
                      <a:path w="16147" h="10458">
                        <a:moveTo>
                          <a:pt x="11301" y="6453"/>
                        </a:moveTo>
                        <a:cubicBezTo>
                          <a:pt x="11239" y="6624"/>
                          <a:pt x="15937" y="8469"/>
                          <a:pt x="15855" y="8628"/>
                        </a:cubicBezTo>
                        <a:cubicBezTo>
                          <a:pt x="14568" y="10761"/>
                          <a:pt x="10531" y="11319"/>
                          <a:pt x="6418" y="9825"/>
                        </a:cubicBezTo>
                        <a:cubicBezTo>
                          <a:pt x="2012" y="8226"/>
                          <a:pt x="107" y="2337"/>
                          <a:pt x="107" y="2337"/>
                        </a:cubicBezTo>
                        <a:cubicBezTo>
                          <a:pt x="107" y="2337"/>
                          <a:pt x="5361" y="-953"/>
                          <a:pt x="9767" y="646"/>
                        </a:cubicBezTo>
                        <a:cubicBezTo>
                          <a:pt x="13910" y="2150"/>
                          <a:pt x="16653" y="5199"/>
                          <a:pt x="16206" y="7664"/>
                        </a:cubicBezTo>
                        <a:cubicBezTo>
                          <a:pt x="16189" y="7828"/>
                          <a:pt x="11357" y="6299"/>
                          <a:pt x="11301" y="6453"/>
                        </a:cubicBezTo>
                        <a:close/>
                        <a:moveTo>
                          <a:pt x="2006" y="3026"/>
                        </a:moveTo>
                        <a:cubicBezTo>
                          <a:pt x="5704" y="826"/>
                          <a:pt x="8701" y="1467"/>
                          <a:pt x="8701" y="1467"/>
                        </a:cubicBezTo>
                        <a:cubicBezTo>
                          <a:pt x="5319" y="240"/>
                          <a:pt x="1286" y="2765"/>
                          <a:pt x="1286" y="2765"/>
                        </a:cubicBezTo>
                        <a:cubicBezTo>
                          <a:pt x="1286" y="2765"/>
                          <a:pt x="2748" y="7285"/>
                          <a:pt x="6130" y="8513"/>
                        </a:cubicBezTo>
                        <a:cubicBezTo>
                          <a:pt x="6130" y="8513"/>
                          <a:pt x="3418" y="7091"/>
                          <a:pt x="2006" y="3026"/>
                        </a:cubicBezTo>
                        <a:close/>
                        <a:moveTo>
                          <a:pt x="3783" y="3671"/>
                        </a:moveTo>
                        <a:cubicBezTo>
                          <a:pt x="6266" y="2194"/>
                          <a:pt x="8278" y="2625"/>
                          <a:pt x="8278" y="2625"/>
                        </a:cubicBezTo>
                        <a:cubicBezTo>
                          <a:pt x="6008" y="1801"/>
                          <a:pt x="3300" y="3496"/>
                          <a:pt x="3300" y="3496"/>
                        </a:cubicBezTo>
                        <a:cubicBezTo>
                          <a:pt x="3300" y="3496"/>
                          <a:pt x="4282" y="6531"/>
                          <a:pt x="6552" y="7355"/>
                        </a:cubicBezTo>
                        <a:cubicBezTo>
                          <a:pt x="6552" y="7355"/>
                          <a:pt x="4731" y="6401"/>
                          <a:pt x="3783" y="367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8" name="任意多边形: 形状 247"/>
                  <p:cNvSpPr/>
                  <p:nvPr/>
                </p:nvSpPr>
                <p:spPr>
                  <a:xfrm>
                    <a:off x="970858" y="954966"/>
                    <a:ext cx="16154" cy="10458"/>
                  </a:xfrm>
                  <a:custGeom>
                    <a:avLst/>
                    <a:gdLst/>
                    <a:ahLst/>
                    <a:cxnLst/>
                    <a:rect l="0" t="0" r="0" b="0"/>
                    <a:pathLst>
                      <a:path w="16154" h="10458">
                        <a:moveTo>
                          <a:pt x="4926" y="4305"/>
                        </a:moveTo>
                        <a:cubicBezTo>
                          <a:pt x="4864" y="4476"/>
                          <a:pt x="0" y="2877"/>
                          <a:pt x="0" y="3051"/>
                        </a:cubicBezTo>
                        <a:cubicBezTo>
                          <a:pt x="0" y="5510"/>
                          <a:pt x="2381" y="8526"/>
                          <a:pt x="6494" y="10019"/>
                        </a:cubicBezTo>
                        <a:cubicBezTo>
                          <a:pt x="10900" y="11619"/>
                          <a:pt x="16154" y="8328"/>
                          <a:pt x="16154" y="8328"/>
                        </a:cubicBezTo>
                        <a:cubicBezTo>
                          <a:pt x="16154" y="8328"/>
                          <a:pt x="14249" y="2439"/>
                          <a:pt x="9844" y="840"/>
                        </a:cubicBezTo>
                        <a:cubicBezTo>
                          <a:pt x="5700" y="0"/>
                          <a:pt x="1635" y="0"/>
                          <a:pt x="0" y="2087"/>
                        </a:cubicBezTo>
                        <a:cubicBezTo>
                          <a:pt x="0" y="2224"/>
                          <a:pt x="4983" y="4150"/>
                          <a:pt x="4926" y="4305"/>
                        </a:cubicBezTo>
                        <a:close/>
                        <a:moveTo>
                          <a:pt x="14255" y="7639"/>
                        </a:moveTo>
                        <a:cubicBezTo>
                          <a:pt x="12840" y="3583"/>
                          <a:pt x="10131" y="2153"/>
                          <a:pt x="10131" y="2153"/>
                        </a:cubicBezTo>
                        <a:cubicBezTo>
                          <a:pt x="13513" y="3380"/>
                          <a:pt x="14975" y="7900"/>
                          <a:pt x="14975" y="7900"/>
                        </a:cubicBezTo>
                        <a:cubicBezTo>
                          <a:pt x="14975" y="7900"/>
                          <a:pt x="10942" y="10426"/>
                          <a:pt x="7561" y="9198"/>
                        </a:cubicBezTo>
                        <a:cubicBezTo>
                          <a:pt x="7561" y="9198"/>
                          <a:pt x="10554" y="9848"/>
                          <a:pt x="14255" y="7639"/>
                        </a:cubicBezTo>
                        <a:close/>
                        <a:moveTo>
                          <a:pt x="12478" y="6994"/>
                        </a:moveTo>
                        <a:cubicBezTo>
                          <a:pt x="11528" y="4270"/>
                          <a:pt x="9709" y="3310"/>
                          <a:pt x="9709" y="3310"/>
                        </a:cubicBezTo>
                        <a:cubicBezTo>
                          <a:pt x="11979" y="4134"/>
                          <a:pt x="12961" y="7169"/>
                          <a:pt x="12961" y="7169"/>
                        </a:cubicBezTo>
                        <a:cubicBezTo>
                          <a:pt x="12961" y="7169"/>
                          <a:pt x="10253" y="8865"/>
                          <a:pt x="7983" y="8040"/>
                        </a:cubicBezTo>
                        <a:cubicBezTo>
                          <a:pt x="7983" y="8040"/>
                          <a:pt x="9993" y="8477"/>
                          <a:pt x="12478" y="699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9" name="任意多边形: 形状 248"/>
                  <p:cNvSpPr/>
                  <p:nvPr/>
                </p:nvSpPr>
                <p:spPr>
                  <a:xfrm>
                    <a:off x="960700" y="958442"/>
                    <a:ext cx="10484" cy="16113"/>
                  </a:xfrm>
                  <a:custGeom>
                    <a:avLst/>
                    <a:gdLst/>
                    <a:ahLst/>
                    <a:cxnLst/>
                    <a:rect l="0" t="0" r="0" b="0"/>
                    <a:pathLst>
                      <a:path w="10484" h="16113">
                        <a:moveTo>
                          <a:pt x="6169" y="4914"/>
                        </a:moveTo>
                        <a:cubicBezTo>
                          <a:pt x="5997" y="4851"/>
                          <a:pt x="7600" y="0"/>
                          <a:pt x="7425" y="0"/>
                        </a:cubicBezTo>
                        <a:cubicBezTo>
                          <a:pt x="4960" y="0"/>
                          <a:pt x="1937" y="2375"/>
                          <a:pt x="0" y="6478"/>
                        </a:cubicBezTo>
                        <a:cubicBezTo>
                          <a:pt x="-1164" y="10872"/>
                          <a:pt x="2135" y="16113"/>
                          <a:pt x="2135" y="16113"/>
                        </a:cubicBezTo>
                        <a:cubicBezTo>
                          <a:pt x="2135" y="16113"/>
                          <a:pt x="8039" y="14213"/>
                          <a:pt x="9642" y="9819"/>
                        </a:cubicBezTo>
                        <a:cubicBezTo>
                          <a:pt x="11150" y="5686"/>
                          <a:pt x="10572" y="1631"/>
                          <a:pt x="8391" y="0"/>
                        </a:cubicBezTo>
                        <a:cubicBezTo>
                          <a:pt x="8255" y="0"/>
                          <a:pt x="6323" y="4970"/>
                          <a:pt x="6169" y="4914"/>
                        </a:cubicBezTo>
                        <a:close/>
                        <a:moveTo>
                          <a:pt x="2826" y="14219"/>
                        </a:moveTo>
                        <a:cubicBezTo>
                          <a:pt x="6892" y="12808"/>
                          <a:pt x="8326" y="10106"/>
                          <a:pt x="8326" y="10106"/>
                        </a:cubicBezTo>
                        <a:cubicBezTo>
                          <a:pt x="7095" y="13479"/>
                          <a:pt x="2564" y="14937"/>
                          <a:pt x="2564" y="14937"/>
                        </a:cubicBezTo>
                        <a:cubicBezTo>
                          <a:pt x="2564" y="14937"/>
                          <a:pt x="0" y="10914"/>
                          <a:pt x="1263" y="7541"/>
                        </a:cubicBezTo>
                        <a:cubicBezTo>
                          <a:pt x="1263" y="7541"/>
                          <a:pt x="0" y="10527"/>
                          <a:pt x="2826" y="14219"/>
                        </a:cubicBezTo>
                        <a:close/>
                        <a:moveTo>
                          <a:pt x="3473" y="12446"/>
                        </a:moveTo>
                        <a:cubicBezTo>
                          <a:pt x="6203" y="11498"/>
                          <a:pt x="7166" y="9684"/>
                          <a:pt x="7166" y="9684"/>
                        </a:cubicBezTo>
                        <a:cubicBezTo>
                          <a:pt x="6339" y="11949"/>
                          <a:pt x="3297" y="12928"/>
                          <a:pt x="3297" y="12928"/>
                        </a:cubicBezTo>
                        <a:cubicBezTo>
                          <a:pt x="3297" y="12928"/>
                          <a:pt x="1597" y="10227"/>
                          <a:pt x="2423" y="7963"/>
                        </a:cubicBezTo>
                        <a:cubicBezTo>
                          <a:pt x="2423" y="7963"/>
                          <a:pt x="1986" y="9967"/>
                          <a:pt x="3473" y="1244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0" name="任意多边形: 形状 249"/>
                  <p:cNvSpPr/>
                  <p:nvPr/>
                </p:nvSpPr>
                <p:spPr>
                  <a:xfrm>
                    <a:off x="968180" y="955752"/>
                    <a:ext cx="2223" cy="2217"/>
                  </a:xfrm>
                  <a:custGeom>
                    <a:avLst/>
                    <a:gdLst/>
                    <a:ahLst/>
                    <a:cxnLst/>
                    <a:rect l="0" t="0" r="0" b="0"/>
                    <a:pathLst>
                      <a:path w="2223" h="2217">
                        <a:moveTo>
                          <a:pt x="0" y="730"/>
                        </a:moveTo>
                        <a:cubicBezTo>
                          <a:pt x="277" y="154"/>
                          <a:pt x="915" y="-142"/>
                          <a:pt x="1492" y="0"/>
                        </a:cubicBezTo>
                        <a:cubicBezTo>
                          <a:pt x="2068" y="277"/>
                          <a:pt x="2366" y="913"/>
                          <a:pt x="2156" y="1488"/>
                        </a:cubicBezTo>
                        <a:cubicBezTo>
                          <a:pt x="1946" y="2063"/>
                          <a:pt x="1308" y="2360"/>
                          <a:pt x="731" y="2150"/>
                        </a:cubicBezTo>
                        <a:cubicBezTo>
                          <a:pt x="155" y="1941"/>
                          <a:pt x="-143" y="1305"/>
                          <a:pt x="0" y="73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51" name="任意多边形: 形状 250"/>
                  <p:cNvSpPr/>
                  <p:nvPr/>
                </p:nvSpPr>
                <p:spPr>
                  <a:xfrm>
                    <a:off x="967606" y="939059"/>
                    <a:ext cx="10484" cy="16106"/>
                  </a:xfrm>
                  <a:custGeom>
                    <a:avLst/>
                    <a:gdLst/>
                    <a:ahLst/>
                    <a:cxnLst/>
                    <a:rect l="0" t="0" r="0" b="0"/>
                    <a:pathLst>
                      <a:path w="10484" h="16106">
                        <a:moveTo>
                          <a:pt x="4015" y="11272"/>
                        </a:moveTo>
                        <a:cubicBezTo>
                          <a:pt x="3843" y="11210"/>
                          <a:pt x="1994" y="15896"/>
                          <a:pt x="1835" y="15814"/>
                        </a:cubicBezTo>
                        <a:cubicBezTo>
                          <a:pt x="-304" y="14531"/>
                          <a:pt x="-863" y="10504"/>
                          <a:pt x="634" y="6401"/>
                        </a:cubicBezTo>
                        <a:cubicBezTo>
                          <a:pt x="2238" y="2007"/>
                          <a:pt x="8142" y="107"/>
                          <a:pt x="8142" y="107"/>
                        </a:cubicBezTo>
                        <a:cubicBezTo>
                          <a:pt x="8142" y="107"/>
                          <a:pt x="11440" y="5348"/>
                          <a:pt x="9837" y="9742"/>
                        </a:cubicBezTo>
                        <a:cubicBezTo>
                          <a:pt x="8329" y="13875"/>
                          <a:pt x="5272" y="16611"/>
                          <a:pt x="2801" y="16165"/>
                        </a:cubicBezTo>
                        <a:cubicBezTo>
                          <a:pt x="2636" y="16148"/>
                          <a:pt x="4169" y="11328"/>
                          <a:pt x="4015" y="11272"/>
                        </a:cubicBezTo>
                        <a:close/>
                        <a:moveTo>
                          <a:pt x="7451" y="2001"/>
                        </a:moveTo>
                        <a:cubicBezTo>
                          <a:pt x="9656" y="5689"/>
                          <a:pt x="9013" y="8679"/>
                          <a:pt x="9013" y="8679"/>
                        </a:cubicBezTo>
                        <a:cubicBezTo>
                          <a:pt x="10244" y="5306"/>
                          <a:pt x="7712" y="1283"/>
                          <a:pt x="7712" y="1283"/>
                        </a:cubicBezTo>
                        <a:cubicBezTo>
                          <a:pt x="7712" y="1283"/>
                          <a:pt x="3181" y="2741"/>
                          <a:pt x="1950" y="6114"/>
                        </a:cubicBezTo>
                        <a:cubicBezTo>
                          <a:pt x="1950" y="6114"/>
                          <a:pt x="3375" y="3409"/>
                          <a:pt x="7451" y="2001"/>
                        </a:cubicBezTo>
                        <a:close/>
                        <a:moveTo>
                          <a:pt x="6804" y="3774"/>
                        </a:moveTo>
                        <a:cubicBezTo>
                          <a:pt x="8284" y="6250"/>
                          <a:pt x="7853" y="8257"/>
                          <a:pt x="7853" y="8257"/>
                        </a:cubicBezTo>
                        <a:cubicBezTo>
                          <a:pt x="8679" y="5993"/>
                          <a:pt x="6979" y="3292"/>
                          <a:pt x="6979" y="3292"/>
                        </a:cubicBezTo>
                        <a:cubicBezTo>
                          <a:pt x="6979" y="3292"/>
                          <a:pt x="3937" y="4271"/>
                          <a:pt x="3111" y="6536"/>
                        </a:cubicBezTo>
                        <a:cubicBezTo>
                          <a:pt x="3111" y="6536"/>
                          <a:pt x="4067" y="4719"/>
                          <a:pt x="6804" y="377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5" name="组合 174"/>
                <p:cNvGrpSpPr/>
                <p:nvPr/>
              </p:nvGrpSpPr>
              <p:grpSpPr>
                <a:xfrm>
                  <a:off x="855568" y="970208"/>
                  <a:ext cx="115942" cy="115769"/>
                  <a:chOff x="855568" y="970208"/>
                  <a:chExt cx="115942" cy="115769"/>
                </a:xfrm>
                <a:grpFill/>
              </p:grpSpPr>
              <p:sp>
                <p:nvSpPr>
                  <p:cNvPr id="242" name="任意多边形: 形状 241"/>
                  <p:cNvSpPr/>
                  <p:nvPr/>
                </p:nvSpPr>
                <p:spPr>
                  <a:xfrm>
                    <a:off x="854054" y="1030046"/>
                    <a:ext cx="55161" cy="49501"/>
                  </a:xfrm>
                  <a:custGeom>
                    <a:avLst/>
                    <a:gdLst/>
                    <a:ahLst/>
                    <a:cxnLst/>
                    <a:rect l="0" t="0" r="0" b="0"/>
                    <a:pathLst>
                      <a:path w="55161" h="49501">
                        <a:moveTo>
                          <a:pt x="38320" y="16019"/>
                        </a:moveTo>
                        <a:cubicBezTo>
                          <a:pt x="38791" y="16580"/>
                          <a:pt x="54643" y="3997"/>
                          <a:pt x="55030" y="4601"/>
                        </a:cubicBezTo>
                        <a:cubicBezTo>
                          <a:pt x="59880" y="13340"/>
                          <a:pt x="53724" y="28449"/>
                          <a:pt x="40271" y="39709"/>
                        </a:cubicBezTo>
                        <a:cubicBezTo>
                          <a:pt x="25861" y="51770"/>
                          <a:pt x="1526" y="46557"/>
                          <a:pt x="1526" y="46557"/>
                        </a:cubicBezTo>
                        <a:cubicBezTo>
                          <a:pt x="1526" y="46557"/>
                          <a:pt x="605" y="21748"/>
                          <a:pt x="15015" y="9687"/>
                        </a:cubicBezTo>
                        <a:cubicBezTo>
                          <a:pt x="28566" y="-1654"/>
                          <a:pt x="44687" y="-5045"/>
                          <a:pt x="52379" y="1449"/>
                        </a:cubicBezTo>
                        <a:cubicBezTo>
                          <a:pt x="52916" y="1837"/>
                          <a:pt x="37896" y="15515"/>
                          <a:pt x="38320" y="16019"/>
                        </a:cubicBezTo>
                        <a:close/>
                        <a:moveTo>
                          <a:pt x="7736" y="41360"/>
                        </a:moveTo>
                        <a:cubicBezTo>
                          <a:pt x="7491" y="24131"/>
                          <a:pt x="15736" y="15030"/>
                          <a:pt x="15736" y="15030"/>
                        </a:cubicBezTo>
                        <a:cubicBezTo>
                          <a:pt x="4676" y="24287"/>
                          <a:pt x="5382" y="43329"/>
                          <a:pt x="5382" y="43329"/>
                        </a:cubicBezTo>
                        <a:cubicBezTo>
                          <a:pt x="5382" y="43329"/>
                          <a:pt x="24060" y="47330"/>
                          <a:pt x="35120" y="38073"/>
                        </a:cubicBezTo>
                        <a:cubicBezTo>
                          <a:pt x="35120" y="38073"/>
                          <a:pt x="24729" y="44622"/>
                          <a:pt x="7736" y="41360"/>
                        </a:cubicBezTo>
                        <a:close/>
                        <a:moveTo>
                          <a:pt x="13550" y="36494"/>
                        </a:moveTo>
                        <a:cubicBezTo>
                          <a:pt x="13385" y="24926"/>
                          <a:pt x="18921" y="18817"/>
                          <a:pt x="18921" y="18817"/>
                        </a:cubicBezTo>
                        <a:cubicBezTo>
                          <a:pt x="11495" y="25031"/>
                          <a:pt x="11970" y="37816"/>
                          <a:pt x="11970" y="37816"/>
                        </a:cubicBezTo>
                        <a:cubicBezTo>
                          <a:pt x="11970" y="37816"/>
                          <a:pt x="24510" y="40502"/>
                          <a:pt x="31935" y="34287"/>
                        </a:cubicBezTo>
                        <a:cubicBezTo>
                          <a:pt x="31935" y="34287"/>
                          <a:pt x="24959" y="38684"/>
                          <a:pt x="13550" y="3649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3" name="任意多边形: 形状 242"/>
                  <p:cNvSpPr/>
                  <p:nvPr/>
                </p:nvSpPr>
                <p:spPr>
                  <a:xfrm>
                    <a:off x="916362" y="978462"/>
                    <a:ext cx="55147" cy="49508"/>
                  </a:xfrm>
                  <a:custGeom>
                    <a:avLst/>
                    <a:gdLst/>
                    <a:ahLst/>
                    <a:cxnLst/>
                    <a:rect l="0" t="0" r="0" b="0"/>
                    <a:pathLst>
                      <a:path w="55147" h="49508">
                        <a:moveTo>
                          <a:pt x="18596" y="31961"/>
                        </a:moveTo>
                        <a:cubicBezTo>
                          <a:pt x="19067" y="32521"/>
                          <a:pt x="3891" y="45907"/>
                          <a:pt x="4420" y="46392"/>
                        </a:cubicBezTo>
                        <a:cubicBezTo>
                          <a:pt x="12206" y="52674"/>
                          <a:pt x="28193" y="49251"/>
                          <a:pt x="41646" y="37991"/>
                        </a:cubicBezTo>
                        <a:cubicBezTo>
                          <a:pt x="56056" y="25930"/>
                          <a:pt x="55147" y="1120"/>
                          <a:pt x="55147" y="1120"/>
                        </a:cubicBezTo>
                        <a:cubicBezTo>
                          <a:pt x="55147" y="1120"/>
                          <a:pt x="30800" y="-4092"/>
                          <a:pt x="16391" y="7968"/>
                        </a:cubicBezTo>
                        <a:cubicBezTo>
                          <a:pt x="2840" y="19310"/>
                          <a:pt x="-3307" y="34557"/>
                          <a:pt x="1769" y="43241"/>
                        </a:cubicBezTo>
                        <a:cubicBezTo>
                          <a:pt x="2058" y="43836"/>
                          <a:pt x="18171" y="31457"/>
                          <a:pt x="18596" y="31961"/>
                        </a:cubicBezTo>
                        <a:close/>
                        <a:moveTo>
                          <a:pt x="48925" y="6318"/>
                        </a:moveTo>
                        <a:cubicBezTo>
                          <a:pt x="31957" y="3086"/>
                          <a:pt x="21541" y="9604"/>
                          <a:pt x="21541" y="9604"/>
                        </a:cubicBezTo>
                        <a:cubicBezTo>
                          <a:pt x="32601" y="0"/>
                          <a:pt x="51279" y="4348"/>
                          <a:pt x="51279" y="4348"/>
                        </a:cubicBezTo>
                        <a:cubicBezTo>
                          <a:pt x="51279" y="4348"/>
                          <a:pt x="51986" y="23391"/>
                          <a:pt x="40926" y="32647"/>
                        </a:cubicBezTo>
                        <a:cubicBezTo>
                          <a:pt x="40926" y="32647"/>
                          <a:pt x="49196" y="23577"/>
                          <a:pt x="48925" y="6318"/>
                        </a:cubicBezTo>
                        <a:close/>
                        <a:moveTo>
                          <a:pt x="43111" y="11184"/>
                        </a:moveTo>
                        <a:cubicBezTo>
                          <a:pt x="31719" y="9014"/>
                          <a:pt x="24726" y="13391"/>
                          <a:pt x="24726" y="13391"/>
                        </a:cubicBezTo>
                        <a:cubicBezTo>
                          <a:pt x="32151" y="7176"/>
                          <a:pt x="44691" y="9862"/>
                          <a:pt x="44691" y="9862"/>
                        </a:cubicBezTo>
                        <a:cubicBezTo>
                          <a:pt x="44691" y="9862"/>
                          <a:pt x="45166" y="22646"/>
                          <a:pt x="37741" y="28861"/>
                        </a:cubicBezTo>
                        <a:cubicBezTo>
                          <a:pt x="37741" y="28861"/>
                          <a:pt x="43293" y="22772"/>
                          <a:pt x="43111" y="1118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4" name="任意多边形: 形状 243"/>
                  <p:cNvSpPr/>
                  <p:nvPr/>
                </p:nvSpPr>
                <p:spPr>
                  <a:xfrm>
                    <a:off x="913713" y="1030971"/>
                    <a:ext cx="49634" cy="55007"/>
                  </a:xfrm>
                  <a:custGeom>
                    <a:avLst/>
                    <a:gdLst/>
                    <a:ahLst/>
                    <a:cxnLst/>
                    <a:rect l="0" t="0" r="0" b="0"/>
                    <a:pathLst>
                      <a:path w="49634" h="55007">
                        <a:moveTo>
                          <a:pt x="17592" y="18548"/>
                        </a:moveTo>
                        <a:cubicBezTo>
                          <a:pt x="17031" y="19018"/>
                          <a:pt x="3610" y="3881"/>
                          <a:pt x="3124" y="4409"/>
                        </a:cubicBezTo>
                        <a:cubicBezTo>
                          <a:pt x="-3174" y="12175"/>
                          <a:pt x="0" y="28121"/>
                          <a:pt x="11547" y="41541"/>
                        </a:cubicBezTo>
                        <a:cubicBezTo>
                          <a:pt x="23638" y="55914"/>
                          <a:pt x="48511" y="55007"/>
                          <a:pt x="48511" y="55007"/>
                        </a:cubicBezTo>
                        <a:cubicBezTo>
                          <a:pt x="48511" y="55007"/>
                          <a:pt x="53737" y="30722"/>
                          <a:pt x="41645" y="16349"/>
                        </a:cubicBezTo>
                        <a:cubicBezTo>
                          <a:pt x="30275" y="2833"/>
                          <a:pt x="14989" y="-3299"/>
                          <a:pt x="6283" y="1765"/>
                        </a:cubicBezTo>
                        <a:cubicBezTo>
                          <a:pt x="5687" y="2053"/>
                          <a:pt x="18098" y="18125"/>
                          <a:pt x="17592" y="18548"/>
                        </a:cubicBezTo>
                        <a:close/>
                        <a:moveTo>
                          <a:pt x="43300" y="48801"/>
                        </a:moveTo>
                        <a:cubicBezTo>
                          <a:pt x="46541" y="31876"/>
                          <a:pt x="40005" y="21486"/>
                          <a:pt x="40005" y="21486"/>
                        </a:cubicBezTo>
                        <a:cubicBezTo>
                          <a:pt x="49286" y="32518"/>
                          <a:pt x="45275" y="51148"/>
                          <a:pt x="45275" y="51148"/>
                        </a:cubicBezTo>
                        <a:cubicBezTo>
                          <a:pt x="45275" y="51148"/>
                          <a:pt x="26184" y="51853"/>
                          <a:pt x="16904" y="40821"/>
                        </a:cubicBezTo>
                        <a:cubicBezTo>
                          <a:pt x="16904" y="40821"/>
                          <a:pt x="25997" y="49070"/>
                          <a:pt x="43300" y="48801"/>
                        </a:cubicBezTo>
                        <a:close/>
                        <a:moveTo>
                          <a:pt x="38421" y="43002"/>
                        </a:moveTo>
                        <a:cubicBezTo>
                          <a:pt x="40597" y="31639"/>
                          <a:pt x="36210" y="24663"/>
                          <a:pt x="36210" y="24663"/>
                        </a:cubicBezTo>
                        <a:cubicBezTo>
                          <a:pt x="42440" y="32070"/>
                          <a:pt x="39747" y="44578"/>
                          <a:pt x="39747" y="44578"/>
                        </a:cubicBezTo>
                        <a:cubicBezTo>
                          <a:pt x="39747" y="44578"/>
                          <a:pt x="26930" y="45051"/>
                          <a:pt x="20699" y="37644"/>
                        </a:cubicBezTo>
                        <a:cubicBezTo>
                          <a:pt x="20699" y="37644"/>
                          <a:pt x="26805" y="43183"/>
                          <a:pt x="38421" y="4300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5" name="任意多边形: 形状 244"/>
                  <p:cNvSpPr/>
                  <p:nvPr/>
                </p:nvSpPr>
                <p:spPr>
                  <a:xfrm>
                    <a:off x="909080" y="1023646"/>
                    <a:ext cx="8917" cy="8894"/>
                  </a:xfrm>
                  <a:custGeom>
                    <a:avLst/>
                    <a:gdLst/>
                    <a:ahLst/>
                    <a:cxnLst/>
                    <a:rect l="0" t="0" r="0" b="0"/>
                    <a:pathLst>
                      <a:path w="8917" h="8894">
                        <a:moveTo>
                          <a:pt x="1043" y="7305"/>
                        </a:moveTo>
                        <a:cubicBezTo>
                          <a:pt x="-540" y="5424"/>
                          <a:pt x="-294" y="2619"/>
                          <a:pt x="1593" y="1040"/>
                        </a:cubicBezTo>
                        <a:cubicBezTo>
                          <a:pt x="3479" y="-538"/>
                          <a:pt x="6291" y="-293"/>
                          <a:pt x="7873" y="1589"/>
                        </a:cubicBezTo>
                        <a:cubicBezTo>
                          <a:pt x="9456" y="3470"/>
                          <a:pt x="9210" y="6275"/>
                          <a:pt x="7324" y="7853"/>
                        </a:cubicBezTo>
                        <a:cubicBezTo>
                          <a:pt x="5438" y="9432"/>
                          <a:pt x="2626" y="9187"/>
                          <a:pt x="1043" y="730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6" name="任意多边形: 形状 245"/>
                  <p:cNvSpPr/>
                  <p:nvPr/>
                </p:nvSpPr>
                <p:spPr>
                  <a:xfrm>
                    <a:off x="861903" y="968698"/>
                    <a:ext cx="49627" cy="55021"/>
                  </a:xfrm>
                  <a:custGeom>
                    <a:avLst/>
                    <a:gdLst/>
                    <a:ahLst/>
                    <a:cxnLst/>
                    <a:rect l="0" t="0" r="0" b="0"/>
                    <a:pathLst>
                      <a:path w="49627" h="55021">
                        <a:moveTo>
                          <a:pt x="33567" y="38222"/>
                        </a:moveTo>
                        <a:cubicBezTo>
                          <a:pt x="33005" y="38692"/>
                          <a:pt x="45620" y="54504"/>
                          <a:pt x="45014" y="54890"/>
                        </a:cubicBezTo>
                        <a:cubicBezTo>
                          <a:pt x="36253" y="59728"/>
                          <a:pt x="21105" y="53587"/>
                          <a:pt x="9816" y="40168"/>
                        </a:cubicBezTo>
                        <a:cubicBezTo>
                          <a:pt x="-2275" y="25795"/>
                          <a:pt x="2951" y="1522"/>
                          <a:pt x="2951" y="1522"/>
                        </a:cubicBezTo>
                        <a:cubicBezTo>
                          <a:pt x="2951" y="1522"/>
                          <a:pt x="27824" y="603"/>
                          <a:pt x="39915" y="14976"/>
                        </a:cubicBezTo>
                        <a:cubicBezTo>
                          <a:pt x="51286" y="28493"/>
                          <a:pt x="54685" y="44573"/>
                          <a:pt x="48174" y="52245"/>
                        </a:cubicBezTo>
                        <a:cubicBezTo>
                          <a:pt x="47785" y="52781"/>
                          <a:pt x="34072" y="37799"/>
                          <a:pt x="33567" y="38222"/>
                        </a:cubicBezTo>
                        <a:close/>
                        <a:moveTo>
                          <a:pt x="8162" y="7716"/>
                        </a:moveTo>
                        <a:cubicBezTo>
                          <a:pt x="25435" y="7472"/>
                          <a:pt x="34558" y="15696"/>
                          <a:pt x="34558" y="15696"/>
                        </a:cubicBezTo>
                        <a:cubicBezTo>
                          <a:pt x="25278" y="4664"/>
                          <a:pt x="6187" y="5369"/>
                          <a:pt x="6187" y="5369"/>
                        </a:cubicBezTo>
                        <a:cubicBezTo>
                          <a:pt x="6187" y="5369"/>
                          <a:pt x="2176" y="23999"/>
                          <a:pt x="11456" y="35031"/>
                        </a:cubicBezTo>
                        <a:cubicBezTo>
                          <a:pt x="11456" y="35031"/>
                          <a:pt x="4891" y="24666"/>
                          <a:pt x="8162" y="7716"/>
                        </a:cubicBezTo>
                        <a:close/>
                        <a:moveTo>
                          <a:pt x="13040" y="13515"/>
                        </a:moveTo>
                        <a:cubicBezTo>
                          <a:pt x="24637" y="13351"/>
                          <a:pt x="30762" y="18873"/>
                          <a:pt x="30762" y="18873"/>
                        </a:cubicBezTo>
                        <a:cubicBezTo>
                          <a:pt x="24532" y="11466"/>
                          <a:pt x="11714" y="11939"/>
                          <a:pt x="11714" y="11939"/>
                        </a:cubicBezTo>
                        <a:cubicBezTo>
                          <a:pt x="11714" y="11939"/>
                          <a:pt x="9022" y="24447"/>
                          <a:pt x="15252" y="31854"/>
                        </a:cubicBezTo>
                        <a:cubicBezTo>
                          <a:pt x="15252" y="31854"/>
                          <a:pt x="10844" y="24895"/>
                          <a:pt x="13040" y="13515"/>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6" name="组合 175"/>
                <p:cNvGrpSpPr/>
                <p:nvPr/>
              </p:nvGrpSpPr>
              <p:grpSpPr>
                <a:xfrm>
                  <a:off x="978913" y="963962"/>
                  <a:ext cx="69640" cy="69536"/>
                  <a:chOff x="978913" y="963962"/>
                  <a:chExt cx="69640" cy="69536"/>
                </a:xfrm>
                <a:grpFill/>
              </p:grpSpPr>
              <p:sp>
                <p:nvSpPr>
                  <p:cNvPr id="237" name="任意多边形: 形状 236"/>
                  <p:cNvSpPr/>
                  <p:nvPr/>
                </p:nvSpPr>
                <p:spPr>
                  <a:xfrm>
                    <a:off x="978703" y="981497"/>
                    <a:ext cx="31727" cy="20548"/>
                  </a:xfrm>
                  <a:custGeom>
                    <a:avLst/>
                    <a:gdLst/>
                    <a:ahLst/>
                    <a:cxnLst/>
                    <a:rect l="0" t="0" r="0" b="0"/>
                    <a:pathLst>
                      <a:path w="31727" h="20548">
                        <a:moveTo>
                          <a:pt x="22206" y="12680"/>
                        </a:moveTo>
                        <a:cubicBezTo>
                          <a:pt x="22083" y="13016"/>
                          <a:pt x="31315" y="16641"/>
                          <a:pt x="31153" y="16953"/>
                        </a:cubicBezTo>
                        <a:cubicBezTo>
                          <a:pt x="28625" y="21145"/>
                          <a:pt x="20692" y="22240"/>
                          <a:pt x="12610" y="19306"/>
                        </a:cubicBezTo>
                        <a:cubicBezTo>
                          <a:pt x="3953" y="16163"/>
                          <a:pt x="211" y="4592"/>
                          <a:pt x="211" y="4592"/>
                        </a:cubicBezTo>
                        <a:cubicBezTo>
                          <a:pt x="211" y="4592"/>
                          <a:pt x="10535" y="-1873"/>
                          <a:pt x="19191" y="1270"/>
                        </a:cubicBezTo>
                        <a:cubicBezTo>
                          <a:pt x="27332" y="4225"/>
                          <a:pt x="32722" y="10215"/>
                          <a:pt x="31844" y="15059"/>
                        </a:cubicBezTo>
                        <a:cubicBezTo>
                          <a:pt x="31810" y="15382"/>
                          <a:pt x="22316" y="12377"/>
                          <a:pt x="22206" y="12680"/>
                        </a:cubicBezTo>
                        <a:close/>
                        <a:moveTo>
                          <a:pt x="3941" y="5946"/>
                        </a:moveTo>
                        <a:cubicBezTo>
                          <a:pt x="11207" y="1623"/>
                          <a:pt x="17096" y="2883"/>
                          <a:pt x="17096" y="2883"/>
                        </a:cubicBezTo>
                        <a:cubicBezTo>
                          <a:pt x="10452" y="471"/>
                          <a:pt x="2528" y="5433"/>
                          <a:pt x="2528" y="5433"/>
                        </a:cubicBezTo>
                        <a:cubicBezTo>
                          <a:pt x="2528" y="5433"/>
                          <a:pt x="5400" y="14314"/>
                          <a:pt x="12044" y="16726"/>
                        </a:cubicBezTo>
                        <a:cubicBezTo>
                          <a:pt x="12044" y="16726"/>
                          <a:pt x="6715" y="13934"/>
                          <a:pt x="3941" y="5946"/>
                        </a:cubicBezTo>
                        <a:close/>
                        <a:moveTo>
                          <a:pt x="7434" y="7214"/>
                        </a:moveTo>
                        <a:cubicBezTo>
                          <a:pt x="12313" y="4312"/>
                          <a:pt x="16266" y="5158"/>
                          <a:pt x="16266" y="5158"/>
                        </a:cubicBezTo>
                        <a:cubicBezTo>
                          <a:pt x="11805" y="3538"/>
                          <a:pt x="6485" y="6869"/>
                          <a:pt x="6485" y="6869"/>
                        </a:cubicBezTo>
                        <a:cubicBezTo>
                          <a:pt x="6485" y="6869"/>
                          <a:pt x="8414" y="12832"/>
                          <a:pt x="12874" y="14452"/>
                        </a:cubicBezTo>
                        <a:cubicBezTo>
                          <a:pt x="12874" y="14452"/>
                          <a:pt x="9297" y="12577"/>
                          <a:pt x="7434" y="721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8" name="任意多边形: 形状 237"/>
                  <p:cNvSpPr/>
                  <p:nvPr/>
                </p:nvSpPr>
                <p:spPr>
                  <a:xfrm>
                    <a:off x="1016812" y="995007"/>
                    <a:ext cx="31741" cy="20548"/>
                  </a:xfrm>
                  <a:custGeom>
                    <a:avLst/>
                    <a:gdLst/>
                    <a:ahLst/>
                    <a:cxnLst/>
                    <a:rect l="0" t="0" r="0" b="0"/>
                    <a:pathLst>
                      <a:path w="31741" h="20548">
                        <a:moveTo>
                          <a:pt x="9680" y="8458"/>
                        </a:moveTo>
                        <a:cubicBezTo>
                          <a:pt x="9557" y="8795"/>
                          <a:pt x="0" y="5652"/>
                          <a:pt x="0" y="5995"/>
                        </a:cubicBezTo>
                        <a:cubicBezTo>
                          <a:pt x="0" y="10827"/>
                          <a:pt x="4678" y="16752"/>
                          <a:pt x="12760" y="19686"/>
                        </a:cubicBezTo>
                        <a:cubicBezTo>
                          <a:pt x="21417" y="22829"/>
                          <a:pt x="31741" y="16364"/>
                          <a:pt x="31741" y="16364"/>
                        </a:cubicBezTo>
                        <a:cubicBezTo>
                          <a:pt x="31741" y="16364"/>
                          <a:pt x="27999" y="4793"/>
                          <a:pt x="19342" y="1650"/>
                        </a:cubicBezTo>
                        <a:cubicBezTo>
                          <a:pt x="11201" y="-1305"/>
                          <a:pt x="3212" y="0"/>
                          <a:pt x="763" y="4102"/>
                        </a:cubicBezTo>
                        <a:cubicBezTo>
                          <a:pt x="0" y="4370"/>
                          <a:pt x="9790" y="8155"/>
                          <a:pt x="9680" y="8458"/>
                        </a:cubicBezTo>
                        <a:close/>
                        <a:moveTo>
                          <a:pt x="28010" y="15010"/>
                        </a:moveTo>
                        <a:cubicBezTo>
                          <a:pt x="25230" y="7040"/>
                          <a:pt x="19907" y="4230"/>
                          <a:pt x="19907" y="4230"/>
                        </a:cubicBezTo>
                        <a:cubicBezTo>
                          <a:pt x="26552" y="6642"/>
                          <a:pt x="29424" y="15523"/>
                          <a:pt x="29424" y="15523"/>
                        </a:cubicBezTo>
                        <a:cubicBezTo>
                          <a:pt x="29424" y="15523"/>
                          <a:pt x="21500" y="20485"/>
                          <a:pt x="14856" y="18073"/>
                        </a:cubicBezTo>
                        <a:cubicBezTo>
                          <a:pt x="14856" y="18073"/>
                          <a:pt x="20738" y="19351"/>
                          <a:pt x="28010" y="15010"/>
                        </a:cubicBezTo>
                        <a:close/>
                        <a:moveTo>
                          <a:pt x="24518" y="13742"/>
                        </a:moveTo>
                        <a:cubicBezTo>
                          <a:pt x="22651" y="8391"/>
                          <a:pt x="19077" y="6504"/>
                          <a:pt x="19077" y="6504"/>
                        </a:cubicBezTo>
                        <a:cubicBezTo>
                          <a:pt x="23538" y="8124"/>
                          <a:pt x="25467" y="14087"/>
                          <a:pt x="25467" y="14087"/>
                        </a:cubicBezTo>
                        <a:cubicBezTo>
                          <a:pt x="25467" y="14087"/>
                          <a:pt x="20147" y="17418"/>
                          <a:pt x="15686" y="15798"/>
                        </a:cubicBezTo>
                        <a:cubicBezTo>
                          <a:pt x="15686" y="15798"/>
                          <a:pt x="19635" y="16656"/>
                          <a:pt x="24518" y="1374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9" name="任意多边形: 形状 238"/>
                  <p:cNvSpPr/>
                  <p:nvPr/>
                </p:nvSpPr>
                <p:spPr>
                  <a:xfrm>
                    <a:off x="996852" y="1001838"/>
                    <a:ext cx="20601" cy="31660"/>
                  </a:xfrm>
                  <a:custGeom>
                    <a:avLst/>
                    <a:gdLst/>
                    <a:ahLst/>
                    <a:cxnLst/>
                    <a:rect l="0" t="0" r="0" b="0"/>
                    <a:pathLst>
                      <a:path w="20601" h="31660">
                        <a:moveTo>
                          <a:pt x="12121" y="9655"/>
                        </a:moveTo>
                        <a:cubicBezTo>
                          <a:pt x="11784" y="9533"/>
                          <a:pt x="14934" y="0"/>
                          <a:pt x="14590" y="0"/>
                        </a:cubicBezTo>
                        <a:cubicBezTo>
                          <a:pt x="9746" y="0"/>
                          <a:pt x="3806" y="4666"/>
                          <a:pt x="864" y="12728"/>
                        </a:cubicBezTo>
                        <a:cubicBezTo>
                          <a:pt x="-2287" y="21363"/>
                          <a:pt x="4194" y="31660"/>
                          <a:pt x="4194" y="31660"/>
                        </a:cubicBezTo>
                        <a:cubicBezTo>
                          <a:pt x="4194" y="31660"/>
                          <a:pt x="15795" y="27927"/>
                          <a:pt x="18946" y="19293"/>
                        </a:cubicBezTo>
                        <a:cubicBezTo>
                          <a:pt x="21909" y="11172"/>
                          <a:pt x="20773" y="3204"/>
                          <a:pt x="16488" y="761"/>
                        </a:cubicBezTo>
                        <a:cubicBezTo>
                          <a:pt x="16220" y="0"/>
                          <a:pt x="12425" y="9765"/>
                          <a:pt x="12121" y="9655"/>
                        </a:cubicBezTo>
                        <a:close/>
                        <a:moveTo>
                          <a:pt x="5552" y="27939"/>
                        </a:moveTo>
                        <a:cubicBezTo>
                          <a:pt x="13543" y="25166"/>
                          <a:pt x="16360" y="19857"/>
                          <a:pt x="16360" y="19857"/>
                        </a:cubicBezTo>
                        <a:cubicBezTo>
                          <a:pt x="13942" y="26484"/>
                          <a:pt x="5038" y="29349"/>
                          <a:pt x="5038" y="29349"/>
                        </a:cubicBezTo>
                        <a:cubicBezTo>
                          <a:pt x="5038" y="29349"/>
                          <a:pt x="0" y="21445"/>
                          <a:pt x="2481" y="14818"/>
                        </a:cubicBezTo>
                        <a:cubicBezTo>
                          <a:pt x="2481" y="14818"/>
                          <a:pt x="1201" y="20685"/>
                          <a:pt x="5552" y="27939"/>
                        </a:cubicBezTo>
                        <a:close/>
                        <a:moveTo>
                          <a:pt x="6824" y="24455"/>
                        </a:moveTo>
                        <a:cubicBezTo>
                          <a:pt x="12188" y="22593"/>
                          <a:pt x="14080" y="19029"/>
                          <a:pt x="14080" y="19029"/>
                        </a:cubicBezTo>
                        <a:cubicBezTo>
                          <a:pt x="12456" y="23478"/>
                          <a:pt x="6478" y="25402"/>
                          <a:pt x="6478" y="25402"/>
                        </a:cubicBezTo>
                        <a:cubicBezTo>
                          <a:pt x="6478" y="25402"/>
                          <a:pt x="3138" y="20095"/>
                          <a:pt x="4762" y="15646"/>
                        </a:cubicBezTo>
                        <a:cubicBezTo>
                          <a:pt x="4762" y="15646"/>
                          <a:pt x="3902" y="19585"/>
                          <a:pt x="6824" y="2445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0" name="任意多边形: 形状 239"/>
                  <p:cNvSpPr/>
                  <p:nvPr/>
                </p:nvSpPr>
                <p:spPr>
                  <a:xfrm>
                    <a:off x="1011549" y="996552"/>
                    <a:ext cx="4368" cy="4357"/>
                  </a:xfrm>
                  <a:custGeom>
                    <a:avLst/>
                    <a:gdLst/>
                    <a:ahLst/>
                    <a:cxnLst/>
                    <a:rect l="0" t="0" r="0" b="0"/>
                    <a:pathLst>
                      <a:path w="4368" h="4357">
                        <a:moveTo>
                          <a:pt x="132" y="1434"/>
                        </a:moveTo>
                        <a:cubicBezTo>
                          <a:pt x="545" y="303"/>
                          <a:pt x="1798" y="-279"/>
                          <a:pt x="2931" y="132"/>
                        </a:cubicBezTo>
                        <a:cubicBezTo>
                          <a:pt x="4064" y="543"/>
                          <a:pt x="4648" y="1793"/>
                          <a:pt x="4236" y="2923"/>
                        </a:cubicBezTo>
                        <a:cubicBezTo>
                          <a:pt x="3823" y="4054"/>
                          <a:pt x="2570" y="4636"/>
                          <a:pt x="1437" y="4225"/>
                        </a:cubicBezTo>
                        <a:cubicBezTo>
                          <a:pt x="304" y="3814"/>
                          <a:pt x="-280" y="2564"/>
                          <a:pt x="132" y="143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41" name="任意多边形: 形状 240"/>
                  <p:cNvSpPr/>
                  <p:nvPr/>
                </p:nvSpPr>
                <p:spPr>
                  <a:xfrm>
                    <a:off x="1010422" y="963752"/>
                    <a:ext cx="20601" cy="31646"/>
                  </a:xfrm>
                  <a:custGeom>
                    <a:avLst/>
                    <a:gdLst/>
                    <a:ahLst/>
                    <a:cxnLst/>
                    <a:rect l="0" t="0" r="0" b="0"/>
                    <a:pathLst>
                      <a:path w="20601" h="31646">
                        <a:moveTo>
                          <a:pt x="7889" y="22149"/>
                        </a:moveTo>
                        <a:cubicBezTo>
                          <a:pt x="7552" y="22027"/>
                          <a:pt x="3917" y="31235"/>
                          <a:pt x="3605" y="31074"/>
                        </a:cubicBezTo>
                        <a:cubicBezTo>
                          <a:pt x="-598" y="28552"/>
                          <a:pt x="-1696" y="20640"/>
                          <a:pt x="1246" y="12578"/>
                        </a:cubicBezTo>
                        <a:cubicBezTo>
                          <a:pt x="4397" y="3943"/>
                          <a:pt x="15998" y="210"/>
                          <a:pt x="15998" y="210"/>
                        </a:cubicBezTo>
                        <a:cubicBezTo>
                          <a:pt x="15998" y="210"/>
                          <a:pt x="22479" y="10508"/>
                          <a:pt x="19328" y="19142"/>
                        </a:cubicBezTo>
                        <a:cubicBezTo>
                          <a:pt x="16365" y="27263"/>
                          <a:pt x="10360" y="32639"/>
                          <a:pt x="5503" y="31763"/>
                        </a:cubicBezTo>
                        <a:cubicBezTo>
                          <a:pt x="5180" y="31730"/>
                          <a:pt x="8193" y="22259"/>
                          <a:pt x="7889" y="22149"/>
                        </a:cubicBezTo>
                        <a:close/>
                        <a:moveTo>
                          <a:pt x="14640" y="3931"/>
                        </a:moveTo>
                        <a:cubicBezTo>
                          <a:pt x="18973" y="11179"/>
                          <a:pt x="17711" y="17052"/>
                          <a:pt x="17711" y="17052"/>
                        </a:cubicBezTo>
                        <a:cubicBezTo>
                          <a:pt x="20129" y="10425"/>
                          <a:pt x="15154" y="2521"/>
                          <a:pt x="15154" y="2521"/>
                        </a:cubicBezTo>
                        <a:cubicBezTo>
                          <a:pt x="15154" y="2521"/>
                          <a:pt x="6250" y="5386"/>
                          <a:pt x="3832" y="12014"/>
                        </a:cubicBezTo>
                        <a:cubicBezTo>
                          <a:pt x="3832" y="12014"/>
                          <a:pt x="6631" y="6698"/>
                          <a:pt x="14640" y="3931"/>
                        </a:cubicBezTo>
                        <a:close/>
                        <a:moveTo>
                          <a:pt x="13368" y="7415"/>
                        </a:moveTo>
                        <a:cubicBezTo>
                          <a:pt x="16278" y="12281"/>
                          <a:pt x="15430" y="16225"/>
                          <a:pt x="15430" y="16225"/>
                        </a:cubicBezTo>
                        <a:cubicBezTo>
                          <a:pt x="17054" y="11775"/>
                          <a:pt x="13714" y="6468"/>
                          <a:pt x="13714" y="6468"/>
                        </a:cubicBezTo>
                        <a:cubicBezTo>
                          <a:pt x="13714" y="6468"/>
                          <a:pt x="7736" y="8392"/>
                          <a:pt x="6112" y="12842"/>
                        </a:cubicBezTo>
                        <a:cubicBezTo>
                          <a:pt x="6112" y="12842"/>
                          <a:pt x="7992" y="9273"/>
                          <a:pt x="13368" y="7415"/>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7" name="组合 176"/>
                <p:cNvGrpSpPr/>
                <p:nvPr/>
              </p:nvGrpSpPr>
              <p:grpSpPr>
                <a:xfrm>
                  <a:off x="983026" y="1024245"/>
                  <a:ext cx="85536" cy="85408"/>
                  <a:chOff x="983026" y="1024245"/>
                  <a:chExt cx="85536" cy="85408"/>
                </a:xfrm>
                <a:grpFill/>
              </p:grpSpPr>
              <p:sp>
                <p:nvSpPr>
                  <p:cNvPr id="232" name="任意多边形: 形状 231"/>
                  <p:cNvSpPr/>
                  <p:nvPr/>
                </p:nvSpPr>
                <p:spPr>
                  <a:xfrm>
                    <a:off x="982768" y="1045783"/>
                    <a:ext cx="38969" cy="25239"/>
                  </a:xfrm>
                  <a:custGeom>
                    <a:avLst/>
                    <a:gdLst/>
                    <a:ahLst/>
                    <a:cxnLst/>
                    <a:rect l="0" t="0" r="0" b="0"/>
                    <a:pathLst>
                      <a:path w="38969" h="25239">
                        <a:moveTo>
                          <a:pt x="27274" y="15574"/>
                        </a:moveTo>
                        <a:cubicBezTo>
                          <a:pt x="27124" y="15987"/>
                          <a:pt x="38463" y="20440"/>
                          <a:pt x="38264" y="20822"/>
                        </a:cubicBezTo>
                        <a:cubicBezTo>
                          <a:pt x="35159" y="25971"/>
                          <a:pt x="25416" y="27317"/>
                          <a:pt x="15488" y="23713"/>
                        </a:cubicBezTo>
                        <a:cubicBezTo>
                          <a:pt x="4855" y="19852"/>
                          <a:pt x="259" y="5640"/>
                          <a:pt x="259" y="5640"/>
                        </a:cubicBezTo>
                        <a:cubicBezTo>
                          <a:pt x="259" y="5640"/>
                          <a:pt x="12939" y="-2301"/>
                          <a:pt x="23572" y="1560"/>
                        </a:cubicBezTo>
                        <a:cubicBezTo>
                          <a:pt x="33571" y="5190"/>
                          <a:pt x="40191" y="12547"/>
                          <a:pt x="39113" y="18497"/>
                        </a:cubicBezTo>
                        <a:cubicBezTo>
                          <a:pt x="39072" y="18893"/>
                          <a:pt x="27410" y="15202"/>
                          <a:pt x="27274" y="15574"/>
                        </a:cubicBezTo>
                        <a:close/>
                        <a:moveTo>
                          <a:pt x="4841" y="7303"/>
                        </a:moveTo>
                        <a:cubicBezTo>
                          <a:pt x="13766" y="1994"/>
                          <a:pt x="20998" y="3541"/>
                          <a:pt x="20998" y="3541"/>
                        </a:cubicBezTo>
                        <a:cubicBezTo>
                          <a:pt x="12837" y="578"/>
                          <a:pt x="3104" y="6673"/>
                          <a:pt x="3104" y="6673"/>
                        </a:cubicBezTo>
                        <a:cubicBezTo>
                          <a:pt x="3104" y="6673"/>
                          <a:pt x="6633" y="17582"/>
                          <a:pt x="14794" y="20544"/>
                        </a:cubicBezTo>
                        <a:cubicBezTo>
                          <a:pt x="14794" y="20544"/>
                          <a:pt x="8248" y="17115"/>
                          <a:pt x="4841" y="7303"/>
                        </a:cubicBezTo>
                        <a:close/>
                        <a:moveTo>
                          <a:pt x="9131" y="8861"/>
                        </a:moveTo>
                        <a:cubicBezTo>
                          <a:pt x="15123" y="5296"/>
                          <a:pt x="19979" y="6335"/>
                          <a:pt x="19979" y="6335"/>
                        </a:cubicBezTo>
                        <a:cubicBezTo>
                          <a:pt x="14500" y="4346"/>
                          <a:pt x="7965" y="8438"/>
                          <a:pt x="7965" y="8438"/>
                        </a:cubicBezTo>
                        <a:cubicBezTo>
                          <a:pt x="7965" y="8438"/>
                          <a:pt x="10334" y="15761"/>
                          <a:pt x="15813" y="17751"/>
                        </a:cubicBezTo>
                        <a:cubicBezTo>
                          <a:pt x="15813" y="17751"/>
                          <a:pt x="11419" y="15448"/>
                          <a:pt x="9131" y="886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3" name="任意多边形: 形状 232"/>
                  <p:cNvSpPr/>
                  <p:nvPr/>
                </p:nvSpPr>
                <p:spPr>
                  <a:xfrm>
                    <a:off x="1029576" y="1062376"/>
                    <a:ext cx="38987" cy="25239"/>
                  </a:xfrm>
                  <a:custGeom>
                    <a:avLst/>
                    <a:gdLst/>
                    <a:ahLst/>
                    <a:cxnLst/>
                    <a:rect l="0" t="0" r="0" b="0"/>
                    <a:pathLst>
                      <a:path w="38987" h="25239">
                        <a:moveTo>
                          <a:pt x="11890" y="10389"/>
                        </a:moveTo>
                        <a:cubicBezTo>
                          <a:pt x="11739" y="10802"/>
                          <a:pt x="0" y="6943"/>
                          <a:pt x="0" y="7363"/>
                        </a:cubicBezTo>
                        <a:cubicBezTo>
                          <a:pt x="-850" y="13298"/>
                          <a:pt x="5746" y="20576"/>
                          <a:pt x="15673" y="24180"/>
                        </a:cubicBezTo>
                        <a:cubicBezTo>
                          <a:pt x="26306" y="28040"/>
                          <a:pt x="38987" y="20100"/>
                          <a:pt x="38987" y="20100"/>
                        </a:cubicBezTo>
                        <a:cubicBezTo>
                          <a:pt x="38987" y="20100"/>
                          <a:pt x="34390" y="5887"/>
                          <a:pt x="23757" y="2027"/>
                        </a:cubicBezTo>
                        <a:cubicBezTo>
                          <a:pt x="13758" y="-1603"/>
                          <a:pt x="3945" y="0"/>
                          <a:pt x="937" y="5038"/>
                        </a:cubicBezTo>
                        <a:cubicBezTo>
                          <a:pt x="0" y="5367"/>
                          <a:pt x="12025" y="10017"/>
                          <a:pt x="11890" y="10389"/>
                        </a:cubicBezTo>
                        <a:close/>
                        <a:moveTo>
                          <a:pt x="34404" y="18436"/>
                        </a:moveTo>
                        <a:cubicBezTo>
                          <a:pt x="30989" y="8647"/>
                          <a:pt x="24452" y="5195"/>
                          <a:pt x="24452" y="5195"/>
                        </a:cubicBezTo>
                        <a:cubicBezTo>
                          <a:pt x="32613" y="8158"/>
                          <a:pt x="36141" y="19067"/>
                          <a:pt x="36141" y="19067"/>
                        </a:cubicBezTo>
                        <a:cubicBezTo>
                          <a:pt x="36141" y="19067"/>
                          <a:pt x="26408" y="25161"/>
                          <a:pt x="18247" y="22198"/>
                        </a:cubicBezTo>
                        <a:cubicBezTo>
                          <a:pt x="18247" y="22198"/>
                          <a:pt x="25472" y="23768"/>
                          <a:pt x="34404" y="18436"/>
                        </a:cubicBezTo>
                        <a:close/>
                        <a:moveTo>
                          <a:pt x="30114" y="16879"/>
                        </a:moveTo>
                        <a:cubicBezTo>
                          <a:pt x="27821" y="10306"/>
                          <a:pt x="23432" y="7989"/>
                          <a:pt x="23432" y="7989"/>
                        </a:cubicBezTo>
                        <a:cubicBezTo>
                          <a:pt x="28911" y="9978"/>
                          <a:pt x="31280" y="17302"/>
                          <a:pt x="31280" y="17302"/>
                        </a:cubicBezTo>
                        <a:cubicBezTo>
                          <a:pt x="31280" y="17302"/>
                          <a:pt x="24746" y="21394"/>
                          <a:pt x="19267" y="19405"/>
                        </a:cubicBezTo>
                        <a:cubicBezTo>
                          <a:pt x="19267" y="19405"/>
                          <a:pt x="24117" y="20458"/>
                          <a:pt x="30114" y="1687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4" name="任意多边形: 形状 233"/>
                  <p:cNvSpPr/>
                  <p:nvPr/>
                </p:nvSpPr>
                <p:spPr>
                  <a:xfrm>
                    <a:off x="1005060" y="1070766"/>
                    <a:ext cx="25303" cy="38887"/>
                  </a:xfrm>
                  <a:custGeom>
                    <a:avLst/>
                    <a:gdLst/>
                    <a:ahLst/>
                    <a:cxnLst/>
                    <a:rect l="0" t="0" r="0" b="0"/>
                    <a:pathLst>
                      <a:path w="25303" h="38887">
                        <a:moveTo>
                          <a:pt x="14888" y="11859"/>
                        </a:moveTo>
                        <a:cubicBezTo>
                          <a:pt x="14473" y="11709"/>
                          <a:pt x="18343" y="0"/>
                          <a:pt x="17921" y="0"/>
                        </a:cubicBezTo>
                        <a:cubicBezTo>
                          <a:pt x="11971" y="-848"/>
                          <a:pt x="4674" y="5731"/>
                          <a:pt x="1061" y="15633"/>
                        </a:cubicBezTo>
                        <a:cubicBezTo>
                          <a:pt x="-2809" y="26239"/>
                          <a:pt x="5152" y="38887"/>
                          <a:pt x="5152" y="38887"/>
                        </a:cubicBezTo>
                        <a:cubicBezTo>
                          <a:pt x="5152" y="38887"/>
                          <a:pt x="19401" y="34302"/>
                          <a:pt x="23271" y="23696"/>
                        </a:cubicBezTo>
                        <a:cubicBezTo>
                          <a:pt x="26910" y="13723"/>
                          <a:pt x="25515" y="3935"/>
                          <a:pt x="20252" y="935"/>
                        </a:cubicBezTo>
                        <a:cubicBezTo>
                          <a:pt x="19922" y="0"/>
                          <a:pt x="15261" y="11994"/>
                          <a:pt x="14888" y="11859"/>
                        </a:cubicBezTo>
                        <a:close/>
                        <a:moveTo>
                          <a:pt x="6820" y="34317"/>
                        </a:moveTo>
                        <a:cubicBezTo>
                          <a:pt x="16634" y="30910"/>
                          <a:pt x="20095" y="24389"/>
                          <a:pt x="20095" y="24389"/>
                        </a:cubicBezTo>
                        <a:cubicBezTo>
                          <a:pt x="17124" y="32529"/>
                          <a:pt x="6188" y="36049"/>
                          <a:pt x="6188" y="36049"/>
                        </a:cubicBezTo>
                        <a:cubicBezTo>
                          <a:pt x="6188" y="36049"/>
                          <a:pt x="0" y="26341"/>
                          <a:pt x="3048" y="18200"/>
                        </a:cubicBezTo>
                        <a:cubicBezTo>
                          <a:pt x="3048" y="18200"/>
                          <a:pt x="1475" y="25407"/>
                          <a:pt x="6820" y="34317"/>
                        </a:cubicBezTo>
                        <a:close/>
                        <a:moveTo>
                          <a:pt x="8381" y="30037"/>
                        </a:moveTo>
                        <a:cubicBezTo>
                          <a:pt x="14970" y="27750"/>
                          <a:pt x="17294" y="23372"/>
                          <a:pt x="17294" y="23372"/>
                        </a:cubicBezTo>
                        <a:cubicBezTo>
                          <a:pt x="15299" y="28838"/>
                          <a:pt x="7957" y="31200"/>
                          <a:pt x="7957" y="31200"/>
                        </a:cubicBezTo>
                        <a:cubicBezTo>
                          <a:pt x="7957" y="31200"/>
                          <a:pt x="3855" y="24683"/>
                          <a:pt x="5849" y="19217"/>
                        </a:cubicBezTo>
                        <a:cubicBezTo>
                          <a:pt x="5849" y="19217"/>
                          <a:pt x="4793" y="24055"/>
                          <a:pt x="8381" y="3003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5" name="任意多边形: 形状 234"/>
                  <p:cNvSpPr/>
                  <p:nvPr/>
                </p:nvSpPr>
                <p:spPr>
                  <a:xfrm>
                    <a:off x="1023112" y="1064273"/>
                    <a:ext cx="5365" cy="5351"/>
                  </a:xfrm>
                  <a:custGeom>
                    <a:avLst/>
                    <a:gdLst/>
                    <a:ahLst/>
                    <a:cxnLst/>
                    <a:rect l="0" t="0" r="0" b="0"/>
                    <a:pathLst>
                      <a:path w="5365" h="5351">
                        <a:moveTo>
                          <a:pt x="162" y="1761"/>
                        </a:moveTo>
                        <a:cubicBezTo>
                          <a:pt x="669" y="373"/>
                          <a:pt x="2208" y="-343"/>
                          <a:pt x="3600" y="162"/>
                        </a:cubicBezTo>
                        <a:cubicBezTo>
                          <a:pt x="4991" y="667"/>
                          <a:pt x="5709" y="2202"/>
                          <a:pt x="5203" y="3591"/>
                        </a:cubicBezTo>
                        <a:cubicBezTo>
                          <a:pt x="4696" y="4979"/>
                          <a:pt x="3157" y="5695"/>
                          <a:pt x="1765" y="5189"/>
                        </a:cubicBezTo>
                        <a:cubicBezTo>
                          <a:pt x="374" y="4684"/>
                          <a:pt x="-344" y="3149"/>
                          <a:pt x="162" y="176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6" name="任意多边形: 形状 235"/>
                  <p:cNvSpPr/>
                  <p:nvPr/>
                </p:nvSpPr>
                <p:spPr>
                  <a:xfrm>
                    <a:off x="1021728" y="1023987"/>
                    <a:ext cx="25304" cy="38870"/>
                  </a:xfrm>
                  <a:custGeom>
                    <a:avLst/>
                    <a:gdLst/>
                    <a:ahLst/>
                    <a:cxnLst/>
                    <a:rect l="0" t="0" r="0" b="0"/>
                    <a:pathLst>
                      <a:path w="25304" h="38870">
                        <a:moveTo>
                          <a:pt x="9690" y="27205"/>
                        </a:moveTo>
                        <a:cubicBezTo>
                          <a:pt x="9275" y="27054"/>
                          <a:pt x="4812" y="38365"/>
                          <a:pt x="4428" y="38166"/>
                        </a:cubicBezTo>
                        <a:cubicBezTo>
                          <a:pt x="-734" y="35069"/>
                          <a:pt x="-2083" y="25351"/>
                          <a:pt x="1530" y="15449"/>
                        </a:cubicBezTo>
                        <a:cubicBezTo>
                          <a:pt x="5400" y="4843"/>
                          <a:pt x="19649" y="258"/>
                          <a:pt x="19649" y="258"/>
                        </a:cubicBezTo>
                        <a:cubicBezTo>
                          <a:pt x="19649" y="258"/>
                          <a:pt x="27610" y="12906"/>
                          <a:pt x="23740" y="23512"/>
                        </a:cubicBezTo>
                        <a:cubicBezTo>
                          <a:pt x="20101" y="33486"/>
                          <a:pt x="12725" y="40089"/>
                          <a:pt x="6759" y="39013"/>
                        </a:cubicBezTo>
                        <a:cubicBezTo>
                          <a:pt x="6362" y="38972"/>
                          <a:pt x="10063" y="27340"/>
                          <a:pt x="9690" y="27205"/>
                        </a:cubicBezTo>
                        <a:close/>
                        <a:moveTo>
                          <a:pt x="17982" y="4829"/>
                        </a:moveTo>
                        <a:cubicBezTo>
                          <a:pt x="23304" y="13731"/>
                          <a:pt x="21753" y="20945"/>
                          <a:pt x="21753" y="20945"/>
                        </a:cubicBezTo>
                        <a:cubicBezTo>
                          <a:pt x="24724" y="12804"/>
                          <a:pt x="18614" y="3097"/>
                          <a:pt x="18614" y="3097"/>
                        </a:cubicBezTo>
                        <a:cubicBezTo>
                          <a:pt x="18614" y="3097"/>
                          <a:pt x="7677" y="6616"/>
                          <a:pt x="4706" y="14756"/>
                        </a:cubicBezTo>
                        <a:cubicBezTo>
                          <a:pt x="4706" y="14756"/>
                          <a:pt x="8145" y="8227"/>
                          <a:pt x="17982" y="4829"/>
                        </a:cubicBezTo>
                        <a:close/>
                        <a:moveTo>
                          <a:pt x="16420" y="9108"/>
                        </a:moveTo>
                        <a:cubicBezTo>
                          <a:pt x="19994" y="15084"/>
                          <a:pt x="18952" y="19928"/>
                          <a:pt x="18952" y="19928"/>
                        </a:cubicBezTo>
                        <a:cubicBezTo>
                          <a:pt x="20947" y="14463"/>
                          <a:pt x="16844" y="7945"/>
                          <a:pt x="16844" y="7945"/>
                        </a:cubicBezTo>
                        <a:cubicBezTo>
                          <a:pt x="16844" y="7945"/>
                          <a:pt x="9502" y="10308"/>
                          <a:pt x="7507" y="15773"/>
                        </a:cubicBezTo>
                        <a:cubicBezTo>
                          <a:pt x="7507" y="15773"/>
                          <a:pt x="9816" y="11390"/>
                          <a:pt x="16420" y="9108"/>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8" name="组合 177"/>
                <p:cNvGrpSpPr/>
                <p:nvPr/>
              </p:nvGrpSpPr>
              <p:grpSpPr>
                <a:xfrm>
                  <a:off x="950188" y="1088714"/>
                  <a:ext cx="62950" cy="62857"/>
                  <a:chOff x="950188" y="1088714"/>
                  <a:chExt cx="62950" cy="62857"/>
                </a:xfrm>
                <a:grpFill/>
              </p:grpSpPr>
              <p:sp>
                <p:nvSpPr>
                  <p:cNvPr id="227" name="任意多边形: 形状 226"/>
                  <p:cNvSpPr/>
                  <p:nvPr/>
                </p:nvSpPr>
                <p:spPr>
                  <a:xfrm>
                    <a:off x="950188" y="1108690"/>
                    <a:ext cx="28374" cy="16817"/>
                  </a:xfrm>
                  <a:custGeom>
                    <a:avLst/>
                    <a:gdLst/>
                    <a:ahLst/>
                    <a:cxnLst/>
                    <a:rect l="0" t="0" r="0" b="0"/>
                    <a:pathLst>
                      <a:path w="28374" h="16817">
                        <a:moveTo>
                          <a:pt x="19922" y="9502"/>
                        </a:moveTo>
                        <a:cubicBezTo>
                          <a:pt x="19868" y="9805"/>
                          <a:pt x="28234" y="11501"/>
                          <a:pt x="28143" y="11789"/>
                        </a:cubicBezTo>
                        <a:cubicBezTo>
                          <a:pt x="26629" y="15718"/>
                          <a:pt x="20071" y="17829"/>
                          <a:pt x="12783" y="16547"/>
                        </a:cubicBezTo>
                        <a:cubicBezTo>
                          <a:pt x="4976" y="15174"/>
                          <a:pt x="0" y="5926"/>
                          <a:pt x="0" y="5926"/>
                        </a:cubicBezTo>
                        <a:cubicBezTo>
                          <a:pt x="0" y="5926"/>
                          <a:pt x="7852" y="-1091"/>
                          <a:pt x="15658" y="282"/>
                        </a:cubicBezTo>
                        <a:cubicBezTo>
                          <a:pt x="22999" y="1573"/>
                          <a:pt x="28464" y="5846"/>
                          <a:pt x="28445" y="10082"/>
                        </a:cubicBezTo>
                        <a:cubicBezTo>
                          <a:pt x="28465" y="10360"/>
                          <a:pt x="19970" y="9229"/>
                          <a:pt x="19922" y="9502"/>
                        </a:cubicBezTo>
                        <a:close/>
                        <a:moveTo>
                          <a:pt x="3436" y="6518"/>
                        </a:moveTo>
                        <a:cubicBezTo>
                          <a:pt x="8946" y="1772"/>
                          <a:pt x="14124" y="1962"/>
                          <a:pt x="14124" y="1962"/>
                        </a:cubicBezTo>
                        <a:cubicBezTo>
                          <a:pt x="8132" y="908"/>
                          <a:pt x="2161" y="6294"/>
                          <a:pt x="2161" y="6294"/>
                        </a:cubicBezTo>
                        <a:cubicBezTo>
                          <a:pt x="2161" y="6294"/>
                          <a:pt x="5926" y="13392"/>
                          <a:pt x="11917" y="14445"/>
                        </a:cubicBezTo>
                        <a:cubicBezTo>
                          <a:pt x="11917" y="14445"/>
                          <a:pt x="6983" y="12873"/>
                          <a:pt x="3436" y="6518"/>
                        </a:cubicBezTo>
                        <a:close/>
                        <a:moveTo>
                          <a:pt x="6586" y="7072"/>
                        </a:moveTo>
                        <a:cubicBezTo>
                          <a:pt x="10285" y="3885"/>
                          <a:pt x="13762" y="4013"/>
                          <a:pt x="13762" y="4013"/>
                        </a:cubicBezTo>
                        <a:cubicBezTo>
                          <a:pt x="9739" y="3305"/>
                          <a:pt x="5730" y="6921"/>
                          <a:pt x="5730" y="6921"/>
                        </a:cubicBezTo>
                        <a:cubicBezTo>
                          <a:pt x="5730" y="6921"/>
                          <a:pt x="8257" y="11687"/>
                          <a:pt x="12280" y="12394"/>
                        </a:cubicBezTo>
                        <a:cubicBezTo>
                          <a:pt x="12280" y="12394"/>
                          <a:pt x="8967" y="11339"/>
                          <a:pt x="6586" y="707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8" name="任意多边形: 形状 227"/>
                  <p:cNvSpPr/>
                  <p:nvPr/>
                </p:nvSpPr>
                <p:spPr>
                  <a:xfrm>
                    <a:off x="984669" y="1114666"/>
                    <a:ext cx="28469" cy="16817"/>
                  </a:xfrm>
                  <a:custGeom>
                    <a:avLst/>
                    <a:gdLst/>
                    <a:ahLst/>
                    <a:cxnLst/>
                    <a:rect l="0" t="0" r="0" b="0"/>
                    <a:pathLst>
                      <a:path w="28469" h="16817">
                        <a:moveTo>
                          <a:pt x="8511" y="7584"/>
                        </a:moveTo>
                        <a:cubicBezTo>
                          <a:pt x="8457" y="7887"/>
                          <a:pt x="0" y="6627"/>
                          <a:pt x="0" y="6928"/>
                        </a:cubicBezTo>
                        <a:cubicBezTo>
                          <a:pt x="0" y="11137"/>
                          <a:pt x="5515" y="15357"/>
                          <a:pt x="12803" y="16639"/>
                        </a:cubicBezTo>
                        <a:cubicBezTo>
                          <a:pt x="20610" y="18012"/>
                          <a:pt x="28469" y="10995"/>
                          <a:pt x="28469" y="10995"/>
                        </a:cubicBezTo>
                        <a:cubicBezTo>
                          <a:pt x="28469" y="10995"/>
                          <a:pt x="23485" y="1748"/>
                          <a:pt x="15678" y="0"/>
                        </a:cubicBezTo>
                        <a:cubicBezTo>
                          <a:pt x="8337" y="-917"/>
                          <a:pt x="1737" y="1234"/>
                          <a:pt x="0" y="5221"/>
                        </a:cubicBezTo>
                        <a:cubicBezTo>
                          <a:pt x="0" y="5475"/>
                          <a:pt x="8559" y="7310"/>
                          <a:pt x="8511" y="7584"/>
                        </a:cubicBezTo>
                        <a:close/>
                        <a:moveTo>
                          <a:pt x="25025" y="10404"/>
                        </a:moveTo>
                        <a:cubicBezTo>
                          <a:pt x="21475" y="4064"/>
                          <a:pt x="16544" y="2476"/>
                          <a:pt x="16544" y="2476"/>
                        </a:cubicBezTo>
                        <a:cubicBezTo>
                          <a:pt x="22536" y="3530"/>
                          <a:pt x="26300" y="10628"/>
                          <a:pt x="26300" y="10628"/>
                        </a:cubicBezTo>
                        <a:cubicBezTo>
                          <a:pt x="26300" y="10628"/>
                          <a:pt x="20329" y="16014"/>
                          <a:pt x="14337" y="14960"/>
                        </a:cubicBezTo>
                        <a:cubicBezTo>
                          <a:pt x="14337" y="14960"/>
                          <a:pt x="19513" y="15166"/>
                          <a:pt x="25025" y="10404"/>
                        </a:cubicBezTo>
                        <a:close/>
                        <a:moveTo>
                          <a:pt x="21875" y="9850"/>
                        </a:moveTo>
                        <a:cubicBezTo>
                          <a:pt x="19492" y="5594"/>
                          <a:pt x="16181" y="4527"/>
                          <a:pt x="16181" y="4527"/>
                        </a:cubicBezTo>
                        <a:cubicBezTo>
                          <a:pt x="20204" y="5235"/>
                          <a:pt x="22731" y="10000"/>
                          <a:pt x="22731" y="10000"/>
                        </a:cubicBezTo>
                        <a:cubicBezTo>
                          <a:pt x="22731" y="10000"/>
                          <a:pt x="18722" y="13616"/>
                          <a:pt x="14700" y="12909"/>
                        </a:cubicBezTo>
                        <a:cubicBezTo>
                          <a:pt x="14700" y="12909"/>
                          <a:pt x="18174" y="13047"/>
                          <a:pt x="21875" y="985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9" name="任意多边形: 形状 228"/>
                  <p:cNvSpPr/>
                  <p:nvPr/>
                </p:nvSpPr>
                <p:spPr>
                  <a:xfrm>
                    <a:off x="970280" y="1123174"/>
                    <a:ext cx="16860" cy="28396"/>
                  </a:xfrm>
                  <a:custGeom>
                    <a:avLst/>
                    <a:gdLst/>
                    <a:ahLst/>
                    <a:cxnLst/>
                    <a:rect l="0" t="0" r="0" b="0"/>
                    <a:pathLst>
                      <a:path w="16860" h="28396">
                        <a:moveTo>
                          <a:pt x="9257" y="8489"/>
                        </a:moveTo>
                        <a:cubicBezTo>
                          <a:pt x="8953" y="8435"/>
                          <a:pt x="10217" y="0"/>
                          <a:pt x="9914" y="0"/>
                        </a:cubicBezTo>
                        <a:cubicBezTo>
                          <a:pt x="5695" y="0"/>
                          <a:pt x="1464" y="5501"/>
                          <a:pt x="0" y="12770"/>
                        </a:cubicBezTo>
                        <a:cubicBezTo>
                          <a:pt x="-1198" y="20557"/>
                          <a:pt x="5837" y="28396"/>
                          <a:pt x="5837" y="28396"/>
                        </a:cubicBezTo>
                        <a:cubicBezTo>
                          <a:pt x="5837" y="28396"/>
                          <a:pt x="15108" y="23425"/>
                          <a:pt x="16485" y="15638"/>
                        </a:cubicBezTo>
                        <a:cubicBezTo>
                          <a:pt x="17779" y="8316"/>
                          <a:pt x="15623" y="1733"/>
                          <a:pt x="11626" y="0"/>
                        </a:cubicBezTo>
                        <a:cubicBezTo>
                          <a:pt x="11371" y="0"/>
                          <a:pt x="9531" y="8537"/>
                          <a:pt x="9257" y="8489"/>
                        </a:cubicBezTo>
                        <a:close/>
                        <a:moveTo>
                          <a:pt x="6430" y="24962"/>
                        </a:moveTo>
                        <a:cubicBezTo>
                          <a:pt x="12785" y="21420"/>
                          <a:pt x="14378" y="16502"/>
                          <a:pt x="14378" y="16502"/>
                        </a:cubicBezTo>
                        <a:cubicBezTo>
                          <a:pt x="13321" y="22478"/>
                          <a:pt x="6205" y="26233"/>
                          <a:pt x="6205" y="26233"/>
                        </a:cubicBezTo>
                        <a:cubicBezTo>
                          <a:pt x="6205" y="26233"/>
                          <a:pt x="806" y="20277"/>
                          <a:pt x="1862" y="14300"/>
                        </a:cubicBezTo>
                        <a:cubicBezTo>
                          <a:pt x="1862" y="14300"/>
                          <a:pt x="1656" y="19463"/>
                          <a:pt x="6430" y="24962"/>
                        </a:cubicBezTo>
                        <a:close/>
                        <a:moveTo>
                          <a:pt x="6985" y="21820"/>
                        </a:moveTo>
                        <a:cubicBezTo>
                          <a:pt x="11252" y="19442"/>
                          <a:pt x="12321" y="16140"/>
                          <a:pt x="12321" y="16140"/>
                        </a:cubicBezTo>
                        <a:cubicBezTo>
                          <a:pt x="11612" y="20153"/>
                          <a:pt x="6834" y="22674"/>
                          <a:pt x="6834" y="22674"/>
                        </a:cubicBezTo>
                        <a:cubicBezTo>
                          <a:pt x="6834" y="22674"/>
                          <a:pt x="3209" y="18675"/>
                          <a:pt x="3919" y="14662"/>
                        </a:cubicBezTo>
                        <a:cubicBezTo>
                          <a:pt x="3919" y="14662"/>
                          <a:pt x="3780" y="18128"/>
                          <a:pt x="6985" y="2182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0" name="任意多边形: 形状 229"/>
                  <p:cNvSpPr/>
                  <p:nvPr/>
                </p:nvSpPr>
                <p:spPr>
                  <a:xfrm>
                    <a:off x="979784" y="1118268"/>
                    <a:ext cx="3758" cy="3749"/>
                  </a:xfrm>
                  <a:custGeom>
                    <a:avLst/>
                    <a:gdLst/>
                    <a:ahLst/>
                    <a:cxnLst/>
                    <a:rect l="0" t="0" r="0" b="0"/>
                    <a:pathLst>
                      <a:path w="3758" h="3749">
                        <a:moveTo>
                          <a:pt x="0" y="1549"/>
                        </a:moveTo>
                        <a:cubicBezTo>
                          <a:pt x="209" y="530"/>
                          <a:pt x="1183" y="-151"/>
                          <a:pt x="2205" y="0"/>
                        </a:cubicBezTo>
                        <a:cubicBezTo>
                          <a:pt x="3227" y="208"/>
                          <a:pt x="3909" y="1180"/>
                          <a:pt x="3729" y="2200"/>
                        </a:cubicBezTo>
                        <a:cubicBezTo>
                          <a:pt x="3549" y="3219"/>
                          <a:pt x="2575" y="3899"/>
                          <a:pt x="1553" y="3720"/>
                        </a:cubicBezTo>
                        <a:cubicBezTo>
                          <a:pt x="531" y="3540"/>
                          <a:pt x="-151" y="2568"/>
                          <a:pt x="0" y="1549"/>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31" name="任意多边形: 形状 230"/>
                  <p:cNvSpPr/>
                  <p:nvPr/>
                </p:nvSpPr>
                <p:spPr>
                  <a:xfrm>
                    <a:off x="976282" y="1088714"/>
                    <a:ext cx="16860" cy="28302"/>
                  </a:xfrm>
                  <a:custGeom>
                    <a:avLst/>
                    <a:gdLst/>
                    <a:ahLst/>
                    <a:cxnLst/>
                    <a:rect l="0" t="0" r="0" b="0"/>
                    <a:pathLst>
                      <a:path w="16860" h="28302">
                        <a:moveTo>
                          <a:pt x="7334" y="19871"/>
                        </a:moveTo>
                        <a:cubicBezTo>
                          <a:pt x="7030" y="19817"/>
                          <a:pt x="5330" y="28162"/>
                          <a:pt x="5041" y="28072"/>
                        </a:cubicBezTo>
                        <a:cubicBezTo>
                          <a:pt x="1102" y="26561"/>
                          <a:pt x="-1014" y="20020"/>
                          <a:pt x="271" y="12750"/>
                        </a:cubicBezTo>
                        <a:cubicBezTo>
                          <a:pt x="1648" y="4964"/>
                          <a:pt x="10919" y="0"/>
                          <a:pt x="10919" y="0"/>
                        </a:cubicBezTo>
                        <a:cubicBezTo>
                          <a:pt x="10919" y="0"/>
                          <a:pt x="17954" y="7832"/>
                          <a:pt x="16577" y="15618"/>
                        </a:cubicBezTo>
                        <a:cubicBezTo>
                          <a:pt x="15283" y="22941"/>
                          <a:pt x="10999" y="28391"/>
                          <a:pt x="6753" y="28373"/>
                        </a:cubicBezTo>
                        <a:cubicBezTo>
                          <a:pt x="6474" y="28393"/>
                          <a:pt x="7608" y="19919"/>
                          <a:pt x="7334" y="19871"/>
                        </a:cubicBezTo>
                        <a:close/>
                        <a:moveTo>
                          <a:pt x="10326" y="3427"/>
                        </a:moveTo>
                        <a:cubicBezTo>
                          <a:pt x="15084" y="8923"/>
                          <a:pt x="14893" y="14088"/>
                          <a:pt x="14893" y="14088"/>
                        </a:cubicBezTo>
                        <a:cubicBezTo>
                          <a:pt x="15950" y="8112"/>
                          <a:pt x="10551" y="2155"/>
                          <a:pt x="10551" y="2155"/>
                        </a:cubicBezTo>
                        <a:cubicBezTo>
                          <a:pt x="10551" y="2155"/>
                          <a:pt x="3435" y="5911"/>
                          <a:pt x="2378" y="11887"/>
                        </a:cubicBezTo>
                        <a:cubicBezTo>
                          <a:pt x="2378" y="11887"/>
                          <a:pt x="3954" y="6965"/>
                          <a:pt x="10326" y="3427"/>
                        </a:cubicBezTo>
                        <a:close/>
                        <a:moveTo>
                          <a:pt x="9770" y="6569"/>
                        </a:moveTo>
                        <a:cubicBezTo>
                          <a:pt x="12965" y="10259"/>
                          <a:pt x="12837" y="13727"/>
                          <a:pt x="12837" y="13727"/>
                        </a:cubicBezTo>
                        <a:cubicBezTo>
                          <a:pt x="13546" y="9714"/>
                          <a:pt x="9921" y="5715"/>
                          <a:pt x="9921" y="5715"/>
                        </a:cubicBezTo>
                        <a:cubicBezTo>
                          <a:pt x="9921" y="5715"/>
                          <a:pt x="5144" y="8236"/>
                          <a:pt x="4434" y="12249"/>
                        </a:cubicBezTo>
                        <a:cubicBezTo>
                          <a:pt x="4434" y="12249"/>
                          <a:pt x="5493" y="8944"/>
                          <a:pt x="9770" y="6569"/>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79" name="组合 178"/>
                <p:cNvGrpSpPr/>
                <p:nvPr/>
              </p:nvGrpSpPr>
              <p:grpSpPr>
                <a:xfrm>
                  <a:off x="1003604" y="1120201"/>
                  <a:ext cx="80925" cy="80634"/>
                  <a:chOff x="1003604" y="1120201"/>
                  <a:chExt cx="80925" cy="80634"/>
                </a:xfrm>
                <a:grpFill/>
              </p:grpSpPr>
              <p:sp>
                <p:nvSpPr>
                  <p:cNvPr id="222" name="任意多边形: 形状 221"/>
                  <p:cNvSpPr/>
                  <p:nvPr/>
                </p:nvSpPr>
                <p:spPr>
                  <a:xfrm>
                    <a:off x="1024012" y="1119948"/>
                    <a:ext cx="23913" cy="36752"/>
                  </a:xfrm>
                  <a:custGeom>
                    <a:avLst/>
                    <a:gdLst/>
                    <a:ahLst/>
                    <a:cxnLst/>
                    <a:rect l="0" t="0" r="0" b="0"/>
                    <a:pathLst>
                      <a:path w="23913" h="36752">
                        <a:moveTo>
                          <a:pt x="14545" y="25796"/>
                        </a:moveTo>
                        <a:cubicBezTo>
                          <a:pt x="14153" y="25939"/>
                          <a:pt x="17810" y="36832"/>
                          <a:pt x="17411" y="36921"/>
                        </a:cubicBezTo>
                        <a:cubicBezTo>
                          <a:pt x="11788" y="37806"/>
                          <a:pt x="4892" y="31588"/>
                          <a:pt x="1477" y="22230"/>
                        </a:cubicBezTo>
                        <a:cubicBezTo>
                          <a:pt x="-2180" y="12206"/>
                          <a:pt x="5343" y="252"/>
                          <a:pt x="5343" y="252"/>
                        </a:cubicBezTo>
                        <a:cubicBezTo>
                          <a:pt x="5343" y="252"/>
                          <a:pt x="18810" y="4586"/>
                          <a:pt x="22468" y="14609"/>
                        </a:cubicBezTo>
                        <a:cubicBezTo>
                          <a:pt x="25907" y="24035"/>
                          <a:pt x="24589" y="33285"/>
                          <a:pt x="19615" y="36121"/>
                        </a:cubicBezTo>
                        <a:cubicBezTo>
                          <a:pt x="19302" y="36332"/>
                          <a:pt x="14897" y="25668"/>
                          <a:pt x="14545" y="25796"/>
                        </a:cubicBezTo>
                        <a:close/>
                        <a:moveTo>
                          <a:pt x="6920" y="4572"/>
                        </a:moveTo>
                        <a:cubicBezTo>
                          <a:pt x="16195" y="7792"/>
                          <a:pt x="19466" y="13954"/>
                          <a:pt x="19466" y="13954"/>
                        </a:cubicBezTo>
                        <a:cubicBezTo>
                          <a:pt x="16658" y="6261"/>
                          <a:pt x="6322" y="2935"/>
                          <a:pt x="6322" y="2935"/>
                        </a:cubicBezTo>
                        <a:cubicBezTo>
                          <a:pt x="6322" y="2935"/>
                          <a:pt x="548" y="12110"/>
                          <a:pt x="3355" y="19803"/>
                        </a:cubicBezTo>
                        <a:cubicBezTo>
                          <a:pt x="3355" y="19803"/>
                          <a:pt x="1868" y="12993"/>
                          <a:pt x="6920" y="4572"/>
                        </a:cubicBezTo>
                        <a:close/>
                        <a:moveTo>
                          <a:pt x="8395" y="8616"/>
                        </a:moveTo>
                        <a:cubicBezTo>
                          <a:pt x="14623" y="10778"/>
                          <a:pt x="16819" y="14915"/>
                          <a:pt x="16819" y="14915"/>
                        </a:cubicBezTo>
                        <a:cubicBezTo>
                          <a:pt x="14934" y="9750"/>
                          <a:pt x="7994" y="7517"/>
                          <a:pt x="7994" y="7517"/>
                        </a:cubicBezTo>
                        <a:cubicBezTo>
                          <a:pt x="7994" y="7517"/>
                          <a:pt x="4117" y="13677"/>
                          <a:pt x="6002" y="18842"/>
                        </a:cubicBezTo>
                        <a:cubicBezTo>
                          <a:pt x="6002" y="18842"/>
                          <a:pt x="5004" y="14270"/>
                          <a:pt x="8395" y="861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3" name="任意多边形: 形状 222"/>
                  <p:cNvSpPr/>
                  <p:nvPr/>
                </p:nvSpPr>
                <p:spPr>
                  <a:xfrm>
                    <a:off x="1039733" y="1164099"/>
                    <a:ext cx="23914" cy="36735"/>
                  </a:xfrm>
                  <a:custGeom>
                    <a:avLst/>
                    <a:gdLst/>
                    <a:ahLst/>
                    <a:cxnLst/>
                    <a:rect l="0" t="0" r="0" b="0"/>
                    <a:pathLst>
                      <a:path w="23914" h="36735">
                        <a:moveTo>
                          <a:pt x="9632" y="11268"/>
                        </a:moveTo>
                        <a:cubicBezTo>
                          <a:pt x="9241" y="11410"/>
                          <a:pt x="5022" y="0"/>
                          <a:pt x="4660" y="908"/>
                        </a:cubicBezTo>
                        <a:cubicBezTo>
                          <a:pt x="0" y="3836"/>
                          <a:pt x="-1494" y="13020"/>
                          <a:pt x="1921" y="22378"/>
                        </a:cubicBezTo>
                        <a:cubicBezTo>
                          <a:pt x="5578" y="32402"/>
                          <a:pt x="19045" y="36735"/>
                          <a:pt x="19045" y="36735"/>
                        </a:cubicBezTo>
                        <a:cubicBezTo>
                          <a:pt x="19045" y="36735"/>
                          <a:pt x="26569" y="24781"/>
                          <a:pt x="22911" y="14758"/>
                        </a:cubicBezTo>
                        <a:cubicBezTo>
                          <a:pt x="19472" y="5332"/>
                          <a:pt x="12501" y="-908"/>
                          <a:pt x="6863" y="0"/>
                        </a:cubicBezTo>
                        <a:cubicBezTo>
                          <a:pt x="6488" y="0"/>
                          <a:pt x="9985" y="11140"/>
                          <a:pt x="9632" y="11268"/>
                        </a:cubicBezTo>
                        <a:close/>
                        <a:moveTo>
                          <a:pt x="17469" y="32415"/>
                        </a:moveTo>
                        <a:cubicBezTo>
                          <a:pt x="22499" y="24002"/>
                          <a:pt x="21033" y="17184"/>
                          <a:pt x="21033" y="17184"/>
                        </a:cubicBezTo>
                        <a:cubicBezTo>
                          <a:pt x="23841" y="24878"/>
                          <a:pt x="18066" y="34052"/>
                          <a:pt x="18066" y="34052"/>
                        </a:cubicBezTo>
                        <a:cubicBezTo>
                          <a:pt x="18066" y="34052"/>
                          <a:pt x="7730" y="30726"/>
                          <a:pt x="4923" y="23033"/>
                        </a:cubicBezTo>
                        <a:cubicBezTo>
                          <a:pt x="4923" y="23033"/>
                          <a:pt x="8173" y="29204"/>
                          <a:pt x="17469" y="32415"/>
                        </a:cubicBezTo>
                        <a:close/>
                        <a:moveTo>
                          <a:pt x="15993" y="28371"/>
                        </a:moveTo>
                        <a:cubicBezTo>
                          <a:pt x="19371" y="22723"/>
                          <a:pt x="18386" y="18145"/>
                          <a:pt x="18386" y="18145"/>
                        </a:cubicBezTo>
                        <a:cubicBezTo>
                          <a:pt x="20271" y="23310"/>
                          <a:pt x="16394" y="29470"/>
                          <a:pt x="16394" y="29470"/>
                        </a:cubicBezTo>
                        <a:cubicBezTo>
                          <a:pt x="16394" y="29470"/>
                          <a:pt x="9455" y="27237"/>
                          <a:pt x="7570" y="22072"/>
                        </a:cubicBezTo>
                        <a:cubicBezTo>
                          <a:pt x="7570" y="22072"/>
                          <a:pt x="9752" y="26215"/>
                          <a:pt x="15993" y="2837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4" name="任意多边形: 形状 223"/>
                  <p:cNvSpPr/>
                  <p:nvPr/>
                </p:nvSpPr>
                <p:spPr>
                  <a:xfrm>
                    <a:off x="1003604" y="1156210"/>
                    <a:ext cx="36829" cy="23853"/>
                  </a:xfrm>
                  <a:custGeom>
                    <a:avLst/>
                    <a:gdLst/>
                    <a:ahLst/>
                    <a:cxnLst/>
                    <a:rect l="0" t="0" r="0" b="0"/>
                    <a:pathLst>
                      <a:path w="36829" h="23853">
                        <a:moveTo>
                          <a:pt x="25532" y="9608"/>
                        </a:moveTo>
                        <a:cubicBezTo>
                          <a:pt x="25390" y="9217"/>
                          <a:pt x="36106" y="5009"/>
                          <a:pt x="35918" y="4648"/>
                        </a:cubicBezTo>
                        <a:cubicBezTo>
                          <a:pt x="32983" y="0"/>
                          <a:pt x="23775" y="-1490"/>
                          <a:pt x="14393" y="1916"/>
                        </a:cubicBezTo>
                        <a:cubicBezTo>
                          <a:pt x="4344" y="5564"/>
                          <a:pt x="0" y="18997"/>
                          <a:pt x="0" y="18997"/>
                        </a:cubicBezTo>
                        <a:cubicBezTo>
                          <a:pt x="0" y="18997"/>
                          <a:pt x="11984" y="26501"/>
                          <a:pt x="22033" y="22853"/>
                        </a:cubicBezTo>
                        <a:cubicBezTo>
                          <a:pt x="31483" y="19422"/>
                          <a:pt x="37740" y="12469"/>
                          <a:pt x="36720" y="6845"/>
                        </a:cubicBezTo>
                        <a:cubicBezTo>
                          <a:pt x="36682" y="6471"/>
                          <a:pt x="25661" y="9959"/>
                          <a:pt x="25532" y="9608"/>
                        </a:cubicBezTo>
                        <a:close/>
                        <a:moveTo>
                          <a:pt x="4331" y="17424"/>
                        </a:moveTo>
                        <a:cubicBezTo>
                          <a:pt x="12765" y="22442"/>
                          <a:pt x="19601" y="20980"/>
                          <a:pt x="19601" y="20980"/>
                        </a:cubicBezTo>
                        <a:cubicBezTo>
                          <a:pt x="11888" y="23780"/>
                          <a:pt x="2690" y="18020"/>
                          <a:pt x="2690" y="18020"/>
                        </a:cubicBezTo>
                        <a:cubicBezTo>
                          <a:pt x="2690" y="18020"/>
                          <a:pt x="6024" y="7710"/>
                          <a:pt x="13737" y="4910"/>
                        </a:cubicBezTo>
                        <a:cubicBezTo>
                          <a:pt x="13737" y="4910"/>
                          <a:pt x="7551" y="8152"/>
                          <a:pt x="4331" y="17424"/>
                        </a:cubicBezTo>
                        <a:close/>
                        <a:moveTo>
                          <a:pt x="8385" y="15952"/>
                        </a:moveTo>
                        <a:cubicBezTo>
                          <a:pt x="14048" y="19321"/>
                          <a:pt x="18637" y="18339"/>
                          <a:pt x="18637" y="18339"/>
                        </a:cubicBezTo>
                        <a:cubicBezTo>
                          <a:pt x="13459" y="20219"/>
                          <a:pt x="7283" y="16352"/>
                          <a:pt x="7283" y="16352"/>
                        </a:cubicBezTo>
                        <a:cubicBezTo>
                          <a:pt x="7283" y="16352"/>
                          <a:pt x="9522" y="9431"/>
                          <a:pt x="14700" y="7551"/>
                        </a:cubicBezTo>
                        <a:cubicBezTo>
                          <a:pt x="14700" y="7551"/>
                          <a:pt x="10547" y="9727"/>
                          <a:pt x="8385" y="1595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5" name="任意多边形: 形状 224"/>
                  <p:cNvSpPr/>
                  <p:nvPr/>
                </p:nvSpPr>
                <p:spPr>
                  <a:xfrm>
                    <a:off x="1041531" y="1157989"/>
                    <a:ext cx="5070" cy="5058"/>
                  </a:xfrm>
                  <a:custGeom>
                    <a:avLst/>
                    <a:gdLst/>
                    <a:ahLst/>
                    <a:cxnLst/>
                    <a:rect l="0" t="0" r="0" b="0"/>
                    <a:pathLst>
                      <a:path w="5070" h="5058">
                        <a:moveTo>
                          <a:pt x="1668" y="153"/>
                        </a:moveTo>
                        <a:cubicBezTo>
                          <a:pt x="2984" y="-324"/>
                          <a:pt x="4438" y="352"/>
                          <a:pt x="4917" y="1664"/>
                        </a:cubicBezTo>
                        <a:cubicBezTo>
                          <a:pt x="5396" y="2976"/>
                          <a:pt x="4717" y="4427"/>
                          <a:pt x="3402" y="4904"/>
                        </a:cubicBezTo>
                        <a:cubicBezTo>
                          <a:pt x="2087" y="5382"/>
                          <a:pt x="632" y="4705"/>
                          <a:pt x="154" y="3393"/>
                        </a:cubicBezTo>
                        <a:cubicBezTo>
                          <a:pt x="-325" y="2081"/>
                          <a:pt x="353" y="631"/>
                          <a:pt x="1668" y="15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6" name="任意多边形: 形状 225"/>
                  <p:cNvSpPr/>
                  <p:nvPr/>
                </p:nvSpPr>
                <p:spPr>
                  <a:xfrm>
                    <a:off x="1047936" y="1140498"/>
                    <a:ext cx="36846" cy="23853"/>
                  </a:xfrm>
                  <a:custGeom>
                    <a:avLst/>
                    <a:gdLst/>
                    <a:ahLst/>
                    <a:cxnLst/>
                    <a:rect l="0" t="0" r="0" b="0"/>
                    <a:pathLst>
                      <a:path w="36846" h="23853">
                        <a:moveTo>
                          <a:pt x="10984" y="14508"/>
                        </a:moveTo>
                        <a:cubicBezTo>
                          <a:pt x="10841" y="14117"/>
                          <a:pt x="0" y="17765"/>
                          <a:pt x="-169" y="17367"/>
                        </a:cubicBezTo>
                        <a:cubicBezTo>
                          <a:pt x="-1056" y="11758"/>
                          <a:pt x="5178" y="4880"/>
                          <a:pt x="14560" y="1474"/>
                        </a:cubicBezTo>
                        <a:cubicBezTo>
                          <a:pt x="24609" y="-2175"/>
                          <a:pt x="36593" y="5330"/>
                          <a:pt x="36593" y="5330"/>
                        </a:cubicBezTo>
                        <a:cubicBezTo>
                          <a:pt x="36593" y="5330"/>
                          <a:pt x="32249" y="18762"/>
                          <a:pt x="22200" y="22411"/>
                        </a:cubicBezTo>
                        <a:cubicBezTo>
                          <a:pt x="12750" y="25841"/>
                          <a:pt x="3476" y="24526"/>
                          <a:pt x="633" y="19565"/>
                        </a:cubicBezTo>
                        <a:cubicBezTo>
                          <a:pt x="421" y="19253"/>
                          <a:pt x="11112" y="14859"/>
                          <a:pt x="10984" y="14508"/>
                        </a:cubicBezTo>
                        <a:close/>
                        <a:moveTo>
                          <a:pt x="32262" y="6902"/>
                        </a:moveTo>
                        <a:cubicBezTo>
                          <a:pt x="29035" y="16154"/>
                          <a:pt x="22856" y="19416"/>
                          <a:pt x="22856" y="19416"/>
                        </a:cubicBezTo>
                        <a:cubicBezTo>
                          <a:pt x="30569" y="16616"/>
                          <a:pt x="33903" y="6306"/>
                          <a:pt x="33903" y="6306"/>
                        </a:cubicBezTo>
                        <a:cubicBezTo>
                          <a:pt x="33903" y="6306"/>
                          <a:pt x="24705" y="546"/>
                          <a:pt x="16992" y="3347"/>
                        </a:cubicBezTo>
                        <a:cubicBezTo>
                          <a:pt x="16992" y="3347"/>
                          <a:pt x="23820" y="1863"/>
                          <a:pt x="32262" y="6902"/>
                        </a:cubicBezTo>
                        <a:close/>
                        <a:moveTo>
                          <a:pt x="28208" y="8374"/>
                        </a:moveTo>
                        <a:cubicBezTo>
                          <a:pt x="26041" y="14586"/>
                          <a:pt x="21893" y="16776"/>
                          <a:pt x="21893" y="16776"/>
                        </a:cubicBezTo>
                        <a:cubicBezTo>
                          <a:pt x="27071" y="14896"/>
                          <a:pt x="29310" y="7974"/>
                          <a:pt x="29310" y="7974"/>
                        </a:cubicBezTo>
                        <a:cubicBezTo>
                          <a:pt x="29310" y="7974"/>
                          <a:pt x="23134" y="4107"/>
                          <a:pt x="17956" y="5987"/>
                        </a:cubicBezTo>
                        <a:cubicBezTo>
                          <a:pt x="17956" y="5987"/>
                          <a:pt x="22540" y="4991"/>
                          <a:pt x="28208" y="837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0" name="组合 179"/>
                <p:cNvGrpSpPr/>
                <p:nvPr/>
              </p:nvGrpSpPr>
              <p:grpSpPr>
                <a:xfrm>
                  <a:off x="1059494" y="1049403"/>
                  <a:ext cx="156473" cy="155909"/>
                  <a:chOff x="1059494" y="1049403"/>
                  <a:chExt cx="156473" cy="155909"/>
                </a:xfrm>
                <a:grpFill/>
              </p:grpSpPr>
              <p:sp>
                <p:nvSpPr>
                  <p:cNvPr id="217" name="任意多边形: 形状 216"/>
                  <p:cNvSpPr/>
                  <p:nvPr/>
                </p:nvSpPr>
                <p:spPr>
                  <a:xfrm>
                    <a:off x="1098952" y="1134754"/>
                    <a:ext cx="46239" cy="71030"/>
                  </a:xfrm>
                  <a:custGeom>
                    <a:avLst/>
                    <a:gdLst/>
                    <a:ahLst/>
                    <a:cxnLst/>
                    <a:rect l="0" t="0" r="0" b="0"/>
                    <a:pathLst>
                      <a:path w="46239" h="71030">
                        <a:moveTo>
                          <a:pt x="28532" y="21316"/>
                        </a:moveTo>
                        <a:cubicBezTo>
                          <a:pt x="29289" y="21591"/>
                          <a:pt x="37447" y="922"/>
                          <a:pt x="38148" y="1285"/>
                        </a:cubicBezTo>
                        <a:cubicBezTo>
                          <a:pt x="47580" y="6945"/>
                          <a:pt x="50045" y="24704"/>
                          <a:pt x="43443" y="42799"/>
                        </a:cubicBezTo>
                        <a:cubicBezTo>
                          <a:pt x="36371" y="62180"/>
                          <a:pt x="10332" y="70559"/>
                          <a:pt x="10332" y="70559"/>
                        </a:cubicBezTo>
                        <a:cubicBezTo>
                          <a:pt x="10332" y="70559"/>
                          <a:pt x="-4215" y="47445"/>
                          <a:pt x="2857" y="28064"/>
                        </a:cubicBezTo>
                        <a:cubicBezTo>
                          <a:pt x="9508" y="9839"/>
                          <a:pt x="22986" y="-2228"/>
                          <a:pt x="33887" y="-262"/>
                        </a:cubicBezTo>
                        <a:cubicBezTo>
                          <a:pt x="34613" y="-188"/>
                          <a:pt x="27851" y="21068"/>
                          <a:pt x="28532" y="21316"/>
                        </a:cubicBezTo>
                        <a:close/>
                        <a:moveTo>
                          <a:pt x="13380" y="62206"/>
                        </a:moveTo>
                        <a:cubicBezTo>
                          <a:pt x="3653" y="45939"/>
                          <a:pt x="6488" y="32756"/>
                          <a:pt x="6488" y="32756"/>
                        </a:cubicBezTo>
                        <a:cubicBezTo>
                          <a:pt x="1060" y="47631"/>
                          <a:pt x="12225" y="65371"/>
                          <a:pt x="12225" y="65371"/>
                        </a:cubicBezTo>
                        <a:cubicBezTo>
                          <a:pt x="12225" y="65371"/>
                          <a:pt x="32210" y="58940"/>
                          <a:pt x="37639" y="44065"/>
                        </a:cubicBezTo>
                        <a:cubicBezTo>
                          <a:pt x="37639" y="44065"/>
                          <a:pt x="31355" y="55996"/>
                          <a:pt x="13380" y="62206"/>
                        </a:cubicBezTo>
                        <a:close/>
                        <a:moveTo>
                          <a:pt x="16233" y="54386"/>
                        </a:moveTo>
                        <a:cubicBezTo>
                          <a:pt x="9703" y="43465"/>
                          <a:pt x="11606" y="34614"/>
                          <a:pt x="11606" y="34614"/>
                        </a:cubicBezTo>
                        <a:cubicBezTo>
                          <a:pt x="7962" y="44601"/>
                          <a:pt x="15458" y="56511"/>
                          <a:pt x="15458" y="56511"/>
                        </a:cubicBezTo>
                        <a:cubicBezTo>
                          <a:pt x="15458" y="56511"/>
                          <a:pt x="28876" y="52194"/>
                          <a:pt x="32520" y="42206"/>
                        </a:cubicBezTo>
                        <a:cubicBezTo>
                          <a:pt x="32520" y="42206"/>
                          <a:pt x="28301" y="50217"/>
                          <a:pt x="16233" y="5438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8" name="任意多边形: 形状 217"/>
                  <p:cNvSpPr/>
                  <p:nvPr/>
                </p:nvSpPr>
                <p:spPr>
                  <a:xfrm>
                    <a:off x="1129352" y="1049403"/>
                    <a:ext cx="46238" cy="71063"/>
                  </a:xfrm>
                  <a:custGeom>
                    <a:avLst/>
                    <a:gdLst/>
                    <a:ahLst/>
                    <a:cxnLst/>
                    <a:rect l="0" t="0" r="0" b="0"/>
                    <a:pathLst>
                      <a:path w="46238" h="71063">
                        <a:moveTo>
                          <a:pt x="19033" y="49391"/>
                        </a:moveTo>
                        <a:cubicBezTo>
                          <a:pt x="19790" y="49666"/>
                          <a:pt x="12719" y="70729"/>
                          <a:pt x="13490" y="70901"/>
                        </a:cubicBezTo>
                        <a:cubicBezTo>
                          <a:pt x="24363" y="72613"/>
                          <a:pt x="37696" y="60589"/>
                          <a:pt x="44299" y="42494"/>
                        </a:cubicBezTo>
                        <a:cubicBezTo>
                          <a:pt x="51371" y="23113"/>
                          <a:pt x="36824" y="0"/>
                          <a:pt x="36824" y="0"/>
                        </a:cubicBezTo>
                        <a:cubicBezTo>
                          <a:pt x="36824" y="0"/>
                          <a:pt x="10785" y="8379"/>
                          <a:pt x="3713" y="27760"/>
                        </a:cubicBezTo>
                        <a:cubicBezTo>
                          <a:pt x="-2937" y="45986"/>
                          <a:pt x="0" y="63871"/>
                          <a:pt x="9230" y="69354"/>
                        </a:cubicBezTo>
                        <a:cubicBezTo>
                          <a:pt x="9833" y="69762"/>
                          <a:pt x="18351" y="49144"/>
                          <a:pt x="19033" y="49391"/>
                        </a:cubicBezTo>
                        <a:close/>
                        <a:moveTo>
                          <a:pt x="33776" y="8353"/>
                        </a:moveTo>
                        <a:cubicBezTo>
                          <a:pt x="15842" y="14578"/>
                          <a:pt x="9518" y="26494"/>
                          <a:pt x="9518" y="26494"/>
                        </a:cubicBezTo>
                        <a:cubicBezTo>
                          <a:pt x="14946" y="11619"/>
                          <a:pt x="34931" y="5187"/>
                          <a:pt x="34931" y="5187"/>
                        </a:cubicBezTo>
                        <a:cubicBezTo>
                          <a:pt x="34931" y="5187"/>
                          <a:pt x="46097" y="22928"/>
                          <a:pt x="40669" y="37803"/>
                        </a:cubicBezTo>
                        <a:cubicBezTo>
                          <a:pt x="40669" y="37803"/>
                          <a:pt x="43544" y="24635"/>
                          <a:pt x="33776" y="8353"/>
                        </a:cubicBezTo>
                        <a:close/>
                        <a:moveTo>
                          <a:pt x="30923" y="16172"/>
                        </a:moveTo>
                        <a:cubicBezTo>
                          <a:pt x="18882" y="20352"/>
                          <a:pt x="14636" y="28352"/>
                          <a:pt x="14636" y="28352"/>
                        </a:cubicBezTo>
                        <a:cubicBezTo>
                          <a:pt x="18280" y="18365"/>
                          <a:pt x="31698" y="14047"/>
                          <a:pt x="31698" y="14047"/>
                        </a:cubicBezTo>
                        <a:cubicBezTo>
                          <a:pt x="31698" y="14047"/>
                          <a:pt x="39195" y="25958"/>
                          <a:pt x="35550" y="35945"/>
                        </a:cubicBezTo>
                        <a:cubicBezTo>
                          <a:pt x="35550" y="35945"/>
                          <a:pt x="37481" y="27104"/>
                          <a:pt x="30923" y="1617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9" name="任意多边形: 形状 218"/>
                  <p:cNvSpPr/>
                  <p:nvPr/>
                </p:nvSpPr>
                <p:spPr>
                  <a:xfrm>
                    <a:off x="1144722" y="1119031"/>
                    <a:ext cx="71244" cy="46121"/>
                  </a:xfrm>
                  <a:custGeom>
                    <a:avLst/>
                    <a:gdLst/>
                    <a:ahLst/>
                    <a:cxnLst/>
                    <a:rect l="0" t="0" r="0" b="0"/>
                    <a:pathLst>
                      <a:path w="71244" h="46121">
                        <a:moveTo>
                          <a:pt x="21727" y="18984"/>
                        </a:moveTo>
                        <a:cubicBezTo>
                          <a:pt x="21451" y="19740"/>
                          <a:pt x="0" y="12687"/>
                          <a:pt x="0" y="13456"/>
                        </a:cubicBezTo>
                        <a:cubicBezTo>
                          <a:pt x="-1554" y="24302"/>
                          <a:pt x="10500" y="37601"/>
                          <a:pt x="28641" y="44186"/>
                        </a:cubicBezTo>
                        <a:cubicBezTo>
                          <a:pt x="48071" y="51240"/>
                          <a:pt x="71244" y="36730"/>
                          <a:pt x="71244" y="36730"/>
                        </a:cubicBezTo>
                        <a:cubicBezTo>
                          <a:pt x="71244" y="36730"/>
                          <a:pt x="62843" y="10758"/>
                          <a:pt x="43413" y="3704"/>
                        </a:cubicBezTo>
                        <a:cubicBezTo>
                          <a:pt x="25141" y="-2930"/>
                          <a:pt x="7210" y="0"/>
                          <a:pt x="1713" y="9206"/>
                        </a:cubicBezTo>
                        <a:cubicBezTo>
                          <a:pt x="1304" y="9808"/>
                          <a:pt x="21975" y="18304"/>
                          <a:pt x="21727" y="18984"/>
                        </a:cubicBezTo>
                        <a:close/>
                        <a:moveTo>
                          <a:pt x="62870" y="33690"/>
                        </a:moveTo>
                        <a:cubicBezTo>
                          <a:pt x="56629" y="15801"/>
                          <a:pt x="44682" y="9493"/>
                          <a:pt x="44682" y="9493"/>
                        </a:cubicBezTo>
                        <a:cubicBezTo>
                          <a:pt x="59596" y="14908"/>
                          <a:pt x="66043" y="34842"/>
                          <a:pt x="66043" y="34842"/>
                        </a:cubicBezTo>
                        <a:cubicBezTo>
                          <a:pt x="66043" y="34842"/>
                          <a:pt x="48258" y="45979"/>
                          <a:pt x="33344" y="40565"/>
                        </a:cubicBezTo>
                        <a:cubicBezTo>
                          <a:pt x="33344" y="40565"/>
                          <a:pt x="46546" y="43433"/>
                          <a:pt x="62870" y="33690"/>
                        </a:cubicBezTo>
                        <a:close/>
                        <a:moveTo>
                          <a:pt x="55030" y="30844"/>
                        </a:moveTo>
                        <a:cubicBezTo>
                          <a:pt x="50840" y="18834"/>
                          <a:pt x="42819" y="14599"/>
                          <a:pt x="42819" y="14599"/>
                        </a:cubicBezTo>
                        <a:cubicBezTo>
                          <a:pt x="52832" y="18234"/>
                          <a:pt x="57161" y="31618"/>
                          <a:pt x="57161" y="31618"/>
                        </a:cubicBezTo>
                        <a:cubicBezTo>
                          <a:pt x="57161" y="31618"/>
                          <a:pt x="45220" y="39095"/>
                          <a:pt x="35207" y="35460"/>
                        </a:cubicBezTo>
                        <a:cubicBezTo>
                          <a:pt x="35207" y="35460"/>
                          <a:pt x="44071" y="37385"/>
                          <a:pt x="55030" y="3084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0" name="任意多边形: 形状 219"/>
                  <p:cNvSpPr/>
                  <p:nvPr/>
                </p:nvSpPr>
                <p:spPr>
                  <a:xfrm>
                    <a:off x="1132828" y="1122468"/>
                    <a:ext cx="9804" cy="9779"/>
                  </a:xfrm>
                  <a:custGeom>
                    <a:avLst/>
                    <a:gdLst/>
                    <a:ahLst/>
                    <a:cxnLst/>
                    <a:rect l="0" t="0" r="0" b="0"/>
                    <a:pathLst>
                      <a:path w="9804" h="9779">
                        <a:moveTo>
                          <a:pt x="3226" y="9483"/>
                        </a:moveTo>
                        <a:cubicBezTo>
                          <a:pt x="683" y="8560"/>
                          <a:pt x="-629" y="5755"/>
                          <a:pt x="297" y="3218"/>
                        </a:cubicBezTo>
                        <a:cubicBezTo>
                          <a:pt x="1223" y="681"/>
                          <a:pt x="4035" y="-627"/>
                          <a:pt x="6578" y="296"/>
                        </a:cubicBezTo>
                        <a:cubicBezTo>
                          <a:pt x="9121" y="1219"/>
                          <a:pt x="10433" y="4024"/>
                          <a:pt x="9507" y="6561"/>
                        </a:cubicBezTo>
                        <a:cubicBezTo>
                          <a:pt x="8581" y="9098"/>
                          <a:pt x="5769" y="10406"/>
                          <a:pt x="3226" y="948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21" name="任意多边形: 形状 220"/>
                  <p:cNvSpPr/>
                  <p:nvPr/>
                </p:nvSpPr>
                <p:spPr>
                  <a:xfrm>
                    <a:off x="1059021" y="1088649"/>
                    <a:ext cx="71211" cy="46122"/>
                  </a:xfrm>
                  <a:custGeom>
                    <a:avLst/>
                    <a:gdLst/>
                    <a:ahLst/>
                    <a:cxnLst/>
                    <a:rect l="0" t="0" r="0" b="0"/>
                    <a:pathLst>
                      <a:path w="71211" h="46122">
                        <a:moveTo>
                          <a:pt x="49841" y="28460"/>
                        </a:moveTo>
                        <a:cubicBezTo>
                          <a:pt x="49565" y="29215"/>
                          <a:pt x="70286" y="37351"/>
                          <a:pt x="69923" y="38051"/>
                        </a:cubicBezTo>
                        <a:cubicBezTo>
                          <a:pt x="64248" y="47459"/>
                          <a:pt x="46444" y="49918"/>
                          <a:pt x="28303" y="43333"/>
                        </a:cubicBezTo>
                        <a:cubicBezTo>
                          <a:pt x="8873" y="36279"/>
                          <a:pt x="472" y="10306"/>
                          <a:pt x="472" y="10306"/>
                        </a:cubicBezTo>
                        <a:cubicBezTo>
                          <a:pt x="472" y="10306"/>
                          <a:pt x="23645" y="-4204"/>
                          <a:pt x="43075" y="2850"/>
                        </a:cubicBezTo>
                        <a:cubicBezTo>
                          <a:pt x="61348" y="9483"/>
                          <a:pt x="73445" y="22928"/>
                          <a:pt x="71474" y="33801"/>
                        </a:cubicBezTo>
                        <a:cubicBezTo>
                          <a:pt x="71399" y="34525"/>
                          <a:pt x="50089" y="27780"/>
                          <a:pt x="49841" y="28460"/>
                        </a:cubicBezTo>
                        <a:close/>
                        <a:moveTo>
                          <a:pt x="8846" y="13346"/>
                        </a:moveTo>
                        <a:cubicBezTo>
                          <a:pt x="25155" y="3644"/>
                          <a:pt x="38372" y="6471"/>
                          <a:pt x="38372" y="6471"/>
                        </a:cubicBezTo>
                        <a:cubicBezTo>
                          <a:pt x="23459" y="1057"/>
                          <a:pt x="5673" y="12194"/>
                          <a:pt x="5673" y="12194"/>
                        </a:cubicBezTo>
                        <a:cubicBezTo>
                          <a:pt x="5673" y="12194"/>
                          <a:pt x="12120" y="32129"/>
                          <a:pt x="27034" y="37543"/>
                        </a:cubicBezTo>
                        <a:cubicBezTo>
                          <a:pt x="27034" y="37543"/>
                          <a:pt x="15073" y="31275"/>
                          <a:pt x="8846" y="13346"/>
                        </a:cubicBezTo>
                        <a:close/>
                        <a:moveTo>
                          <a:pt x="16686" y="16192"/>
                        </a:moveTo>
                        <a:cubicBezTo>
                          <a:pt x="27636" y="9678"/>
                          <a:pt x="36509" y="11576"/>
                          <a:pt x="36509" y="11576"/>
                        </a:cubicBezTo>
                        <a:cubicBezTo>
                          <a:pt x="26496" y="7941"/>
                          <a:pt x="14556" y="15419"/>
                          <a:pt x="14556" y="15419"/>
                        </a:cubicBezTo>
                        <a:cubicBezTo>
                          <a:pt x="14556" y="15419"/>
                          <a:pt x="18884" y="28803"/>
                          <a:pt x="28897" y="32438"/>
                        </a:cubicBezTo>
                        <a:cubicBezTo>
                          <a:pt x="28897" y="32438"/>
                          <a:pt x="20866" y="28230"/>
                          <a:pt x="16686" y="16192"/>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1" name="组合 180"/>
                <p:cNvGrpSpPr/>
                <p:nvPr/>
              </p:nvGrpSpPr>
              <p:grpSpPr>
                <a:xfrm>
                  <a:off x="1081224" y="1034852"/>
                  <a:ext cx="42248" cy="42185"/>
                  <a:chOff x="1081224" y="1034852"/>
                  <a:chExt cx="42248" cy="42185"/>
                </a:xfrm>
                <a:grpFill/>
              </p:grpSpPr>
              <p:sp>
                <p:nvSpPr>
                  <p:cNvPr id="212" name="任意多边形: 形状 211"/>
                  <p:cNvSpPr/>
                  <p:nvPr/>
                </p:nvSpPr>
                <p:spPr>
                  <a:xfrm>
                    <a:off x="1081096" y="1045491"/>
                    <a:ext cx="19247" cy="12466"/>
                  </a:xfrm>
                  <a:custGeom>
                    <a:avLst/>
                    <a:gdLst/>
                    <a:ahLst/>
                    <a:cxnLst/>
                    <a:rect l="0" t="0" r="0" b="0"/>
                    <a:pathLst>
                      <a:path w="19247" h="12466">
                        <a:moveTo>
                          <a:pt x="13471" y="7692"/>
                        </a:moveTo>
                        <a:cubicBezTo>
                          <a:pt x="13397" y="7896"/>
                          <a:pt x="18997" y="10096"/>
                          <a:pt x="18899" y="10285"/>
                        </a:cubicBezTo>
                        <a:cubicBezTo>
                          <a:pt x="17365" y="12828"/>
                          <a:pt x="12553" y="13492"/>
                          <a:pt x="7650" y="11712"/>
                        </a:cubicBezTo>
                        <a:cubicBezTo>
                          <a:pt x="2398" y="9806"/>
                          <a:pt x="128" y="2786"/>
                          <a:pt x="128" y="2786"/>
                        </a:cubicBezTo>
                        <a:cubicBezTo>
                          <a:pt x="128" y="2786"/>
                          <a:pt x="6391" y="-1136"/>
                          <a:pt x="11643" y="770"/>
                        </a:cubicBezTo>
                        <a:cubicBezTo>
                          <a:pt x="16581" y="2563"/>
                          <a:pt x="19851" y="6197"/>
                          <a:pt x="19318" y="9136"/>
                        </a:cubicBezTo>
                        <a:cubicBezTo>
                          <a:pt x="19298" y="9332"/>
                          <a:pt x="13538" y="7509"/>
                          <a:pt x="13471" y="7692"/>
                        </a:cubicBezTo>
                        <a:close/>
                        <a:moveTo>
                          <a:pt x="2391" y="3607"/>
                        </a:moveTo>
                        <a:cubicBezTo>
                          <a:pt x="6799" y="985"/>
                          <a:pt x="10371" y="1749"/>
                          <a:pt x="10371" y="1749"/>
                        </a:cubicBezTo>
                        <a:cubicBezTo>
                          <a:pt x="6341" y="286"/>
                          <a:pt x="1533" y="3296"/>
                          <a:pt x="1533" y="3296"/>
                        </a:cubicBezTo>
                        <a:cubicBezTo>
                          <a:pt x="1533" y="3296"/>
                          <a:pt x="3276" y="8684"/>
                          <a:pt x="7307" y="10147"/>
                        </a:cubicBezTo>
                        <a:cubicBezTo>
                          <a:pt x="7307" y="10147"/>
                          <a:pt x="4074" y="8453"/>
                          <a:pt x="2391" y="3607"/>
                        </a:cubicBezTo>
                        <a:close/>
                        <a:moveTo>
                          <a:pt x="4510" y="4377"/>
                        </a:moveTo>
                        <a:cubicBezTo>
                          <a:pt x="7470" y="2616"/>
                          <a:pt x="9868" y="3129"/>
                          <a:pt x="9868" y="3129"/>
                        </a:cubicBezTo>
                        <a:cubicBezTo>
                          <a:pt x="7162" y="2146"/>
                          <a:pt x="3934" y="4167"/>
                          <a:pt x="3934" y="4167"/>
                        </a:cubicBezTo>
                        <a:cubicBezTo>
                          <a:pt x="3934" y="4167"/>
                          <a:pt x="5104" y="7785"/>
                          <a:pt x="7810" y="8768"/>
                        </a:cubicBezTo>
                        <a:cubicBezTo>
                          <a:pt x="7810" y="8768"/>
                          <a:pt x="5640" y="7630"/>
                          <a:pt x="4510" y="437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3" name="任意多边形: 形状 212"/>
                  <p:cNvSpPr/>
                  <p:nvPr/>
                </p:nvSpPr>
                <p:spPr>
                  <a:xfrm>
                    <a:off x="1104215" y="1053686"/>
                    <a:ext cx="19256" cy="12466"/>
                  </a:xfrm>
                  <a:custGeom>
                    <a:avLst/>
                    <a:gdLst/>
                    <a:ahLst/>
                    <a:cxnLst/>
                    <a:rect l="0" t="0" r="0" b="0"/>
                    <a:pathLst>
                      <a:path w="19256" h="12466">
                        <a:moveTo>
                          <a:pt x="5872" y="5131"/>
                        </a:moveTo>
                        <a:cubicBezTo>
                          <a:pt x="5798" y="5335"/>
                          <a:pt x="0" y="3429"/>
                          <a:pt x="0" y="3637"/>
                        </a:cubicBezTo>
                        <a:cubicBezTo>
                          <a:pt x="0" y="6568"/>
                          <a:pt x="2838" y="10163"/>
                          <a:pt x="7741" y="11943"/>
                        </a:cubicBezTo>
                        <a:cubicBezTo>
                          <a:pt x="12993" y="13850"/>
                          <a:pt x="19256" y="9928"/>
                          <a:pt x="19256" y="9928"/>
                        </a:cubicBezTo>
                        <a:cubicBezTo>
                          <a:pt x="19256" y="9928"/>
                          <a:pt x="16986" y="2908"/>
                          <a:pt x="11734" y="1001"/>
                        </a:cubicBezTo>
                        <a:cubicBezTo>
                          <a:pt x="6795" y="-792"/>
                          <a:pt x="1949" y="0"/>
                          <a:pt x="0" y="2488"/>
                        </a:cubicBezTo>
                        <a:cubicBezTo>
                          <a:pt x="0" y="2651"/>
                          <a:pt x="5939" y="4948"/>
                          <a:pt x="5872" y="5131"/>
                        </a:cubicBezTo>
                        <a:close/>
                        <a:moveTo>
                          <a:pt x="16993" y="9106"/>
                        </a:moveTo>
                        <a:cubicBezTo>
                          <a:pt x="15306" y="4271"/>
                          <a:pt x="12077" y="2566"/>
                          <a:pt x="12077" y="2566"/>
                        </a:cubicBezTo>
                        <a:cubicBezTo>
                          <a:pt x="16108" y="4029"/>
                          <a:pt x="17851" y="9417"/>
                          <a:pt x="17851" y="9417"/>
                        </a:cubicBezTo>
                        <a:cubicBezTo>
                          <a:pt x="17851" y="9417"/>
                          <a:pt x="13043" y="12428"/>
                          <a:pt x="9012" y="10964"/>
                        </a:cubicBezTo>
                        <a:cubicBezTo>
                          <a:pt x="9012" y="10964"/>
                          <a:pt x="12581" y="11739"/>
                          <a:pt x="16993" y="9106"/>
                        </a:cubicBezTo>
                        <a:close/>
                        <a:moveTo>
                          <a:pt x="14874" y="8337"/>
                        </a:moveTo>
                        <a:cubicBezTo>
                          <a:pt x="13741" y="5091"/>
                          <a:pt x="11573" y="3946"/>
                          <a:pt x="11573" y="3946"/>
                        </a:cubicBezTo>
                        <a:cubicBezTo>
                          <a:pt x="14280" y="4928"/>
                          <a:pt x="15450" y="8546"/>
                          <a:pt x="15450" y="8546"/>
                        </a:cubicBezTo>
                        <a:cubicBezTo>
                          <a:pt x="15450" y="8546"/>
                          <a:pt x="12222" y="10567"/>
                          <a:pt x="9516" y="9584"/>
                        </a:cubicBezTo>
                        <a:cubicBezTo>
                          <a:pt x="9516" y="9584"/>
                          <a:pt x="11912" y="10105"/>
                          <a:pt x="14874" y="833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4" name="任意多边形: 形状 213"/>
                  <p:cNvSpPr/>
                  <p:nvPr/>
                </p:nvSpPr>
                <p:spPr>
                  <a:xfrm>
                    <a:off x="1092107" y="1057831"/>
                    <a:ext cx="12498" cy="19207"/>
                  </a:xfrm>
                  <a:custGeom>
                    <a:avLst/>
                    <a:gdLst/>
                    <a:ahLst/>
                    <a:cxnLst/>
                    <a:rect l="0" t="0" r="0" b="0"/>
                    <a:pathLst>
                      <a:path w="12498" h="19207">
                        <a:moveTo>
                          <a:pt x="7353" y="5858"/>
                        </a:moveTo>
                        <a:cubicBezTo>
                          <a:pt x="7149" y="5783"/>
                          <a:pt x="9060" y="0"/>
                          <a:pt x="8851" y="0"/>
                        </a:cubicBezTo>
                        <a:cubicBezTo>
                          <a:pt x="5913" y="0"/>
                          <a:pt x="2309" y="2831"/>
                          <a:pt x="0" y="7722"/>
                        </a:cubicBezTo>
                        <a:cubicBezTo>
                          <a:pt x="-1387" y="12960"/>
                          <a:pt x="2545" y="19207"/>
                          <a:pt x="2545" y="19207"/>
                        </a:cubicBezTo>
                        <a:cubicBezTo>
                          <a:pt x="2545" y="19207"/>
                          <a:pt x="9582" y="16943"/>
                          <a:pt x="11494" y="11704"/>
                        </a:cubicBezTo>
                        <a:cubicBezTo>
                          <a:pt x="13292" y="6778"/>
                          <a:pt x="12602" y="1944"/>
                          <a:pt x="10003" y="0"/>
                        </a:cubicBezTo>
                        <a:cubicBezTo>
                          <a:pt x="9840" y="0"/>
                          <a:pt x="7538" y="5924"/>
                          <a:pt x="7353" y="5858"/>
                        </a:cubicBezTo>
                        <a:close/>
                        <a:moveTo>
                          <a:pt x="3368" y="16950"/>
                        </a:moveTo>
                        <a:cubicBezTo>
                          <a:pt x="8216" y="15267"/>
                          <a:pt x="9925" y="12046"/>
                          <a:pt x="9925" y="12046"/>
                        </a:cubicBezTo>
                        <a:cubicBezTo>
                          <a:pt x="8458" y="16067"/>
                          <a:pt x="3056" y="17805"/>
                          <a:pt x="3056" y="17805"/>
                        </a:cubicBezTo>
                        <a:cubicBezTo>
                          <a:pt x="3056" y="17805"/>
                          <a:pt x="0" y="13010"/>
                          <a:pt x="1505" y="8990"/>
                        </a:cubicBezTo>
                        <a:cubicBezTo>
                          <a:pt x="1505" y="8990"/>
                          <a:pt x="0" y="12549"/>
                          <a:pt x="3368" y="16950"/>
                        </a:cubicBezTo>
                        <a:close/>
                        <a:moveTo>
                          <a:pt x="4140" y="14836"/>
                        </a:moveTo>
                        <a:cubicBezTo>
                          <a:pt x="7394" y="13707"/>
                          <a:pt x="8542" y="11544"/>
                          <a:pt x="8542" y="11544"/>
                        </a:cubicBezTo>
                        <a:cubicBezTo>
                          <a:pt x="7557" y="14244"/>
                          <a:pt x="3930" y="15411"/>
                          <a:pt x="3930" y="15411"/>
                        </a:cubicBezTo>
                        <a:cubicBezTo>
                          <a:pt x="3930" y="15411"/>
                          <a:pt x="1904" y="12191"/>
                          <a:pt x="2889" y="9492"/>
                        </a:cubicBezTo>
                        <a:cubicBezTo>
                          <a:pt x="2889" y="9492"/>
                          <a:pt x="2367" y="11882"/>
                          <a:pt x="4140" y="1483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5" name="任意多边形: 形状 214"/>
                  <p:cNvSpPr/>
                  <p:nvPr/>
                </p:nvSpPr>
                <p:spPr>
                  <a:xfrm>
                    <a:off x="1101023" y="1054624"/>
                    <a:ext cx="2650" cy="2643"/>
                  </a:xfrm>
                  <a:custGeom>
                    <a:avLst/>
                    <a:gdLst/>
                    <a:ahLst/>
                    <a:cxnLst/>
                    <a:rect l="0" t="0" r="0" b="0"/>
                    <a:pathLst>
                      <a:path w="2650" h="2643">
                        <a:moveTo>
                          <a:pt x="0" y="870"/>
                        </a:moveTo>
                        <a:cubicBezTo>
                          <a:pt x="330" y="184"/>
                          <a:pt x="1091" y="-170"/>
                          <a:pt x="1778" y="0"/>
                        </a:cubicBezTo>
                        <a:cubicBezTo>
                          <a:pt x="2465" y="330"/>
                          <a:pt x="2820" y="1088"/>
                          <a:pt x="2570" y="1773"/>
                        </a:cubicBezTo>
                        <a:cubicBezTo>
                          <a:pt x="2319" y="2459"/>
                          <a:pt x="1559" y="2813"/>
                          <a:pt x="872" y="2563"/>
                        </a:cubicBezTo>
                        <a:cubicBezTo>
                          <a:pt x="184" y="2314"/>
                          <a:pt x="-170" y="1555"/>
                          <a:pt x="0" y="870"/>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6" name="任意多边形: 形状 215"/>
                  <p:cNvSpPr/>
                  <p:nvPr/>
                </p:nvSpPr>
                <p:spPr>
                  <a:xfrm>
                    <a:off x="1100339" y="1034725"/>
                    <a:ext cx="12498" cy="19199"/>
                  </a:xfrm>
                  <a:custGeom>
                    <a:avLst/>
                    <a:gdLst/>
                    <a:ahLst/>
                    <a:cxnLst/>
                    <a:rect l="0" t="0" r="0" b="0"/>
                    <a:pathLst>
                      <a:path w="12498" h="19199">
                        <a:moveTo>
                          <a:pt x="4786" y="13437"/>
                        </a:moveTo>
                        <a:cubicBezTo>
                          <a:pt x="4581" y="13363"/>
                          <a:pt x="2377" y="18949"/>
                          <a:pt x="2187" y="18851"/>
                        </a:cubicBezTo>
                        <a:cubicBezTo>
                          <a:pt x="-363" y="17321"/>
                          <a:pt x="-1029" y="12521"/>
                          <a:pt x="756" y="7631"/>
                        </a:cubicBezTo>
                        <a:cubicBezTo>
                          <a:pt x="2667" y="2392"/>
                          <a:pt x="9705" y="127"/>
                          <a:pt x="9705" y="127"/>
                        </a:cubicBezTo>
                        <a:cubicBezTo>
                          <a:pt x="9705" y="127"/>
                          <a:pt x="13637" y="6375"/>
                          <a:pt x="11726" y="11613"/>
                        </a:cubicBezTo>
                        <a:cubicBezTo>
                          <a:pt x="9928" y="16539"/>
                          <a:pt x="6285" y="19801"/>
                          <a:pt x="3338" y="19269"/>
                        </a:cubicBezTo>
                        <a:cubicBezTo>
                          <a:pt x="3142" y="19249"/>
                          <a:pt x="4970" y="13504"/>
                          <a:pt x="4786" y="13437"/>
                        </a:cubicBezTo>
                        <a:close/>
                        <a:moveTo>
                          <a:pt x="8881" y="2385"/>
                        </a:moveTo>
                        <a:cubicBezTo>
                          <a:pt x="11511" y="6782"/>
                          <a:pt x="10744" y="10345"/>
                          <a:pt x="10744" y="10345"/>
                        </a:cubicBezTo>
                        <a:cubicBezTo>
                          <a:pt x="12212" y="6324"/>
                          <a:pt x="9194" y="1529"/>
                          <a:pt x="9194" y="1529"/>
                        </a:cubicBezTo>
                        <a:cubicBezTo>
                          <a:pt x="9194" y="1529"/>
                          <a:pt x="3792" y="3268"/>
                          <a:pt x="2325" y="7288"/>
                        </a:cubicBezTo>
                        <a:cubicBezTo>
                          <a:pt x="2325" y="7288"/>
                          <a:pt x="4023" y="4064"/>
                          <a:pt x="8881" y="2385"/>
                        </a:cubicBezTo>
                        <a:close/>
                        <a:moveTo>
                          <a:pt x="8110" y="4499"/>
                        </a:moveTo>
                        <a:cubicBezTo>
                          <a:pt x="9875" y="7451"/>
                          <a:pt x="9361" y="9843"/>
                          <a:pt x="9361" y="9843"/>
                        </a:cubicBezTo>
                        <a:cubicBezTo>
                          <a:pt x="10346" y="7143"/>
                          <a:pt x="8320" y="3924"/>
                          <a:pt x="8320" y="3924"/>
                        </a:cubicBezTo>
                        <a:cubicBezTo>
                          <a:pt x="8320" y="3924"/>
                          <a:pt x="4693" y="5091"/>
                          <a:pt x="3708" y="7791"/>
                        </a:cubicBezTo>
                        <a:cubicBezTo>
                          <a:pt x="3708" y="7791"/>
                          <a:pt x="4848" y="5626"/>
                          <a:pt x="8110" y="4499"/>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2" name="组合 181"/>
                <p:cNvGrpSpPr/>
                <p:nvPr/>
              </p:nvGrpSpPr>
              <p:grpSpPr>
                <a:xfrm>
                  <a:off x="1116570" y="961217"/>
                  <a:ext cx="88303" cy="88172"/>
                  <a:chOff x="1116570" y="961217"/>
                  <a:chExt cx="88303" cy="88172"/>
                </a:xfrm>
                <a:grpFill/>
              </p:grpSpPr>
              <p:sp>
                <p:nvSpPr>
                  <p:cNvPr id="207" name="任意多边形: 形状 206"/>
                  <p:cNvSpPr/>
                  <p:nvPr/>
                </p:nvSpPr>
                <p:spPr>
                  <a:xfrm>
                    <a:off x="1164901" y="983452"/>
                    <a:ext cx="40248" cy="26055"/>
                  </a:xfrm>
                  <a:custGeom>
                    <a:avLst/>
                    <a:gdLst/>
                    <a:ahLst/>
                    <a:cxnLst/>
                    <a:rect l="0" t="0" r="0" b="0"/>
                    <a:pathLst>
                      <a:path w="40248" h="26055">
                        <a:moveTo>
                          <a:pt x="11998" y="15847"/>
                        </a:moveTo>
                        <a:cubicBezTo>
                          <a:pt x="11842" y="15421"/>
                          <a:pt x="-87" y="19405"/>
                          <a:pt x="-185" y="18971"/>
                        </a:cubicBezTo>
                        <a:cubicBezTo>
                          <a:pt x="-1154" y="12843"/>
                          <a:pt x="5656" y="5330"/>
                          <a:pt x="15904" y="1610"/>
                        </a:cubicBezTo>
                        <a:cubicBezTo>
                          <a:pt x="26881" y="-2375"/>
                          <a:pt x="39972" y="5822"/>
                          <a:pt x="39972" y="5822"/>
                        </a:cubicBezTo>
                        <a:cubicBezTo>
                          <a:pt x="39972" y="5822"/>
                          <a:pt x="35226" y="20495"/>
                          <a:pt x="24249" y="24480"/>
                        </a:cubicBezTo>
                        <a:cubicBezTo>
                          <a:pt x="13927" y="28227"/>
                          <a:pt x="3797" y="26791"/>
                          <a:pt x="691" y="21371"/>
                        </a:cubicBezTo>
                        <a:cubicBezTo>
                          <a:pt x="460" y="21031"/>
                          <a:pt x="12138" y="16231"/>
                          <a:pt x="11998" y="15847"/>
                        </a:cubicBezTo>
                        <a:close/>
                        <a:moveTo>
                          <a:pt x="35241" y="7539"/>
                        </a:moveTo>
                        <a:cubicBezTo>
                          <a:pt x="31715" y="17645"/>
                          <a:pt x="24966" y="21209"/>
                          <a:pt x="24966" y="21209"/>
                        </a:cubicBezTo>
                        <a:cubicBezTo>
                          <a:pt x="33391" y="18150"/>
                          <a:pt x="37034" y="6889"/>
                          <a:pt x="37034" y="6889"/>
                        </a:cubicBezTo>
                        <a:cubicBezTo>
                          <a:pt x="37034" y="6889"/>
                          <a:pt x="26986" y="597"/>
                          <a:pt x="18561" y="3656"/>
                        </a:cubicBezTo>
                        <a:cubicBezTo>
                          <a:pt x="18561" y="3656"/>
                          <a:pt x="26019" y="2035"/>
                          <a:pt x="35241" y="7539"/>
                        </a:cubicBezTo>
                        <a:close/>
                        <a:moveTo>
                          <a:pt x="30812" y="9147"/>
                        </a:moveTo>
                        <a:cubicBezTo>
                          <a:pt x="28445" y="15932"/>
                          <a:pt x="23914" y="18325"/>
                          <a:pt x="23914" y="18325"/>
                        </a:cubicBezTo>
                        <a:cubicBezTo>
                          <a:pt x="29570" y="16271"/>
                          <a:pt x="32016" y="8710"/>
                          <a:pt x="32016" y="8710"/>
                        </a:cubicBezTo>
                        <a:cubicBezTo>
                          <a:pt x="32016" y="8710"/>
                          <a:pt x="25270" y="4486"/>
                          <a:pt x="19614" y="6540"/>
                        </a:cubicBezTo>
                        <a:cubicBezTo>
                          <a:pt x="19614" y="6540"/>
                          <a:pt x="24621" y="5452"/>
                          <a:pt x="30812" y="914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8" name="任意多边形: 形状 207"/>
                  <p:cNvSpPr/>
                  <p:nvPr/>
                </p:nvSpPr>
                <p:spPr>
                  <a:xfrm>
                    <a:off x="1116570" y="1000581"/>
                    <a:ext cx="40229" cy="26056"/>
                  </a:xfrm>
                  <a:custGeom>
                    <a:avLst/>
                    <a:gdLst/>
                    <a:ahLst/>
                    <a:cxnLst/>
                    <a:rect l="0" t="0" r="0" b="0"/>
                    <a:pathLst>
                      <a:path w="40229" h="26056">
                        <a:moveTo>
                          <a:pt x="27890" y="10495"/>
                        </a:moveTo>
                        <a:cubicBezTo>
                          <a:pt x="27734" y="10068"/>
                          <a:pt x="39440" y="5472"/>
                          <a:pt x="39235" y="5077"/>
                        </a:cubicBezTo>
                        <a:cubicBezTo>
                          <a:pt x="36029" y="0"/>
                          <a:pt x="25971" y="-1628"/>
                          <a:pt x="15722" y="2093"/>
                        </a:cubicBezTo>
                        <a:cubicBezTo>
                          <a:pt x="4746" y="6078"/>
                          <a:pt x="0" y="20751"/>
                          <a:pt x="0" y="20751"/>
                        </a:cubicBezTo>
                        <a:cubicBezTo>
                          <a:pt x="0" y="20751"/>
                          <a:pt x="13091" y="28948"/>
                          <a:pt x="24068" y="24963"/>
                        </a:cubicBezTo>
                        <a:cubicBezTo>
                          <a:pt x="34390" y="21215"/>
                          <a:pt x="41224" y="13620"/>
                          <a:pt x="40111" y="7477"/>
                        </a:cubicBezTo>
                        <a:cubicBezTo>
                          <a:pt x="40068" y="7069"/>
                          <a:pt x="28030" y="10879"/>
                          <a:pt x="27890" y="10495"/>
                        </a:cubicBezTo>
                        <a:close/>
                        <a:moveTo>
                          <a:pt x="4731" y="19033"/>
                        </a:moveTo>
                        <a:cubicBezTo>
                          <a:pt x="13944" y="24514"/>
                          <a:pt x="21411" y="22917"/>
                          <a:pt x="21411" y="22917"/>
                        </a:cubicBezTo>
                        <a:cubicBezTo>
                          <a:pt x="12986" y="25976"/>
                          <a:pt x="2938" y="19684"/>
                          <a:pt x="2938" y="19684"/>
                        </a:cubicBezTo>
                        <a:cubicBezTo>
                          <a:pt x="2938" y="19684"/>
                          <a:pt x="6580" y="8422"/>
                          <a:pt x="15005" y="5364"/>
                        </a:cubicBezTo>
                        <a:cubicBezTo>
                          <a:pt x="15005" y="5364"/>
                          <a:pt x="8248" y="8904"/>
                          <a:pt x="4731" y="19033"/>
                        </a:cubicBezTo>
                        <a:close/>
                        <a:moveTo>
                          <a:pt x="9160" y="17425"/>
                        </a:moveTo>
                        <a:cubicBezTo>
                          <a:pt x="15345" y="21105"/>
                          <a:pt x="20358" y="20033"/>
                          <a:pt x="20358" y="20033"/>
                        </a:cubicBezTo>
                        <a:cubicBezTo>
                          <a:pt x="14702" y="22086"/>
                          <a:pt x="7956" y="17862"/>
                          <a:pt x="7956" y="17862"/>
                        </a:cubicBezTo>
                        <a:cubicBezTo>
                          <a:pt x="7956" y="17862"/>
                          <a:pt x="10401" y="10301"/>
                          <a:pt x="16058" y="8248"/>
                        </a:cubicBezTo>
                        <a:cubicBezTo>
                          <a:pt x="16058" y="8248"/>
                          <a:pt x="11521" y="10625"/>
                          <a:pt x="9160" y="1742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9" name="任意多边形: 形状 208"/>
                  <p:cNvSpPr/>
                  <p:nvPr/>
                </p:nvSpPr>
                <p:spPr>
                  <a:xfrm>
                    <a:off x="1139316" y="961217"/>
                    <a:ext cx="26122" cy="40127"/>
                  </a:xfrm>
                  <a:custGeom>
                    <a:avLst/>
                    <a:gdLst/>
                    <a:ahLst/>
                    <a:cxnLst/>
                    <a:rect l="0" t="0" r="0" b="0"/>
                    <a:pathLst>
                      <a:path w="26122" h="40127">
                        <a:moveTo>
                          <a:pt x="15600" y="27819"/>
                        </a:moveTo>
                        <a:cubicBezTo>
                          <a:pt x="16028" y="27664"/>
                          <a:pt x="20636" y="39340"/>
                          <a:pt x="21032" y="39135"/>
                        </a:cubicBezTo>
                        <a:cubicBezTo>
                          <a:pt x="26361" y="35937"/>
                          <a:pt x="27754" y="25905"/>
                          <a:pt x="24024" y="15683"/>
                        </a:cubicBezTo>
                        <a:cubicBezTo>
                          <a:pt x="20028" y="4734"/>
                          <a:pt x="5318" y="0"/>
                          <a:pt x="5318" y="0"/>
                        </a:cubicBezTo>
                        <a:cubicBezTo>
                          <a:pt x="5318" y="0"/>
                          <a:pt x="-2900" y="13058"/>
                          <a:pt x="1095" y="24006"/>
                        </a:cubicBezTo>
                        <a:cubicBezTo>
                          <a:pt x="4853" y="34303"/>
                          <a:pt x="12467" y="41119"/>
                          <a:pt x="18625" y="40009"/>
                        </a:cubicBezTo>
                        <a:cubicBezTo>
                          <a:pt x="19035" y="39967"/>
                          <a:pt x="15215" y="27959"/>
                          <a:pt x="15600" y="27819"/>
                        </a:cubicBezTo>
                        <a:close/>
                        <a:moveTo>
                          <a:pt x="7040" y="4719"/>
                        </a:moveTo>
                        <a:cubicBezTo>
                          <a:pt x="1545" y="13909"/>
                          <a:pt x="3146" y="21356"/>
                          <a:pt x="3146" y="21356"/>
                        </a:cubicBezTo>
                        <a:cubicBezTo>
                          <a:pt x="0" y="12953"/>
                          <a:pt x="6388" y="2930"/>
                          <a:pt x="6388" y="2930"/>
                        </a:cubicBezTo>
                        <a:cubicBezTo>
                          <a:pt x="6388" y="2930"/>
                          <a:pt x="17678" y="6564"/>
                          <a:pt x="20745" y="14967"/>
                        </a:cubicBezTo>
                        <a:cubicBezTo>
                          <a:pt x="20745" y="14967"/>
                          <a:pt x="17195" y="8227"/>
                          <a:pt x="7040" y="4719"/>
                        </a:cubicBezTo>
                        <a:close/>
                        <a:moveTo>
                          <a:pt x="8652" y="9136"/>
                        </a:moveTo>
                        <a:cubicBezTo>
                          <a:pt x="4963" y="15306"/>
                          <a:pt x="6038" y="20307"/>
                          <a:pt x="6038" y="20307"/>
                        </a:cubicBezTo>
                        <a:cubicBezTo>
                          <a:pt x="3979" y="14664"/>
                          <a:pt x="8214" y="7936"/>
                          <a:pt x="8214" y="7936"/>
                        </a:cubicBezTo>
                        <a:cubicBezTo>
                          <a:pt x="8214" y="7936"/>
                          <a:pt x="15794" y="10375"/>
                          <a:pt x="17853" y="16017"/>
                        </a:cubicBezTo>
                        <a:cubicBezTo>
                          <a:pt x="17853" y="16017"/>
                          <a:pt x="15470" y="11492"/>
                          <a:pt x="8652" y="913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0" name="任意多边形: 形状 209"/>
                  <p:cNvSpPr/>
                  <p:nvPr/>
                </p:nvSpPr>
                <p:spPr>
                  <a:xfrm>
                    <a:off x="1157952" y="1002541"/>
                    <a:ext cx="5539" cy="5524"/>
                  </a:xfrm>
                  <a:custGeom>
                    <a:avLst/>
                    <a:gdLst/>
                    <a:ahLst/>
                    <a:cxnLst/>
                    <a:rect l="0" t="0" r="0" b="0"/>
                    <a:pathLst>
                      <a:path w="5539" h="5524">
                        <a:moveTo>
                          <a:pt x="5371" y="1818"/>
                        </a:moveTo>
                        <a:cubicBezTo>
                          <a:pt x="5894" y="3251"/>
                          <a:pt x="5153" y="4836"/>
                          <a:pt x="3716" y="5357"/>
                        </a:cubicBezTo>
                        <a:cubicBezTo>
                          <a:pt x="2279" y="5879"/>
                          <a:pt x="691" y="5140"/>
                          <a:pt x="168" y="3707"/>
                        </a:cubicBezTo>
                        <a:cubicBezTo>
                          <a:pt x="-355" y="2274"/>
                          <a:pt x="386" y="689"/>
                          <a:pt x="1822" y="167"/>
                        </a:cubicBezTo>
                        <a:cubicBezTo>
                          <a:pt x="3259" y="-354"/>
                          <a:pt x="4848" y="385"/>
                          <a:pt x="5371" y="1818"/>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11" name="任意多边形: 形状 210"/>
                  <p:cNvSpPr/>
                  <p:nvPr/>
                </p:nvSpPr>
                <p:spPr>
                  <a:xfrm>
                    <a:off x="1156523" y="1009519"/>
                    <a:ext cx="26122" cy="40146"/>
                  </a:xfrm>
                  <a:custGeom>
                    <a:avLst/>
                    <a:gdLst/>
                    <a:ahLst/>
                    <a:cxnLst/>
                    <a:rect l="0" t="0" r="0" b="0"/>
                    <a:pathLst>
                      <a:path w="26122" h="40146">
                        <a:moveTo>
                          <a:pt x="10234" y="11968"/>
                        </a:moveTo>
                        <a:cubicBezTo>
                          <a:pt x="10662" y="11812"/>
                          <a:pt x="6667" y="-87"/>
                          <a:pt x="7103" y="-184"/>
                        </a:cubicBezTo>
                        <a:cubicBezTo>
                          <a:pt x="13245" y="-1151"/>
                          <a:pt x="20778" y="5641"/>
                          <a:pt x="24508" y="15864"/>
                        </a:cubicBezTo>
                        <a:cubicBezTo>
                          <a:pt x="28503" y="26813"/>
                          <a:pt x="20285" y="39870"/>
                          <a:pt x="20285" y="39870"/>
                        </a:cubicBezTo>
                        <a:cubicBezTo>
                          <a:pt x="20285" y="39870"/>
                          <a:pt x="5575" y="35137"/>
                          <a:pt x="1579" y="24188"/>
                        </a:cubicBezTo>
                        <a:cubicBezTo>
                          <a:pt x="-2178" y="13891"/>
                          <a:pt x="-737" y="3787"/>
                          <a:pt x="4696" y="690"/>
                        </a:cubicBezTo>
                        <a:cubicBezTo>
                          <a:pt x="5037" y="459"/>
                          <a:pt x="9849" y="12107"/>
                          <a:pt x="10234" y="11968"/>
                        </a:cubicBezTo>
                        <a:close/>
                        <a:moveTo>
                          <a:pt x="18563" y="35152"/>
                        </a:moveTo>
                        <a:cubicBezTo>
                          <a:pt x="8431" y="31635"/>
                          <a:pt x="4858" y="24903"/>
                          <a:pt x="4858" y="24903"/>
                        </a:cubicBezTo>
                        <a:cubicBezTo>
                          <a:pt x="7925" y="33307"/>
                          <a:pt x="19215" y="36940"/>
                          <a:pt x="19215" y="36940"/>
                        </a:cubicBezTo>
                        <a:cubicBezTo>
                          <a:pt x="19215" y="36940"/>
                          <a:pt x="25523" y="26918"/>
                          <a:pt x="22457" y="18514"/>
                        </a:cubicBezTo>
                        <a:cubicBezTo>
                          <a:pt x="22457" y="18514"/>
                          <a:pt x="24081" y="25953"/>
                          <a:pt x="18563" y="35152"/>
                        </a:cubicBezTo>
                        <a:close/>
                        <a:moveTo>
                          <a:pt x="16951" y="30734"/>
                        </a:moveTo>
                        <a:cubicBezTo>
                          <a:pt x="10149" y="28373"/>
                          <a:pt x="7750" y="23853"/>
                          <a:pt x="7750" y="23853"/>
                        </a:cubicBezTo>
                        <a:cubicBezTo>
                          <a:pt x="9809" y="29495"/>
                          <a:pt x="17389" y="31934"/>
                          <a:pt x="17389" y="31934"/>
                        </a:cubicBezTo>
                        <a:cubicBezTo>
                          <a:pt x="17389" y="31934"/>
                          <a:pt x="21624" y="25206"/>
                          <a:pt x="19565" y="19564"/>
                        </a:cubicBezTo>
                        <a:cubicBezTo>
                          <a:pt x="19565" y="19564"/>
                          <a:pt x="20656" y="24558"/>
                          <a:pt x="16951" y="3073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3" name="组合 182"/>
                <p:cNvGrpSpPr/>
                <p:nvPr/>
              </p:nvGrpSpPr>
              <p:grpSpPr>
                <a:xfrm>
                  <a:off x="1175983" y="933573"/>
                  <a:ext cx="47152" cy="47082"/>
                  <a:chOff x="1175983" y="933573"/>
                  <a:chExt cx="47152" cy="47082"/>
                </a:xfrm>
                <a:grpFill/>
              </p:grpSpPr>
              <p:sp>
                <p:nvSpPr>
                  <p:cNvPr id="202" name="任意多边形: 形状 201"/>
                  <p:cNvSpPr/>
                  <p:nvPr/>
                </p:nvSpPr>
                <p:spPr>
                  <a:xfrm>
                    <a:off x="1175887" y="954005"/>
                    <a:ext cx="21387" cy="13154"/>
                  </a:xfrm>
                  <a:custGeom>
                    <a:avLst/>
                    <a:gdLst/>
                    <a:ahLst/>
                    <a:cxnLst/>
                    <a:rect l="0" t="0" r="0" b="0"/>
                    <a:pathLst>
                      <a:path w="21387" h="13154">
                        <a:moveTo>
                          <a:pt x="15027" y="5485"/>
                        </a:moveTo>
                        <a:cubicBezTo>
                          <a:pt x="15088" y="5713"/>
                          <a:pt x="21442" y="4190"/>
                          <a:pt x="21473" y="4419"/>
                        </a:cubicBezTo>
                        <a:cubicBezTo>
                          <a:pt x="21696" y="7633"/>
                          <a:pt x="17831" y="11214"/>
                          <a:pt x="12359" y="12676"/>
                        </a:cubicBezTo>
                        <a:cubicBezTo>
                          <a:pt x="6498" y="14243"/>
                          <a:pt x="95" y="9410"/>
                          <a:pt x="95" y="9410"/>
                        </a:cubicBezTo>
                        <a:cubicBezTo>
                          <a:pt x="95" y="9410"/>
                          <a:pt x="3217" y="2031"/>
                          <a:pt x="9078" y="464"/>
                        </a:cubicBezTo>
                        <a:cubicBezTo>
                          <a:pt x="14590" y="-1009"/>
                          <a:pt x="19767" y="192"/>
                          <a:pt x="21128" y="3137"/>
                        </a:cubicBezTo>
                        <a:cubicBezTo>
                          <a:pt x="21233" y="3323"/>
                          <a:pt x="14971" y="5280"/>
                          <a:pt x="15027" y="5485"/>
                        </a:cubicBezTo>
                        <a:close/>
                        <a:moveTo>
                          <a:pt x="2621" y="8735"/>
                        </a:moveTo>
                        <a:cubicBezTo>
                          <a:pt x="4904" y="3664"/>
                          <a:pt x="8559" y="2125"/>
                          <a:pt x="8559" y="2125"/>
                        </a:cubicBezTo>
                        <a:cubicBezTo>
                          <a:pt x="4060" y="3327"/>
                          <a:pt x="1664" y="8990"/>
                          <a:pt x="1664" y="8990"/>
                        </a:cubicBezTo>
                        <a:cubicBezTo>
                          <a:pt x="1664" y="8990"/>
                          <a:pt x="6578" y="12700"/>
                          <a:pt x="11077" y="11498"/>
                        </a:cubicBezTo>
                        <a:cubicBezTo>
                          <a:pt x="11077" y="11498"/>
                          <a:pt x="7144" y="11999"/>
                          <a:pt x="2621" y="8735"/>
                        </a:cubicBezTo>
                        <a:close/>
                        <a:moveTo>
                          <a:pt x="4986" y="8102"/>
                        </a:moveTo>
                        <a:cubicBezTo>
                          <a:pt x="6519" y="4698"/>
                          <a:pt x="8973" y="3665"/>
                          <a:pt x="8973" y="3665"/>
                        </a:cubicBezTo>
                        <a:cubicBezTo>
                          <a:pt x="5952" y="4472"/>
                          <a:pt x="4343" y="8274"/>
                          <a:pt x="4343" y="8274"/>
                        </a:cubicBezTo>
                        <a:cubicBezTo>
                          <a:pt x="4343" y="8274"/>
                          <a:pt x="7643" y="10765"/>
                          <a:pt x="10663" y="9958"/>
                        </a:cubicBezTo>
                        <a:cubicBezTo>
                          <a:pt x="10663" y="9958"/>
                          <a:pt x="8022" y="10294"/>
                          <a:pt x="4986" y="810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3" name="任意多边形: 形状 202"/>
                  <p:cNvSpPr/>
                  <p:nvPr/>
                </p:nvSpPr>
                <p:spPr>
                  <a:xfrm>
                    <a:off x="1201759" y="947234"/>
                    <a:ext cx="21376" cy="13154"/>
                  </a:xfrm>
                  <a:custGeom>
                    <a:avLst/>
                    <a:gdLst/>
                    <a:ahLst/>
                    <a:cxnLst/>
                    <a:rect l="0" t="0" r="0" b="0"/>
                    <a:pathLst>
                      <a:path w="21376" h="13154">
                        <a:moveTo>
                          <a:pt x="6477" y="7627"/>
                        </a:moveTo>
                        <a:cubicBezTo>
                          <a:pt x="6538" y="7855"/>
                          <a:pt x="0" y="9705"/>
                          <a:pt x="0" y="9918"/>
                        </a:cubicBezTo>
                        <a:cubicBezTo>
                          <a:pt x="1778" y="12814"/>
                          <a:pt x="6920" y="13987"/>
                          <a:pt x="12392" y="12524"/>
                        </a:cubicBezTo>
                        <a:cubicBezTo>
                          <a:pt x="18254" y="10958"/>
                          <a:pt x="21376" y="3579"/>
                          <a:pt x="21376" y="3579"/>
                        </a:cubicBezTo>
                        <a:cubicBezTo>
                          <a:pt x="21376" y="3579"/>
                          <a:pt x="14973" y="-1254"/>
                          <a:pt x="9112" y="0"/>
                        </a:cubicBezTo>
                        <a:cubicBezTo>
                          <a:pt x="3600" y="1786"/>
                          <a:pt x="0" y="5408"/>
                          <a:pt x="0" y="8637"/>
                        </a:cubicBezTo>
                        <a:cubicBezTo>
                          <a:pt x="0" y="8850"/>
                          <a:pt x="6422" y="7422"/>
                          <a:pt x="6477" y="7627"/>
                        </a:cubicBezTo>
                        <a:close/>
                        <a:moveTo>
                          <a:pt x="18850" y="4254"/>
                        </a:moveTo>
                        <a:cubicBezTo>
                          <a:pt x="14330" y="1002"/>
                          <a:pt x="10394" y="1491"/>
                          <a:pt x="10394" y="1491"/>
                        </a:cubicBezTo>
                        <a:cubicBezTo>
                          <a:pt x="14893" y="0"/>
                          <a:pt x="19807" y="3998"/>
                          <a:pt x="19807" y="3998"/>
                        </a:cubicBezTo>
                        <a:cubicBezTo>
                          <a:pt x="19807" y="3998"/>
                          <a:pt x="17411" y="9662"/>
                          <a:pt x="12912" y="10864"/>
                        </a:cubicBezTo>
                        <a:cubicBezTo>
                          <a:pt x="12912" y="10864"/>
                          <a:pt x="16570" y="9337"/>
                          <a:pt x="18850" y="4254"/>
                        </a:cubicBezTo>
                        <a:close/>
                        <a:moveTo>
                          <a:pt x="16485" y="4886"/>
                        </a:moveTo>
                        <a:cubicBezTo>
                          <a:pt x="13451" y="2703"/>
                          <a:pt x="10808" y="3031"/>
                          <a:pt x="10808" y="3031"/>
                        </a:cubicBezTo>
                        <a:cubicBezTo>
                          <a:pt x="13828" y="2224"/>
                          <a:pt x="17127" y="4715"/>
                          <a:pt x="17127" y="4715"/>
                        </a:cubicBezTo>
                        <a:cubicBezTo>
                          <a:pt x="17127" y="4715"/>
                          <a:pt x="15519" y="8517"/>
                          <a:pt x="12498" y="9324"/>
                        </a:cubicBezTo>
                        <a:cubicBezTo>
                          <a:pt x="12498" y="9324"/>
                          <a:pt x="14954" y="8299"/>
                          <a:pt x="16485" y="488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4" name="任意多边形: 形状 203"/>
                  <p:cNvSpPr/>
                  <p:nvPr/>
                </p:nvSpPr>
                <p:spPr>
                  <a:xfrm>
                    <a:off x="1196283" y="959333"/>
                    <a:ext cx="13188" cy="21321"/>
                  </a:xfrm>
                  <a:custGeom>
                    <a:avLst/>
                    <a:gdLst/>
                    <a:ahLst/>
                    <a:cxnLst/>
                    <a:rect l="0" t="0" r="0" b="0"/>
                    <a:pathLst>
                      <a:path w="13188" h="21321">
                        <a:moveTo>
                          <a:pt x="5541" y="6461"/>
                        </a:moveTo>
                        <a:cubicBezTo>
                          <a:pt x="5313" y="6522"/>
                          <a:pt x="3458" y="0"/>
                          <a:pt x="3244" y="0"/>
                        </a:cubicBezTo>
                        <a:cubicBezTo>
                          <a:pt x="0" y="1774"/>
                          <a:pt x="-835" y="6902"/>
                          <a:pt x="0" y="12361"/>
                        </a:cubicBezTo>
                        <a:cubicBezTo>
                          <a:pt x="2202" y="18207"/>
                          <a:pt x="9600" y="21321"/>
                          <a:pt x="9600" y="21321"/>
                        </a:cubicBezTo>
                        <a:cubicBezTo>
                          <a:pt x="9600" y="21321"/>
                          <a:pt x="14445" y="14935"/>
                          <a:pt x="12875" y="9089"/>
                        </a:cubicBezTo>
                        <a:cubicBezTo>
                          <a:pt x="11398" y="3591"/>
                          <a:pt x="7767" y="0"/>
                          <a:pt x="4529" y="0"/>
                        </a:cubicBezTo>
                        <a:cubicBezTo>
                          <a:pt x="4315" y="0"/>
                          <a:pt x="5747" y="6406"/>
                          <a:pt x="5541" y="6461"/>
                        </a:cubicBezTo>
                        <a:close/>
                        <a:moveTo>
                          <a:pt x="8923" y="18802"/>
                        </a:moveTo>
                        <a:cubicBezTo>
                          <a:pt x="12183" y="14294"/>
                          <a:pt x="11693" y="10368"/>
                          <a:pt x="11693" y="10368"/>
                        </a:cubicBezTo>
                        <a:cubicBezTo>
                          <a:pt x="12898" y="14855"/>
                          <a:pt x="9179" y="19757"/>
                          <a:pt x="9179" y="19757"/>
                        </a:cubicBezTo>
                        <a:cubicBezTo>
                          <a:pt x="9179" y="19757"/>
                          <a:pt x="3501" y="17367"/>
                          <a:pt x="2296" y="12879"/>
                        </a:cubicBezTo>
                        <a:cubicBezTo>
                          <a:pt x="2296" y="12879"/>
                          <a:pt x="3827" y="16527"/>
                          <a:pt x="8923" y="18802"/>
                        </a:cubicBezTo>
                        <a:close/>
                        <a:moveTo>
                          <a:pt x="8289" y="16443"/>
                        </a:moveTo>
                        <a:cubicBezTo>
                          <a:pt x="10478" y="13416"/>
                          <a:pt x="10149" y="10780"/>
                          <a:pt x="10149" y="10780"/>
                        </a:cubicBezTo>
                        <a:cubicBezTo>
                          <a:pt x="10958" y="13793"/>
                          <a:pt x="8461" y="17084"/>
                          <a:pt x="8461" y="17084"/>
                        </a:cubicBezTo>
                        <a:cubicBezTo>
                          <a:pt x="8461" y="17084"/>
                          <a:pt x="4649" y="15479"/>
                          <a:pt x="3840" y="12467"/>
                        </a:cubicBezTo>
                        <a:cubicBezTo>
                          <a:pt x="3840" y="12467"/>
                          <a:pt x="4868" y="14916"/>
                          <a:pt x="8289" y="1644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5" name="任意多边形: 形状 204"/>
                  <p:cNvSpPr/>
                  <p:nvPr/>
                </p:nvSpPr>
                <p:spPr>
                  <a:xfrm>
                    <a:off x="1198120" y="955679"/>
                    <a:ext cx="2877" cy="2870"/>
                  </a:xfrm>
                  <a:custGeom>
                    <a:avLst/>
                    <a:gdLst/>
                    <a:ahLst/>
                    <a:cxnLst/>
                    <a:rect l="0" t="0" r="0" b="0"/>
                    <a:pathLst>
                      <a:path w="2877" h="2870">
                        <a:moveTo>
                          <a:pt x="0" y="1806"/>
                        </a:moveTo>
                        <a:cubicBezTo>
                          <a:pt x="-156" y="1041"/>
                          <a:pt x="299" y="254"/>
                          <a:pt x="1066" y="0"/>
                        </a:cubicBezTo>
                        <a:cubicBezTo>
                          <a:pt x="1834" y="-156"/>
                          <a:pt x="2622" y="298"/>
                          <a:pt x="2828" y="1064"/>
                        </a:cubicBezTo>
                        <a:cubicBezTo>
                          <a:pt x="3033" y="1829"/>
                          <a:pt x="2578" y="2615"/>
                          <a:pt x="1811" y="2821"/>
                        </a:cubicBezTo>
                        <a:cubicBezTo>
                          <a:pt x="1044" y="3026"/>
                          <a:pt x="255" y="2571"/>
                          <a:pt x="0" y="180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6" name="任意多边形: 形状 205"/>
                  <p:cNvSpPr/>
                  <p:nvPr/>
                </p:nvSpPr>
                <p:spPr>
                  <a:xfrm>
                    <a:off x="1189481" y="933478"/>
                    <a:ext cx="13188" cy="21333"/>
                  </a:xfrm>
                  <a:custGeom>
                    <a:avLst/>
                    <a:gdLst/>
                    <a:ahLst/>
                    <a:cxnLst/>
                    <a:rect l="0" t="0" r="0" b="0"/>
                    <a:pathLst>
                      <a:path w="13188" h="21333">
                        <a:moveTo>
                          <a:pt x="7689" y="14988"/>
                        </a:moveTo>
                        <a:cubicBezTo>
                          <a:pt x="7460" y="15049"/>
                          <a:pt x="8987" y="21388"/>
                          <a:pt x="8758" y="21418"/>
                        </a:cubicBezTo>
                        <a:cubicBezTo>
                          <a:pt x="5535" y="21641"/>
                          <a:pt x="1945" y="17786"/>
                          <a:pt x="479" y="12328"/>
                        </a:cubicBezTo>
                        <a:cubicBezTo>
                          <a:pt x="-1092" y="6481"/>
                          <a:pt x="3754" y="95"/>
                          <a:pt x="3754" y="95"/>
                        </a:cubicBezTo>
                        <a:cubicBezTo>
                          <a:pt x="3754" y="95"/>
                          <a:pt x="11152" y="3209"/>
                          <a:pt x="12722" y="9055"/>
                        </a:cubicBezTo>
                        <a:cubicBezTo>
                          <a:pt x="14199" y="14553"/>
                          <a:pt x="12995" y="19717"/>
                          <a:pt x="10043" y="21075"/>
                        </a:cubicBezTo>
                        <a:cubicBezTo>
                          <a:pt x="9856" y="21179"/>
                          <a:pt x="7895" y="14933"/>
                          <a:pt x="7689" y="14988"/>
                        </a:cubicBezTo>
                        <a:close/>
                        <a:moveTo>
                          <a:pt x="4431" y="2615"/>
                        </a:moveTo>
                        <a:cubicBezTo>
                          <a:pt x="9515" y="4892"/>
                          <a:pt x="11058" y="8537"/>
                          <a:pt x="11058" y="8537"/>
                        </a:cubicBezTo>
                        <a:cubicBezTo>
                          <a:pt x="9852" y="4050"/>
                          <a:pt x="4174" y="1660"/>
                          <a:pt x="4174" y="1660"/>
                        </a:cubicBezTo>
                        <a:cubicBezTo>
                          <a:pt x="4174" y="1660"/>
                          <a:pt x="455" y="6561"/>
                          <a:pt x="1661" y="11049"/>
                        </a:cubicBezTo>
                        <a:cubicBezTo>
                          <a:pt x="1661" y="11049"/>
                          <a:pt x="1158" y="7125"/>
                          <a:pt x="4431" y="2615"/>
                        </a:cubicBezTo>
                        <a:close/>
                        <a:moveTo>
                          <a:pt x="5065" y="4974"/>
                        </a:moveTo>
                        <a:cubicBezTo>
                          <a:pt x="8478" y="6503"/>
                          <a:pt x="9514" y="8950"/>
                          <a:pt x="9514" y="8950"/>
                        </a:cubicBezTo>
                        <a:cubicBezTo>
                          <a:pt x="8704" y="5937"/>
                          <a:pt x="4892" y="4332"/>
                          <a:pt x="4892" y="4332"/>
                        </a:cubicBezTo>
                        <a:cubicBezTo>
                          <a:pt x="4892" y="4332"/>
                          <a:pt x="2395" y="7623"/>
                          <a:pt x="3205" y="10636"/>
                        </a:cubicBezTo>
                        <a:cubicBezTo>
                          <a:pt x="3205" y="10636"/>
                          <a:pt x="2867" y="8002"/>
                          <a:pt x="5065" y="497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4" name="组合 183"/>
                <p:cNvGrpSpPr/>
                <p:nvPr/>
              </p:nvGrpSpPr>
              <p:grpSpPr>
                <a:xfrm>
                  <a:off x="1188797" y="922562"/>
                  <a:ext cx="158638" cy="158403"/>
                  <a:chOff x="1188797" y="922562"/>
                  <a:chExt cx="158638" cy="158403"/>
                </a:xfrm>
                <a:grpFill/>
              </p:grpSpPr>
              <p:sp>
                <p:nvSpPr>
                  <p:cNvPr id="197" name="任意多边形: 形状 196"/>
                  <p:cNvSpPr/>
                  <p:nvPr/>
                </p:nvSpPr>
                <p:spPr>
                  <a:xfrm>
                    <a:off x="1275625" y="962508"/>
                    <a:ext cx="72306" cy="46809"/>
                  </a:xfrm>
                  <a:custGeom>
                    <a:avLst/>
                    <a:gdLst/>
                    <a:ahLst/>
                    <a:cxnLst/>
                    <a:rect l="0" t="0" r="0" b="0"/>
                    <a:pathLst>
                      <a:path w="72306" h="46809">
                        <a:moveTo>
                          <a:pt x="21555" y="28470"/>
                        </a:moveTo>
                        <a:cubicBezTo>
                          <a:pt x="21275" y="27703"/>
                          <a:pt x="-157" y="34861"/>
                          <a:pt x="-331" y="34081"/>
                        </a:cubicBezTo>
                        <a:cubicBezTo>
                          <a:pt x="-2073" y="23073"/>
                          <a:pt x="10161" y="9576"/>
                          <a:pt x="28572" y="2892"/>
                        </a:cubicBezTo>
                        <a:cubicBezTo>
                          <a:pt x="48292" y="-4267"/>
                          <a:pt x="71810" y="10459"/>
                          <a:pt x="71810" y="10459"/>
                        </a:cubicBezTo>
                        <a:cubicBezTo>
                          <a:pt x="71810" y="10459"/>
                          <a:pt x="63285" y="36819"/>
                          <a:pt x="43564" y="43978"/>
                        </a:cubicBezTo>
                        <a:cubicBezTo>
                          <a:pt x="25020" y="50711"/>
                          <a:pt x="6821" y="48130"/>
                          <a:pt x="1242" y="38394"/>
                        </a:cubicBezTo>
                        <a:cubicBezTo>
                          <a:pt x="827" y="37783"/>
                          <a:pt x="21806" y="29160"/>
                          <a:pt x="21555" y="28470"/>
                        </a:cubicBezTo>
                        <a:close/>
                        <a:moveTo>
                          <a:pt x="63311" y="13545"/>
                        </a:moveTo>
                        <a:cubicBezTo>
                          <a:pt x="56977" y="31700"/>
                          <a:pt x="44852" y="38102"/>
                          <a:pt x="44852" y="38102"/>
                        </a:cubicBezTo>
                        <a:cubicBezTo>
                          <a:pt x="59988" y="32607"/>
                          <a:pt x="66532" y="12375"/>
                          <a:pt x="66532" y="12375"/>
                        </a:cubicBezTo>
                        <a:cubicBezTo>
                          <a:pt x="66532" y="12375"/>
                          <a:pt x="48481" y="1072"/>
                          <a:pt x="33345" y="6567"/>
                        </a:cubicBezTo>
                        <a:cubicBezTo>
                          <a:pt x="33345" y="6567"/>
                          <a:pt x="46744" y="3657"/>
                          <a:pt x="63311" y="13545"/>
                        </a:cubicBezTo>
                        <a:close/>
                        <a:moveTo>
                          <a:pt x="55355" y="16433"/>
                        </a:moveTo>
                        <a:cubicBezTo>
                          <a:pt x="51102" y="28623"/>
                          <a:pt x="42962" y="32921"/>
                          <a:pt x="42962" y="32921"/>
                        </a:cubicBezTo>
                        <a:cubicBezTo>
                          <a:pt x="53124" y="29232"/>
                          <a:pt x="57517" y="15648"/>
                          <a:pt x="57517" y="15648"/>
                        </a:cubicBezTo>
                        <a:cubicBezTo>
                          <a:pt x="57517" y="15648"/>
                          <a:pt x="45398" y="8059"/>
                          <a:pt x="35236" y="11749"/>
                        </a:cubicBezTo>
                        <a:cubicBezTo>
                          <a:pt x="35236" y="11749"/>
                          <a:pt x="44232" y="9795"/>
                          <a:pt x="55355" y="1643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8" name="任意多边形: 形状 197"/>
                  <p:cNvSpPr/>
                  <p:nvPr/>
                </p:nvSpPr>
                <p:spPr>
                  <a:xfrm>
                    <a:off x="1188797" y="993280"/>
                    <a:ext cx="72273" cy="46809"/>
                  </a:xfrm>
                  <a:custGeom>
                    <a:avLst/>
                    <a:gdLst/>
                    <a:ahLst/>
                    <a:cxnLst/>
                    <a:rect l="0" t="0" r="0" b="0"/>
                    <a:pathLst>
                      <a:path w="72273" h="46809">
                        <a:moveTo>
                          <a:pt x="50104" y="18855"/>
                        </a:moveTo>
                        <a:cubicBezTo>
                          <a:pt x="49825" y="18088"/>
                          <a:pt x="70855" y="9830"/>
                          <a:pt x="70486" y="9121"/>
                        </a:cubicBezTo>
                        <a:cubicBezTo>
                          <a:pt x="64727" y="0"/>
                          <a:pt x="46657" y="-2924"/>
                          <a:pt x="28246" y="3760"/>
                        </a:cubicBezTo>
                        <a:cubicBezTo>
                          <a:pt x="8526" y="10919"/>
                          <a:pt x="0" y="37279"/>
                          <a:pt x="0" y="37279"/>
                        </a:cubicBezTo>
                        <a:cubicBezTo>
                          <a:pt x="0" y="37279"/>
                          <a:pt x="23518" y="52006"/>
                          <a:pt x="43238" y="44846"/>
                        </a:cubicBezTo>
                        <a:cubicBezTo>
                          <a:pt x="61783" y="38114"/>
                          <a:pt x="74060" y="24469"/>
                          <a:pt x="72060" y="13433"/>
                        </a:cubicBezTo>
                        <a:cubicBezTo>
                          <a:pt x="71984" y="12699"/>
                          <a:pt x="50356" y="19545"/>
                          <a:pt x="50104" y="18855"/>
                        </a:cubicBezTo>
                        <a:close/>
                        <a:moveTo>
                          <a:pt x="8499" y="34194"/>
                        </a:moveTo>
                        <a:cubicBezTo>
                          <a:pt x="25051" y="44040"/>
                          <a:pt x="38465" y="41171"/>
                          <a:pt x="38465" y="41171"/>
                        </a:cubicBezTo>
                        <a:cubicBezTo>
                          <a:pt x="23329" y="46666"/>
                          <a:pt x="5278" y="35363"/>
                          <a:pt x="5278" y="35363"/>
                        </a:cubicBezTo>
                        <a:cubicBezTo>
                          <a:pt x="5278" y="35363"/>
                          <a:pt x="11822" y="15131"/>
                          <a:pt x="26957" y="9636"/>
                        </a:cubicBezTo>
                        <a:cubicBezTo>
                          <a:pt x="26957" y="9636"/>
                          <a:pt x="14818" y="15997"/>
                          <a:pt x="8499" y="34194"/>
                        </a:cubicBezTo>
                        <a:close/>
                        <a:moveTo>
                          <a:pt x="16455" y="31305"/>
                        </a:moveTo>
                        <a:cubicBezTo>
                          <a:pt x="27568" y="37916"/>
                          <a:pt x="36574" y="35989"/>
                          <a:pt x="36574" y="35989"/>
                        </a:cubicBezTo>
                        <a:cubicBezTo>
                          <a:pt x="26412" y="39679"/>
                          <a:pt x="14293" y="32090"/>
                          <a:pt x="14293" y="32090"/>
                        </a:cubicBezTo>
                        <a:cubicBezTo>
                          <a:pt x="14293" y="32090"/>
                          <a:pt x="18686" y="18507"/>
                          <a:pt x="28848" y="14817"/>
                        </a:cubicBezTo>
                        <a:cubicBezTo>
                          <a:pt x="28848" y="14817"/>
                          <a:pt x="20698" y="19088"/>
                          <a:pt x="16455" y="3130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9" name="任意多边形: 形状 198"/>
                  <p:cNvSpPr/>
                  <p:nvPr/>
                </p:nvSpPr>
                <p:spPr>
                  <a:xfrm>
                    <a:off x="1229661" y="922562"/>
                    <a:ext cx="46928" cy="72089"/>
                  </a:xfrm>
                  <a:custGeom>
                    <a:avLst/>
                    <a:gdLst/>
                    <a:ahLst/>
                    <a:cxnLst/>
                    <a:rect l="0" t="0" r="0" b="0"/>
                    <a:pathLst>
                      <a:path w="46928" h="72089">
                        <a:moveTo>
                          <a:pt x="28026" y="49977"/>
                        </a:moveTo>
                        <a:cubicBezTo>
                          <a:pt x="28794" y="49698"/>
                          <a:pt x="37073" y="70675"/>
                          <a:pt x="37785" y="70307"/>
                        </a:cubicBezTo>
                        <a:cubicBezTo>
                          <a:pt x="47358" y="64562"/>
                          <a:pt x="49860" y="46538"/>
                          <a:pt x="43159" y="28174"/>
                        </a:cubicBezTo>
                        <a:cubicBezTo>
                          <a:pt x="35981" y="8504"/>
                          <a:pt x="9554" y="0"/>
                          <a:pt x="9554" y="0"/>
                        </a:cubicBezTo>
                        <a:cubicBezTo>
                          <a:pt x="9554" y="0"/>
                          <a:pt x="-5209" y="23458"/>
                          <a:pt x="1968" y="43128"/>
                        </a:cubicBezTo>
                        <a:cubicBezTo>
                          <a:pt x="8718" y="61626"/>
                          <a:pt x="22397" y="73872"/>
                          <a:pt x="33461" y="71877"/>
                        </a:cubicBezTo>
                        <a:cubicBezTo>
                          <a:pt x="34197" y="71801"/>
                          <a:pt x="27334" y="50228"/>
                          <a:pt x="28026" y="49977"/>
                        </a:cubicBezTo>
                        <a:close/>
                        <a:moveTo>
                          <a:pt x="12648" y="8477"/>
                        </a:moveTo>
                        <a:cubicBezTo>
                          <a:pt x="2776" y="24987"/>
                          <a:pt x="5653" y="38367"/>
                          <a:pt x="5653" y="38367"/>
                        </a:cubicBezTo>
                        <a:cubicBezTo>
                          <a:pt x="0" y="23270"/>
                          <a:pt x="11476" y="5265"/>
                          <a:pt x="11476" y="5265"/>
                        </a:cubicBezTo>
                        <a:cubicBezTo>
                          <a:pt x="11476" y="5265"/>
                          <a:pt x="31759" y="11792"/>
                          <a:pt x="37268" y="26889"/>
                        </a:cubicBezTo>
                        <a:cubicBezTo>
                          <a:pt x="37268" y="26889"/>
                          <a:pt x="30891" y="14780"/>
                          <a:pt x="12648" y="8477"/>
                        </a:cubicBezTo>
                        <a:close/>
                        <a:moveTo>
                          <a:pt x="15544" y="16414"/>
                        </a:moveTo>
                        <a:cubicBezTo>
                          <a:pt x="8916" y="27498"/>
                          <a:pt x="10847" y="36481"/>
                          <a:pt x="10847" y="36481"/>
                        </a:cubicBezTo>
                        <a:cubicBezTo>
                          <a:pt x="7149" y="26345"/>
                          <a:pt x="14757" y="14257"/>
                          <a:pt x="14757" y="14257"/>
                        </a:cubicBezTo>
                        <a:cubicBezTo>
                          <a:pt x="14757" y="14257"/>
                          <a:pt x="28375" y="18639"/>
                          <a:pt x="32073" y="28775"/>
                        </a:cubicBezTo>
                        <a:cubicBezTo>
                          <a:pt x="32073" y="28775"/>
                          <a:pt x="27792" y="20645"/>
                          <a:pt x="15544" y="16414"/>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0" name="任意多边形: 形状 199"/>
                  <p:cNvSpPr/>
                  <p:nvPr/>
                </p:nvSpPr>
                <p:spPr>
                  <a:xfrm>
                    <a:off x="1263141" y="996801"/>
                    <a:ext cx="9950" cy="9925"/>
                  </a:xfrm>
                  <a:custGeom>
                    <a:avLst/>
                    <a:gdLst/>
                    <a:ahLst/>
                    <a:cxnLst/>
                    <a:rect l="0" t="0" r="0" b="0"/>
                    <a:pathLst>
                      <a:path w="9950" h="9925">
                        <a:moveTo>
                          <a:pt x="9649" y="3266"/>
                        </a:moveTo>
                        <a:cubicBezTo>
                          <a:pt x="10588" y="5840"/>
                          <a:pt x="9257" y="8687"/>
                          <a:pt x="6676" y="9624"/>
                        </a:cubicBezTo>
                        <a:cubicBezTo>
                          <a:pt x="4095" y="10561"/>
                          <a:pt x="1241" y="9234"/>
                          <a:pt x="301" y="6659"/>
                        </a:cubicBezTo>
                        <a:cubicBezTo>
                          <a:pt x="-638" y="4085"/>
                          <a:pt x="693" y="1238"/>
                          <a:pt x="3274" y="301"/>
                        </a:cubicBezTo>
                        <a:cubicBezTo>
                          <a:pt x="5855" y="-637"/>
                          <a:pt x="8709" y="691"/>
                          <a:pt x="9649" y="326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201" name="任意多边形: 形状 200"/>
                  <p:cNvSpPr/>
                  <p:nvPr/>
                </p:nvSpPr>
                <p:spPr>
                  <a:xfrm>
                    <a:off x="1260574" y="1009337"/>
                    <a:ext cx="46928" cy="72123"/>
                  </a:xfrm>
                  <a:custGeom>
                    <a:avLst/>
                    <a:gdLst/>
                    <a:ahLst/>
                    <a:cxnLst/>
                    <a:rect l="0" t="0" r="0" b="0"/>
                    <a:pathLst>
                      <a:path w="46928" h="72123">
                        <a:moveTo>
                          <a:pt x="18385" y="21500"/>
                        </a:moveTo>
                        <a:cubicBezTo>
                          <a:pt x="19154" y="21221"/>
                          <a:pt x="11978" y="-156"/>
                          <a:pt x="12760" y="-331"/>
                        </a:cubicBezTo>
                        <a:cubicBezTo>
                          <a:pt x="23796" y="-2068"/>
                          <a:pt x="37327" y="10135"/>
                          <a:pt x="44029" y="28499"/>
                        </a:cubicBezTo>
                        <a:cubicBezTo>
                          <a:pt x="51206" y="48170"/>
                          <a:pt x="36442" y="71628"/>
                          <a:pt x="36442" y="71628"/>
                        </a:cubicBezTo>
                        <a:cubicBezTo>
                          <a:pt x="36442" y="71628"/>
                          <a:pt x="10015" y="63124"/>
                          <a:pt x="2837" y="43454"/>
                        </a:cubicBezTo>
                        <a:cubicBezTo>
                          <a:pt x="-3912" y="24956"/>
                          <a:pt x="-1325" y="6804"/>
                          <a:pt x="8436" y="1239"/>
                        </a:cubicBezTo>
                        <a:cubicBezTo>
                          <a:pt x="9049" y="825"/>
                          <a:pt x="17694" y="21751"/>
                          <a:pt x="18385" y="21500"/>
                        </a:cubicBezTo>
                        <a:close/>
                        <a:moveTo>
                          <a:pt x="33349" y="63151"/>
                        </a:moveTo>
                        <a:cubicBezTo>
                          <a:pt x="15147" y="56833"/>
                          <a:pt x="8728" y="44739"/>
                          <a:pt x="8728" y="44739"/>
                        </a:cubicBezTo>
                        <a:cubicBezTo>
                          <a:pt x="14237" y="59836"/>
                          <a:pt x="34521" y="66363"/>
                          <a:pt x="34521" y="66363"/>
                        </a:cubicBezTo>
                        <a:cubicBezTo>
                          <a:pt x="34521" y="66363"/>
                          <a:pt x="45853" y="48358"/>
                          <a:pt x="40344" y="33261"/>
                        </a:cubicBezTo>
                        <a:cubicBezTo>
                          <a:pt x="40344" y="33261"/>
                          <a:pt x="43262" y="46626"/>
                          <a:pt x="33349" y="63151"/>
                        </a:cubicBezTo>
                        <a:close/>
                        <a:moveTo>
                          <a:pt x="30453" y="55214"/>
                        </a:moveTo>
                        <a:cubicBezTo>
                          <a:pt x="18232" y="50972"/>
                          <a:pt x="13923" y="42853"/>
                          <a:pt x="13923" y="42853"/>
                        </a:cubicBezTo>
                        <a:cubicBezTo>
                          <a:pt x="17622" y="52989"/>
                          <a:pt x="31240" y="57371"/>
                          <a:pt x="31240" y="57371"/>
                        </a:cubicBezTo>
                        <a:cubicBezTo>
                          <a:pt x="31240" y="57371"/>
                          <a:pt x="38848" y="45283"/>
                          <a:pt x="35149" y="35147"/>
                        </a:cubicBezTo>
                        <a:cubicBezTo>
                          <a:pt x="35149" y="35147"/>
                          <a:pt x="37108" y="44120"/>
                          <a:pt x="30453" y="5521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5" name="组合 184"/>
                <p:cNvGrpSpPr/>
                <p:nvPr/>
              </p:nvGrpSpPr>
              <p:grpSpPr>
                <a:xfrm>
                  <a:off x="1208023" y="1063395"/>
                  <a:ext cx="88396" cy="88078"/>
                  <a:chOff x="1208023" y="1063395"/>
                  <a:chExt cx="88396" cy="88078"/>
                </a:xfrm>
                <a:grpFill/>
              </p:grpSpPr>
              <p:sp>
                <p:nvSpPr>
                  <p:cNvPr id="192" name="任意多边形: 形状 191"/>
                  <p:cNvSpPr/>
                  <p:nvPr/>
                </p:nvSpPr>
                <p:spPr>
                  <a:xfrm>
                    <a:off x="1230315" y="1063120"/>
                    <a:ext cx="26121" cy="40146"/>
                  </a:xfrm>
                  <a:custGeom>
                    <a:avLst/>
                    <a:gdLst/>
                    <a:ahLst/>
                    <a:cxnLst/>
                    <a:rect l="0" t="0" r="0" b="0"/>
                    <a:pathLst>
                      <a:path w="26121" h="40146">
                        <a:moveTo>
                          <a:pt x="15888" y="28178"/>
                        </a:moveTo>
                        <a:cubicBezTo>
                          <a:pt x="15460" y="28333"/>
                          <a:pt x="19454" y="40233"/>
                          <a:pt x="19019" y="40329"/>
                        </a:cubicBezTo>
                        <a:cubicBezTo>
                          <a:pt x="12876" y="41296"/>
                          <a:pt x="5344" y="34504"/>
                          <a:pt x="1614" y="24282"/>
                        </a:cubicBezTo>
                        <a:cubicBezTo>
                          <a:pt x="-2381" y="13333"/>
                          <a:pt x="5837" y="275"/>
                          <a:pt x="5837" y="275"/>
                        </a:cubicBezTo>
                        <a:cubicBezTo>
                          <a:pt x="5837" y="275"/>
                          <a:pt x="20547" y="5009"/>
                          <a:pt x="24542" y="15958"/>
                        </a:cubicBezTo>
                        <a:cubicBezTo>
                          <a:pt x="28299" y="26254"/>
                          <a:pt x="26859" y="36358"/>
                          <a:pt x="21426" y="39456"/>
                        </a:cubicBezTo>
                        <a:cubicBezTo>
                          <a:pt x="21085" y="39686"/>
                          <a:pt x="16273" y="28038"/>
                          <a:pt x="15888" y="28178"/>
                        </a:cubicBezTo>
                        <a:close/>
                        <a:moveTo>
                          <a:pt x="7559" y="4994"/>
                        </a:moveTo>
                        <a:cubicBezTo>
                          <a:pt x="17690" y="8511"/>
                          <a:pt x="21263" y="15243"/>
                          <a:pt x="21263" y="15243"/>
                        </a:cubicBezTo>
                        <a:cubicBezTo>
                          <a:pt x="18196" y="6839"/>
                          <a:pt x="6906" y="3206"/>
                          <a:pt x="6906" y="3206"/>
                        </a:cubicBezTo>
                        <a:cubicBezTo>
                          <a:pt x="6906" y="3206"/>
                          <a:pt x="598" y="13228"/>
                          <a:pt x="3665" y="21632"/>
                        </a:cubicBezTo>
                        <a:cubicBezTo>
                          <a:pt x="3665" y="21632"/>
                          <a:pt x="2041" y="14192"/>
                          <a:pt x="7559" y="4994"/>
                        </a:cubicBezTo>
                        <a:close/>
                        <a:moveTo>
                          <a:pt x="9171" y="9412"/>
                        </a:moveTo>
                        <a:cubicBezTo>
                          <a:pt x="15973" y="11773"/>
                          <a:pt x="18371" y="16292"/>
                          <a:pt x="18371" y="16292"/>
                        </a:cubicBezTo>
                        <a:cubicBezTo>
                          <a:pt x="16313" y="10650"/>
                          <a:pt x="8732" y="8211"/>
                          <a:pt x="8732" y="8211"/>
                        </a:cubicBezTo>
                        <a:cubicBezTo>
                          <a:pt x="8732" y="8211"/>
                          <a:pt x="4498" y="14940"/>
                          <a:pt x="6556" y="20582"/>
                        </a:cubicBezTo>
                        <a:cubicBezTo>
                          <a:pt x="6556" y="20582"/>
                          <a:pt x="5466" y="15587"/>
                          <a:pt x="9171" y="941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3" name="任意多边形: 形状 192"/>
                  <p:cNvSpPr/>
                  <p:nvPr/>
                </p:nvSpPr>
                <p:spPr>
                  <a:xfrm>
                    <a:off x="1247487" y="1111347"/>
                    <a:ext cx="26122" cy="40127"/>
                  </a:xfrm>
                  <a:custGeom>
                    <a:avLst/>
                    <a:gdLst/>
                    <a:ahLst/>
                    <a:cxnLst/>
                    <a:rect l="0" t="0" r="0" b="0"/>
                    <a:pathLst>
                      <a:path w="26122" h="40127">
                        <a:moveTo>
                          <a:pt x="10522" y="12308"/>
                        </a:moveTo>
                        <a:cubicBezTo>
                          <a:pt x="10094" y="12463"/>
                          <a:pt x="5486" y="787"/>
                          <a:pt x="5090" y="992"/>
                        </a:cubicBezTo>
                        <a:cubicBezTo>
                          <a:pt x="0" y="4190"/>
                          <a:pt x="-1632" y="14222"/>
                          <a:pt x="2098" y="24444"/>
                        </a:cubicBezTo>
                        <a:cubicBezTo>
                          <a:pt x="6093" y="35393"/>
                          <a:pt x="20803" y="40127"/>
                          <a:pt x="20803" y="40127"/>
                        </a:cubicBezTo>
                        <a:cubicBezTo>
                          <a:pt x="20803" y="40127"/>
                          <a:pt x="29022" y="27070"/>
                          <a:pt x="25026" y="16121"/>
                        </a:cubicBezTo>
                        <a:cubicBezTo>
                          <a:pt x="21269" y="5824"/>
                          <a:pt x="13655" y="-992"/>
                          <a:pt x="7496" y="0"/>
                        </a:cubicBezTo>
                        <a:cubicBezTo>
                          <a:pt x="7087" y="0"/>
                          <a:pt x="10907" y="12168"/>
                          <a:pt x="10522" y="12308"/>
                        </a:cubicBezTo>
                        <a:close/>
                        <a:moveTo>
                          <a:pt x="19082" y="35408"/>
                        </a:moveTo>
                        <a:cubicBezTo>
                          <a:pt x="24577" y="26218"/>
                          <a:pt x="22975" y="18771"/>
                          <a:pt x="22975" y="18771"/>
                        </a:cubicBezTo>
                        <a:cubicBezTo>
                          <a:pt x="26042" y="27174"/>
                          <a:pt x="19734" y="37197"/>
                          <a:pt x="19734" y="37197"/>
                        </a:cubicBezTo>
                        <a:cubicBezTo>
                          <a:pt x="19734" y="37197"/>
                          <a:pt x="8444" y="33563"/>
                          <a:pt x="5377" y="25160"/>
                        </a:cubicBezTo>
                        <a:cubicBezTo>
                          <a:pt x="5377" y="25160"/>
                          <a:pt x="8927" y="31900"/>
                          <a:pt x="19082" y="35408"/>
                        </a:cubicBezTo>
                        <a:close/>
                        <a:moveTo>
                          <a:pt x="17470" y="30991"/>
                        </a:moveTo>
                        <a:cubicBezTo>
                          <a:pt x="21159" y="24821"/>
                          <a:pt x="20084" y="19821"/>
                          <a:pt x="20084" y="19821"/>
                        </a:cubicBezTo>
                        <a:cubicBezTo>
                          <a:pt x="22143" y="25463"/>
                          <a:pt x="17908" y="32191"/>
                          <a:pt x="17908" y="32191"/>
                        </a:cubicBezTo>
                        <a:cubicBezTo>
                          <a:pt x="17908" y="32191"/>
                          <a:pt x="10328" y="29752"/>
                          <a:pt x="8269" y="24110"/>
                        </a:cubicBezTo>
                        <a:cubicBezTo>
                          <a:pt x="8269" y="24110"/>
                          <a:pt x="10652" y="28635"/>
                          <a:pt x="17470" y="30991"/>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4" name="任意多边形: 形状 193"/>
                  <p:cNvSpPr/>
                  <p:nvPr/>
                </p:nvSpPr>
                <p:spPr>
                  <a:xfrm>
                    <a:off x="1208023" y="1102730"/>
                    <a:ext cx="40229" cy="26055"/>
                  </a:xfrm>
                  <a:custGeom>
                    <a:avLst/>
                    <a:gdLst/>
                    <a:ahLst/>
                    <a:cxnLst/>
                    <a:rect l="0" t="0" r="0" b="0"/>
                    <a:pathLst>
                      <a:path w="40229" h="26055">
                        <a:moveTo>
                          <a:pt x="27890" y="10495"/>
                        </a:moveTo>
                        <a:cubicBezTo>
                          <a:pt x="27734" y="10068"/>
                          <a:pt x="39440" y="5472"/>
                          <a:pt x="39235" y="5077"/>
                        </a:cubicBezTo>
                        <a:cubicBezTo>
                          <a:pt x="36029" y="0"/>
                          <a:pt x="25971" y="-1628"/>
                          <a:pt x="15722" y="2093"/>
                        </a:cubicBezTo>
                        <a:cubicBezTo>
                          <a:pt x="4746" y="6078"/>
                          <a:pt x="0" y="20751"/>
                          <a:pt x="0" y="20751"/>
                        </a:cubicBezTo>
                        <a:cubicBezTo>
                          <a:pt x="0" y="20751"/>
                          <a:pt x="13091" y="28948"/>
                          <a:pt x="24068" y="24963"/>
                        </a:cubicBezTo>
                        <a:cubicBezTo>
                          <a:pt x="34390" y="21215"/>
                          <a:pt x="41224" y="13620"/>
                          <a:pt x="40111" y="7477"/>
                        </a:cubicBezTo>
                        <a:cubicBezTo>
                          <a:pt x="40068" y="7069"/>
                          <a:pt x="28030" y="10879"/>
                          <a:pt x="27890" y="10495"/>
                        </a:cubicBezTo>
                        <a:close/>
                        <a:moveTo>
                          <a:pt x="4731" y="19033"/>
                        </a:moveTo>
                        <a:cubicBezTo>
                          <a:pt x="13944" y="24514"/>
                          <a:pt x="21411" y="22917"/>
                          <a:pt x="21411" y="22917"/>
                        </a:cubicBezTo>
                        <a:cubicBezTo>
                          <a:pt x="12986" y="25976"/>
                          <a:pt x="2938" y="19684"/>
                          <a:pt x="2938" y="19684"/>
                        </a:cubicBezTo>
                        <a:cubicBezTo>
                          <a:pt x="2938" y="19684"/>
                          <a:pt x="6580" y="8422"/>
                          <a:pt x="15005" y="5364"/>
                        </a:cubicBezTo>
                        <a:cubicBezTo>
                          <a:pt x="15005" y="5364"/>
                          <a:pt x="8248" y="8904"/>
                          <a:pt x="4731" y="19033"/>
                        </a:cubicBezTo>
                        <a:close/>
                        <a:moveTo>
                          <a:pt x="9160" y="17425"/>
                        </a:moveTo>
                        <a:cubicBezTo>
                          <a:pt x="15345" y="21105"/>
                          <a:pt x="20358" y="20033"/>
                          <a:pt x="20358" y="20033"/>
                        </a:cubicBezTo>
                        <a:cubicBezTo>
                          <a:pt x="14702" y="22086"/>
                          <a:pt x="7956" y="17862"/>
                          <a:pt x="7956" y="17862"/>
                        </a:cubicBezTo>
                        <a:cubicBezTo>
                          <a:pt x="7956" y="17862"/>
                          <a:pt x="10401" y="10301"/>
                          <a:pt x="16058" y="8248"/>
                        </a:cubicBezTo>
                        <a:cubicBezTo>
                          <a:pt x="16058" y="8248"/>
                          <a:pt x="11521" y="10625"/>
                          <a:pt x="9160" y="17425"/>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5" name="任意多边形: 形状 194"/>
                  <p:cNvSpPr/>
                  <p:nvPr/>
                </p:nvSpPr>
                <p:spPr>
                  <a:xfrm>
                    <a:off x="1249452" y="1104672"/>
                    <a:ext cx="5539" cy="5524"/>
                  </a:xfrm>
                  <a:custGeom>
                    <a:avLst/>
                    <a:gdLst/>
                    <a:ahLst/>
                    <a:cxnLst/>
                    <a:rect l="0" t="0" r="0" b="0"/>
                    <a:pathLst>
                      <a:path w="5539" h="5524">
                        <a:moveTo>
                          <a:pt x="1822" y="167"/>
                        </a:moveTo>
                        <a:cubicBezTo>
                          <a:pt x="3259" y="-354"/>
                          <a:pt x="4848" y="385"/>
                          <a:pt x="5371" y="1818"/>
                        </a:cubicBezTo>
                        <a:cubicBezTo>
                          <a:pt x="5894" y="3251"/>
                          <a:pt x="5153" y="4836"/>
                          <a:pt x="3716" y="5357"/>
                        </a:cubicBezTo>
                        <a:cubicBezTo>
                          <a:pt x="2279" y="5879"/>
                          <a:pt x="691" y="5140"/>
                          <a:pt x="168" y="3707"/>
                        </a:cubicBezTo>
                        <a:cubicBezTo>
                          <a:pt x="-355" y="2274"/>
                          <a:pt x="386" y="689"/>
                          <a:pt x="1822" y="167"/>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6" name="任意多边形: 形状 195"/>
                  <p:cNvSpPr/>
                  <p:nvPr/>
                </p:nvSpPr>
                <p:spPr>
                  <a:xfrm>
                    <a:off x="1256448" y="1085566"/>
                    <a:ext cx="40248" cy="26055"/>
                  </a:xfrm>
                  <a:custGeom>
                    <a:avLst/>
                    <a:gdLst/>
                    <a:ahLst/>
                    <a:cxnLst/>
                    <a:rect l="0" t="0" r="0" b="0"/>
                    <a:pathLst>
                      <a:path w="40248" h="26055">
                        <a:moveTo>
                          <a:pt x="11998" y="15847"/>
                        </a:moveTo>
                        <a:cubicBezTo>
                          <a:pt x="11842" y="15421"/>
                          <a:pt x="-87" y="19405"/>
                          <a:pt x="-185" y="18971"/>
                        </a:cubicBezTo>
                        <a:cubicBezTo>
                          <a:pt x="-1154" y="12843"/>
                          <a:pt x="5656" y="5330"/>
                          <a:pt x="15904" y="1610"/>
                        </a:cubicBezTo>
                        <a:cubicBezTo>
                          <a:pt x="26881" y="-2375"/>
                          <a:pt x="39972" y="5822"/>
                          <a:pt x="39972" y="5822"/>
                        </a:cubicBezTo>
                        <a:cubicBezTo>
                          <a:pt x="39972" y="5822"/>
                          <a:pt x="35226" y="20495"/>
                          <a:pt x="24249" y="24480"/>
                        </a:cubicBezTo>
                        <a:cubicBezTo>
                          <a:pt x="13927" y="28227"/>
                          <a:pt x="3797" y="26791"/>
                          <a:pt x="691" y="21371"/>
                        </a:cubicBezTo>
                        <a:cubicBezTo>
                          <a:pt x="460" y="21031"/>
                          <a:pt x="12138" y="16231"/>
                          <a:pt x="11998" y="15847"/>
                        </a:cubicBezTo>
                        <a:close/>
                        <a:moveTo>
                          <a:pt x="35241" y="7539"/>
                        </a:moveTo>
                        <a:cubicBezTo>
                          <a:pt x="31715" y="17645"/>
                          <a:pt x="24966" y="21209"/>
                          <a:pt x="24966" y="21209"/>
                        </a:cubicBezTo>
                        <a:cubicBezTo>
                          <a:pt x="33391" y="18150"/>
                          <a:pt x="37034" y="6889"/>
                          <a:pt x="37034" y="6889"/>
                        </a:cubicBezTo>
                        <a:cubicBezTo>
                          <a:pt x="37034" y="6889"/>
                          <a:pt x="26986" y="597"/>
                          <a:pt x="18561" y="3656"/>
                        </a:cubicBezTo>
                        <a:cubicBezTo>
                          <a:pt x="18561" y="3656"/>
                          <a:pt x="26019" y="2035"/>
                          <a:pt x="35241" y="7539"/>
                        </a:cubicBezTo>
                        <a:close/>
                        <a:moveTo>
                          <a:pt x="30812" y="9147"/>
                        </a:moveTo>
                        <a:cubicBezTo>
                          <a:pt x="28445" y="15932"/>
                          <a:pt x="23914" y="18325"/>
                          <a:pt x="23914" y="18325"/>
                        </a:cubicBezTo>
                        <a:cubicBezTo>
                          <a:pt x="29570" y="16271"/>
                          <a:pt x="32016" y="8710"/>
                          <a:pt x="32016" y="8710"/>
                        </a:cubicBezTo>
                        <a:cubicBezTo>
                          <a:pt x="32016" y="8710"/>
                          <a:pt x="25270" y="4486"/>
                          <a:pt x="19614" y="6540"/>
                        </a:cubicBezTo>
                        <a:cubicBezTo>
                          <a:pt x="19614" y="6540"/>
                          <a:pt x="24621" y="5452"/>
                          <a:pt x="30812" y="9147"/>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nvGrpSpPr>
                <p:cNvPr id="186" name="组合 185"/>
                <p:cNvGrpSpPr/>
                <p:nvPr/>
              </p:nvGrpSpPr>
              <p:grpSpPr>
                <a:xfrm>
                  <a:off x="1315751" y="1004552"/>
                  <a:ext cx="47152" cy="47082"/>
                  <a:chOff x="1315751" y="1004552"/>
                  <a:chExt cx="47152" cy="47082"/>
                </a:xfrm>
                <a:grpFill/>
              </p:grpSpPr>
              <p:sp>
                <p:nvSpPr>
                  <p:cNvPr id="187" name="任意多边形: 形状 186"/>
                  <p:cNvSpPr/>
                  <p:nvPr/>
                </p:nvSpPr>
                <p:spPr>
                  <a:xfrm>
                    <a:off x="1315655" y="1024984"/>
                    <a:ext cx="21387" cy="13154"/>
                  </a:xfrm>
                  <a:custGeom>
                    <a:avLst/>
                    <a:gdLst/>
                    <a:ahLst/>
                    <a:cxnLst/>
                    <a:rect l="0" t="0" r="0" b="0"/>
                    <a:pathLst>
                      <a:path w="21387" h="13154">
                        <a:moveTo>
                          <a:pt x="15027" y="5485"/>
                        </a:moveTo>
                        <a:cubicBezTo>
                          <a:pt x="15088" y="5713"/>
                          <a:pt x="21442" y="4190"/>
                          <a:pt x="21473" y="4419"/>
                        </a:cubicBezTo>
                        <a:cubicBezTo>
                          <a:pt x="21696" y="7633"/>
                          <a:pt x="17831" y="11214"/>
                          <a:pt x="12359" y="12676"/>
                        </a:cubicBezTo>
                        <a:cubicBezTo>
                          <a:pt x="6498" y="14243"/>
                          <a:pt x="95" y="9410"/>
                          <a:pt x="95" y="9410"/>
                        </a:cubicBezTo>
                        <a:cubicBezTo>
                          <a:pt x="95" y="9410"/>
                          <a:pt x="3217" y="2031"/>
                          <a:pt x="9078" y="464"/>
                        </a:cubicBezTo>
                        <a:cubicBezTo>
                          <a:pt x="14590" y="-1009"/>
                          <a:pt x="19767" y="192"/>
                          <a:pt x="21128" y="3137"/>
                        </a:cubicBezTo>
                        <a:cubicBezTo>
                          <a:pt x="21233" y="3323"/>
                          <a:pt x="14971" y="5280"/>
                          <a:pt x="15027" y="5485"/>
                        </a:cubicBezTo>
                        <a:close/>
                        <a:moveTo>
                          <a:pt x="2621" y="8735"/>
                        </a:moveTo>
                        <a:cubicBezTo>
                          <a:pt x="4904" y="3664"/>
                          <a:pt x="8559" y="2125"/>
                          <a:pt x="8559" y="2125"/>
                        </a:cubicBezTo>
                        <a:cubicBezTo>
                          <a:pt x="4060" y="3327"/>
                          <a:pt x="1664" y="8990"/>
                          <a:pt x="1664" y="8990"/>
                        </a:cubicBezTo>
                        <a:cubicBezTo>
                          <a:pt x="1664" y="8990"/>
                          <a:pt x="6578" y="12700"/>
                          <a:pt x="11077" y="11498"/>
                        </a:cubicBezTo>
                        <a:cubicBezTo>
                          <a:pt x="11077" y="11498"/>
                          <a:pt x="7144" y="11999"/>
                          <a:pt x="2621" y="8735"/>
                        </a:cubicBezTo>
                        <a:close/>
                        <a:moveTo>
                          <a:pt x="4986" y="8102"/>
                        </a:moveTo>
                        <a:cubicBezTo>
                          <a:pt x="6519" y="4698"/>
                          <a:pt x="8973" y="3665"/>
                          <a:pt x="8973" y="3665"/>
                        </a:cubicBezTo>
                        <a:cubicBezTo>
                          <a:pt x="5952" y="4472"/>
                          <a:pt x="4343" y="8274"/>
                          <a:pt x="4343" y="8274"/>
                        </a:cubicBezTo>
                        <a:cubicBezTo>
                          <a:pt x="4343" y="8274"/>
                          <a:pt x="7643" y="10765"/>
                          <a:pt x="10663" y="9958"/>
                        </a:cubicBezTo>
                        <a:cubicBezTo>
                          <a:pt x="10663" y="9958"/>
                          <a:pt x="8022" y="10294"/>
                          <a:pt x="4986" y="8102"/>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88" name="任意多边形: 形状 187"/>
                  <p:cNvSpPr/>
                  <p:nvPr/>
                </p:nvSpPr>
                <p:spPr>
                  <a:xfrm>
                    <a:off x="1341527" y="1018212"/>
                    <a:ext cx="21376" cy="13154"/>
                  </a:xfrm>
                  <a:custGeom>
                    <a:avLst/>
                    <a:gdLst/>
                    <a:ahLst/>
                    <a:cxnLst/>
                    <a:rect l="0" t="0" r="0" b="0"/>
                    <a:pathLst>
                      <a:path w="21376" h="13154">
                        <a:moveTo>
                          <a:pt x="6477" y="7627"/>
                        </a:moveTo>
                        <a:cubicBezTo>
                          <a:pt x="6538" y="7855"/>
                          <a:pt x="0" y="9705"/>
                          <a:pt x="0" y="9918"/>
                        </a:cubicBezTo>
                        <a:cubicBezTo>
                          <a:pt x="1778" y="12814"/>
                          <a:pt x="6920" y="13987"/>
                          <a:pt x="12392" y="12524"/>
                        </a:cubicBezTo>
                        <a:cubicBezTo>
                          <a:pt x="18254" y="10958"/>
                          <a:pt x="21376" y="3579"/>
                          <a:pt x="21376" y="3579"/>
                        </a:cubicBezTo>
                        <a:cubicBezTo>
                          <a:pt x="21376" y="3579"/>
                          <a:pt x="14973" y="-1254"/>
                          <a:pt x="9112" y="0"/>
                        </a:cubicBezTo>
                        <a:cubicBezTo>
                          <a:pt x="3600" y="1786"/>
                          <a:pt x="0" y="5408"/>
                          <a:pt x="0" y="8637"/>
                        </a:cubicBezTo>
                        <a:cubicBezTo>
                          <a:pt x="0" y="8850"/>
                          <a:pt x="6422" y="7422"/>
                          <a:pt x="6477" y="7627"/>
                        </a:cubicBezTo>
                        <a:close/>
                        <a:moveTo>
                          <a:pt x="18850" y="4254"/>
                        </a:moveTo>
                        <a:cubicBezTo>
                          <a:pt x="14330" y="1002"/>
                          <a:pt x="10394" y="1491"/>
                          <a:pt x="10394" y="1491"/>
                        </a:cubicBezTo>
                        <a:cubicBezTo>
                          <a:pt x="14893" y="0"/>
                          <a:pt x="19807" y="3998"/>
                          <a:pt x="19807" y="3998"/>
                        </a:cubicBezTo>
                        <a:cubicBezTo>
                          <a:pt x="19807" y="3998"/>
                          <a:pt x="17411" y="9662"/>
                          <a:pt x="12912" y="10864"/>
                        </a:cubicBezTo>
                        <a:cubicBezTo>
                          <a:pt x="12912" y="10864"/>
                          <a:pt x="16570" y="9337"/>
                          <a:pt x="18850" y="4254"/>
                        </a:cubicBezTo>
                        <a:close/>
                        <a:moveTo>
                          <a:pt x="16485" y="4886"/>
                        </a:moveTo>
                        <a:cubicBezTo>
                          <a:pt x="13451" y="2703"/>
                          <a:pt x="10808" y="3031"/>
                          <a:pt x="10808" y="3031"/>
                        </a:cubicBezTo>
                        <a:cubicBezTo>
                          <a:pt x="13828" y="2224"/>
                          <a:pt x="17127" y="4715"/>
                          <a:pt x="17127" y="4715"/>
                        </a:cubicBezTo>
                        <a:cubicBezTo>
                          <a:pt x="17127" y="4715"/>
                          <a:pt x="15519" y="8517"/>
                          <a:pt x="12498" y="9324"/>
                        </a:cubicBezTo>
                        <a:cubicBezTo>
                          <a:pt x="12498" y="9324"/>
                          <a:pt x="14954" y="8299"/>
                          <a:pt x="16485" y="488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89" name="任意多边形: 形状 188"/>
                  <p:cNvSpPr/>
                  <p:nvPr/>
                </p:nvSpPr>
                <p:spPr>
                  <a:xfrm>
                    <a:off x="1336051" y="1030312"/>
                    <a:ext cx="13188" cy="21321"/>
                  </a:xfrm>
                  <a:custGeom>
                    <a:avLst/>
                    <a:gdLst/>
                    <a:ahLst/>
                    <a:cxnLst/>
                    <a:rect l="0" t="0" r="0" b="0"/>
                    <a:pathLst>
                      <a:path w="13188" h="21321">
                        <a:moveTo>
                          <a:pt x="5541" y="6461"/>
                        </a:moveTo>
                        <a:cubicBezTo>
                          <a:pt x="5313" y="6522"/>
                          <a:pt x="3458" y="0"/>
                          <a:pt x="3244" y="0"/>
                        </a:cubicBezTo>
                        <a:cubicBezTo>
                          <a:pt x="0" y="1774"/>
                          <a:pt x="-835" y="6902"/>
                          <a:pt x="0" y="12361"/>
                        </a:cubicBezTo>
                        <a:cubicBezTo>
                          <a:pt x="2202" y="18207"/>
                          <a:pt x="9600" y="21321"/>
                          <a:pt x="9600" y="21321"/>
                        </a:cubicBezTo>
                        <a:cubicBezTo>
                          <a:pt x="9600" y="21321"/>
                          <a:pt x="14445" y="14935"/>
                          <a:pt x="12875" y="9089"/>
                        </a:cubicBezTo>
                        <a:cubicBezTo>
                          <a:pt x="11398" y="3591"/>
                          <a:pt x="7767" y="0"/>
                          <a:pt x="4529" y="0"/>
                        </a:cubicBezTo>
                        <a:cubicBezTo>
                          <a:pt x="4315" y="0"/>
                          <a:pt x="5747" y="6406"/>
                          <a:pt x="5541" y="6461"/>
                        </a:cubicBezTo>
                        <a:close/>
                        <a:moveTo>
                          <a:pt x="8923" y="18802"/>
                        </a:moveTo>
                        <a:cubicBezTo>
                          <a:pt x="12183" y="14294"/>
                          <a:pt x="11693" y="10368"/>
                          <a:pt x="11693" y="10368"/>
                        </a:cubicBezTo>
                        <a:cubicBezTo>
                          <a:pt x="12898" y="14855"/>
                          <a:pt x="9179" y="19757"/>
                          <a:pt x="9179" y="19757"/>
                        </a:cubicBezTo>
                        <a:cubicBezTo>
                          <a:pt x="9179" y="19757"/>
                          <a:pt x="3501" y="17367"/>
                          <a:pt x="2296" y="12879"/>
                        </a:cubicBezTo>
                        <a:cubicBezTo>
                          <a:pt x="2296" y="12879"/>
                          <a:pt x="3827" y="16527"/>
                          <a:pt x="8923" y="18802"/>
                        </a:cubicBezTo>
                        <a:close/>
                        <a:moveTo>
                          <a:pt x="8289" y="16443"/>
                        </a:moveTo>
                        <a:cubicBezTo>
                          <a:pt x="10478" y="13416"/>
                          <a:pt x="10149" y="10780"/>
                          <a:pt x="10149" y="10780"/>
                        </a:cubicBezTo>
                        <a:cubicBezTo>
                          <a:pt x="10958" y="13793"/>
                          <a:pt x="8461" y="17084"/>
                          <a:pt x="8461" y="17084"/>
                        </a:cubicBezTo>
                        <a:cubicBezTo>
                          <a:pt x="8461" y="17084"/>
                          <a:pt x="4649" y="15479"/>
                          <a:pt x="3840" y="12467"/>
                        </a:cubicBezTo>
                        <a:cubicBezTo>
                          <a:pt x="3840" y="12467"/>
                          <a:pt x="4868" y="14916"/>
                          <a:pt x="8289" y="16443"/>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0" name="任意多边形: 形状 189"/>
                  <p:cNvSpPr/>
                  <p:nvPr/>
                </p:nvSpPr>
                <p:spPr>
                  <a:xfrm>
                    <a:off x="1337888" y="1026658"/>
                    <a:ext cx="2877" cy="2870"/>
                  </a:xfrm>
                  <a:custGeom>
                    <a:avLst/>
                    <a:gdLst/>
                    <a:ahLst/>
                    <a:cxnLst/>
                    <a:rect l="0" t="0" r="0" b="0"/>
                    <a:pathLst>
                      <a:path w="2877" h="2870">
                        <a:moveTo>
                          <a:pt x="0" y="1806"/>
                        </a:moveTo>
                        <a:cubicBezTo>
                          <a:pt x="-156" y="1041"/>
                          <a:pt x="299" y="254"/>
                          <a:pt x="1066" y="0"/>
                        </a:cubicBezTo>
                        <a:cubicBezTo>
                          <a:pt x="1834" y="-156"/>
                          <a:pt x="2622" y="298"/>
                          <a:pt x="2828" y="1064"/>
                        </a:cubicBezTo>
                        <a:cubicBezTo>
                          <a:pt x="3033" y="1829"/>
                          <a:pt x="2578" y="2615"/>
                          <a:pt x="1811" y="2821"/>
                        </a:cubicBezTo>
                        <a:cubicBezTo>
                          <a:pt x="1044" y="3026"/>
                          <a:pt x="255" y="2571"/>
                          <a:pt x="0" y="1806"/>
                        </a:cubicBezTo>
                        <a:close/>
                      </a:path>
                    </a:pathLst>
                  </a:custGeom>
                  <a:grpFill/>
                  <a:ln>
                    <a:noFill/>
                  </a:ln>
                </p:spPr>
                <p:style>
                  <a:lnRef idx="1">
                    <a:schemeClr val="accent5"/>
                  </a:lnRef>
                  <a:fillRef idx="2">
                    <a:schemeClr val="accent5"/>
                  </a:fillRef>
                  <a:effectRef idx="1">
                    <a:schemeClr val="accent5"/>
                  </a:effectRef>
                  <a:fontRef idx="minor">
                    <a:schemeClr val="dk1"/>
                  </a:fontRef>
                </p:style>
              </p:sp>
              <p:sp>
                <p:nvSpPr>
                  <p:cNvPr id="191" name="任意多边形: 形状 190"/>
                  <p:cNvSpPr/>
                  <p:nvPr/>
                </p:nvSpPr>
                <p:spPr>
                  <a:xfrm>
                    <a:off x="1329248" y="1004457"/>
                    <a:ext cx="13188" cy="21333"/>
                  </a:xfrm>
                  <a:custGeom>
                    <a:avLst/>
                    <a:gdLst/>
                    <a:ahLst/>
                    <a:cxnLst/>
                    <a:rect l="0" t="0" r="0" b="0"/>
                    <a:pathLst>
                      <a:path w="13188" h="21333">
                        <a:moveTo>
                          <a:pt x="7689" y="14988"/>
                        </a:moveTo>
                        <a:cubicBezTo>
                          <a:pt x="7460" y="15049"/>
                          <a:pt x="8987" y="21388"/>
                          <a:pt x="8758" y="21418"/>
                        </a:cubicBezTo>
                        <a:cubicBezTo>
                          <a:pt x="5535" y="21641"/>
                          <a:pt x="1945" y="17786"/>
                          <a:pt x="479" y="12328"/>
                        </a:cubicBezTo>
                        <a:cubicBezTo>
                          <a:pt x="-1092" y="6481"/>
                          <a:pt x="3754" y="95"/>
                          <a:pt x="3754" y="95"/>
                        </a:cubicBezTo>
                        <a:cubicBezTo>
                          <a:pt x="3754" y="95"/>
                          <a:pt x="11152" y="3209"/>
                          <a:pt x="12722" y="9055"/>
                        </a:cubicBezTo>
                        <a:cubicBezTo>
                          <a:pt x="14199" y="14553"/>
                          <a:pt x="12995" y="19717"/>
                          <a:pt x="10043" y="21075"/>
                        </a:cubicBezTo>
                        <a:cubicBezTo>
                          <a:pt x="9856" y="21179"/>
                          <a:pt x="7895" y="14933"/>
                          <a:pt x="7689" y="14988"/>
                        </a:cubicBezTo>
                        <a:close/>
                        <a:moveTo>
                          <a:pt x="4431" y="2615"/>
                        </a:moveTo>
                        <a:cubicBezTo>
                          <a:pt x="9515" y="4892"/>
                          <a:pt x="11058" y="8537"/>
                          <a:pt x="11058" y="8537"/>
                        </a:cubicBezTo>
                        <a:cubicBezTo>
                          <a:pt x="9852" y="4050"/>
                          <a:pt x="4174" y="1660"/>
                          <a:pt x="4174" y="1660"/>
                        </a:cubicBezTo>
                        <a:cubicBezTo>
                          <a:pt x="4174" y="1660"/>
                          <a:pt x="455" y="6561"/>
                          <a:pt x="1661" y="11049"/>
                        </a:cubicBezTo>
                        <a:cubicBezTo>
                          <a:pt x="1661" y="11049"/>
                          <a:pt x="1158" y="7125"/>
                          <a:pt x="4431" y="2615"/>
                        </a:cubicBezTo>
                        <a:close/>
                        <a:moveTo>
                          <a:pt x="5065" y="4974"/>
                        </a:moveTo>
                        <a:cubicBezTo>
                          <a:pt x="8478" y="6503"/>
                          <a:pt x="9514" y="8950"/>
                          <a:pt x="9514" y="8950"/>
                        </a:cubicBezTo>
                        <a:cubicBezTo>
                          <a:pt x="8704" y="5937"/>
                          <a:pt x="4892" y="4332"/>
                          <a:pt x="4892" y="4332"/>
                        </a:cubicBezTo>
                        <a:cubicBezTo>
                          <a:pt x="4892" y="4332"/>
                          <a:pt x="2395" y="7623"/>
                          <a:pt x="3205" y="10636"/>
                        </a:cubicBezTo>
                        <a:cubicBezTo>
                          <a:pt x="3205" y="10636"/>
                          <a:pt x="2867" y="8002"/>
                          <a:pt x="5065" y="4974"/>
                        </a:cubicBezTo>
                        <a:close/>
                      </a:path>
                    </a:pathLst>
                  </a:custGeom>
                  <a:grpFill/>
                  <a:ln>
                    <a:noFill/>
                  </a:ln>
                </p:spPr>
                <p:style>
                  <a:lnRef idx="1">
                    <a:schemeClr val="accent5"/>
                  </a:lnRef>
                  <a:fillRef idx="2">
                    <a:schemeClr val="accent5"/>
                  </a:fillRef>
                  <a:effectRef idx="1">
                    <a:schemeClr val="accent5"/>
                  </a:effectRef>
                  <a:fontRef idx="minor">
                    <a:schemeClr val="dk1"/>
                  </a:fontRef>
                </p:style>
              </p:sp>
            </p:grpSp>
          </p:grpSp>
        </p:grpSp>
      </p:grpSp>
      <p:sp>
        <p:nvSpPr>
          <p:cNvPr id="4" name="文本框 3"/>
          <p:cNvSpPr txBox="1"/>
          <p:nvPr/>
        </p:nvSpPr>
        <p:spPr>
          <a:xfrm>
            <a:off x="4404995" y="576580"/>
            <a:ext cx="2722245" cy="922020"/>
          </a:xfrm>
          <a:prstGeom prst="rect">
            <a:avLst/>
          </a:prstGeom>
          <a:noFill/>
        </p:spPr>
        <p:txBody>
          <a:bodyPr wrap="square" rtlCol="0">
            <a:spAutoFit/>
            <a:scene3d>
              <a:camera prst="orthographicFront"/>
              <a:lightRig rig="threePt" dir="t"/>
            </a:scene3d>
          </a:bodyPr>
          <a:p>
            <a:r>
              <a:rPr lang="zh-CN" altLang="en-US" sz="5400" b="1">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第一幕</a:t>
            </a:r>
            <a:endParaRPr lang="zh-CN" altLang="en-US" sz="5400" b="1">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标题 1"/>
          <p:cNvSpPr>
            <a:spLocks noGrp="1"/>
          </p:cNvSpPr>
          <p:nvPr>
            <p:ph type="title"/>
          </p:nvPr>
        </p:nvSpPr>
        <p:spPr>
          <a:xfrm>
            <a:off x="1320800" y="1222375"/>
            <a:ext cx="9832975" cy="4729163"/>
          </a:xfrm>
          <a:solidFill>
            <a:srgbClr val="003366"/>
          </a:solidFill>
        </p:spPr>
        <p:txBody>
          <a:bodyPr wrap="square" lIns="91440" tIns="45720" rIns="91440" bIns="45720" anchor="ctr"/>
          <a:p>
            <a:pPr>
              <a:buSzTx/>
            </a:pPr>
            <a:r>
              <a:rPr lang="en-US" altLang="zh-CN" dirty="0">
                <a:solidFill>
                  <a:schemeClr val="bg1"/>
                </a:solidFill>
              </a:rPr>
              <a:t> </a:t>
            </a:r>
            <a:r>
              <a:rPr lang="en-US" altLang="zh-CN" sz="4800" b="1" dirty="0">
                <a:solidFill>
                  <a:schemeClr val="bg1"/>
                </a:solidFill>
              </a:rPr>
              <a:t>小结：</a:t>
            </a:r>
            <a:br>
              <a:rPr lang="en-US" altLang="zh-CN" sz="4800" b="1" dirty="0">
                <a:solidFill>
                  <a:schemeClr val="bg1"/>
                </a:solidFill>
              </a:rPr>
            </a:br>
            <a:r>
              <a:rPr lang="en-US" altLang="zh-CN" sz="4800" b="1" dirty="0">
                <a:solidFill>
                  <a:schemeClr val="bg1"/>
                </a:solidFill>
              </a:rPr>
              <a:t>        宪法规定的这些权利与每个公民生存和发展以及社会健康有序息息相关，因此，与公民的其它权利相比，这些权利是公民的基本权利。</a:t>
            </a:r>
            <a:br>
              <a:rPr lang="en-US" altLang="zh-CN" sz="4800" b="1" dirty="0">
                <a:solidFill>
                  <a:schemeClr val="bg1"/>
                </a:solidFill>
              </a:rPr>
            </a:br>
            <a:endParaRPr lang="en-US" altLang="zh-CN" sz="4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ppt_x</p:attrName>
                                        </p:attrNameLst>
                                      </p:cBhvr>
                                      <p:tavLst>
                                        <p:tav tm="0">
                                          <p:val>
                                            <p:strVal val="#ppt_x"/>
                                          </p:val>
                                        </p:tav>
                                        <p:tav tm="100000">
                                          <p:val>
                                            <p:strVal val="#ppt_x"/>
                                          </p:val>
                                        </p:tav>
                                      </p:tavLst>
                                    </p:anim>
                                    <p:anim calcmode="lin" valueType="num">
                                      <p:cBhvr>
                                        <p:cTn id="8" dur="10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201420" y="905510"/>
            <a:ext cx="9782810" cy="1068705"/>
          </a:xfrm>
          <a:prstGeom prst="rect">
            <a:avLst/>
          </a:prstGeom>
          <a:noFill/>
          <a:ln w="73025" cap="sq" cmpd="thickThin">
            <a:noFill/>
            <a:prstDash val="lgDash"/>
            <a:miter lim="800000"/>
          </a:ln>
          <a:effectLst>
            <a:glow rad="63500">
              <a:srgbClr val="B785DD">
                <a:alpha val="20000"/>
              </a:srgbClr>
            </a:glow>
            <a:innerShdw blurRad="63500" dist="50800" dir="13500000">
              <a:prstClr val="black">
                <a:alpha val="50000"/>
              </a:prstClr>
            </a:innerShdw>
          </a:effectLst>
        </p:spPr>
        <p:txBody>
          <a:bodyPr wrap="square" lIns="252095" tIns="103866" rIns="0" bIns="103866" rtlCol="0" anchor="ctr">
            <a:noAutofit/>
          </a:bodyPr>
          <a:p>
            <a:pPr lvl="0" algn="l" eaLnBrk="0" hangingPunct="0"/>
            <a:r>
              <a:rPr lang="zh-CN" altLang="en-US" sz="4000" b="1" dirty="0">
                <a:solidFill>
                  <a:srgbClr val="806CDA"/>
                </a:solidFill>
                <a:latin typeface="黑体" panose="02010609060101010101" pitchFamily="49" charset="-122"/>
                <a:ea typeface="黑体" panose="02010609060101010101" pitchFamily="49" charset="-122"/>
                <a:sym typeface="+mn-ea"/>
              </a:rPr>
              <a:t>李正的发帖引发了网民激烈的讨论，下面是部分网友的回帖</a:t>
            </a:r>
            <a:endParaRPr lang="zh-CN" altLang="en-US" sz="4000" b="1" dirty="0">
              <a:solidFill>
                <a:srgbClr val="806CDA"/>
              </a:solidFill>
              <a:latin typeface="黑体" panose="02010609060101010101" pitchFamily="49" charset="-122"/>
              <a:ea typeface="黑体" panose="02010609060101010101" pitchFamily="49" charset="-122"/>
              <a:sym typeface="+mn-ea"/>
            </a:endParaRPr>
          </a:p>
        </p:txBody>
      </p:sp>
      <p:sp>
        <p:nvSpPr>
          <p:cNvPr id="3" name="文本框 2"/>
          <p:cNvSpPr txBox="1"/>
          <p:nvPr/>
        </p:nvSpPr>
        <p:spPr>
          <a:xfrm>
            <a:off x="1202055" y="5151120"/>
            <a:ext cx="9782175" cy="768350"/>
          </a:xfrm>
          <a:prstGeom prst="rect">
            <a:avLst/>
          </a:prstGeom>
          <a:noFill/>
        </p:spPr>
        <p:txBody>
          <a:bodyPr wrap="square" rtlCol="0">
            <a:spAutoFit/>
          </a:bodyPr>
          <a:p>
            <a:r>
              <a:rPr lang="zh-CN" altLang="en-US" sz="4400" b="1">
                <a:latin typeface="楷体" panose="02010609060101010101" charset="-122"/>
                <a:ea typeface="楷体" panose="02010609060101010101" charset="-122"/>
              </a:rPr>
              <a:t>你同意这位网友的观点吗？为什么？</a:t>
            </a:r>
            <a:endParaRPr lang="zh-CN" altLang="en-US" sz="4400" b="1">
              <a:latin typeface="楷体" panose="02010609060101010101" charset="-122"/>
              <a:ea typeface="楷体" panose="02010609060101010101" charset="-122"/>
            </a:endParaRPr>
          </a:p>
        </p:txBody>
      </p:sp>
      <p:sp>
        <p:nvSpPr>
          <p:cNvPr id="4" name="文本框 3"/>
          <p:cNvSpPr txBox="1"/>
          <p:nvPr/>
        </p:nvSpPr>
        <p:spPr>
          <a:xfrm>
            <a:off x="1349375" y="2325370"/>
            <a:ext cx="9634220" cy="2206625"/>
          </a:xfrm>
          <a:prstGeom prst="rect">
            <a:avLst/>
          </a:prstGeom>
          <a:noFill/>
          <a:ln w="73025" cap="sq" cmpd="thickThin">
            <a:solidFill>
              <a:schemeClr val="accent1">
                <a:alpha val="84000"/>
              </a:schemeClr>
            </a:solidFill>
            <a:prstDash val="lgDash"/>
            <a:miter lim="800000"/>
          </a:ln>
          <a:effectLst>
            <a:glow rad="63500">
              <a:srgbClr val="B785DD">
                <a:alpha val="20000"/>
              </a:srgbClr>
            </a:glow>
            <a:innerShdw blurRad="63500" dist="50800" dir="13500000">
              <a:prstClr val="black">
                <a:alpha val="50000"/>
              </a:prstClr>
            </a:innerShdw>
          </a:effectLst>
        </p:spPr>
        <p:txBody>
          <a:bodyPr wrap="square" lIns="252095" tIns="103866" rIns="0" bIns="103866" rtlCol="0" anchor="ctr">
            <a:noAutofit/>
          </a:bodyPr>
          <a:p>
            <a:pPr lvl="0" algn="l" eaLnBrk="0" hangingPunct="0"/>
            <a:r>
              <a:rPr lang="zh-CN" altLang="en-US" sz="3200" b="1" dirty="0">
                <a:solidFill>
                  <a:srgbClr val="151432"/>
                </a:solidFill>
                <a:latin typeface="新宋体" panose="02010609030101010101" charset="-122"/>
                <a:ea typeface="新宋体" panose="02010609030101010101" charset="-122"/>
                <a:sym typeface="+mn-ea"/>
              </a:rPr>
              <a:t>网友</a:t>
            </a:r>
            <a:r>
              <a:rPr lang="en-US" altLang="zh-CN" sz="3200" b="1" dirty="0">
                <a:solidFill>
                  <a:srgbClr val="151432"/>
                </a:solidFill>
                <a:latin typeface="新宋体" panose="02010609030101010101" charset="-122"/>
                <a:ea typeface="新宋体" panose="02010609030101010101" charset="-122"/>
                <a:sym typeface="+mn-ea"/>
              </a:rPr>
              <a:t>“</a:t>
            </a:r>
            <a:r>
              <a:rPr lang="zh-CN" altLang="en-US" sz="3200" b="1" dirty="0">
                <a:solidFill>
                  <a:srgbClr val="151432"/>
                </a:solidFill>
                <a:latin typeface="新宋体" panose="02010609030101010101" charset="-122"/>
                <a:ea typeface="新宋体" panose="02010609030101010101" charset="-122"/>
                <a:sym typeface="+mn-ea"/>
              </a:rPr>
              <a:t>惊鹿</a:t>
            </a:r>
            <a:r>
              <a:rPr lang="en-US" altLang="zh-CN" sz="3200" b="1" dirty="0">
                <a:solidFill>
                  <a:srgbClr val="151432"/>
                </a:solidFill>
                <a:latin typeface="新宋体" panose="02010609030101010101" charset="-122"/>
                <a:ea typeface="新宋体" panose="02010609030101010101" charset="-122"/>
                <a:sym typeface="+mn-ea"/>
              </a:rPr>
              <a:t>”</a:t>
            </a:r>
            <a:r>
              <a:rPr lang="zh-CN" altLang="en-US" sz="3200" b="1" dirty="0">
                <a:solidFill>
                  <a:srgbClr val="151432"/>
                </a:solidFill>
                <a:latin typeface="新宋体" panose="02010609030101010101" charset="-122"/>
                <a:ea typeface="新宋体" panose="02010609030101010101" charset="-122"/>
                <a:sym typeface="+mn-ea"/>
              </a:rPr>
              <a:t>：这事还要捅到网上，没必要吧？是不是吃饱了撑的，谁当上人大代表关我们啥事？</a:t>
            </a:r>
            <a:endParaRPr lang="zh-CN" altLang="en-US" sz="3200" b="1" dirty="0">
              <a:solidFill>
                <a:srgbClr val="151432"/>
              </a:solidFill>
              <a:latin typeface="新宋体" panose="02010609030101010101" charset="-122"/>
              <a:ea typeface="新宋体" panose="0201060903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9" name="Text Box 3"/>
          <p:cNvSpPr txBox="1"/>
          <p:nvPr/>
        </p:nvSpPr>
        <p:spPr>
          <a:xfrm>
            <a:off x="2350135" y="1268413"/>
            <a:ext cx="459740" cy="3889375"/>
          </a:xfrm>
          <a:prstGeom prst="rect">
            <a:avLst/>
          </a:prstGeom>
          <a:noFill/>
          <a:ln w="9525">
            <a:noFill/>
          </a:ln>
        </p:spPr>
        <p:txBody>
          <a:bodyPr vert="eaVert">
            <a:spAutoFit/>
          </a:bodyPr>
          <a:p>
            <a:pPr eaLnBrk="1" hangingPunct="1">
              <a:spcBef>
                <a:spcPct val="50000"/>
              </a:spcBef>
            </a:pPr>
            <a:endParaRPr lang="zh-CN" altLang="zh-CN" sz="1800" b="0" dirty="0">
              <a:solidFill>
                <a:schemeClr val="tx1"/>
              </a:solidFill>
              <a:latin typeface="Arial" panose="020B0604020202020204" pitchFamily="34" charset="0"/>
            </a:endParaRPr>
          </a:p>
        </p:txBody>
      </p:sp>
      <p:sp>
        <p:nvSpPr>
          <p:cNvPr id="9220" name="Text Box 4"/>
          <p:cNvSpPr txBox="1"/>
          <p:nvPr/>
        </p:nvSpPr>
        <p:spPr>
          <a:xfrm>
            <a:off x="9514840" y="2997200"/>
            <a:ext cx="613410" cy="3384550"/>
          </a:xfrm>
          <a:prstGeom prst="rect">
            <a:avLst/>
          </a:prstGeom>
          <a:noFill/>
          <a:ln w="9525">
            <a:noFill/>
          </a:ln>
        </p:spPr>
        <p:txBody>
          <a:bodyPr vert="eaVert">
            <a:spAutoFit/>
          </a:bodyPr>
          <a:p>
            <a:pPr eaLnBrk="1" hangingPunct="1">
              <a:spcBef>
                <a:spcPct val="50000"/>
              </a:spcBef>
            </a:pPr>
            <a:endParaRPr lang="zh-CN" altLang="zh-CN" sz="2800" dirty="0">
              <a:solidFill>
                <a:schemeClr val="tx1"/>
              </a:solidFill>
              <a:latin typeface="Arial" panose="020B0604020202020204" pitchFamily="34" charset="0"/>
            </a:endParaRPr>
          </a:p>
        </p:txBody>
      </p:sp>
      <p:sp>
        <p:nvSpPr>
          <p:cNvPr id="23559" name="Text Box 7"/>
          <p:cNvSpPr txBox="1">
            <a:spLocks noChangeArrowheads="1"/>
          </p:cNvSpPr>
          <p:nvPr/>
        </p:nvSpPr>
        <p:spPr bwMode="auto">
          <a:xfrm>
            <a:off x="763270" y="1325880"/>
            <a:ext cx="10447655" cy="2698115"/>
          </a:xfrm>
          <a:prstGeom prst="rect">
            <a:avLst/>
          </a:prstGeom>
          <a:noFill/>
          <a:ln w="73025" cap="sq" cmpd="thickThin">
            <a:solidFill>
              <a:schemeClr val="accent1">
                <a:alpha val="84000"/>
              </a:schemeClr>
            </a:solidFill>
            <a:prstDash val="lgDash"/>
            <a:miter lim="800000"/>
          </a:ln>
          <a:effectLst>
            <a:glow rad="63500">
              <a:srgbClr val="B785DD">
                <a:alpha val="20000"/>
              </a:srgbClr>
            </a:glow>
            <a:innerShdw blurRad="63500" dist="50800" dir="13500000">
              <a:prstClr val="black">
                <a:alpha val="50000"/>
              </a:prstClr>
            </a:innerShdw>
          </a:effectLst>
        </p:spPr>
        <p:txBody>
          <a:bodyPr wrap="square" lIns="252095" tIns="467995" rIns="0" bIns="103866" anchor="ctr">
            <a:noAutofit/>
          </a:bodyPr>
          <a:lstStyle/>
          <a:p>
            <a:pPr lvl="0" algn="l" eaLnBrk="0" hangingPunct="0"/>
            <a:r>
              <a:rPr lang="zh-CN" altLang="en-US" sz="3200" b="1" dirty="0">
                <a:solidFill>
                  <a:srgbClr val="151432"/>
                </a:solidFill>
                <a:latin typeface="新宋体" panose="02010609030101010101" charset="-122"/>
                <a:ea typeface="新宋体" panose="02010609030101010101" charset="-122"/>
                <a:sym typeface="+mn-ea"/>
              </a:rPr>
              <a:t>1、含义：</a:t>
            </a:r>
            <a:endParaRPr lang="zh-CN" altLang="en-US" sz="3200" b="1" dirty="0">
              <a:solidFill>
                <a:srgbClr val="151432"/>
              </a:solidFill>
              <a:latin typeface="新宋体" panose="02010609030101010101" charset="-122"/>
              <a:ea typeface="新宋体" panose="02010609030101010101" charset="-122"/>
              <a:sym typeface="+mn-ea"/>
            </a:endParaRPr>
          </a:p>
          <a:p>
            <a:pPr lvl="0" algn="l" eaLnBrk="0" hangingPunct="0"/>
            <a:r>
              <a:rPr lang="zh-CN" altLang="en-US" sz="3200" b="1" dirty="0">
                <a:solidFill>
                  <a:srgbClr val="151432"/>
                </a:solidFill>
                <a:latin typeface="新宋体" panose="02010609030101010101" charset="-122"/>
                <a:ea typeface="新宋体" panose="02010609030101010101" charset="-122"/>
                <a:sym typeface="+mn-ea"/>
              </a:rPr>
              <a:t>(1).</a:t>
            </a:r>
            <a:r>
              <a:rPr lang="zh-CN" altLang="en-US" sz="3200" b="1" dirty="0">
                <a:solidFill>
                  <a:srgbClr val="FF0000"/>
                </a:solidFill>
                <a:latin typeface="新宋体" panose="02010609030101010101" charset="-122"/>
                <a:ea typeface="新宋体" panose="02010609030101010101" charset="-122"/>
                <a:sym typeface="+mn-ea"/>
              </a:rPr>
              <a:t>选举权</a:t>
            </a:r>
            <a:r>
              <a:rPr lang="zh-CN" altLang="en-US" sz="3200" b="1" dirty="0">
                <a:solidFill>
                  <a:srgbClr val="151432"/>
                </a:solidFill>
                <a:latin typeface="新宋体" panose="02010609030101010101" charset="-122"/>
                <a:ea typeface="新宋体" panose="02010609030101010101" charset="-122"/>
                <a:sym typeface="+mn-ea"/>
              </a:rPr>
              <a:t>:是公民选举国家机关代表与其他公职人员的权利</a:t>
            </a:r>
            <a:endParaRPr lang="zh-CN" altLang="en-US" sz="3200" b="1" dirty="0">
              <a:solidFill>
                <a:srgbClr val="151432"/>
              </a:solidFill>
              <a:latin typeface="新宋体" panose="02010609030101010101" charset="-122"/>
              <a:ea typeface="新宋体" panose="02010609030101010101" charset="-122"/>
              <a:sym typeface="+mn-ea"/>
            </a:endParaRPr>
          </a:p>
          <a:p>
            <a:pPr lvl="0" algn="l" eaLnBrk="0" hangingPunct="0"/>
            <a:r>
              <a:rPr lang="zh-CN" altLang="en-US" sz="3200" b="1" dirty="0">
                <a:solidFill>
                  <a:srgbClr val="151432"/>
                </a:solidFill>
                <a:latin typeface="新宋体" panose="02010609030101010101" charset="-122"/>
                <a:ea typeface="新宋体" panose="02010609030101010101" charset="-122"/>
                <a:sym typeface="+mn-ea"/>
              </a:rPr>
              <a:t>(2).</a:t>
            </a:r>
            <a:r>
              <a:rPr lang="zh-CN" altLang="en-US" sz="3200" b="1" dirty="0">
                <a:solidFill>
                  <a:srgbClr val="FF0000"/>
                </a:solidFill>
                <a:latin typeface="新宋体" panose="02010609030101010101" charset="-122"/>
                <a:ea typeface="新宋体" panose="02010609030101010101" charset="-122"/>
                <a:sym typeface="+mn-ea"/>
              </a:rPr>
              <a:t>被选举权</a:t>
            </a:r>
            <a:r>
              <a:rPr lang="zh-CN" altLang="en-US" sz="3200" b="1" dirty="0">
                <a:solidFill>
                  <a:srgbClr val="151432"/>
                </a:solidFill>
                <a:latin typeface="新宋体" panose="02010609030101010101" charset="-122"/>
                <a:ea typeface="新宋体" panose="02010609030101010101" charset="-122"/>
                <a:sym typeface="+mn-ea"/>
              </a:rPr>
              <a:t>:是公民被选任为国家机关代表或其他公职人员的权利.</a:t>
            </a:r>
            <a:endParaRPr lang="zh-CN" altLang="en-US" sz="3200" b="1" dirty="0">
              <a:solidFill>
                <a:srgbClr val="151432"/>
              </a:solidFill>
              <a:latin typeface="新宋体" panose="02010609030101010101" charset="-122"/>
              <a:ea typeface="新宋体" panose="02010609030101010101" charset="-122"/>
              <a:sym typeface="+mn-ea"/>
            </a:endParaRPr>
          </a:p>
          <a:p>
            <a:pPr lvl="0" algn="l" eaLnBrk="0" hangingPunct="0"/>
            <a:endParaRPr lang="zh-CN" altLang="en-US" sz="3200" b="1" dirty="0">
              <a:solidFill>
                <a:srgbClr val="151432"/>
              </a:solidFill>
              <a:latin typeface="新宋体" panose="02010609030101010101" charset="-122"/>
              <a:ea typeface="新宋体" panose="02010609030101010101" charset="-122"/>
              <a:sym typeface="+mn-ea"/>
            </a:endParaRPr>
          </a:p>
        </p:txBody>
      </p:sp>
      <p:sp>
        <p:nvSpPr>
          <p:cNvPr id="2" name="文本框 1"/>
          <p:cNvSpPr txBox="1"/>
          <p:nvPr/>
        </p:nvSpPr>
        <p:spPr>
          <a:xfrm>
            <a:off x="3237865" y="307340"/>
            <a:ext cx="5498465" cy="822325"/>
          </a:xfrm>
          <a:prstGeom prst="rect">
            <a:avLst/>
          </a:prstGeom>
          <a:noFill/>
          <a:ln w="73025" cap="sq" cmpd="thickThin">
            <a:noFill/>
            <a:prstDash val="lgDash"/>
            <a:miter lim="800000"/>
          </a:ln>
          <a:effectLst>
            <a:glow rad="63500">
              <a:srgbClr val="B785DD">
                <a:alpha val="20000"/>
              </a:srgbClr>
            </a:glow>
            <a:innerShdw blurRad="63500" dist="50800" dir="13500000">
              <a:prstClr val="black">
                <a:alpha val="50000"/>
              </a:prstClr>
            </a:innerShdw>
          </a:effectLst>
        </p:spPr>
        <p:txBody>
          <a:bodyPr wrap="square" lIns="252095" tIns="103866" rIns="0" bIns="103866" rtlCol="0" anchor="ctr">
            <a:noAutofit/>
          </a:bodyPr>
          <a:p>
            <a:pPr lvl="0" algn="l" eaLnBrk="0" hangingPunct="0"/>
            <a:r>
              <a:rPr lang="zh-CN" altLang="en-US" sz="4000" dirty="0">
                <a:solidFill>
                  <a:srgbClr val="806CDA"/>
                </a:solidFill>
                <a:latin typeface="黑体" panose="02010609060101010101" pitchFamily="49" charset="-122"/>
                <a:ea typeface="黑体" panose="02010609060101010101" pitchFamily="49" charset="-122"/>
                <a:sym typeface="+mn-ea"/>
              </a:rPr>
              <a:t>选举权和被选举权</a:t>
            </a:r>
            <a:endParaRPr lang="zh-CN" altLang="en-US" sz="4000" dirty="0">
              <a:solidFill>
                <a:srgbClr val="806CDA"/>
              </a:solidFill>
              <a:latin typeface="黑体" panose="02010609060101010101" pitchFamily="49" charset="-122"/>
              <a:ea typeface="黑体" panose="02010609060101010101" pitchFamily="49" charset="-122"/>
              <a:sym typeface="+mn-ea"/>
            </a:endParaRPr>
          </a:p>
        </p:txBody>
      </p:sp>
      <p:sp>
        <p:nvSpPr>
          <p:cNvPr id="3" name="文本框 2"/>
          <p:cNvSpPr txBox="1"/>
          <p:nvPr/>
        </p:nvSpPr>
        <p:spPr bwMode="auto">
          <a:xfrm>
            <a:off x="763270" y="4330700"/>
            <a:ext cx="10447655" cy="1678940"/>
          </a:xfrm>
          <a:prstGeom prst="rect">
            <a:avLst/>
          </a:prstGeom>
          <a:noFill/>
          <a:ln w="73025" cap="sq" cmpd="thickThin">
            <a:solidFill>
              <a:schemeClr val="accent1">
                <a:alpha val="84000"/>
              </a:schemeClr>
            </a:solidFill>
            <a:prstDash val="lgDash"/>
            <a:miter lim="800000"/>
          </a:ln>
          <a:effectLst>
            <a:glow rad="63500">
              <a:srgbClr val="B785DD">
                <a:alpha val="20000"/>
              </a:srgbClr>
            </a:glow>
            <a:innerShdw blurRad="63500" dist="50800" dir="13500000">
              <a:prstClr val="black">
                <a:alpha val="50000"/>
              </a:prstClr>
            </a:innerShdw>
          </a:effectLst>
        </p:spPr>
        <p:txBody>
          <a:bodyPr wrap="square" lIns="252095" tIns="103866" rIns="0" bIns="103866" rtlCol="0" anchor="ctr">
            <a:noAutofit/>
          </a:bodyPr>
          <a:lstStyle/>
          <a:p>
            <a:pPr lvl="0" algn="l" eaLnBrk="0" hangingPunct="0"/>
            <a:r>
              <a:rPr lang="zh-CN" altLang="en-US" sz="3200" b="1" dirty="0">
                <a:solidFill>
                  <a:srgbClr val="151432"/>
                </a:solidFill>
                <a:latin typeface="新宋体" panose="02010609030101010101" charset="-122"/>
                <a:ea typeface="新宋体" panose="02010609030101010101" charset="-122"/>
                <a:sym typeface="+mn-ea"/>
              </a:rPr>
              <a:t>2、地位和重要性：</a:t>
            </a:r>
            <a:endParaRPr lang="zh-CN" altLang="en-US" sz="3200" b="1" dirty="0">
              <a:solidFill>
                <a:srgbClr val="151432"/>
              </a:solidFill>
              <a:latin typeface="新宋体" panose="02010609030101010101" charset="-122"/>
              <a:ea typeface="新宋体" panose="02010609030101010101" charset="-122"/>
              <a:sym typeface="+mn-ea"/>
            </a:endParaRPr>
          </a:p>
          <a:p>
            <a:pPr lvl="0" algn="l" eaLnBrk="0" hangingPunct="0"/>
            <a:r>
              <a:rPr lang="zh-CN" altLang="en-US" sz="3200" b="1" dirty="0">
                <a:solidFill>
                  <a:srgbClr val="151432"/>
                </a:solidFill>
                <a:latin typeface="新宋体" panose="02010609030101010101" charset="-122"/>
                <a:ea typeface="新宋体" panose="02010609030101010101" charset="-122"/>
                <a:sym typeface="+mn-ea"/>
              </a:rPr>
              <a:t>选举权和被选举权是公民的一项</a:t>
            </a:r>
            <a:r>
              <a:rPr lang="zh-CN" altLang="en-US" sz="3200" b="1" dirty="0">
                <a:solidFill>
                  <a:srgbClr val="FF0000"/>
                </a:solidFill>
                <a:latin typeface="新宋体" panose="02010609030101010101" charset="-122"/>
                <a:ea typeface="新宋体" panose="02010609030101010101" charset="-122"/>
                <a:sym typeface="+mn-ea"/>
              </a:rPr>
              <a:t>基本政治权利</a:t>
            </a:r>
            <a:r>
              <a:rPr lang="zh-CN" altLang="en-US" sz="3200" b="1" dirty="0">
                <a:solidFill>
                  <a:srgbClr val="151432"/>
                </a:solidFill>
                <a:latin typeface="新宋体" panose="02010609030101010101" charset="-122"/>
                <a:ea typeface="新宋体" panose="02010609030101010101" charset="-122"/>
                <a:sym typeface="+mn-ea"/>
              </a:rPr>
              <a:t>，行使这项权利是公民参与管理国家和管理社会的基础</a:t>
            </a:r>
            <a:endParaRPr lang="zh-CN" altLang="en-US" sz="3200" b="1" dirty="0">
              <a:solidFill>
                <a:srgbClr val="151432"/>
              </a:solidFill>
              <a:latin typeface="新宋体" panose="02010609030101010101" charset="-122"/>
              <a:ea typeface="新宋体" panose="0201060903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additive="base">
                                        <p:cTn id="7" dur="500" fill="hold"/>
                                        <p:tgtEl>
                                          <p:spTgt spid="23559"/>
                                        </p:tgtEl>
                                        <p:attrNameLst>
                                          <p:attrName>ppt_x</p:attrName>
                                        </p:attrNameLst>
                                      </p:cBhvr>
                                      <p:tavLst>
                                        <p:tav tm="0">
                                          <p:val>
                                            <p:strVal val="#ppt_x"/>
                                          </p:val>
                                        </p:tav>
                                        <p:tav tm="100000">
                                          <p:val>
                                            <p:strVal val="#ppt_x"/>
                                          </p:val>
                                        </p:tav>
                                      </p:tavLst>
                                    </p:anim>
                                    <p:anim calcmode="lin" valueType="num">
                                      <p:cBhvr additive="base">
                                        <p:cTn id="8" dur="500" fill="hold"/>
                                        <p:tgtEl>
                                          <p:spTgt spid="235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bldLvl="0" animBg="1"/>
      <p:bldP spid="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bwMode="auto">
          <a:xfrm>
            <a:off x="1580515" y="1409700"/>
            <a:ext cx="9174480" cy="1665605"/>
          </a:xfrm>
          <a:prstGeom prst="rect">
            <a:avLst/>
          </a:prstGeom>
          <a:noFill/>
          <a:ln w="73025" cap="sq" cmpd="thickThin">
            <a:solidFill>
              <a:schemeClr val="accent1">
                <a:alpha val="84000"/>
              </a:schemeClr>
            </a:solidFill>
            <a:prstDash val="lgDash"/>
            <a:miter lim="800000"/>
          </a:ln>
          <a:effectLst>
            <a:glow rad="63500">
              <a:srgbClr val="B785DD">
                <a:alpha val="20000"/>
              </a:srgbClr>
            </a:glow>
            <a:innerShdw blurRad="63500" dist="50800" dir="13500000">
              <a:prstClr val="black">
                <a:alpha val="50000"/>
              </a:prstClr>
            </a:innerShdw>
          </a:effectLst>
        </p:spPr>
        <p:txBody>
          <a:bodyPr wrap="square" lIns="252095" tIns="103866" rIns="0" bIns="103866" rtlCol="0" anchor="ctr">
            <a:noAutofit/>
          </a:bodyPr>
          <a:lstStyle/>
          <a:p>
            <a:pPr lvl="0" algn="l" eaLnBrk="0" hangingPunct="0"/>
            <a:r>
              <a:rPr lang="zh-CN" altLang="en-US" sz="3200" b="1" dirty="0">
                <a:solidFill>
                  <a:srgbClr val="151432"/>
                </a:solidFill>
                <a:latin typeface="新宋体" panose="02010609030101010101" charset="-122"/>
                <a:ea typeface="新宋体" panose="02010609030101010101" charset="-122"/>
                <a:sym typeface="+mn-ea"/>
              </a:rPr>
              <a:t>网友</a:t>
            </a:r>
            <a:r>
              <a:rPr lang="en-US" altLang="zh-CN" sz="3200" b="1" dirty="0">
                <a:solidFill>
                  <a:srgbClr val="151432"/>
                </a:solidFill>
                <a:latin typeface="新宋体" panose="02010609030101010101" charset="-122"/>
                <a:ea typeface="新宋体" panose="02010609030101010101" charset="-122"/>
                <a:sym typeface="+mn-ea"/>
              </a:rPr>
              <a:t>“@</a:t>
            </a:r>
            <a:r>
              <a:rPr lang="zh-CN" altLang="en-US" sz="3200" b="1" dirty="0">
                <a:solidFill>
                  <a:srgbClr val="151432"/>
                </a:solidFill>
                <a:latin typeface="新宋体" panose="02010609030101010101" charset="-122"/>
                <a:ea typeface="新宋体" panose="02010609030101010101" charset="-122"/>
                <a:sym typeface="+mn-ea"/>
              </a:rPr>
              <a:t>雨滴</a:t>
            </a:r>
            <a:r>
              <a:rPr lang="en-US" altLang="zh-CN" sz="3200" b="1" dirty="0">
                <a:solidFill>
                  <a:srgbClr val="151432"/>
                </a:solidFill>
                <a:latin typeface="新宋体" panose="02010609030101010101" charset="-122"/>
                <a:ea typeface="新宋体" panose="02010609030101010101" charset="-122"/>
                <a:sym typeface="+mn-ea"/>
              </a:rPr>
              <a:t>@”</a:t>
            </a:r>
            <a:r>
              <a:rPr lang="zh-CN" altLang="en-US" sz="3200" b="1" dirty="0">
                <a:solidFill>
                  <a:srgbClr val="151432"/>
                </a:solidFill>
                <a:latin typeface="新宋体" panose="02010609030101010101" charset="-122"/>
                <a:ea typeface="新宋体" panose="02010609030101010101" charset="-122"/>
                <a:sym typeface="+mn-ea"/>
              </a:rPr>
              <a:t>：这位网友很有权利意识，我虽然是初中生，我也很有权利意识！我也要投上自己尊严的一票！</a:t>
            </a:r>
            <a:endParaRPr lang="zh-CN" altLang="en-US" sz="3200" b="1" dirty="0">
              <a:solidFill>
                <a:srgbClr val="151432"/>
              </a:solidFill>
              <a:latin typeface="新宋体" panose="02010609030101010101" charset="-122"/>
              <a:ea typeface="新宋体" panose="02010609030101010101" charset="-122"/>
              <a:sym typeface="+mn-ea"/>
            </a:endParaRPr>
          </a:p>
        </p:txBody>
      </p:sp>
      <p:sp>
        <p:nvSpPr>
          <p:cNvPr id="5" name="文本框 4"/>
          <p:cNvSpPr txBox="1"/>
          <p:nvPr/>
        </p:nvSpPr>
        <p:spPr>
          <a:xfrm>
            <a:off x="1536700" y="3952875"/>
            <a:ext cx="9262745" cy="2122805"/>
          </a:xfrm>
          <a:prstGeom prst="rect">
            <a:avLst/>
          </a:prstGeom>
          <a:noFill/>
        </p:spPr>
        <p:txBody>
          <a:bodyPr wrap="square" rtlCol="0">
            <a:spAutoFit/>
          </a:bodyPr>
          <a:p>
            <a:pPr lvl="0" algn="l"/>
            <a:r>
              <a:rPr lang="zh-CN" altLang="en-US" sz="4400" b="1">
                <a:latin typeface="楷体" panose="02010609060101010101" charset="-122"/>
                <a:ea typeface="楷体" panose="02010609060101010101" charset="-122"/>
                <a:sym typeface="+mn-ea"/>
              </a:rPr>
              <a:t>你觉得这位网友的话可行吗？</a:t>
            </a:r>
            <a:endParaRPr lang="zh-CN" altLang="en-US" sz="4400" b="1">
              <a:latin typeface="楷体" panose="02010609060101010101" charset="-122"/>
              <a:ea typeface="楷体" panose="02010609060101010101" charset="-122"/>
              <a:sym typeface="+mn-ea"/>
            </a:endParaRPr>
          </a:p>
          <a:p>
            <a:pPr lvl="0" algn="l"/>
            <a:r>
              <a:rPr lang="zh-CN" altLang="en-US" sz="4400" b="1">
                <a:latin typeface="楷体" panose="02010609060101010101" charset="-122"/>
                <a:ea typeface="楷体" panose="02010609060101010101" charset="-122"/>
                <a:sym typeface="+mn-ea"/>
              </a:rPr>
              <a:t>公民享有选举权和被选举权需要具备哪些条件？</a:t>
            </a:r>
            <a:endParaRPr lang="zh-CN" altLang="en-US" sz="4400" b="1">
              <a:latin typeface="楷体" panose="02010609060101010101" charset="-122"/>
              <a:ea typeface="楷体" panose="0201060906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6"/>
          <p:cNvGrpSpPr/>
          <p:nvPr/>
        </p:nvGrpSpPr>
        <p:grpSpPr>
          <a:xfrm>
            <a:off x="3212496" y="725488"/>
            <a:ext cx="2349500" cy="577850"/>
            <a:chOff x="-196917" y="1700807"/>
            <a:chExt cx="2349542" cy="577650"/>
          </a:xfrm>
        </p:grpSpPr>
        <p:sp>
          <p:nvSpPr>
            <p:cNvPr id="6" name="圆角矩形 5"/>
            <p:cNvSpPr/>
            <p:nvPr/>
          </p:nvSpPr>
          <p:spPr bwMode="auto">
            <a:xfrm>
              <a:off x="-160403" y="1700807"/>
              <a:ext cx="2313028" cy="577650"/>
            </a:xfrm>
            <a:prstGeom prst="roundRect">
              <a:avLst/>
            </a:prstGeom>
            <a:solidFill>
              <a:schemeClr val="accent5"/>
            </a:solidFill>
            <a:ln w="28575" cap="flat" cmpd="sng" algn="ctr">
              <a:solidFill>
                <a:schemeClr val="accent5">
                  <a:lumMod val="50000"/>
                </a:schemeClr>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43" name="矩形 4"/>
            <p:cNvSpPr/>
            <p:nvPr/>
          </p:nvSpPr>
          <p:spPr>
            <a:xfrm>
              <a:off x="-196917" y="1739695"/>
              <a:ext cx="2329857" cy="521789"/>
            </a:xfrm>
            <a:prstGeom prst="rect">
              <a:avLst/>
            </a:prstGeom>
            <a:noFill/>
            <a:ln w="9525">
              <a:noFill/>
            </a:ln>
          </p:spPr>
          <p:txBody>
            <a:bodyPr wrap="none" anchor="t">
              <a:spAutoFit/>
              <a:scene3d>
                <a:camera prst="orthographicFront"/>
                <a:lightRig rig="threePt" dir="t"/>
              </a:scene3d>
            </a:bodyPr>
            <a:p>
              <a:r>
                <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年满</a:t>
              </a:r>
              <a:r>
                <a:rPr lang="en-US" altLang="zh-CN"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18</a:t>
              </a:r>
              <a:r>
                <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岁公民</a:t>
              </a:r>
              <a:endParaRPr lang="zh-CN" alt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endParaRPr>
            </a:p>
          </p:txBody>
        </p:sp>
      </p:grpSp>
      <p:grpSp>
        <p:nvGrpSpPr>
          <p:cNvPr id="3" name="组合 8"/>
          <p:cNvGrpSpPr/>
          <p:nvPr/>
        </p:nvGrpSpPr>
        <p:grpSpPr>
          <a:xfrm>
            <a:off x="2855913" y="1804988"/>
            <a:ext cx="1071880" cy="521970"/>
            <a:chOff x="1457619" y="1661920"/>
            <a:chExt cx="1071579" cy="520981"/>
          </a:xfrm>
        </p:grpSpPr>
        <p:sp>
          <p:nvSpPr>
            <p:cNvPr id="10" name="圆角矩形 9"/>
            <p:cNvSpPr/>
            <p:nvPr/>
          </p:nvSpPr>
          <p:spPr bwMode="auto">
            <a:xfrm>
              <a:off x="1548081" y="1701532"/>
              <a:ext cx="917317" cy="461087"/>
            </a:xfrm>
            <a:prstGeom prst="roundRect">
              <a:avLst/>
            </a:prstGeom>
            <a:solidFill>
              <a:schemeClr val="accent5"/>
            </a:solidFill>
            <a:ln w="28575" cap="flat" cmpd="sng" algn="ctr">
              <a:solidFill>
                <a:schemeClr val="accent5">
                  <a:lumMod val="50000"/>
                </a:schemeClr>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46" name="矩形 10"/>
            <p:cNvSpPr/>
            <p:nvPr/>
          </p:nvSpPr>
          <p:spPr>
            <a:xfrm>
              <a:off x="1457619" y="1661920"/>
              <a:ext cx="1071579" cy="520981"/>
            </a:xfrm>
            <a:prstGeom prst="rect">
              <a:avLst/>
            </a:prstGeom>
            <a:noFill/>
            <a:ln w="9525">
              <a:noFill/>
            </a:ln>
          </p:spPr>
          <p:txBody>
            <a:bodyPr wrap="none" anchor="t">
              <a:spAutoFit/>
            </a:bodyPr>
            <a:p>
              <a:r>
                <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民 族</a:t>
              </a:r>
              <a:endPar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endParaRPr>
            </a:p>
          </p:txBody>
        </p:sp>
      </p:grpSp>
      <p:sp>
        <p:nvSpPr>
          <p:cNvPr id="15" name="矩形 14"/>
          <p:cNvSpPr/>
          <p:nvPr/>
        </p:nvSpPr>
        <p:spPr>
          <a:xfrm>
            <a:off x="5230813" y="2665413"/>
            <a:ext cx="1713230" cy="1014730"/>
          </a:xfrm>
          <a:prstGeom prst="rect">
            <a:avLst/>
          </a:prstGeom>
          <a:noFill/>
          <a:ln w="9525">
            <a:noFill/>
          </a:ln>
        </p:spPr>
        <p:txBody>
          <a:bodyPr wrap="none" anchor="t">
            <a:spAutoFit/>
          </a:bodyPr>
          <a:p>
            <a:r>
              <a:rPr lang="zh-CN" altLang="en-US" sz="6000" b="1" dirty="0">
                <a:solidFill>
                  <a:srgbClr val="0000FF"/>
                </a:solidFill>
                <a:latin typeface="黑体" panose="02010609060101010101" pitchFamily="49" charset="-122"/>
                <a:ea typeface="黑体" panose="02010609060101010101" pitchFamily="49" charset="-122"/>
              </a:rPr>
              <a:t>不分</a:t>
            </a:r>
            <a:endParaRPr lang="zh-CN" altLang="en-US" sz="6000" b="1" dirty="0">
              <a:solidFill>
                <a:srgbClr val="0000FF"/>
              </a:solidFill>
              <a:latin typeface="黑体" panose="02010609060101010101" pitchFamily="49" charset="-122"/>
              <a:ea typeface="黑体" panose="02010609060101010101" pitchFamily="49" charset="-122"/>
            </a:endParaRPr>
          </a:p>
        </p:txBody>
      </p:sp>
      <p:grpSp>
        <p:nvGrpSpPr>
          <p:cNvPr id="4" name="组合 16"/>
          <p:cNvGrpSpPr/>
          <p:nvPr/>
        </p:nvGrpSpPr>
        <p:grpSpPr>
          <a:xfrm>
            <a:off x="2874963" y="2865438"/>
            <a:ext cx="1071880" cy="521970"/>
            <a:chOff x="1477075" y="1661788"/>
            <a:chExt cx="1071579" cy="522778"/>
          </a:xfrm>
        </p:grpSpPr>
        <p:sp>
          <p:nvSpPr>
            <p:cNvPr id="18" name="圆角矩形 17"/>
            <p:cNvSpPr/>
            <p:nvPr/>
          </p:nvSpPr>
          <p:spPr bwMode="auto">
            <a:xfrm>
              <a:off x="1548492" y="1701536"/>
              <a:ext cx="917317" cy="461088"/>
            </a:xfrm>
            <a:prstGeom prst="roundRect">
              <a:avLst/>
            </a:prstGeom>
            <a:solidFill>
              <a:schemeClr val="accent5"/>
            </a:solidFill>
            <a:ln w="28575" cap="flat" cmpd="sng" algn="ctr">
              <a:solidFill>
                <a:schemeClr val="accent5">
                  <a:lumMod val="50000"/>
                </a:schemeClr>
              </a:solidFill>
              <a:prstDash val="solid"/>
              <a:round/>
              <a:headEnd type="none" w="med" len="med"/>
              <a:tailEnd type="none" w="med" len="med"/>
            </a:ln>
          </p:spPr>
          <p:txBody>
            <a:bodyPr>
              <a:scene3d>
                <a:camera prst="orthographicFront"/>
                <a:lightRig rig="threePt" dir="t"/>
              </a:scene3d>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宋体" panose="02010600030101010101" pitchFamily="2" charset="-122"/>
                <a:cs typeface="+mn-cs"/>
              </a:endParaRPr>
            </a:p>
          </p:txBody>
        </p:sp>
        <p:sp>
          <p:nvSpPr>
            <p:cNvPr id="10250" name="矩形 18"/>
            <p:cNvSpPr/>
            <p:nvPr/>
          </p:nvSpPr>
          <p:spPr>
            <a:xfrm>
              <a:off x="1477075" y="1661788"/>
              <a:ext cx="1071579" cy="522778"/>
            </a:xfrm>
            <a:prstGeom prst="rect">
              <a:avLst/>
            </a:prstGeom>
            <a:noFill/>
            <a:ln w="9525">
              <a:noFill/>
            </a:ln>
          </p:spPr>
          <p:txBody>
            <a:bodyPr wrap="none" anchor="t">
              <a:spAutoFit/>
              <a:scene3d>
                <a:camera prst="orthographicFront"/>
                <a:lightRig rig="threePt" dir="t"/>
              </a:scene3d>
            </a:bodyPr>
            <a:p>
              <a:r>
                <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种 族</a:t>
              </a:r>
              <a:endPar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endParaRPr>
            </a:p>
          </p:txBody>
        </p:sp>
      </p:grpSp>
      <p:grpSp>
        <p:nvGrpSpPr>
          <p:cNvPr id="5" name="组合 19"/>
          <p:cNvGrpSpPr/>
          <p:nvPr/>
        </p:nvGrpSpPr>
        <p:grpSpPr>
          <a:xfrm>
            <a:off x="2874963" y="3924300"/>
            <a:ext cx="1071880" cy="521970"/>
            <a:chOff x="1477075" y="1661920"/>
            <a:chExt cx="1071579" cy="520983"/>
          </a:xfrm>
        </p:grpSpPr>
        <p:sp>
          <p:nvSpPr>
            <p:cNvPr id="21" name="圆角矩形 20"/>
            <p:cNvSpPr/>
            <p:nvPr/>
          </p:nvSpPr>
          <p:spPr bwMode="auto">
            <a:xfrm>
              <a:off x="1548492" y="1701533"/>
              <a:ext cx="917317" cy="461088"/>
            </a:xfrm>
            <a:prstGeom prst="roundRect">
              <a:avLst/>
            </a:prstGeom>
            <a:solidFill>
              <a:schemeClr val="accent5"/>
            </a:solidFill>
            <a:ln w="28575" cap="flat" cmpd="sng" algn="ctr">
              <a:solidFill>
                <a:schemeClr val="accent5">
                  <a:lumMod val="50000"/>
                </a:schemeClr>
              </a:solidFill>
              <a:prstDash val="solid"/>
              <a:round/>
              <a:headEnd type="none" w="med" len="med"/>
              <a:tailEnd type="none" w="med" len="med"/>
            </a:ln>
          </p:spPr>
          <p:txBody>
            <a:bodyPr>
              <a:scene3d>
                <a:camera prst="orthographicFront"/>
                <a:lightRig rig="threePt" dir="t"/>
              </a:scene3d>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宋体" panose="02010600030101010101" pitchFamily="2" charset="-122"/>
                <a:cs typeface="+mn-cs"/>
              </a:endParaRPr>
            </a:p>
          </p:txBody>
        </p:sp>
        <p:sp>
          <p:nvSpPr>
            <p:cNvPr id="10253" name="矩形 21"/>
            <p:cNvSpPr/>
            <p:nvPr/>
          </p:nvSpPr>
          <p:spPr>
            <a:xfrm>
              <a:off x="1477075" y="1661920"/>
              <a:ext cx="1071579" cy="520983"/>
            </a:xfrm>
            <a:prstGeom prst="rect">
              <a:avLst/>
            </a:prstGeom>
            <a:noFill/>
            <a:ln w="9525">
              <a:noFill/>
            </a:ln>
          </p:spPr>
          <p:txBody>
            <a:bodyPr wrap="none" anchor="t">
              <a:spAutoFit/>
              <a:scene3d>
                <a:camera prst="orthographicFront"/>
                <a:lightRig rig="threePt" dir="t"/>
              </a:scene3d>
            </a:bodyPr>
            <a:p>
              <a:r>
                <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性 别</a:t>
              </a:r>
              <a:endPar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endParaRPr>
            </a:p>
          </p:txBody>
        </p:sp>
      </p:grpSp>
      <p:grpSp>
        <p:nvGrpSpPr>
          <p:cNvPr id="7" name="组合 22"/>
          <p:cNvGrpSpPr/>
          <p:nvPr/>
        </p:nvGrpSpPr>
        <p:grpSpPr>
          <a:xfrm>
            <a:off x="5468303" y="1810385"/>
            <a:ext cx="1071880" cy="521970"/>
            <a:chOff x="1481334" y="1671642"/>
            <a:chExt cx="1071578" cy="522564"/>
          </a:xfrm>
        </p:grpSpPr>
        <p:sp>
          <p:nvSpPr>
            <p:cNvPr id="24" name="圆角矩形 23"/>
            <p:cNvSpPr/>
            <p:nvPr/>
          </p:nvSpPr>
          <p:spPr bwMode="auto">
            <a:xfrm>
              <a:off x="1547990" y="1700249"/>
              <a:ext cx="918903" cy="462488"/>
            </a:xfrm>
            <a:prstGeom prst="roundRect">
              <a:avLst/>
            </a:prstGeom>
            <a:solidFill>
              <a:schemeClr val="accent5"/>
            </a:solidFill>
            <a:ln w="28575" cap="flat" cmpd="sng" algn="ctr">
              <a:solidFill>
                <a:schemeClr val="accent5">
                  <a:lumMod val="50000"/>
                </a:schemeClr>
              </a:solidFill>
              <a:prstDash val="solid"/>
              <a:round/>
              <a:headEnd type="none" w="med" len="med"/>
              <a:tailEnd type="none" w="med" len="med"/>
            </a:ln>
          </p:spPr>
          <p:txBody>
            <a:bodyPr>
              <a:scene3d>
                <a:camera prst="orthographicFront"/>
                <a:lightRig rig="threePt" dir="t"/>
              </a:scene3d>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w="10160">
                  <a:solidFill>
                    <a:schemeClr val="accent5"/>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pitchFamily="34" charset="0"/>
                <a:ea typeface="宋体" panose="02010600030101010101" pitchFamily="2" charset="-122"/>
                <a:cs typeface="+mn-cs"/>
              </a:endParaRPr>
            </a:p>
          </p:txBody>
        </p:sp>
        <p:sp>
          <p:nvSpPr>
            <p:cNvPr id="10256" name="矩形 24"/>
            <p:cNvSpPr/>
            <p:nvPr/>
          </p:nvSpPr>
          <p:spPr>
            <a:xfrm>
              <a:off x="1481334" y="1671642"/>
              <a:ext cx="1071578" cy="522564"/>
            </a:xfrm>
            <a:prstGeom prst="rect">
              <a:avLst/>
            </a:prstGeom>
            <a:noFill/>
            <a:ln w="9525">
              <a:noFill/>
            </a:ln>
          </p:spPr>
          <p:txBody>
            <a:bodyPr wrap="none" anchor="t">
              <a:spAutoFit/>
              <a:scene3d>
                <a:camera prst="orthographicFront"/>
                <a:lightRig rig="threePt" dir="t"/>
              </a:scene3d>
            </a:bodyPr>
            <a:p>
              <a:r>
                <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职 业</a:t>
              </a:r>
              <a:endPar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endParaRPr>
            </a:p>
          </p:txBody>
        </p:sp>
      </p:grpSp>
      <p:grpSp>
        <p:nvGrpSpPr>
          <p:cNvPr id="8" name="组合 25"/>
          <p:cNvGrpSpPr/>
          <p:nvPr/>
        </p:nvGrpSpPr>
        <p:grpSpPr>
          <a:xfrm>
            <a:off x="7689850" y="1792288"/>
            <a:ext cx="1605280" cy="521970"/>
            <a:chOff x="1442634" y="1648437"/>
            <a:chExt cx="1606884" cy="520981"/>
          </a:xfrm>
        </p:grpSpPr>
        <p:sp>
          <p:nvSpPr>
            <p:cNvPr id="27" name="圆角矩形 26"/>
            <p:cNvSpPr/>
            <p:nvPr/>
          </p:nvSpPr>
          <p:spPr bwMode="auto">
            <a:xfrm>
              <a:off x="1547514" y="1700725"/>
              <a:ext cx="1350724" cy="461087"/>
            </a:xfrm>
            <a:prstGeom prst="roundRect">
              <a:avLst/>
            </a:prstGeom>
            <a:solidFill>
              <a:schemeClr val="accent5"/>
            </a:solidFill>
            <a:ln w="28575" cap="flat" cmpd="sng" algn="ctr">
              <a:solidFill>
                <a:schemeClr val="accent5">
                  <a:lumMod val="50000"/>
                </a:schemeClr>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59" name="矩形 27"/>
            <p:cNvSpPr/>
            <p:nvPr/>
          </p:nvSpPr>
          <p:spPr>
            <a:xfrm>
              <a:off x="1442634" y="1648437"/>
              <a:ext cx="1606884" cy="520981"/>
            </a:xfrm>
            <a:prstGeom prst="rect">
              <a:avLst/>
            </a:prstGeom>
            <a:noFill/>
            <a:ln w="9525">
              <a:noFill/>
            </a:ln>
          </p:spPr>
          <p:txBody>
            <a:bodyPr wrap="none" anchor="t">
              <a:spAutoFit/>
              <a:scene3d>
                <a:camera prst="orthographicFront"/>
                <a:lightRig rig="threePt" dir="t"/>
              </a:scene3d>
            </a:bodyPr>
            <a:p>
              <a:pPr lvl="0" algn="l"/>
              <a:r>
                <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家庭出身</a:t>
              </a:r>
              <a:endPar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grpSp>
      <p:grpSp>
        <p:nvGrpSpPr>
          <p:cNvPr id="9" name="组合 28"/>
          <p:cNvGrpSpPr/>
          <p:nvPr/>
        </p:nvGrpSpPr>
        <p:grpSpPr>
          <a:xfrm>
            <a:off x="7689850" y="2852738"/>
            <a:ext cx="1605280" cy="521970"/>
            <a:chOff x="1442634" y="1648473"/>
            <a:chExt cx="1606884" cy="522778"/>
          </a:xfrm>
        </p:grpSpPr>
        <p:sp>
          <p:nvSpPr>
            <p:cNvPr id="30" name="圆角矩形 29"/>
            <p:cNvSpPr/>
            <p:nvPr/>
          </p:nvSpPr>
          <p:spPr bwMode="auto">
            <a:xfrm>
              <a:off x="1547514" y="1700941"/>
              <a:ext cx="1350724" cy="461088"/>
            </a:xfrm>
            <a:prstGeom prst="roundRect">
              <a:avLst/>
            </a:prstGeom>
            <a:solidFill>
              <a:schemeClr val="accent5"/>
            </a:solidFill>
            <a:ln w="28575" cap="flat" cmpd="sng" algn="ctr">
              <a:solidFill>
                <a:schemeClr val="accent5">
                  <a:lumMod val="50000"/>
                </a:schemeClr>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62" name="矩形 30"/>
            <p:cNvSpPr/>
            <p:nvPr/>
          </p:nvSpPr>
          <p:spPr>
            <a:xfrm>
              <a:off x="1442634" y="1648473"/>
              <a:ext cx="1606884" cy="522778"/>
            </a:xfrm>
            <a:prstGeom prst="rect">
              <a:avLst/>
            </a:prstGeom>
            <a:noFill/>
            <a:ln w="9525">
              <a:noFill/>
            </a:ln>
          </p:spPr>
          <p:txBody>
            <a:bodyPr wrap="none" anchor="t">
              <a:spAutoFit/>
              <a:scene3d>
                <a:camera prst="orthographicFront"/>
                <a:lightRig rig="threePt" dir="t"/>
              </a:scene3d>
            </a:bodyPr>
            <a:p>
              <a:pPr lvl="0" algn="l"/>
              <a:r>
                <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宗教信仰</a:t>
              </a:r>
              <a:endPar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grpSp>
      <p:grpSp>
        <p:nvGrpSpPr>
          <p:cNvPr id="11" name="组合 31"/>
          <p:cNvGrpSpPr/>
          <p:nvPr/>
        </p:nvGrpSpPr>
        <p:grpSpPr>
          <a:xfrm>
            <a:off x="7680325" y="3914775"/>
            <a:ext cx="1605280" cy="521970"/>
            <a:chOff x="1432897" y="1652198"/>
            <a:chExt cx="1606884" cy="520983"/>
          </a:xfrm>
        </p:grpSpPr>
        <p:sp>
          <p:nvSpPr>
            <p:cNvPr id="33" name="圆角矩形 32"/>
            <p:cNvSpPr/>
            <p:nvPr/>
          </p:nvSpPr>
          <p:spPr bwMode="auto">
            <a:xfrm>
              <a:off x="1547311" y="1701318"/>
              <a:ext cx="1350724" cy="461088"/>
            </a:xfrm>
            <a:prstGeom prst="roundRect">
              <a:avLst/>
            </a:prstGeom>
            <a:solidFill>
              <a:schemeClr val="accent5"/>
            </a:solidFill>
            <a:ln w="28575" cap="flat" cmpd="sng" algn="ctr">
              <a:solidFill>
                <a:schemeClr val="accent5">
                  <a:lumMod val="50000"/>
                </a:schemeClr>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65" name="矩形 33"/>
            <p:cNvSpPr/>
            <p:nvPr/>
          </p:nvSpPr>
          <p:spPr>
            <a:xfrm>
              <a:off x="1432897" y="1652198"/>
              <a:ext cx="1606884" cy="520983"/>
            </a:xfrm>
            <a:prstGeom prst="rect">
              <a:avLst/>
            </a:prstGeom>
            <a:noFill/>
            <a:ln w="9525">
              <a:noFill/>
            </a:ln>
          </p:spPr>
          <p:txBody>
            <a:bodyPr wrap="none" anchor="t">
              <a:spAutoFit/>
              <a:scene3d>
                <a:camera prst="orthographicFront"/>
                <a:lightRig rig="threePt" dir="t"/>
              </a:scene3d>
            </a:bodyPr>
            <a:p>
              <a:pPr lvl="0" algn="l"/>
              <a:r>
                <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教育程度</a:t>
              </a:r>
              <a:endPar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grpSp>
      <p:grpSp>
        <p:nvGrpSpPr>
          <p:cNvPr id="12" name="组合 34"/>
          <p:cNvGrpSpPr/>
          <p:nvPr/>
        </p:nvGrpSpPr>
        <p:grpSpPr>
          <a:xfrm>
            <a:off x="5227638" y="3875088"/>
            <a:ext cx="1605280" cy="521970"/>
            <a:chOff x="1446207" y="1642278"/>
            <a:chExt cx="1605084" cy="522778"/>
          </a:xfrm>
        </p:grpSpPr>
        <p:sp>
          <p:nvSpPr>
            <p:cNvPr id="36" name="圆角矩形 35"/>
            <p:cNvSpPr/>
            <p:nvPr/>
          </p:nvSpPr>
          <p:spPr bwMode="auto">
            <a:xfrm>
              <a:off x="1547795" y="1701106"/>
              <a:ext cx="1350797" cy="461088"/>
            </a:xfrm>
            <a:prstGeom prst="roundRect">
              <a:avLst/>
            </a:prstGeom>
            <a:solidFill>
              <a:schemeClr val="accent5"/>
            </a:solidFill>
            <a:ln w="28575" cap="flat" cmpd="sng" algn="ctr">
              <a:solidFill>
                <a:schemeClr val="accent5">
                  <a:lumMod val="50000"/>
                </a:schemeClr>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68" name="矩形 36"/>
            <p:cNvSpPr/>
            <p:nvPr/>
          </p:nvSpPr>
          <p:spPr>
            <a:xfrm>
              <a:off x="1446207" y="1642278"/>
              <a:ext cx="1605084" cy="522778"/>
            </a:xfrm>
            <a:prstGeom prst="rect">
              <a:avLst/>
            </a:prstGeom>
            <a:noFill/>
            <a:ln w="9525">
              <a:noFill/>
            </a:ln>
          </p:spPr>
          <p:txBody>
            <a:bodyPr wrap="none" anchor="t">
              <a:spAutoFit/>
              <a:scene3d>
                <a:camera prst="orthographicFront"/>
                <a:lightRig rig="threePt" dir="t"/>
              </a:scene3d>
            </a:bodyPr>
            <a:p>
              <a:r>
                <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财产状况</a:t>
              </a:r>
              <a:endPar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endParaRPr>
            </a:p>
          </p:txBody>
        </p:sp>
      </p:grpSp>
      <p:grpSp>
        <p:nvGrpSpPr>
          <p:cNvPr id="13" name="组合 37"/>
          <p:cNvGrpSpPr/>
          <p:nvPr/>
        </p:nvGrpSpPr>
        <p:grpSpPr>
          <a:xfrm>
            <a:off x="5211763" y="4670425"/>
            <a:ext cx="1605280" cy="521970"/>
            <a:chOff x="1430667" y="1652198"/>
            <a:chExt cx="1603513" cy="520983"/>
          </a:xfrm>
        </p:grpSpPr>
        <p:sp>
          <p:nvSpPr>
            <p:cNvPr id="39" name="圆角矩形 38"/>
            <p:cNvSpPr/>
            <p:nvPr/>
          </p:nvSpPr>
          <p:spPr bwMode="auto">
            <a:xfrm>
              <a:off x="1548013" y="1701318"/>
              <a:ext cx="1349475" cy="461088"/>
            </a:xfrm>
            <a:prstGeom prst="roundRect">
              <a:avLst/>
            </a:prstGeom>
            <a:solidFill>
              <a:schemeClr val="accent5"/>
            </a:solidFill>
            <a:ln w="28575" cap="flat" cmpd="sng" algn="ctr">
              <a:solidFill>
                <a:schemeClr val="accent5">
                  <a:lumMod val="50000"/>
                </a:schemeClr>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71" name="矩形 39"/>
            <p:cNvSpPr/>
            <p:nvPr/>
          </p:nvSpPr>
          <p:spPr>
            <a:xfrm>
              <a:off x="1430667" y="1652198"/>
              <a:ext cx="1603513" cy="520983"/>
            </a:xfrm>
            <a:prstGeom prst="rect">
              <a:avLst/>
            </a:prstGeom>
            <a:noFill/>
            <a:ln w="9525">
              <a:noFill/>
            </a:ln>
          </p:spPr>
          <p:txBody>
            <a:bodyPr wrap="none" anchor="t">
              <a:spAutoFit/>
              <a:scene3d>
                <a:camera prst="orthographicFront"/>
                <a:lightRig rig="threePt" dir="t"/>
              </a:scene3d>
            </a:bodyPr>
            <a:p>
              <a:r>
                <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居住期限</a:t>
              </a:r>
              <a:endPar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endParaRPr>
            </a:p>
          </p:txBody>
        </p:sp>
      </p:grpSp>
      <p:sp>
        <p:nvSpPr>
          <p:cNvPr id="10272" name="矩形 15"/>
          <p:cNvSpPr txBox="1"/>
          <p:nvPr/>
        </p:nvSpPr>
        <p:spPr>
          <a:xfrm>
            <a:off x="1834515" y="5162550"/>
            <a:ext cx="8124190" cy="1437640"/>
          </a:xfrm>
          <a:prstGeom prst="rect">
            <a:avLst/>
          </a:prstGeom>
          <a:noFill/>
          <a:ln w="73025" cap="sq" cmpd="thickThin">
            <a:noFill/>
            <a:prstDash val="lgDash"/>
            <a:miter lim="800000"/>
          </a:ln>
          <a:effectLst>
            <a:glow rad="63500">
              <a:srgbClr val="B785DD">
                <a:alpha val="20000"/>
              </a:srgbClr>
            </a:glow>
            <a:innerShdw blurRad="63500" dist="50800" dir="13500000">
              <a:prstClr val="black">
                <a:alpha val="50000"/>
              </a:prstClr>
            </a:innerShdw>
          </a:effectLst>
        </p:spPr>
        <p:txBody>
          <a:bodyPr wrap="square" lIns="252095" tIns="103866" rIns="0" bIns="103866" rtlCol="0" anchor="ctr">
            <a:noAutofit/>
          </a:bodyPr>
          <a:p>
            <a:pPr lvl="0" algn="l" eaLnBrk="0" hangingPunct="0"/>
            <a:r>
              <a:rPr lang="zh-CN" altLang="en-US" sz="4000" b="1" dirty="0">
                <a:solidFill>
                  <a:srgbClr val="806CDA"/>
                </a:solidFill>
                <a:latin typeface="黑体" panose="02010609060101010101" pitchFamily="49" charset="-122"/>
                <a:ea typeface="黑体" panose="02010609060101010101" pitchFamily="49" charset="-122"/>
                <a:sym typeface="+mn-ea"/>
              </a:rPr>
              <a:t>公民享有选举权和被选举权的条件</a:t>
            </a:r>
            <a:endParaRPr lang="zh-CN" altLang="en-US" sz="4000" b="1" i="1" dirty="0">
              <a:solidFill>
                <a:srgbClr val="806CDA"/>
              </a:solidFill>
              <a:latin typeface="黑体" panose="02010609060101010101" pitchFamily="49" charset="-122"/>
              <a:ea typeface="黑体" panose="02010609060101010101" pitchFamily="49" charset="-122"/>
              <a:sym typeface="+mn-ea"/>
            </a:endParaRPr>
          </a:p>
        </p:txBody>
      </p:sp>
      <p:grpSp>
        <p:nvGrpSpPr>
          <p:cNvPr id="14" name="组合 6"/>
          <p:cNvGrpSpPr/>
          <p:nvPr/>
        </p:nvGrpSpPr>
        <p:grpSpPr>
          <a:xfrm>
            <a:off x="7035165" y="725805"/>
            <a:ext cx="3100591" cy="577850"/>
            <a:chOff x="1511868" y="1700807"/>
            <a:chExt cx="2349542" cy="577650"/>
          </a:xfrm>
        </p:grpSpPr>
        <p:sp>
          <p:nvSpPr>
            <p:cNvPr id="16" name="圆角矩形 15"/>
            <p:cNvSpPr/>
            <p:nvPr/>
          </p:nvSpPr>
          <p:spPr bwMode="auto">
            <a:xfrm>
              <a:off x="1548382" y="1700807"/>
              <a:ext cx="2313028" cy="577650"/>
            </a:xfrm>
            <a:prstGeom prst="roundRect">
              <a:avLst/>
            </a:prstGeom>
            <a:solidFill>
              <a:schemeClr val="accent5"/>
            </a:solidFill>
            <a:ln w="28575" cap="flat" cmpd="sng" algn="ctr">
              <a:solidFill>
                <a:schemeClr val="accent5">
                  <a:lumMod val="50000"/>
                </a:schemeClr>
              </a:solidFill>
              <a:prstDash val="solid"/>
              <a:round/>
              <a:headEnd type="none" w="med" len="med"/>
              <a:tailEnd type="none" w="med" len="med"/>
            </a:ln>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 name="矩形 4"/>
            <p:cNvSpPr/>
            <p:nvPr/>
          </p:nvSpPr>
          <p:spPr>
            <a:xfrm>
              <a:off x="1511868" y="1739529"/>
              <a:ext cx="2294292" cy="521789"/>
            </a:xfrm>
            <a:prstGeom prst="rect">
              <a:avLst/>
            </a:prstGeom>
            <a:noFill/>
            <a:ln w="9525">
              <a:noFill/>
            </a:ln>
          </p:spPr>
          <p:txBody>
            <a:bodyPr wrap="none" anchor="t">
              <a:spAutoFit/>
              <a:scene3d>
                <a:camera prst="orthographicFront"/>
                <a:lightRig rig="threePt" dir="t"/>
              </a:scene3d>
            </a:bodyPr>
            <a:p>
              <a:pPr lvl="0" algn="l"/>
              <a:r>
                <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rPr>
                <a:t>未被剥夺政治权利</a:t>
              </a:r>
              <a:endParaRPr lang="zh-CN" altLang="en-US" sz="28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sym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000000"/>
                                          </p:val>
                                        </p:tav>
                                        <p:tav tm="100000">
                                          <p:val>
                                            <p:strVal val="#ppt_w"/>
                                          </p:val>
                                        </p:tav>
                                      </p:tavLst>
                                    </p:anim>
                                    <p:anim calcmode="lin" valueType="num">
                                      <p:cBhvr>
                                        <p:cTn id="8" dur="500" fill="hold"/>
                                        <p:tgtEl>
                                          <p:spTgt spid="2"/>
                                        </p:tgtEl>
                                        <p:attrNameLst>
                                          <p:attrName>ppt_h</p:attrName>
                                        </p:attrNameLst>
                                      </p:cBhvr>
                                      <p:tavLst>
                                        <p:tav tm="0">
                                          <p:val>
                                            <p:fltVal val="0.00000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000000"/>
                                          </p:val>
                                        </p:tav>
                                        <p:tav tm="100000">
                                          <p:val>
                                            <p:strVal val="#ppt_w"/>
                                          </p:val>
                                        </p:tav>
                                      </p:tavLst>
                                    </p:anim>
                                    <p:anim calcmode="lin" valueType="num">
                                      <p:cBhvr>
                                        <p:cTn id="15" dur="1000" fill="hold"/>
                                        <p:tgtEl>
                                          <p:spTgt spid="15"/>
                                        </p:tgtEl>
                                        <p:attrNameLst>
                                          <p:attrName>ppt_h</p:attrName>
                                        </p:attrNameLst>
                                      </p:cBhvr>
                                      <p:tavLst>
                                        <p:tav tm="0">
                                          <p:val>
                                            <p:fltVal val="0.000000"/>
                                          </p:val>
                                        </p:tav>
                                        <p:tav tm="100000">
                                          <p:val>
                                            <p:strVal val="#ppt_h"/>
                                          </p:val>
                                        </p:tav>
                                      </p:tavLst>
                                    </p:anim>
                                    <p:anim calcmode="lin" valueType="num">
                                      <p:cBhvr>
                                        <p:cTn id="16" dur="1000" fill="hold"/>
                                        <p:tgtEl>
                                          <p:spTgt spid="15"/>
                                        </p:tgtEl>
                                        <p:attrNameLst>
                                          <p:attrName>style.rotation</p:attrName>
                                        </p:attrNameLst>
                                      </p:cBhvr>
                                      <p:tavLst>
                                        <p:tav tm="0">
                                          <p:val>
                                            <p:fltVal val="90.000000"/>
                                          </p:val>
                                        </p:tav>
                                        <p:tav tm="100000">
                                          <p:val>
                                            <p:fltVal val="0.000000"/>
                                          </p:val>
                                        </p:tav>
                                      </p:tavLst>
                                    </p:anim>
                                    <p:animEffect transition="in" filter="fade">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ppt_x"/>
                                          </p:val>
                                        </p:tav>
                                        <p:tav tm="100000">
                                          <p:val>
                                            <p:strVal val="#ppt_x"/>
                                          </p:val>
                                        </p:tav>
                                      </p:tavLst>
                                    </p:anim>
                                    <p:anim calcmode="lin" valueType="num">
                                      <p:cBhvr additive="base">
                                        <p:cTn id="5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fill="hold"/>
                                        <p:tgtEl>
                                          <p:spTgt spid="12"/>
                                        </p:tgtEl>
                                        <p:attrNameLst>
                                          <p:attrName>ppt_x</p:attrName>
                                        </p:attrNameLst>
                                      </p:cBhvr>
                                      <p:tavLst>
                                        <p:tav tm="0">
                                          <p:val>
                                            <p:strVal val="#ppt_x"/>
                                          </p:val>
                                        </p:tav>
                                        <p:tav tm="100000">
                                          <p:val>
                                            <p:strVal val="#ppt_x"/>
                                          </p:val>
                                        </p:tav>
                                      </p:tavLst>
                                    </p:anim>
                                    <p:anim calcmode="lin" valueType="num">
                                      <p:cBhvr additive="base">
                                        <p:cTn id="6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additive="base">
                                        <p:cTn id="76" dur="500" fill="hold"/>
                                        <p:tgtEl>
                                          <p:spTgt spid="14"/>
                                        </p:tgtEl>
                                        <p:attrNameLst>
                                          <p:attrName>ppt_x</p:attrName>
                                        </p:attrNameLst>
                                      </p:cBhvr>
                                      <p:tavLst>
                                        <p:tav tm="0">
                                          <p:val>
                                            <p:strVal val="#ppt_x"/>
                                          </p:val>
                                        </p:tav>
                                        <p:tav tm="100000">
                                          <p:val>
                                            <p:strVal val="#ppt_x"/>
                                          </p:val>
                                        </p:tav>
                                      </p:tavLst>
                                    </p:anim>
                                    <p:anim calcmode="lin" valueType="num">
                                      <p:cBhvr additive="base">
                                        <p:cTn id="7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bwMode="auto">
          <a:xfrm>
            <a:off x="1614805" y="749935"/>
            <a:ext cx="9301480" cy="2303780"/>
          </a:xfrm>
          <a:prstGeom prst="rect">
            <a:avLst/>
          </a:prstGeom>
          <a:noFill/>
          <a:ln w="73025" cap="sq" cmpd="thickThin">
            <a:solidFill>
              <a:schemeClr val="accent1">
                <a:alpha val="84000"/>
              </a:schemeClr>
            </a:solidFill>
            <a:prstDash val="lgDash"/>
            <a:miter lim="800000"/>
          </a:ln>
          <a:effectLst>
            <a:glow rad="63500">
              <a:srgbClr val="B785DD">
                <a:alpha val="20000"/>
              </a:srgbClr>
            </a:glow>
            <a:innerShdw blurRad="63500" dist="50800" dir="13500000">
              <a:prstClr val="black">
                <a:alpha val="50000"/>
              </a:prstClr>
            </a:innerShdw>
          </a:effectLst>
        </p:spPr>
        <p:txBody>
          <a:bodyPr wrap="square" lIns="252095" tIns="103866" rIns="0" bIns="103866" rtlCol="0" anchor="ctr">
            <a:noAutofit/>
          </a:bodyPr>
          <a:lstStyle/>
          <a:p>
            <a:pPr lvl="0" algn="l" eaLnBrk="0" hangingPunct="0"/>
            <a:r>
              <a:rPr lang="zh-CN" altLang="en-US" sz="3200" b="1" dirty="0">
                <a:solidFill>
                  <a:srgbClr val="151432"/>
                </a:solidFill>
                <a:latin typeface="新宋体" panose="02010609030101010101" charset="-122"/>
                <a:ea typeface="新宋体" panose="02010609030101010101" charset="-122"/>
                <a:sym typeface="+mn-ea"/>
              </a:rPr>
              <a:t>网友</a:t>
            </a:r>
            <a:r>
              <a:rPr lang="en-US" altLang="zh-CN" sz="3200" b="1" dirty="0">
                <a:solidFill>
                  <a:srgbClr val="151432"/>
                </a:solidFill>
                <a:latin typeface="新宋体" panose="02010609030101010101" charset="-122"/>
                <a:ea typeface="新宋体" panose="02010609030101010101" charset="-122"/>
                <a:sym typeface="+mn-ea"/>
              </a:rPr>
              <a:t>“</a:t>
            </a:r>
            <a:r>
              <a:rPr lang="zh-CN" altLang="en-US" sz="3200" b="1" dirty="0">
                <a:solidFill>
                  <a:srgbClr val="151432"/>
                </a:solidFill>
                <a:latin typeface="新宋体" panose="02010609030101010101" charset="-122"/>
                <a:ea typeface="新宋体" panose="02010609030101010101" charset="-122"/>
                <a:sym typeface="+mn-ea"/>
              </a:rPr>
              <a:t>正义之士</a:t>
            </a:r>
            <a:r>
              <a:rPr lang="en-US" altLang="zh-CN" sz="3200" b="1" dirty="0">
                <a:solidFill>
                  <a:srgbClr val="151432"/>
                </a:solidFill>
                <a:latin typeface="新宋体" panose="02010609030101010101" charset="-122"/>
                <a:ea typeface="新宋体" panose="02010609030101010101" charset="-122"/>
                <a:sym typeface="+mn-ea"/>
              </a:rPr>
              <a:t>”</a:t>
            </a:r>
            <a:r>
              <a:rPr lang="zh-CN" altLang="en-US" sz="3200" b="1" dirty="0">
                <a:solidFill>
                  <a:srgbClr val="151432"/>
                </a:solidFill>
                <a:latin typeface="新宋体" panose="02010609030101010101" charset="-122"/>
                <a:ea typeface="新宋体" panose="02010609030101010101" charset="-122"/>
                <a:sym typeface="+mn-ea"/>
              </a:rPr>
              <a:t>回帖：这样的人必须举报！人民代表代表必须要能够为我们着想，替我们说话，真心为我们服务，这种手段当上代表怎么能行呢！</a:t>
            </a:r>
            <a:endParaRPr lang="zh-CN" altLang="en-US" sz="3200" b="1" dirty="0">
              <a:solidFill>
                <a:srgbClr val="151432"/>
              </a:solidFill>
              <a:latin typeface="新宋体" panose="02010609030101010101" charset="-122"/>
              <a:ea typeface="新宋体" panose="02010609030101010101" charset="-122"/>
              <a:sym typeface="+mn-ea"/>
            </a:endParaRPr>
          </a:p>
        </p:txBody>
      </p:sp>
      <p:sp>
        <p:nvSpPr>
          <p:cNvPr id="2" name="文本框 1"/>
          <p:cNvSpPr txBox="1"/>
          <p:nvPr/>
        </p:nvSpPr>
        <p:spPr>
          <a:xfrm>
            <a:off x="1574800" y="3986530"/>
            <a:ext cx="8962390" cy="2122805"/>
          </a:xfrm>
          <a:prstGeom prst="rect">
            <a:avLst/>
          </a:prstGeom>
          <a:noFill/>
        </p:spPr>
        <p:txBody>
          <a:bodyPr wrap="square" rtlCol="0">
            <a:spAutoFit/>
          </a:bodyPr>
          <a:p>
            <a:pPr lvl="0" algn="l"/>
            <a:r>
              <a:rPr lang="zh-CN" altLang="en-US" sz="4400" b="1">
                <a:latin typeface="楷体" panose="02010609060101010101" charset="-122"/>
                <a:ea typeface="楷体" panose="02010609060101010101" charset="-122"/>
                <a:sym typeface="+mn-ea"/>
              </a:rPr>
              <a:t>这位网友说出了自己心目中的人大代表的形象？你心中的人大代表是什么样的？</a:t>
            </a:r>
            <a:endParaRPr lang="zh-CN" altLang="en-US" sz="4400" b="1">
              <a:latin typeface="楷体" panose="02010609060101010101" charset="-122"/>
              <a:ea typeface="楷体" panose="0201060906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bwMode="auto">
          <a:xfrm>
            <a:off x="1541145" y="1199515"/>
            <a:ext cx="9223375" cy="2059305"/>
          </a:xfrm>
          <a:prstGeom prst="rect">
            <a:avLst/>
          </a:prstGeom>
          <a:noFill/>
          <a:ln w="73025" cap="sq" cmpd="thickThin">
            <a:solidFill>
              <a:schemeClr val="accent1">
                <a:alpha val="84000"/>
              </a:schemeClr>
            </a:solidFill>
            <a:prstDash val="lgDash"/>
            <a:miter lim="800000"/>
          </a:ln>
          <a:effectLst>
            <a:glow rad="63500">
              <a:srgbClr val="B785DD">
                <a:alpha val="20000"/>
              </a:srgbClr>
            </a:glow>
            <a:innerShdw blurRad="63500" dist="50800" dir="13500000">
              <a:prstClr val="black">
                <a:alpha val="50000"/>
              </a:prstClr>
            </a:innerShdw>
          </a:effectLst>
        </p:spPr>
        <p:txBody>
          <a:bodyPr wrap="square" lIns="252095" tIns="103866" rIns="0" bIns="103866" rtlCol="0" anchor="ctr">
            <a:noAutofit/>
          </a:bodyPr>
          <a:lstStyle/>
          <a:p>
            <a:pPr lvl="0" algn="l" eaLnBrk="0" hangingPunct="0"/>
            <a:r>
              <a:rPr lang="zh-CN" altLang="en-US" sz="3600" b="1" dirty="0">
                <a:solidFill>
                  <a:srgbClr val="151432"/>
                </a:solidFill>
                <a:latin typeface="新宋体" panose="02010609030101010101" charset="-122"/>
                <a:ea typeface="新宋体" panose="02010609030101010101" charset="-122"/>
                <a:sym typeface="+mn-ea"/>
              </a:rPr>
              <a:t>网友</a:t>
            </a:r>
            <a:r>
              <a:rPr lang="en-US" altLang="zh-CN" sz="3600" b="1" dirty="0">
                <a:solidFill>
                  <a:srgbClr val="151432"/>
                </a:solidFill>
                <a:latin typeface="新宋体" panose="02010609030101010101" charset="-122"/>
                <a:ea typeface="新宋体" panose="02010609030101010101" charset="-122"/>
                <a:sym typeface="+mn-ea"/>
              </a:rPr>
              <a:t>“</a:t>
            </a:r>
            <a:r>
              <a:rPr lang="zh-CN" altLang="en-US" sz="3600" b="1" dirty="0">
                <a:solidFill>
                  <a:srgbClr val="151432"/>
                </a:solidFill>
                <a:latin typeface="新宋体" panose="02010609030101010101" charset="-122"/>
                <a:ea typeface="新宋体" panose="02010609030101010101" charset="-122"/>
                <a:sym typeface="+mn-ea"/>
              </a:rPr>
              <a:t>无所谓</a:t>
            </a:r>
            <a:r>
              <a:rPr lang="en-US" altLang="zh-CN" sz="3600" b="1" dirty="0">
                <a:solidFill>
                  <a:srgbClr val="151432"/>
                </a:solidFill>
                <a:latin typeface="新宋体" panose="02010609030101010101" charset="-122"/>
                <a:ea typeface="新宋体" panose="02010609030101010101" charset="-122"/>
                <a:sym typeface="+mn-ea"/>
              </a:rPr>
              <a:t>”</a:t>
            </a:r>
            <a:r>
              <a:rPr lang="zh-CN" altLang="en-US" sz="3600" b="1" dirty="0">
                <a:solidFill>
                  <a:srgbClr val="151432"/>
                </a:solidFill>
                <a:latin typeface="新宋体" panose="02010609030101010101" charset="-122"/>
                <a:ea typeface="新宋体" panose="02010609030101010101" charset="-122"/>
                <a:sym typeface="+mn-ea"/>
              </a:rPr>
              <a:t>回帖：人大代表选举这种大事关我们p民何事？有关部门不会处理吗？再说你有啥权利在网上叽叽歪歪？</a:t>
            </a:r>
            <a:endParaRPr lang="zh-CN" altLang="en-US" sz="3600" b="1" dirty="0">
              <a:solidFill>
                <a:srgbClr val="151432"/>
              </a:solidFill>
              <a:latin typeface="新宋体" panose="02010609030101010101" charset="-122"/>
              <a:ea typeface="新宋体" panose="02010609030101010101" charset="-122"/>
              <a:sym typeface="+mn-ea"/>
            </a:endParaRPr>
          </a:p>
        </p:txBody>
      </p:sp>
      <p:sp>
        <p:nvSpPr>
          <p:cNvPr id="4" name="文本框 3"/>
          <p:cNvSpPr txBox="1"/>
          <p:nvPr/>
        </p:nvSpPr>
        <p:spPr>
          <a:xfrm>
            <a:off x="1541145" y="3844290"/>
            <a:ext cx="9224010" cy="768350"/>
          </a:xfrm>
          <a:prstGeom prst="rect">
            <a:avLst/>
          </a:prstGeom>
          <a:noFill/>
        </p:spPr>
        <p:txBody>
          <a:bodyPr wrap="square" rtlCol="0">
            <a:spAutoFit/>
          </a:bodyPr>
          <a:p>
            <a:pPr lvl="0" algn="l"/>
            <a:r>
              <a:rPr lang="zh-CN" altLang="en-US" sz="4400" b="1">
                <a:latin typeface="楷体" panose="02010609060101010101" charset="-122"/>
                <a:ea typeface="楷体" panose="02010609060101010101" charset="-122"/>
                <a:sym typeface="+mn-ea"/>
              </a:rPr>
              <a:t>李正能否在网上发表言论？</a:t>
            </a:r>
            <a:endParaRPr lang="zh-CN" altLang="en-US" sz="4400" b="1">
              <a:latin typeface="楷体" panose="02010609060101010101" charset="-122"/>
              <a:ea typeface="楷体" panose="02010609060101010101"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
</p:tagLst>
</file>

<file path=ppt/tags/tag10.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
</p:tagLst>
</file>

<file path=ppt/tags/tag11.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
</p:tagLst>
</file>

<file path=ppt/tags/tag12.xml><?xml version="1.0" encoding="utf-8"?>
<p:tagLst xmlns:p="http://schemas.openxmlformats.org/presentationml/2006/main">
  <p:tag name="KSO_WM_BEAUTIFY_FLAG" val="#wm#"/>
  <p:tag name="KSO_WM_TEMPLATE_CATEGORY" val="custom"/>
  <p:tag name="KSO_WM_TEMPLATE_INDEX" val="20184553"/>
</p:tagLst>
</file>

<file path=ppt/tags/tag13.xml><?xml version="1.0" encoding="utf-8"?>
<p:tagLst xmlns:p="http://schemas.openxmlformats.org/presentationml/2006/main">
  <p:tag name="KSO_WM_DOC_GUID" val="{3b36233e-f1df-47d4-a86d-0ff467442937}"/>
</p:tagLst>
</file>

<file path=ppt/tags/tag2.xml><?xml version="1.0" encoding="utf-8"?>
<p:tagLst xmlns:p="http://schemas.openxmlformats.org/presentationml/2006/main">
  <p:tag name="KSO_WM_BEAUTIFY_FLAG" val="#wm#"/>
  <p:tag name="KSO_WM_TEMPLATE_CATEGORY" val="custom"/>
  <p:tag name="KSO_WM_TEMPLATE_INDEX" val="20184553"/>
</p:tagLst>
</file>

<file path=ppt/tags/tag3.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
  <p:tag name="KSO_WM_SLIDE_MODEL_TYPE" val="cover"/>
</p:tagLst>
</file>

<file path=ppt/tags/tag4.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
</p:tagLst>
</file>

<file path=ppt/tags/tag5.xml><?xml version="1.0" encoding="utf-8"?>
<p:tagLst xmlns:p="http://schemas.openxmlformats.org/presentationml/2006/main">
  <p:tag name="KSO_WM_BEAUTIFY_FLAG" val="#wm#"/>
  <p:tag name="KSO_WM_TEMPLATE_CATEGORY" val="custom"/>
  <p:tag name="KSO_WM_TEMPLATE_INDEX" val="20184553"/>
</p:tagLst>
</file>

<file path=ppt/tags/tag6.xml><?xml version="1.0" encoding="utf-8"?>
<p:tagLst xmlns:p="http://schemas.openxmlformats.org/presentationml/2006/main">
  <p:tag name="KSO_WM_BEAUTIFY_FLAG" val="#wm#"/>
  <p:tag name="KSO_WM_TEMPLATE_CATEGORY" val="custom"/>
  <p:tag name="KSO_WM_TEMPLATE_INDEX" val="20184553"/>
</p:tagLst>
</file>

<file path=ppt/tags/tag7.xml><?xml version="1.0" encoding="utf-8"?>
<p:tagLst xmlns:p="http://schemas.openxmlformats.org/presentationml/2006/main">
  <p:tag name="KSO_WM_BEAUTIFY_FLAG" val="#wm#"/>
  <p:tag name="KSO_WM_TEMPLATE_CATEGORY" val="custom"/>
  <p:tag name="KSO_WM_TEMPLATE_INDEX" val="20184553"/>
</p:tagLst>
</file>

<file path=ppt/tags/tag8.xml><?xml version="1.0" encoding="utf-8"?>
<p:tagLst xmlns:p="http://schemas.openxmlformats.org/presentationml/2006/main">
  <p:tag name="KSO_WM_BEAUTIFY_FLAG" val="#wm#"/>
  <p:tag name="KSO_WM_TEMPLATE_CATEGORY" val="custom"/>
  <p:tag name="KSO_WM_TEMPLATE_INDEX" val="20184553"/>
</p:tagLst>
</file>

<file path=ppt/tags/tag9.xml><?xml version="1.0" encoding="utf-8"?>
<p:tagLst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主题">
  <a:themeElements>
    <a:clrScheme name="Office">
      <a:dk1>
        <a:srgbClr val="635A99"/>
      </a:dk1>
      <a:lt1>
        <a:srgbClr val="F8FCFB"/>
      </a:lt1>
      <a:dk2>
        <a:srgbClr val="8784BE"/>
      </a:dk2>
      <a:lt2>
        <a:srgbClr val="FFFFFF"/>
      </a:lt2>
      <a:accent1>
        <a:srgbClr val="726AB1"/>
      </a:accent1>
      <a:accent2>
        <a:srgbClr val="FFFFFF"/>
      </a:accent2>
      <a:accent3>
        <a:srgbClr val="B0B0B0"/>
      </a:accent3>
      <a:accent4>
        <a:srgbClr val="FCFCFC"/>
      </a:accent4>
      <a:accent5>
        <a:srgbClr val="806CDA"/>
      </a:accent5>
      <a:accent6>
        <a:srgbClr val="F9F9F9"/>
      </a:accent6>
      <a:hlink>
        <a:srgbClr val="5C46B4"/>
      </a:hlink>
      <a:folHlink>
        <a:srgbClr val="F1F4EE"/>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AF96EE">
            <a:alpha val="57000"/>
          </a:srgbClr>
        </a:solidFill>
      </a:spPr>
      <a:bodyPr/>
      <a:lstStyle/>
      <a:style>
        <a:lnRef idx="0">
          <a:schemeClr val="accent5"/>
        </a:lnRef>
        <a:fillRef idx="3">
          <a:schemeClr val="accent5"/>
        </a:fillRef>
        <a:effectRef idx="3">
          <a:schemeClr val="accent5"/>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635A99"/>
    </a:dk1>
    <a:lt1>
      <a:srgbClr val="F8FCFB"/>
    </a:lt1>
    <a:dk2>
      <a:srgbClr val="8784BE"/>
    </a:dk2>
    <a:lt2>
      <a:srgbClr val="FFFFFF"/>
    </a:lt2>
    <a:accent1>
      <a:srgbClr val="726AB1"/>
    </a:accent1>
    <a:accent2>
      <a:srgbClr val="FFFFFF"/>
    </a:accent2>
    <a:accent3>
      <a:srgbClr val="B0B0B0"/>
    </a:accent3>
    <a:accent4>
      <a:srgbClr val="FCFCFC"/>
    </a:accent4>
    <a:accent5>
      <a:srgbClr val="806CDA"/>
    </a:accent5>
    <a:accent6>
      <a:srgbClr val="F9F9F9"/>
    </a:accent6>
    <a:hlink>
      <a:srgbClr val="5C46B4"/>
    </a:hlink>
    <a:folHlink>
      <a:srgbClr val="F1F4EE"/>
    </a:folHlink>
  </a:clrScheme>
</a:themeOverride>
</file>

<file path=ppt/theme/themeOverride2.xml><?xml version="1.0" encoding="utf-8"?>
<a:themeOverride xmlns:a="http://schemas.openxmlformats.org/drawingml/2006/main">
  <a:clrScheme name="Office">
    <a:dk1>
      <a:srgbClr val="635A99"/>
    </a:dk1>
    <a:lt1>
      <a:srgbClr val="F8FCFB"/>
    </a:lt1>
    <a:dk2>
      <a:srgbClr val="8784BE"/>
    </a:dk2>
    <a:lt2>
      <a:srgbClr val="FFFFFF"/>
    </a:lt2>
    <a:accent1>
      <a:srgbClr val="726AB1"/>
    </a:accent1>
    <a:accent2>
      <a:srgbClr val="FFFFFF"/>
    </a:accent2>
    <a:accent3>
      <a:srgbClr val="B0B0B0"/>
    </a:accent3>
    <a:accent4>
      <a:srgbClr val="FCFCFC"/>
    </a:accent4>
    <a:accent5>
      <a:srgbClr val="806CDA"/>
    </a:accent5>
    <a:accent6>
      <a:srgbClr val="F9F9F9"/>
    </a:accent6>
    <a:hlink>
      <a:srgbClr val="5C46B4"/>
    </a:hlink>
    <a:folHlink>
      <a:srgbClr val="F1F4EE"/>
    </a:folHlink>
  </a:clrScheme>
</a:themeOverride>
</file>

<file path=ppt/theme/themeOverride3.xml><?xml version="1.0" encoding="utf-8"?>
<a:themeOverride xmlns:a="http://schemas.openxmlformats.org/drawingml/2006/main">
  <a:clrScheme name="Office">
    <a:dk1>
      <a:srgbClr val="635A99"/>
    </a:dk1>
    <a:lt1>
      <a:srgbClr val="F8FCFB"/>
    </a:lt1>
    <a:dk2>
      <a:srgbClr val="8784BE"/>
    </a:dk2>
    <a:lt2>
      <a:srgbClr val="FFFFFF"/>
    </a:lt2>
    <a:accent1>
      <a:srgbClr val="726AB1"/>
    </a:accent1>
    <a:accent2>
      <a:srgbClr val="FFFFFF"/>
    </a:accent2>
    <a:accent3>
      <a:srgbClr val="B0B0B0"/>
    </a:accent3>
    <a:accent4>
      <a:srgbClr val="FCFCFC"/>
    </a:accent4>
    <a:accent5>
      <a:srgbClr val="806CDA"/>
    </a:accent5>
    <a:accent6>
      <a:srgbClr val="F9F9F9"/>
    </a:accent6>
    <a:hlink>
      <a:srgbClr val="5C46B4"/>
    </a:hlink>
    <a:folHlink>
      <a:srgbClr val="F1F4EE"/>
    </a:folHlink>
  </a:clrScheme>
</a:themeOverride>
</file>

<file path=ppt/theme/themeOverride4.xml><?xml version="1.0" encoding="utf-8"?>
<a:themeOverride xmlns:a="http://schemas.openxmlformats.org/drawingml/2006/main">
  <a:clrScheme name="Office">
    <a:dk1>
      <a:srgbClr val="635A99"/>
    </a:dk1>
    <a:lt1>
      <a:srgbClr val="F8FCFB"/>
    </a:lt1>
    <a:dk2>
      <a:srgbClr val="8784BE"/>
    </a:dk2>
    <a:lt2>
      <a:srgbClr val="FFFFFF"/>
    </a:lt2>
    <a:accent1>
      <a:srgbClr val="726AB1"/>
    </a:accent1>
    <a:accent2>
      <a:srgbClr val="FFFFFF"/>
    </a:accent2>
    <a:accent3>
      <a:srgbClr val="B0B0B0"/>
    </a:accent3>
    <a:accent4>
      <a:srgbClr val="FCFCFC"/>
    </a:accent4>
    <a:accent5>
      <a:srgbClr val="806CDA"/>
    </a:accent5>
    <a:accent6>
      <a:srgbClr val="F9F9F9"/>
    </a:accent6>
    <a:hlink>
      <a:srgbClr val="5C46B4"/>
    </a:hlink>
    <a:folHlink>
      <a:srgbClr val="F1F4EE"/>
    </a:folHlink>
  </a:clrScheme>
</a:themeOverride>
</file>

<file path=docProps/app.xml><?xml version="1.0" encoding="utf-8"?>
<Properties xmlns="http://schemas.openxmlformats.org/officeDocument/2006/extended-properties" xmlns:vt="http://schemas.openxmlformats.org/officeDocument/2006/docPropsVTypes">
  <TotalTime>0</TotalTime>
  <Words>2789</Words>
  <Application>WPS 演示</Application>
  <PresentationFormat>宽屏</PresentationFormat>
  <Paragraphs>190</Paragraphs>
  <Slides>30</Slides>
  <Notes>23</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30</vt:i4>
      </vt:variant>
    </vt:vector>
  </HeadingPairs>
  <TitlesOfParts>
    <vt:vector size="42" baseType="lpstr">
      <vt:lpstr>Arial</vt:lpstr>
      <vt:lpstr>宋体</vt:lpstr>
      <vt:lpstr>Wingdings</vt:lpstr>
      <vt:lpstr>微软雅黑</vt:lpstr>
      <vt:lpstr>Calibri</vt:lpstr>
      <vt:lpstr>新宋体</vt:lpstr>
      <vt:lpstr>黑体</vt:lpstr>
      <vt:lpstr>楷体</vt:lpstr>
      <vt:lpstr>Arial Unicode MS</vt:lpstr>
      <vt:lpstr>等线 Light</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政治自由</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依法维护自己人格尊严 自觉做到尊重他人人格尊严</vt:lpstr>
      <vt:lpstr>PowerPoint 演示文稿</vt:lpstr>
      <vt:lpstr>PowerPoint 演示文稿</vt:lpstr>
      <vt:lpstr>PowerPoint 演示文稿</vt:lpstr>
      <vt:lpstr>对公民实施逮捕的法定程序</vt:lpstr>
      <vt:lpstr>PowerPoint 演示文稿</vt:lpstr>
      <vt:lpstr>PowerPoint 演示文稿</vt:lpstr>
      <vt:lpstr>不自由 毋宁死                       ——帕克里特·亨利</vt:lpstr>
      <vt:lpstr> 小结：         宪法规定的这些权利与每个公民生存和发展以及社会健康有序息息相关，因此，与公民的其它权利相比，这些权利是公民的基本权利。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angang</cp:lastModifiedBy>
  <cp:revision>37</cp:revision>
  <dcterms:created xsi:type="dcterms:W3CDTF">2018-03-01T02:03:00Z</dcterms:created>
  <dcterms:modified xsi:type="dcterms:W3CDTF">2019-03-27T02:37:50Z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2052-11.1.0.8527</vt:lpwstr>
  </property>
</Properties>
</file>