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241.xml" ContentType="application/vnd.openxmlformats-officedocument.presentationml.tags+xml"/>
  <Override PartName="/ppt/notesSlides/notesSlide16.xml" ContentType="application/vnd.openxmlformats-officedocument.presentationml.notesSlide+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279.xml" ContentType="application/vnd.openxmlformats-officedocument.presentationml.tags+xml"/>
  <Override PartName="/ppt/tags/tag342.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slides/slide44.xml" ContentType="application/vnd.openxmlformats-officedocument.presentationml.slide+xml"/>
  <Override PartName="/ppt/slideLayouts/slideLayout43.xml" ContentType="application/vnd.openxmlformats-officedocument.presentationml.slideLayout+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slideLayouts/slideLayout21.xml" ContentType="application/vnd.openxmlformats-officedocument.presentationml.slideLayout+xml"/>
  <Override PartName="/ppt/tags/tag35.xml" ContentType="application/vnd.openxmlformats-officedocument.presentationml.tags+xml"/>
  <Override PartName="/ppt/tags/tag82.xml" ContentType="application/vnd.openxmlformats-officedocument.presentationml.tags+xml"/>
  <Override PartName="/ppt/tags/tag197.xml" ContentType="application/vnd.openxmlformats-officedocument.presentationml.tags+xml"/>
  <Override PartName="/ppt/notesSlides/notesSlide13.xml" ContentType="application/vnd.openxmlformats-officedocument.presentationml.notesSlide+xml"/>
  <Override PartName="/ppt/tags/tag336.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slideLayouts/slideLayout37.xml" ContentType="application/vnd.openxmlformats-officedocument.presentationml.slideLayout+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heme/themeOverride3.xml" ContentType="application/vnd.openxmlformats-officedocument.themeOverr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slideLayouts/slideLayout40.xml" ContentType="application/vnd.openxmlformats-officedocument.presentationml.slideLayout+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tags/tag355.xml" ContentType="application/vnd.openxmlformats-officedocument.presentationml.tags+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tags/tag322.xml" ContentType="application/vnd.openxmlformats-officedocument.presentationml.tags+xml"/>
  <Override PartName="/ppt/tags/tag333.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259.xml" ContentType="application/vnd.openxmlformats-officedocument.presentationml.tags+xml"/>
  <Override PartName="/ppt/tags/tag311.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300.xml" ContentType="application/vnd.openxmlformats-officedocument.presentationml.tags+xml"/>
  <Override PartName="/ppt/slides/slide46.xml" ContentType="application/vnd.openxmlformats-officedocument.presentationml.slide+xml"/>
  <Override PartName="/ppt/tags/tag226.xml" ContentType="application/vnd.openxmlformats-officedocument.presentationml.tags+xml"/>
  <Override PartName="/ppt/tags/tag237.xml" ContentType="application/vnd.openxmlformats-officedocument.presentationml.tags+xml"/>
  <Override PartName="/ppt/tags/tag273.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notesSlides/notesSlide15.xml" ContentType="application/vnd.openxmlformats-officedocument.presentationml.notesSlide+xml"/>
  <Override PartName="/ppt/tags/tag338.xml" ContentType="application/vnd.openxmlformats-officedocument.presentationml.tags+xml"/>
  <Override PartName="/ppt/tags/tag349.xml" ContentType="application/vnd.openxmlformats-officedocument.presentationml.tags+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327.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tags/tag316.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ppt/tags/tag289.xml" ContentType="application/vnd.openxmlformats-officedocument.presentationml.tags+xml"/>
  <Override PartName="/ppt/tags/tag305.xml" ContentType="application/vnd.openxmlformats-officedocument.presentationml.tags+xml"/>
  <Override PartName="/ppt/tags/tag341.xml" ContentType="application/vnd.openxmlformats-officedocument.presentationml.tags+xml"/>
  <Override PartName="/ppt/tags/tag352.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tags/tag330.xml" ContentType="application/vnd.openxmlformats-officedocument.presentationml.tags+xml"/>
  <Override PartName="/ppt/slides/slide29.xml" ContentType="application/vnd.openxmlformats-officedocument.presentationml.slide+xml"/>
  <Override PartName="/ppt/slideLayouts/slideLayout39.xml" ContentType="application/vnd.openxmlformats-officedocument.presentationml.slideLayout+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slides/slide32.xml" ContentType="application/vnd.openxmlformats-officedocument.presentationml.slide+xml"/>
  <Override PartName="/ppt/slideLayouts/slideLayout42.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notesSlides/notesSlide23.xml" ContentType="application/vnd.openxmlformats-officedocument.presentationml.notesSlide+xml"/>
  <Override PartName="/ppt/tags/tag346.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324.xml" ContentType="application/vnd.openxmlformats-officedocument.presentationml.tags+xml"/>
  <Override PartName="/ppt/tags/tag33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heme/themeOverride2.xml" ContentType="application/vnd.openxmlformats-officedocument.themeOverride+xml"/>
  <Override PartName="/ppt/tags/tag329.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Default Extension="gif" ContentType="image/gif"/>
  <Override PartName="/ppt/tags/tag307.xml" ContentType="application/vnd.openxmlformats-officedocument.presentationml.tags+xml"/>
  <Override PartName="/ppt/notesSlides/notesSlide20.xml" ContentType="application/vnd.openxmlformats-officedocument.presentationml.notesSlide+xml"/>
  <Override PartName="/ppt/tags/tag343.xml" ContentType="application/vnd.openxmlformats-officedocument.presentationml.tags+xml"/>
  <Override PartName="/ppt/tags/tag354.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tags/tag102.xml" ContentType="application/vnd.openxmlformats-officedocument.presentationml.tags+xml"/>
  <Override PartName="/ppt/tags/tag236.xml" ContentType="application/vnd.openxmlformats-officedocument.presentationml.tags+xml"/>
  <Override PartName="/ppt/tags/tag283.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notesSlides/notesSlide25.xml" ContentType="application/vnd.openxmlformats-officedocument.presentationml.notesSlide+xml"/>
  <Override PartName="/ppt/tags/tag348.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33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tags/tag143.xml" ContentType="application/vnd.openxmlformats-officedocument.presentationml.tags+xml"/>
  <Override PartName="/ppt/notesSlides/notesSlide5.xml" ContentType="application/vnd.openxmlformats-officedocument.presentationml.notesSlide+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heme/themeOverride4.xml" ContentType="application/vnd.openxmlformats-officedocument.themeOverride+xml"/>
  <Override PartName="/ppt/tags/tag280.xml" ContentType="application/vnd.openxmlformats-officedocument.presentationml.tags+xml"/>
  <Override PartName="/ppt/tags/tag291.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s/slide20.xml" ContentType="application/vnd.openxmlformats-officedocument.presentationml.slide+xml"/>
  <Override PartName="/ppt/slideLayouts/slideLayout30.xml" ContentType="application/vnd.openxmlformats-officedocument.presentationml.slideLayout+xml"/>
  <Override PartName="/ppt/tags/tag55.xml" ContentType="application/vnd.openxmlformats-officedocument.presentationml.tags+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notesSlides/notesSlide22.xml" ContentType="application/vnd.openxmlformats-officedocument.presentationml.notesSlide+xml"/>
  <Override PartName="/ppt/tags/tag34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334.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tags/tag227.xml" ContentType="application/vnd.openxmlformats-officedocument.presentationml.tags+xml"/>
  <Override PartName="/ppt/tags/tag274.xml" ContentType="application/vnd.openxmlformats-officedocument.presentationml.tags+xml"/>
  <Override PartName="/ppt/slideLayouts/slideLayout35.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heme/themeOverride1.xml" ContentType="application/vnd.openxmlformats-officedocument.themeOverrid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tags/tag145.xml" ContentType="application/vnd.openxmlformats-officedocument.presentationml.tags+xml"/>
  <Override PartName="/ppt/tags/tag192.xml" ContentType="application/vnd.openxmlformats-officedocument.presentationml.tags+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27.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notesSlides/notesSlide18.xml" ContentType="application/vnd.openxmlformats-officedocument.presentationml.notesSlide+xml"/>
  <Override PartName="/ppt/tags/tag319.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2" r:id="rId3"/>
    <p:sldMasterId id="2147483683" r:id="rId4"/>
  </p:sldMasterIdLst>
  <p:notesMasterIdLst>
    <p:notesMasterId r:id="rId62"/>
  </p:notesMasterIdLst>
  <p:handoutMasterIdLst>
    <p:handoutMasterId r:id="rId63"/>
  </p:handoutMasterIdLst>
  <p:sldIdLst>
    <p:sldId id="471" r:id="rId5"/>
    <p:sldId id="483" r:id="rId6"/>
    <p:sldId id="436" r:id="rId7"/>
    <p:sldId id="507" r:id="rId8"/>
    <p:sldId id="508" r:id="rId9"/>
    <p:sldId id="511" r:id="rId10"/>
    <p:sldId id="510" r:id="rId11"/>
    <p:sldId id="512" r:id="rId12"/>
    <p:sldId id="513" r:id="rId13"/>
    <p:sldId id="514" r:id="rId14"/>
    <p:sldId id="516" r:id="rId15"/>
    <p:sldId id="521" r:id="rId16"/>
    <p:sldId id="519" r:id="rId17"/>
    <p:sldId id="485" r:id="rId18"/>
    <p:sldId id="525" r:id="rId19"/>
    <p:sldId id="542" r:id="rId20"/>
    <p:sldId id="487" r:id="rId21"/>
    <p:sldId id="544" r:id="rId22"/>
    <p:sldId id="554" r:id="rId23"/>
    <p:sldId id="555" r:id="rId24"/>
    <p:sldId id="559" r:id="rId25"/>
    <p:sldId id="560" r:id="rId26"/>
    <p:sldId id="562" r:id="rId27"/>
    <p:sldId id="564" r:id="rId28"/>
    <p:sldId id="568" r:id="rId29"/>
    <p:sldId id="566" r:id="rId30"/>
    <p:sldId id="577" r:id="rId31"/>
    <p:sldId id="580" r:id="rId32"/>
    <p:sldId id="583" r:id="rId33"/>
    <p:sldId id="584" r:id="rId34"/>
    <p:sldId id="581" r:id="rId35"/>
    <p:sldId id="587" r:id="rId36"/>
    <p:sldId id="594" r:id="rId37"/>
    <p:sldId id="597" r:id="rId38"/>
    <p:sldId id="600" r:id="rId39"/>
    <p:sldId id="601" r:id="rId40"/>
    <p:sldId id="592" r:id="rId41"/>
    <p:sldId id="604" r:id="rId42"/>
    <p:sldId id="609" r:id="rId43"/>
    <p:sldId id="612" r:id="rId44"/>
    <p:sldId id="613" r:id="rId45"/>
    <p:sldId id="614" r:id="rId46"/>
    <p:sldId id="615" r:id="rId47"/>
    <p:sldId id="622" r:id="rId48"/>
    <p:sldId id="625" r:id="rId49"/>
    <p:sldId id="626" r:id="rId50"/>
    <p:sldId id="623" r:id="rId51"/>
    <p:sldId id="627" r:id="rId52"/>
    <p:sldId id="633" r:id="rId53"/>
    <p:sldId id="632" r:id="rId54"/>
    <p:sldId id="636" r:id="rId55"/>
    <p:sldId id="638" r:id="rId56"/>
    <p:sldId id="639" r:id="rId57"/>
    <p:sldId id="642" r:id="rId58"/>
    <p:sldId id="643" r:id="rId59"/>
    <p:sldId id="647" r:id="rId60"/>
    <p:sldId id="49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202"/>
    <a:srgbClr val="843712"/>
    <a:srgbClr val="4C2910"/>
    <a:srgbClr val="B53333"/>
    <a:srgbClr val="D65B20"/>
    <a:srgbClr val="D73F03"/>
    <a:srgbClr val="8B0D30"/>
    <a:srgbClr val="CC4B4A"/>
    <a:srgbClr val="F7C8C5"/>
    <a:srgbClr val="F1947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1" autoAdjust="0"/>
    <p:restoredTop sz="95065" autoAdjust="0"/>
  </p:normalViewPr>
  <p:slideViewPr>
    <p:cSldViewPr snapToGrid="0" showGuides="1">
      <p:cViewPr>
        <p:scale>
          <a:sx n="98" d="100"/>
          <a:sy n="98" d="100"/>
        </p:scale>
        <p:origin x="-570" y="-456"/>
      </p:cViewPr>
      <p:guideLst>
        <p:guide orient="horz" pos="2125"/>
        <p:guide orient="horz" pos="4120"/>
        <p:guide pos="517"/>
        <p:guide pos="4680"/>
        <p:guide pos="2879"/>
      </p:guideLst>
    </p:cSldViewPr>
  </p:slideViewPr>
  <p:notesTextViewPr>
    <p:cViewPr>
      <p:scale>
        <a:sx n="1" d="1"/>
        <a:sy n="1" d="1"/>
      </p:scale>
      <p:origin x="0" y="0"/>
    </p:cViewPr>
  </p:notesTextViewPr>
  <p:notesViewPr>
    <p:cSldViewPr snapToGrid="0">
      <p:cViewPr varScale="1">
        <p:scale>
          <a:sx n="63" d="100"/>
          <a:sy n="63" d="100"/>
        </p:scale>
        <p:origin x="2280" y="6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073CC0-AECE-40EE-8662-3B559D2CA9CA}" type="datetimeFigureOut">
              <a:rPr lang="zh-CN" altLang="en-US" smtClean="0"/>
              <a:pPr/>
              <a:t>2019-8-19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D1770-3B4F-414F-801E-F560713A608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07BAB-9715-46FC-9D10-D1CFAE156949}" type="datetimeFigureOut">
              <a:rPr lang="zh-CN" altLang="en-US" smtClean="0"/>
              <a:pPr/>
              <a:t>2019-8-19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E3FCB-9F64-4976-B312-4A3898CA2F2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C0CE5-5F06-4076-B31F-F6F242CA82C4}" type="slidenum">
              <a:rPr lang="zh-CN" altLang="en-US" smtClean="0"/>
              <a:pPr/>
              <a:t>39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C0CE5-5F06-4076-B31F-F6F242CA82C4}" type="slidenum">
              <a:rPr lang="zh-CN" altLang="en-US" smtClean="0"/>
              <a:pPr/>
              <a:t>40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41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pPr/>
              <a:t>42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pPr/>
              <a:t>43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pPr/>
              <a:t>44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E7139D-C09C-4BEC-9157-E8BE684E8BD9}" type="slidenum">
              <a:rPr lang="zh-CN" altLang="en-US" smtClean="0"/>
              <a:pPr/>
              <a:t>45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46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6837353-30EB-4A48-80EB-173D804AEFBD}" type="slidenum">
              <a:rPr lang="zh-CN" altLang="en-US" smtClean="0">
                <a:solidFill>
                  <a:prstClr val="black"/>
                </a:solidFill>
              </a:rPr>
              <a:pPr defTabSz="914400">
                <a:defRPr/>
              </a:pPr>
              <a:t>47</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6837353-30EB-4A48-80EB-173D804AEFBD}" type="slidenum">
              <a:rPr lang="zh-CN" altLang="en-US" smtClean="0">
                <a:solidFill>
                  <a:prstClr val="black"/>
                </a:solidFill>
              </a:rPr>
              <a:pPr defTabSz="914400">
                <a:defRPr/>
              </a:pPr>
              <a:t>48</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A6837353-30EB-4A48-80EB-173D804AEFBD}" type="slidenum">
              <a:rPr lang="zh-CN" altLang="en-US" smtClean="0">
                <a:solidFill>
                  <a:prstClr val="black"/>
                </a:solidFill>
              </a:rPr>
              <a:pPr defTabSz="914400">
                <a:defRPr/>
              </a:pPr>
              <a:t>49</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50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A63560-2C91-497F-8A50-C7C68186D764}" type="slidenum">
              <a:rPr lang="zh-CN" altLang="en-US" smtClean="0"/>
              <a:pPr/>
              <a:t>51</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A63560-2C91-497F-8A50-C7C68186D764}" type="slidenum">
              <a:rPr lang="zh-CN" altLang="en-US" smtClean="0"/>
              <a:pPr/>
              <a:t>52</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A63560-2C91-497F-8A50-C7C68186D764}" type="slidenum">
              <a:rPr lang="zh-CN" altLang="en-US" smtClean="0"/>
              <a:pPr/>
              <a:t>53</a:t>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A63560-2C91-497F-8A50-C7C68186D764}" type="slidenum">
              <a:rPr lang="zh-CN" altLang="en-US" smtClean="0"/>
              <a:pPr/>
              <a:t>54</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A63560-2C91-497F-8A50-C7C68186D764}" type="slidenum">
              <a:rPr lang="zh-CN" altLang="en-US" smtClean="0"/>
              <a:pPr/>
              <a:t>55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56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57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16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22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30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33E3FCB-9F64-4976-B312-4A3898CA2F25}" type="slidenum">
              <a:rPr lang="zh-CN" altLang="en-US" smtClean="0"/>
              <a:pPr/>
              <a:t>36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C0CE5-5F06-4076-B31F-F6F242CA82C4}" type="slidenum">
              <a:rPr lang="zh-CN" altLang="en-US" smtClean="0"/>
              <a:pPr/>
              <a:t>37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C0CE5-5F06-4076-B31F-F6F242CA82C4}" type="slidenum">
              <a:rPr lang="zh-CN" altLang="en-US" smtClean="0"/>
              <a:pPr/>
              <a:t>38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t="7813" b="7813"/>
          <a:stretch>
            <a:fillRect/>
          </a:stretch>
        </p:blipFill>
        <p:spPr>
          <a:xfrm>
            <a:off x="0" y="0"/>
            <a:ext cx="9144000" cy="6858000"/>
          </a:xfrm>
          <a:prstGeom prst="rect">
            <a:avLst/>
          </a:prstGeom>
        </p:spPr>
      </p:pic>
      <p:sp>
        <p:nvSpPr>
          <p:cNvPr id="5" name="矩形 4"/>
          <p:cNvSpPr/>
          <p:nvPr userDrawn="1"/>
        </p:nvSpPr>
        <p:spPr>
          <a:xfrm>
            <a:off x="0" y="0"/>
            <a:ext cx="9144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5"/>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365125"/>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normAutofit/>
          </a:bodyPr>
          <a:lstStyle>
            <a:lvl1pPr algn="ctr">
              <a:defRPr sz="54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635631" y="0"/>
            <a:ext cx="1508369" cy="201115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0" y="457200"/>
            <a:ext cx="31239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nvPr>
        </p:nvSpPr>
        <p:spPr>
          <a:xfrm>
            <a:off x="3888000" y="457200"/>
            <a:ext cx="46278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pPr/>
              <a:t>2019-8-19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3" y="365125"/>
            <a:ext cx="1146987"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628650" y="365125"/>
            <a:ext cx="6659969"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2" name="标题 1"/>
          <p:cNvSpPr>
            <a:spLocks noGrp="1"/>
          </p:cNvSpPr>
          <p:nvPr>
            <p:ph type="ctrTitle" hasCustomPrompt="1"/>
          </p:nvPr>
        </p:nvSpPr>
        <p:spPr>
          <a:xfrm>
            <a:off x="1140143" y="2846070"/>
            <a:ext cx="6863715" cy="1125907"/>
          </a:xfrm>
        </p:spPr>
        <p:txBody>
          <a:bodyPr lIns="90000" tIns="46800" rIns="90000" bIns="46800" anchor="b"/>
          <a:lstStyle>
            <a:lvl1pPr algn="ctr">
              <a:defRPr sz="6000">
                <a:solidFill>
                  <a:schemeClr val="bg1"/>
                </a:solidFill>
              </a:defRPr>
            </a:lvl1pPr>
          </a:lstStyle>
          <a:p>
            <a:r>
              <a:rPr lang="zh-CN" altLang="en-US" dirty="0"/>
              <a:t>单击此处编辑标题</a:t>
            </a:r>
          </a:p>
        </p:txBody>
      </p:sp>
      <p:sp>
        <p:nvSpPr>
          <p:cNvPr id="4" name="日期占位符 3"/>
          <p:cNvSpPr>
            <a:spLocks noGrp="1"/>
          </p:cNvSpPr>
          <p:nvPr>
            <p:ph type="dt" sz="half" idx="10"/>
          </p:nvPr>
        </p:nvSpPr>
        <p:spPr/>
        <p:txBody>
          <a:bodyPr lIns="90000" tIns="46800" rIns="90000" bIns="46800"/>
          <a:lstStyle/>
          <a:p>
            <a:fld id="{D1AF9D17-F82B-4C59-B7FA-CA49046B6F1E}" type="datetimeFigureOut">
              <a:rPr lang="zh-CN" altLang="en-US" smtClean="0"/>
              <a:pPr/>
              <a:t>2019-8-19</a:t>
            </a:fld>
            <a:endParaRPr lang="zh-CN" altLang="en-US"/>
          </a:p>
        </p:txBody>
      </p:sp>
      <p:sp>
        <p:nvSpPr>
          <p:cNvPr id="5" name="页脚占位符 4"/>
          <p:cNvSpPr>
            <a:spLocks noGrp="1"/>
          </p:cNvSpPr>
          <p:nvPr>
            <p:ph type="ftr" sz="quarter" idx="11"/>
          </p:nvPr>
        </p:nvSpPr>
        <p:spPr/>
        <p:txBody>
          <a:bodyPr lIns="90000" tIns="46800" rIns="90000" bIns="46800"/>
          <a:lstStyle/>
          <a:p>
            <a:endParaRPr lang="zh-CN" altLang="en-US"/>
          </a:p>
        </p:txBody>
      </p:sp>
      <p:sp>
        <p:nvSpPr>
          <p:cNvPr id="6" name="灯片编号占位符 5"/>
          <p:cNvSpPr>
            <a:spLocks noGrp="1"/>
          </p:cNvSpPr>
          <p:nvPr>
            <p:ph type="sldNum" sz="quarter" idx="12"/>
          </p:nvPr>
        </p:nvSpPr>
        <p:spPr/>
        <p:txBody>
          <a:bodyPr lIns="90000" tIns="46800" rIns="90000" bIns="46800"/>
          <a:lstStyle/>
          <a:p>
            <a:fld id="{5332FCCD-C367-4FA9-BC81-476383F8DAE8}" type="slidenum">
              <a:rPr lang="zh-CN" altLang="en-US" smtClean="0"/>
              <a:pPr/>
              <a:t>‹#›</a:t>
            </a:fld>
            <a:endParaRPr lang="zh-CN" altLang="en-US"/>
          </a:p>
        </p:txBody>
      </p:sp>
      <p:sp>
        <p:nvSpPr>
          <p:cNvPr id="11" name="文本占位符 10"/>
          <p:cNvSpPr>
            <a:spLocks noGrp="1"/>
          </p:cNvSpPr>
          <p:nvPr>
            <p:ph type="body" sz="quarter" idx="13"/>
          </p:nvPr>
        </p:nvSpPr>
        <p:spPr>
          <a:xfrm>
            <a:off x="1140619" y="4225925"/>
            <a:ext cx="6862763" cy="1047750"/>
          </a:xfrm>
        </p:spPr>
        <p:txBody>
          <a:bodyPr lIns="90000" tIns="46800" rIns="90000" bIns="46800"/>
          <a:lstStyle>
            <a:lvl1pPr marL="0" indent="0" algn="ctr">
              <a:buNone/>
              <a:defRPr>
                <a:solidFill>
                  <a:schemeClr val="bg1"/>
                </a:solidFill>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p:nvGrpSpPr>
        <p:grpSpPr>
          <a:xfrm>
            <a:off x="0" y="298086"/>
            <a:ext cx="191447" cy="577480"/>
            <a:chOff x="0" y="298086"/>
            <a:chExt cx="255263" cy="577480"/>
          </a:xfrm>
          <a:solidFill>
            <a:schemeClr val="accent2"/>
          </a:solidFill>
        </p:grpSpPr>
        <p:sp>
          <p:nvSpPr>
            <p:cNvPr id="8" name="矩形 7"/>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AF9D17-F82B-4C59-B7FA-CA49046B6F1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8" name="矩形 7"/>
          <p:cNvSpPr/>
          <p:nvPr/>
        </p:nvSpPr>
        <p:spPr>
          <a:xfrm>
            <a:off x="2816015" y="1069848"/>
            <a:ext cx="3510017" cy="4727448"/>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p>
            <a:pPr algn="ctr"/>
            <a:endParaRPr lang="zh-CN" altLang="en-US" sz="1350"/>
          </a:p>
        </p:txBody>
      </p:sp>
      <p:sp>
        <p:nvSpPr>
          <p:cNvPr id="2" name="标题 1"/>
          <p:cNvSpPr>
            <a:spLocks noGrp="1"/>
          </p:cNvSpPr>
          <p:nvPr>
            <p:ph type="title" hasCustomPrompt="1"/>
          </p:nvPr>
        </p:nvSpPr>
        <p:spPr>
          <a:xfrm>
            <a:off x="2816015" y="2619644"/>
            <a:ext cx="3510017" cy="830997"/>
          </a:xfrm>
        </p:spPr>
        <p:txBody>
          <a:bodyPr lIns="90000" tIns="46800" rIns="90000" bIns="46800" anchor="t">
            <a:normAutofit/>
          </a:bodyPr>
          <a:lstStyle>
            <a:lvl1pPr algn="ctr">
              <a:defRPr sz="3600">
                <a:solidFill>
                  <a:schemeClr val="bg1"/>
                </a:solidFill>
              </a:defRPr>
            </a:lvl1pPr>
          </a:lstStyle>
          <a:p>
            <a:r>
              <a:rPr lang="zh-CN" altLang="en-US" dirty="0"/>
              <a:t>单击此处编辑标题</a:t>
            </a:r>
          </a:p>
        </p:txBody>
      </p:sp>
      <p:sp>
        <p:nvSpPr>
          <p:cNvPr id="3" name="文本占位符 2"/>
          <p:cNvSpPr>
            <a:spLocks noGrp="1"/>
          </p:cNvSpPr>
          <p:nvPr>
            <p:ph type="body" idx="1" hasCustomPrompt="1"/>
          </p:nvPr>
        </p:nvSpPr>
        <p:spPr>
          <a:xfrm>
            <a:off x="2816015" y="3655331"/>
            <a:ext cx="3510017" cy="768079"/>
          </a:xfrm>
        </p:spPr>
        <p:txBody>
          <a:bodyPr lIns="90000" tIns="46800" rIns="90000" bIns="4680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nvPr>
        </p:nvSpPr>
        <p:spPr/>
        <p:txBody>
          <a:bodyPr lIns="90000" tIns="46800" rIns="90000" bIns="46800">
            <a:normAutofit/>
          </a:bodyPr>
          <a:lstStyle/>
          <a:p>
            <a:fld id="{D1AF9D17-F82B-4C59-B7FA-CA49046B6F1E}" type="datetimeFigureOut">
              <a:rPr lang="zh-CN" altLang="en-US" smtClean="0"/>
              <a:pPr/>
              <a:t>2019-8-19</a:t>
            </a:fld>
            <a:endParaRPr lang="zh-CN" altLang="en-US"/>
          </a:p>
        </p:txBody>
      </p:sp>
      <p:sp>
        <p:nvSpPr>
          <p:cNvPr id="5" name="页脚占位符 4"/>
          <p:cNvSpPr>
            <a:spLocks noGrp="1"/>
          </p:cNvSpPr>
          <p:nvPr>
            <p:ph type="ftr" sz="quarter" idx="11"/>
          </p:nvPr>
        </p:nvSpPr>
        <p:spPr/>
        <p:txBody>
          <a:bodyPr lIns="90000" tIns="46800" rIns="90000" bIns="46800">
            <a:normAutofit/>
          </a:bodyPr>
          <a:lstStyle/>
          <a:p>
            <a:endParaRPr lang="zh-CN" altLang="en-US"/>
          </a:p>
        </p:txBody>
      </p:sp>
      <p:sp>
        <p:nvSpPr>
          <p:cNvPr id="6" name="灯片编号占位符 5"/>
          <p:cNvSpPr>
            <a:spLocks noGrp="1"/>
          </p:cNvSpPr>
          <p:nvPr>
            <p:ph type="sldNum" sz="quarter" idx="12"/>
          </p:nvPr>
        </p:nvSpPr>
        <p:spPr/>
        <p:txBody>
          <a:bodyPr lIns="90000" tIns="46800" rIns="90000" bIns="46800">
            <a:normAutofit/>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8" name="组合 7"/>
          <p:cNvGrpSpPr/>
          <p:nvPr/>
        </p:nvGrpSpPr>
        <p:grpSpPr>
          <a:xfrm>
            <a:off x="0" y="298086"/>
            <a:ext cx="191447" cy="577480"/>
            <a:chOff x="0" y="298086"/>
            <a:chExt cx="255263" cy="577480"/>
          </a:xfrm>
          <a:solidFill>
            <a:schemeClr val="accent2"/>
          </a:solidFill>
        </p:grpSpPr>
        <p:sp>
          <p:nvSpPr>
            <p:cNvPr id="9" name="矩形 8"/>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AF9D17-F82B-4C59-B7FA-CA49046B6F1E}" type="datetimeFigureOut">
              <a:rPr lang="zh-CN" altLang="en-US" smtClean="0"/>
              <a:pPr/>
              <a:t>2019-8-19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grpSp>
        <p:nvGrpSpPr>
          <p:cNvPr id="10" name="组合 9"/>
          <p:cNvGrpSpPr/>
          <p:nvPr/>
        </p:nvGrpSpPr>
        <p:grpSpPr>
          <a:xfrm>
            <a:off x="0" y="298086"/>
            <a:ext cx="191447" cy="577480"/>
            <a:chOff x="0" y="298086"/>
            <a:chExt cx="255263" cy="577480"/>
          </a:xfrm>
          <a:solidFill>
            <a:schemeClr val="accent2"/>
          </a:solidFill>
        </p:grpSpPr>
        <p:sp>
          <p:nvSpPr>
            <p:cNvPr id="11" name="矩形 10"/>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nvPr>
        </p:nvSpPr>
        <p:spPr>
          <a:xfrm>
            <a:off x="629841" y="24043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1" y="1672850"/>
            <a:ext cx="3868340"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72850"/>
            <a:ext cx="3887391"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AF9D17-F82B-4C59-B7FA-CA49046B6F1E}" type="datetimeFigureOut">
              <a:rPr lang="zh-CN" altLang="en-US" smtClean="0"/>
              <a:pPr/>
              <a:t>2019-8-19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0" y="-1"/>
            <a:ext cx="9144000" cy="8095785"/>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1140143" y="2009359"/>
            <a:ext cx="6863715" cy="1328940"/>
          </a:xfrm>
        </p:spPr>
        <p:txBody>
          <a:bodyPr lIns="90000" tIns="46800" rIns="90000" bIns="46800" anchor="b">
            <a:noAutofit/>
          </a:bodyPr>
          <a:lstStyle>
            <a:lvl1pPr algn="ctr">
              <a:defRPr sz="6600">
                <a:solidFill>
                  <a:schemeClr val="bg1"/>
                </a:solidFill>
              </a:defRPr>
            </a:lvl1pPr>
          </a:lstStyle>
          <a:p>
            <a:r>
              <a:rPr lang="zh-CN" altLang="en-US" dirty="0"/>
              <a:t>单击此处编辑标题</a:t>
            </a:r>
          </a:p>
        </p:txBody>
      </p:sp>
      <p:sp>
        <p:nvSpPr>
          <p:cNvPr id="3" name="日期占位符 2"/>
          <p:cNvSpPr>
            <a:spLocks noGrp="1"/>
          </p:cNvSpPr>
          <p:nvPr>
            <p:ph type="dt" sz="half" idx="10"/>
          </p:nvPr>
        </p:nvSpPr>
        <p:spPr/>
        <p:txBody>
          <a:bodyPr lIns="90000" tIns="46800" rIns="90000" bIns="46800">
            <a:normAutofit/>
          </a:bodyPr>
          <a:lstStyle/>
          <a:p>
            <a:fld id="{D1AF9D17-F82B-4C59-B7FA-CA49046B6F1E}" type="datetimeFigureOut">
              <a:rPr lang="zh-CN" altLang="en-US" smtClean="0"/>
              <a:pPr/>
              <a:t>2019-8-19</a:t>
            </a:fld>
            <a:endParaRPr lang="zh-CN" altLang="en-US"/>
          </a:p>
        </p:txBody>
      </p:sp>
      <p:sp>
        <p:nvSpPr>
          <p:cNvPr id="4" name="页脚占位符 3"/>
          <p:cNvSpPr>
            <a:spLocks noGrp="1"/>
          </p:cNvSpPr>
          <p:nvPr>
            <p:ph type="ftr" sz="quarter" idx="11"/>
          </p:nvPr>
        </p:nvSpPr>
        <p:spPr/>
        <p:txBody>
          <a:bodyPr lIns="90000" tIns="46800" rIns="90000" bIns="46800">
            <a:normAutofit/>
          </a:bodyPr>
          <a:lstStyle/>
          <a:p>
            <a:endParaRPr lang="zh-CN" altLang="en-US"/>
          </a:p>
        </p:txBody>
      </p:sp>
      <p:sp>
        <p:nvSpPr>
          <p:cNvPr id="5" name="灯片编号占位符 4"/>
          <p:cNvSpPr>
            <a:spLocks noGrp="1"/>
          </p:cNvSpPr>
          <p:nvPr>
            <p:ph type="sldNum" sz="quarter" idx="12"/>
          </p:nvPr>
        </p:nvSpPr>
        <p:spPr/>
        <p:txBody>
          <a:bodyPr lIns="90000" tIns="46800" rIns="90000" bIns="46800">
            <a:normAutofit/>
          </a:bodyPr>
          <a:lstStyle/>
          <a:p>
            <a:fld id="{5332FCCD-C367-4FA9-BC81-476383F8DAE8}" type="slidenum">
              <a:rPr lang="zh-CN" altLang="en-US" smtClean="0"/>
              <a:pPr/>
              <a:t>‹#›</a:t>
            </a:fld>
            <a:endParaRPr lang="zh-CN" altLang="en-US"/>
          </a:p>
        </p:txBody>
      </p:sp>
      <p:sp>
        <p:nvSpPr>
          <p:cNvPr id="12" name="文本占位符 11"/>
          <p:cNvSpPr>
            <a:spLocks noGrp="1"/>
          </p:cNvSpPr>
          <p:nvPr>
            <p:ph type="body" sz="quarter" idx="13"/>
          </p:nvPr>
        </p:nvSpPr>
        <p:spPr>
          <a:xfrm>
            <a:off x="1140143" y="3394075"/>
            <a:ext cx="6863715" cy="1541463"/>
          </a:xfrm>
        </p:spPr>
        <p:txBody>
          <a:bodyPr lIns="90000" tIns="46800" rIns="90000" bIns="46800">
            <a:normAutofit/>
          </a:bodyPr>
          <a:lstStyle>
            <a:lvl1pPr marL="0" indent="0" algn="ctr">
              <a:buNone/>
              <a:defRPr sz="1800">
                <a:solidFill>
                  <a:schemeClr val="bg1"/>
                </a:solidFill>
              </a:defRPr>
            </a:lvl1pPr>
          </a:lstStyle>
          <a:p>
            <a:pPr lvl="0"/>
            <a:r>
              <a:rPr lang="zh-CN" altLang="en-US" dirty="0"/>
              <a:t>单击此处编辑母版文本样式</a:t>
            </a:r>
          </a:p>
        </p:txBody>
      </p:sp>
      <p:sp>
        <p:nvSpPr>
          <p:cNvPr id="14" name="文本占位符 13"/>
          <p:cNvSpPr>
            <a:spLocks noGrp="1"/>
          </p:cNvSpPr>
          <p:nvPr>
            <p:ph type="body" sz="quarter" idx="14"/>
          </p:nvPr>
        </p:nvSpPr>
        <p:spPr>
          <a:xfrm>
            <a:off x="1140619" y="4972050"/>
            <a:ext cx="3431700" cy="461010"/>
          </a:xfrm>
        </p:spPr>
        <p:txBody>
          <a:bodyPr lIns="90000" tIns="46800" rIns="90000" bIns="46800">
            <a:normAutofit/>
          </a:bodyPr>
          <a:lstStyle>
            <a:lvl1pPr marL="0" indent="0" algn="r">
              <a:buNone/>
              <a:defRPr sz="1800">
                <a:solidFill>
                  <a:schemeClr val="bg1"/>
                </a:solidFill>
              </a:defRPr>
            </a:lvl1pPr>
          </a:lstStyle>
          <a:p>
            <a:pPr lvl="0"/>
            <a:r>
              <a:rPr lang="zh-CN" altLang="en-US" dirty="0"/>
              <a:t>单击此处编辑母版文本样式</a:t>
            </a:r>
          </a:p>
        </p:txBody>
      </p:sp>
      <p:sp>
        <p:nvSpPr>
          <p:cNvPr id="16" name="文本占位符 15"/>
          <p:cNvSpPr>
            <a:spLocks noGrp="1"/>
          </p:cNvSpPr>
          <p:nvPr>
            <p:ph type="body" sz="quarter" idx="15"/>
          </p:nvPr>
        </p:nvSpPr>
        <p:spPr>
          <a:xfrm>
            <a:off x="4579144" y="4972050"/>
            <a:ext cx="3431381" cy="461010"/>
          </a:xfrm>
        </p:spPr>
        <p:txBody>
          <a:bodyPr lIns="90000" tIns="46800" rIns="90000" bIns="46800" anchor="ctr">
            <a:normAutofit/>
          </a:bodyPr>
          <a:lstStyle>
            <a:lvl1pPr marL="0" indent="0">
              <a:buNone/>
              <a:defRPr sz="1800">
                <a:solidFill>
                  <a:schemeClr val="bg1"/>
                </a:solidFill>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p:cNvGrpSpPr/>
          <p:nvPr/>
        </p:nvGrpSpPr>
        <p:grpSpPr>
          <a:xfrm>
            <a:off x="0" y="298086"/>
            <a:ext cx="191447" cy="577480"/>
            <a:chOff x="0" y="298086"/>
            <a:chExt cx="255263" cy="577480"/>
          </a:xfrm>
          <a:solidFill>
            <a:schemeClr val="accent2"/>
          </a:solidFill>
        </p:grpSpPr>
        <p:sp>
          <p:nvSpPr>
            <p:cNvPr id="6" name="矩形 5"/>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日期占位符 1"/>
          <p:cNvSpPr>
            <a:spLocks noGrp="1"/>
          </p:cNvSpPr>
          <p:nvPr>
            <p:ph type="dt" sz="half" idx="10"/>
          </p:nvPr>
        </p:nvSpPr>
        <p:spPr/>
        <p:txBody>
          <a:bodyPr/>
          <a:lstStyle/>
          <a:p>
            <a:fld id="{D1AF9D17-F82B-4C59-B7FA-CA49046B6F1E}" type="datetimeFigureOut">
              <a:rPr lang="zh-CN" altLang="en-US" smtClean="0"/>
              <a:pPr/>
              <a:t>2019-8-19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grpSp>
        <p:nvGrpSpPr>
          <p:cNvPr id="8" name="组合 7"/>
          <p:cNvGrpSpPr/>
          <p:nvPr/>
        </p:nvGrpSpPr>
        <p:grpSpPr>
          <a:xfrm>
            <a:off x="0" y="298086"/>
            <a:ext cx="191447" cy="577480"/>
            <a:chOff x="0" y="298086"/>
            <a:chExt cx="255263" cy="577480"/>
          </a:xfrm>
          <a:solidFill>
            <a:schemeClr val="accent2"/>
          </a:solidFill>
        </p:grpSpPr>
        <p:sp>
          <p:nvSpPr>
            <p:cNvPr id="9" name="矩形 8"/>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title"/>
          </p:nvPr>
        </p:nvSpPr>
        <p:spPr>
          <a:xfrm>
            <a:off x="629840" y="457200"/>
            <a:ext cx="3123900" cy="1600200"/>
          </a:xfrm>
        </p:spPr>
        <p:txBody>
          <a:bodyPr anchor="t" anchorCtr="0">
            <a:normAutofit/>
          </a:bodyPr>
          <a:lstStyle>
            <a:lvl1pPr>
              <a:defRPr sz="3600"/>
            </a:lvl1pPr>
          </a:lstStyle>
          <a:p>
            <a:r>
              <a:rPr lang="zh-CN" altLang="en-US" dirty="0"/>
              <a:t>单击此处编辑母版标题样式</a:t>
            </a:r>
          </a:p>
        </p:txBody>
      </p:sp>
      <p:sp>
        <p:nvSpPr>
          <p:cNvPr id="3" name="图片占位符 2"/>
          <p:cNvSpPr>
            <a:spLocks noGrp="1" noChangeAspect="1"/>
          </p:cNvSpPr>
          <p:nvPr>
            <p:ph type="pic" idx="1"/>
          </p:nvPr>
        </p:nvSpPr>
        <p:spPr>
          <a:xfrm>
            <a:off x="3888000" y="457200"/>
            <a:ext cx="46278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9840" y="2057400"/>
            <a:ext cx="31239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pPr/>
              <a:t>2019-8-19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grpSp>
        <p:nvGrpSpPr>
          <p:cNvPr id="7" name="组合 6"/>
          <p:cNvGrpSpPr/>
          <p:nvPr/>
        </p:nvGrpSpPr>
        <p:grpSpPr>
          <a:xfrm>
            <a:off x="0" y="298086"/>
            <a:ext cx="191447" cy="577480"/>
            <a:chOff x="0" y="298086"/>
            <a:chExt cx="255263" cy="577480"/>
          </a:xfrm>
          <a:solidFill>
            <a:schemeClr val="accent2"/>
          </a:solidFill>
        </p:grpSpPr>
        <p:sp>
          <p:nvSpPr>
            <p:cNvPr id="8" name="矩形 7"/>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竖排标题 1"/>
          <p:cNvSpPr>
            <a:spLocks noGrp="1"/>
          </p:cNvSpPr>
          <p:nvPr>
            <p:ph type="title" orient="vert"/>
          </p:nvPr>
        </p:nvSpPr>
        <p:spPr>
          <a:xfrm>
            <a:off x="7905404" y="365125"/>
            <a:ext cx="609947"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628649" y="365125"/>
            <a:ext cx="7214408"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AF9D17-F82B-4C59-B7FA-CA49046B6F1E}" type="datetimeFigureOut">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332FCCD-C367-4FA9-BC81-476383F8DAE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grpSp>
        <p:nvGrpSpPr>
          <p:cNvPr id="6" name="组合 5"/>
          <p:cNvGrpSpPr/>
          <p:nvPr/>
        </p:nvGrpSpPr>
        <p:grpSpPr>
          <a:xfrm>
            <a:off x="0" y="298086"/>
            <a:ext cx="191447" cy="577480"/>
            <a:chOff x="0" y="298086"/>
            <a:chExt cx="255263" cy="577480"/>
          </a:xfrm>
          <a:solidFill>
            <a:schemeClr val="accent2"/>
          </a:solidFill>
        </p:grpSpPr>
        <p:sp>
          <p:nvSpPr>
            <p:cNvPr id="8" name="矩形 7"/>
            <p:cNvSpPr/>
            <p:nvPr/>
          </p:nvSpPr>
          <p:spPr>
            <a:xfrm>
              <a:off x="0" y="298087"/>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154679" y="298086"/>
              <a:ext cx="100584" cy="5774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日期占位符 2"/>
          <p:cNvSpPr>
            <a:spLocks noGrp="1"/>
          </p:cNvSpPr>
          <p:nvPr>
            <p:ph type="dt" sz="half" idx="10"/>
          </p:nvPr>
        </p:nvSpPr>
        <p:spPr/>
        <p:txBody>
          <a:bodyPr/>
          <a:lstStyle/>
          <a:p>
            <a:fld id="{760FBDFE-C587-4B4C-A407-44438C67B59E}" type="datetimeFigureOut">
              <a:rPr lang="zh-CN" altLang="en-US" smtClean="0"/>
              <a:pPr/>
              <a:t>2019-8-19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1225" y="4089400"/>
            <a:ext cx="7762875" cy="863600"/>
          </a:xfrm>
          <a:solidFill>
            <a:srgbClr val="71CEE9"/>
          </a:solidFill>
        </p:spPr>
        <p:txBody>
          <a:bodyPr lIns="90170" tIns="46990" rIns="90170" bIns="46990"/>
          <a:lstStyle>
            <a:lvl1pPr>
              <a:defRPr sz="4000"/>
            </a:lvl1pPr>
          </a:lstStyle>
          <a:p>
            <a:pPr lvl="0"/>
            <a:r>
              <a:rPr lang="zh-CN" altLang="zh-CN" noProof="0" dirty="0" smtClean="0">
                <a:sym typeface="Arial" panose="020B0604020202020204" pitchFamily="34" charset="0"/>
              </a:rPr>
              <a:t>单击此处编辑母版标题样式</a:t>
            </a:r>
          </a:p>
        </p:txBody>
      </p:sp>
      <p:sp>
        <p:nvSpPr>
          <p:cNvPr id="2051" name="Rectangle 3"/>
          <p:cNvSpPr>
            <a:spLocks noGrp="1" noChangeArrowheads="1"/>
          </p:cNvSpPr>
          <p:nvPr>
            <p:ph type="subTitle" idx="1"/>
          </p:nvPr>
        </p:nvSpPr>
        <p:spPr>
          <a:xfrm>
            <a:off x="911225" y="4968876"/>
            <a:ext cx="7762875" cy="631825"/>
          </a:xfrm>
        </p:spPr>
        <p:txBody>
          <a:bodyPr/>
          <a:lstStyle>
            <a:lvl1pPr marL="0" indent="0" algn="ctr">
              <a:buFontTx/>
              <a:buNone/>
              <a:defRPr sz="2800"/>
            </a:lvl1pPr>
          </a:lstStyle>
          <a:p>
            <a:pPr lvl="0"/>
            <a:r>
              <a:rPr lang="zh-CN" altLang="zh-CN" noProof="0" dirty="0" smtClean="0">
                <a:sym typeface="Arial" panose="020B0604020202020204" pitchFamily="34" charset="0"/>
              </a:rPr>
              <a:t>单击此处编辑母版副标题样式</a:t>
            </a:r>
          </a:p>
        </p:txBody>
      </p:sp>
      <p:sp>
        <p:nvSpPr>
          <p:cNvPr id="2" name="日期占位符 1"/>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标题 1"/>
          <p:cNvSpPr>
            <a:spLocks noGrp="1"/>
          </p:cNvSpPr>
          <p:nvPr>
            <p:ph type="title" hasCustomPrompt="1"/>
          </p:nvPr>
        </p:nvSpPr>
        <p:spPr>
          <a:xfrm>
            <a:off x="3932578" y="1986470"/>
            <a:ext cx="4305600" cy="2005200"/>
          </a:xfrm>
        </p:spPr>
        <p:txBody>
          <a:bodyPr anchor="b"/>
          <a:lstStyle>
            <a:lvl1pPr algn="l">
              <a:defRPr sz="3600"/>
            </a:lvl1pPr>
          </a:lstStyle>
          <a:p>
            <a:r>
              <a:rPr lang="zh-CN" altLang="en-US" dirty="0" smtClean="0"/>
              <a:t>单击此处编辑标题</a:t>
            </a:r>
            <a:endParaRPr lang="zh-CN" altLang="en-US" dirty="0"/>
          </a:p>
        </p:txBody>
      </p:sp>
      <p:sp>
        <p:nvSpPr>
          <p:cNvPr id="8" name="文本占位符 2"/>
          <p:cNvSpPr>
            <a:spLocks noGrp="1"/>
          </p:cNvSpPr>
          <p:nvPr>
            <p:ph type="body" idx="1"/>
          </p:nvPr>
        </p:nvSpPr>
        <p:spPr>
          <a:xfrm>
            <a:off x="3932578" y="4023985"/>
            <a:ext cx="4305600" cy="399600"/>
          </a:xfrm>
        </p:spPr>
        <p:txBody>
          <a:bodyPr/>
          <a:lstStyle>
            <a:lvl1pPr marL="0" indent="0">
              <a:buNone/>
              <a:defRPr sz="20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dirty="0" smtClean="0"/>
              <a:t>单击此处编辑母版文本样式</a:t>
            </a:r>
          </a:p>
        </p:txBody>
      </p:sp>
      <p:sp>
        <p:nvSpPr>
          <p:cNvPr id="2" name="日期占位符 1"/>
          <p:cNvSpPr>
            <a:spLocks noGrp="1"/>
          </p:cNvSpPr>
          <p:nvPr>
            <p:ph type="dt" sz="half" idx="11"/>
          </p:nvPr>
        </p:nvSpPr>
        <p:spPr/>
        <p:txBody>
          <a:bodyPr/>
          <a:lstStyle/>
          <a:p>
            <a:fld id="{1A08D3F1-8C97-4AEC-80D0-AFB0CD64168A}" type="datetime1">
              <a:rPr lang="zh-CN" altLang="en-US" smtClean="0"/>
              <a:pPr/>
              <a:t>2019-8-19</a:t>
            </a:fld>
            <a:endParaRPr lang="zh-CN" altLang="en-US"/>
          </a:p>
        </p:txBody>
      </p:sp>
      <p:sp>
        <p:nvSpPr>
          <p:cNvPr id="3" name="页脚占位符 2"/>
          <p:cNvSpPr>
            <a:spLocks noGrp="1"/>
          </p:cNvSpPr>
          <p:nvPr>
            <p:ph type="ftr" sz="quarter" idx="12"/>
          </p:nvPr>
        </p:nvSpPr>
        <p:spPr/>
        <p:txBody>
          <a:bodyPr/>
          <a:lstStyle/>
          <a:p>
            <a:endParaRPr lang="zh-CN" altLang="en-US"/>
          </a:p>
        </p:txBody>
      </p:sp>
      <p:sp>
        <p:nvSpPr>
          <p:cNvPr id="4" name="灯片编号占位符 3"/>
          <p:cNvSpPr>
            <a:spLocks noGrp="1"/>
          </p:cNvSpPr>
          <p:nvPr>
            <p:ph type="sldNum" sz="quarter" idx="13"/>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457200" y="1600201"/>
            <a:ext cx="4038600"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600201"/>
            <a:ext cx="4038600"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日期占位符 4"/>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365126"/>
            <a:ext cx="8229600" cy="1325563"/>
          </a:xfrm>
        </p:spPr>
        <p:txBody>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457200" y="1681163"/>
            <a:ext cx="40417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内容占位符 3"/>
          <p:cNvSpPr>
            <a:spLocks noGrp="1"/>
          </p:cNvSpPr>
          <p:nvPr>
            <p:ph sz="half" idx="2"/>
          </p:nvPr>
        </p:nvSpPr>
        <p:spPr>
          <a:xfrm>
            <a:off x="457200" y="2505075"/>
            <a:ext cx="4041776" cy="368458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5" name="文本占位符 4"/>
          <p:cNvSpPr>
            <a:spLocks noGrp="1"/>
          </p:cNvSpPr>
          <p:nvPr>
            <p:ph type="body" sz="quarter" idx="3"/>
          </p:nvPr>
        </p:nvSpPr>
        <p:spPr>
          <a:xfrm>
            <a:off x="4629150" y="1681163"/>
            <a:ext cx="40576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内容占位符 5"/>
          <p:cNvSpPr>
            <a:spLocks noGrp="1"/>
          </p:cNvSpPr>
          <p:nvPr>
            <p:ph sz="quarter" idx="4"/>
          </p:nvPr>
        </p:nvSpPr>
        <p:spPr>
          <a:xfrm>
            <a:off x="4629150" y="2505075"/>
            <a:ext cx="4057650" cy="3684588"/>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911225" y="4089400"/>
            <a:ext cx="7762875" cy="863600"/>
          </a:xfrm>
          <a:solidFill>
            <a:srgbClr val="71CEE9"/>
          </a:solidFill>
        </p:spPr>
        <p:txBody>
          <a:bodyPr lIns="90170" tIns="46990" rIns="90170" bIns="46990"/>
          <a:lstStyle>
            <a:lvl1pPr>
              <a:defRPr sz="4000">
                <a:latin typeface="+mj-lt"/>
              </a:defRPr>
            </a:lvl1pPr>
          </a:lstStyle>
          <a:p>
            <a:pPr lvl="0"/>
            <a:r>
              <a:rPr lang="zh-CN" altLang="zh-CN" noProof="0" dirty="0" smtClean="0">
                <a:sym typeface="Arial" panose="020B0604020202020204" pitchFamily="34" charset="0"/>
              </a:rPr>
              <a:t>单击此处编辑母版标题样式</a:t>
            </a:r>
          </a:p>
        </p:txBody>
      </p:sp>
      <p:sp>
        <p:nvSpPr>
          <p:cNvPr id="4" name="Rectangle 3"/>
          <p:cNvSpPr>
            <a:spLocks noGrp="1" noChangeArrowheads="1"/>
          </p:cNvSpPr>
          <p:nvPr>
            <p:ph type="subTitle" idx="1"/>
          </p:nvPr>
        </p:nvSpPr>
        <p:spPr>
          <a:xfrm>
            <a:off x="911225" y="4968876"/>
            <a:ext cx="7762875" cy="631825"/>
          </a:xfrm>
        </p:spPr>
        <p:txBody>
          <a:bodyPr/>
          <a:lstStyle>
            <a:lvl1pPr marL="0" indent="0" algn="ctr">
              <a:buFontTx/>
              <a:buNone/>
              <a:defRPr sz="2800"/>
            </a:lvl1pPr>
          </a:lstStyle>
          <a:p>
            <a:pPr lvl="0"/>
            <a:r>
              <a:rPr lang="zh-CN" altLang="zh-CN" noProof="0" dirty="0" smtClean="0">
                <a:sym typeface="Arial" panose="020B0604020202020204" pitchFamily="34" charset="0"/>
              </a:rPr>
              <a:t>单击此处编辑母版副标题样式</a:t>
            </a:r>
          </a:p>
        </p:txBody>
      </p:sp>
      <p:sp>
        <p:nvSpPr>
          <p:cNvPr id="2" name="日期占位符 1"/>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图片占位符 2"/>
          <p:cNvSpPr>
            <a:spLocks noGrp="1"/>
          </p:cNvSpPr>
          <p:nvPr>
            <p:ph type="pic" sz="quarter" idx="10"/>
          </p:nvPr>
        </p:nvSpPr>
        <p:spPr>
          <a:xfrm>
            <a:off x="3184071" y="1524096"/>
            <a:ext cx="1803611" cy="3973191"/>
          </a:xfrm>
        </p:spPr>
        <p:txBody>
          <a:bodyPr/>
          <a:lstStyle/>
          <a:p>
            <a:endParaRPr lang="zh-CN" altLang="en-US"/>
          </a:p>
        </p:txBody>
      </p:sp>
      <p:sp>
        <p:nvSpPr>
          <p:cNvPr id="3" name="图片占位符 2"/>
          <p:cNvSpPr>
            <a:spLocks noGrp="1"/>
          </p:cNvSpPr>
          <p:nvPr>
            <p:ph type="pic" sz="quarter" idx="11"/>
          </p:nvPr>
        </p:nvSpPr>
        <p:spPr>
          <a:xfrm>
            <a:off x="5143499" y="1524096"/>
            <a:ext cx="1803611" cy="3973191"/>
          </a:xfrm>
        </p:spPr>
        <p:txBody>
          <a:bodyPr/>
          <a:lstStyle/>
          <a:p>
            <a:endParaRPr lang="zh-CN" altLang="en-US"/>
          </a:p>
        </p:txBody>
      </p:sp>
      <p:sp>
        <p:nvSpPr>
          <p:cNvPr id="4" name="图片占位符 2"/>
          <p:cNvSpPr>
            <a:spLocks noGrp="1"/>
          </p:cNvSpPr>
          <p:nvPr>
            <p:ph type="pic" sz="quarter" idx="12"/>
          </p:nvPr>
        </p:nvSpPr>
        <p:spPr>
          <a:xfrm>
            <a:off x="7102927" y="1524096"/>
            <a:ext cx="1803611" cy="3973191"/>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76274" y="236481"/>
            <a:ext cx="7778613" cy="1147073"/>
          </a:xfrm>
        </p:spPr>
        <p:txBody>
          <a:bodyPr anchor="ctr" anchorCtr="0">
            <a:normAutofit/>
          </a:bodyPr>
          <a:lstStyle>
            <a:lvl1pPr>
              <a:defRPr sz="4400">
                <a:latin typeface="+mj-ea"/>
                <a:ea typeface="+mj-ea"/>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676275" y="1619461"/>
            <a:ext cx="2756256" cy="50861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3925613" y="1752599"/>
            <a:ext cx="4529273" cy="4953001"/>
          </a:xfrm>
        </p:spPr>
        <p:txBody>
          <a:bodyPr/>
          <a:lstStyle>
            <a:lvl1pPr marL="342900" indent="-342900">
              <a:buFont typeface="Arial" panose="020B0604020202020204" pitchFamily="34" charset="0"/>
              <a:buChar char="•"/>
              <a:defRPr sz="20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日期占位符 4"/>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482567" y="401639"/>
            <a:ext cx="1204232" cy="5724525"/>
          </a:xfrm>
        </p:spPr>
        <p:txBody>
          <a:bodyPr vert="eaVert"/>
          <a:lstStyle>
            <a:lvl1pPr algn="l">
              <a:defRPr/>
            </a:lvl1pPr>
          </a:lstStyle>
          <a:p>
            <a:r>
              <a:rPr lang="zh-CN" altLang="en-US" dirty="0" smtClean="0"/>
              <a:t>单击此处编辑标题</a:t>
            </a:r>
            <a:endParaRPr lang="zh-CN" altLang="en-US" dirty="0"/>
          </a:p>
        </p:txBody>
      </p:sp>
      <p:sp>
        <p:nvSpPr>
          <p:cNvPr id="3" name="竖排文字占位符 2"/>
          <p:cNvSpPr>
            <a:spLocks noGrp="1"/>
          </p:cNvSpPr>
          <p:nvPr>
            <p:ph type="body" orient="vert" idx="1"/>
          </p:nvPr>
        </p:nvSpPr>
        <p:spPr>
          <a:xfrm>
            <a:off x="457200" y="401639"/>
            <a:ext cx="6866165" cy="5724525"/>
          </a:xfrm>
        </p:spPr>
        <p:txBody>
          <a:bodyPr vert="eaVer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日期占位符 6"/>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371A00-E122-4BDC-B207-F1D1FB866728}" type="slidenum">
              <a:rPr lang="zh-CN" altLang="en-US" smtClean="0"/>
              <a:pPr/>
              <a:t>‹#›</a:t>
            </a:fld>
            <a:endParaRPr lang="zh-CN" altLang="en-US"/>
          </a:p>
        </p:txBody>
      </p:sp>
      <p:sp>
        <p:nvSpPr>
          <p:cNvPr id="6" name="内容占位符 6"/>
          <p:cNvSpPr>
            <a:spLocks noGrp="1"/>
          </p:cNvSpPr>
          <p:nvPr>
            <p:ph sz="quarter" idx="13"/>
          </p:nvPr>
        </p:nvSpPr>
        <p:spPr>
          <a:xfrm>
            <a:off x="457200" y="412955"/>
            <a:ext cx="8229600" cy="557509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08D3F1-8C97-4AEC-80D0-AFB0CD64168A}" type="datetime1">
              <a:rPr lang="zh-CN" altLang="en-US" smtClean="0"/>
              <a:pPr/>
              <a:t>2019-8-19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371A00-E122-4BDC-B207-F1D1FB866728}"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81701D8D-7752-4E28-A60B-FEAC855BFA0E}" type="datetimeFigureOut">
              <a:rPr lang="zh-CN" altLang="en-US" smtClean="0"/>
              <a:pPr/>
              <a:t>2019-8-19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54F0180-2065-47EC-8B76-A04C81F2331E}"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ags" Target="../tags/tag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ags" Target="../tags/tag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01D8D-7752-4E28-A60B-FEAC855BFA0E}" type="datetimeFigureOut">
              <a:rPr lang="zh-CN" altLang="en-US" smtClean="0"/>
              <a:pPr/>
              <a:t>2019-8-19</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F0180-2065-47EC-8B76-A04C81F2331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pPr/>
              <a:t>2019-8-19</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pPr/>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l">
              <a:lnSpc>
                <a:spcPct val="120000"/>
              </a:lnSpc>
              <a:defRPr sz="1200">
                <a:solidFill>
                  <a:schemeClr val="tx1">
                    <a:lumMod val="50000"/>
                    <a:lumOff val="50000"/>
                  </a:schemeClr>
                </a:solidFill>
              </a:defRPr>
            </a:lvl1pPr>
          </a:lstStyle>
          <a:p>
            <a:fld id="{D1AF9D17-F82B-4C59-B7FA-CA49046B6F1E}" type="datetimeFigureOut">
              <a:rPr lang="zh-CN" altLang="en-US" smtClean="0"/>
              <a:pPr/>
              <a:t>2019-8-19</a:t>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lnSpc>
                <a:spcPct val="120000"/>
              </a:lnSpc>
              <a:defRPr sz="1200">
                <a:solidFill>
                  <a:schemeClr val="tx1">
                    <a:lumMod val="50000"/>
                    <a:lumOff val="50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r">
              <a:lnSpc>
                <a:spcPct val="120000"/>
              </a:lnSpc>
              <a:defRPr sz="1200">
                <a:solidFill>
                  <a:schemeClr val="tx1">
                    <a:lumMod val="50000"/>
                    <a:lumOff val="50000"/>
                  </a:schemeClr>
                </a:solidFill>
              </a:defRPr>
            </a:lvl1pPr>
          </a:lstStyle>
          <a:p>
            <a:fld id="{5332FCCD-C367-4FA9-BC81-476383F8DAE8}" type="slidenum">
              <a:rPr lang="zh-CN" altLang="en-US" smtClean="0"/>
              <a:pPr/>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defTabSz="914400" rtl="0" eaLnBrk="1" latinLnBrk="0" hangingPunct="1">
        <a:lnSpc>
          <a:spcPct val="120000"/>
        </a:lnSpc>
        <a:spcBef>
          <a:spcPct val="0"/>
        </a:spcBef>
        <a:buNone/>
        <a:defRPr sz="4400" kern="120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1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normAutofit/>
          </a:bodyPr>
          <a:lstStyle/>
          <a:p>
            <a:pPr lvl="0"/>
            <a:r>
              <a:rPr lang="zh-CN" altLang="zh-CN" dirty="0" smtClean="0">
                <a:sym typeface="Arial" panose="020B0604020202020204" pitchFamily="34" charset="0"/>
              </a:rPr>
              <a:t>单击此处编辑母版标题样式</a:t>
            </a:r>
          </a:p>
        </p:txBody>
      </p:sp>
      <p:sp>
        <p:nvSpPr>
          <p:cNvPr id="1027" name="Rectangle 3"/>
          <p:cNvSpPr>
            <a:spLocks noGrp="1" noChangeArrowheads="1"/>
          </p:cNvSpPr>
          <p:nvPr>
            <p:ph type="body" idx="1"/>
          </p:nvPr>
        </p:nvSpPr>
        <p:spPr bwMode="auto">
          <a:xfrm>
            <a:off x="457200" y="1681843"/>
            <a:ext cx="8229600" cy="4444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normAutofit/>
          </a:bodyPr>
          <a:lstStyle/>
          <a:p>
            <a:pPr lvl="0"/>
            <a:r>
              <a:rPr lang="zh-CN" altLang="zh-CN" dirty="0" smtClean="0">
                <a:sym typeface="Arial" panose="020B0604020202020204" pitchFamily="34" charset="0"/>
              </a:rPr>
              <a:t>单击此处编辑母版文本样式</a:t>
            </a:r>
          </a:p>
          <a:p>
            <a:pPr lvl="1"/>
            <a:r>
              <a:rPr lang="zh-CN" altLang="zh-CN" dirty="0" smtClean="0">
                <a:sym typeface="Arial" panose="020B0604020202020204" pitchFamily="34" charset="0"/>
              </a:rPr>
              <a:t>第二级</a:t>
            </a:r>
          </a:p>
          <a:p>
            <a:pPr lvl="2"/>
            <a:r>
              <a:rPr lang="zh-CN" altLang="zh-CN" dirty="0" smtClean="0">
                <a:sym typeface="Arial" panose="020B0604020202020204" pitchFamily="34" charset="0"/>
              </a:rPr>
              <a:t>第三级</a:t>
            </a:r>
          </a:p>
          <a:p>
            <a:pPr lvl="3"/>
            <a:r>
              <a:rPr lang="zh-CN" altLang="zh-CN" dirty="0" smtClean="0">
                <a:sym typeface="Arial" panose="020B0604020202020204" pitchFamily="34" charset="0"/>
              </a:rPr>
              <a:t>第四级</a:t>
            </a:r>
          </a:p>
          <a:p>
            <a:pPr lvl="4"/>
            <a:r>
              <a:rPr lang="zh-CN" altLang="zh-CN" dirty="0" smtClean="0">
                <a:sym typeface="Arial" panose="020B0604020202020204" pitchFamily="34" charset="0"/>
              </a:rPr>
              <a:t>第五级</a:t>
            </a:r>
          </a:p>
        </p:txBody>
      </p:sp>
      <p:sp>
        <p:nvSpPr>
          <p:cNvPr id="1028" name="Rectangle 4"/>
          <p:cNvSpPr>
            <a:spLocks noGrp="1" noChangeArrowheads="1"/>
          </p:cNvSpPr>
          <p:nvPr>
            <p:ph type="dt" sz="half" idx="2"/>
          </p:nvPr>
        </p:nvSpPr>
        <p:spPr bwMode="auto">
          <a:xfrm>
            <a:off x="457200" y="6346826"/>
            <a:ext cx="213360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normAutofit/>
          </a:bodyPr>
          <a:lstStyle>
            <a:lvl1pPr>
              <a:defRPr sz="1400">
                <a:solidFill>
                  <a:schemeClr val="bg1"/>
                </a:solidFill>
                <a:latin typeface="Arial" panose="020B0604020202020204" pitchFamily="34" charset="0"/>
                <a:ea typeface="黑体" panose="02010609060101010101" pitchFamily="49" charset="-122"/>
                <a:sym typeface="Arial" panose="020B0604020202020204" pitchFamily="34" charset="0"/>
              </a:defRPr>
            </a:lvl1pPr>
          </a:lstStyle>
          <a:p>
            <a:fld id="{1A08D3F1-8C97-4AEC-80D0-AFB0CD64168A}" type="datetime1">
              <a:rPr lang="zh-CN" altLang="en-US" smtClean="0"/>
              <a:pPr/>
              <a:t>2019-8-19</a:t>
            </a:fld>
            <a:endParaRPr lang="zh-CN" altLang="en-US"/>
          </a:p>
        </p:txBody>
      </p:sp>
      <p:sp>
        <p:nvSpPr>
          <p:cNvPr id="1029" name="Rectangle 5"/>
          <p:cNvSpPr>
            <a:spLocks noGrp="1" noChangeArrowheads="1"/>
          </p:cNvSpPr>
          <p:nvPr>
            <p:ph type="ftr" sz="quarter" idx="3"/>
          </p:nvPr>
        </p:nvSpPr>
        <p:spPr bwMode="auto">
          <a:xfrm>
            <a:off x="3124200" y="6346826"/>
            <a:ext cx="289560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normAutofit/>
          </a:bodyPr>
          <a:lstStyle>
            <a:lvl1pPr algn="ctr">
              <a:defRPr sz="1400">
                <a:solidFill>
                  <a:schemeClr val="bg1"/>
                </a:solidFill>
                <a:latin typeface="Arial" panose="020B0604020202020204" pitchFamily="34" charset="0"/>
                <a:ea typeface="黑体" panose="02010609060101010101" pitchFamily="49" charset="-122"/>
                <a:sym typeface="Arial" panose="020B0604020202020204" pitchFamily="34" charset="0"/>
              </a:defRPr>
            </a:lvl1pPr>
          </a:lstStyle>
          <a:p>
            <a:endParaRPr lang="zh-CN" altLang="en-US"/>
          </a:p>
        </p:txBody>
      </p:sp>
      <p:sp>
        <p:nvSpPr>
          <p:cNvPr id="1030" name="Rectangle 6"/>
          <p:cNvSpPr>
            <a:spLocks noGrp="1" noChangeArrowheads="1"/>
          </p:cNvSpPr>
          <p:nvPr>
            <p:ph type="sldNum" sz="quarter" idx="4"/>
          </p:nvPr>
        </p:nvSpPr>
        <p:spPr bwMode="auto">
          <a:xfrm>
            <a:off x="6553200" y="6346826"/>
            <a:ext cx="213360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normAutofit/>
          </a:bodyPr>
          <a:lstStyle>
            <a:lvl1pPr algn="r">
              <a:defRPr sz="1400">
                <a:solidFill>
                  <a:schemeClr val="bg1"/>
                </a:solidFill>
                <a:latin typeface="Arial" panose="020B0604020202020204" pitchFamily="34" charset="0"/>
                <a:ea typeface="黑体" panose="02010609060101010101" pitchFamily="49" charset="-122"/>
                <a:sym typeface="Arial" panose="020B0604020202020204" pitchFamily="34" charset="0"/>
              </a:defRPr>
            </a:lvl1pPr>
          </a:lstStyle>
          <a:p>
            <a:fld id="{72371A00-E122-4BDC-B207-F1D1FB86672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ctr" rtl="0" fontAlgn="base">
        <a:spcBef>
          <a:spcPct val="0"/>
        </a:spcBef>
        <a:spcAft>
          <a:spcPct val="0"/>
        </a:spcAft>
        <a:defRPr sz="4400" kern="1200">
          <a:solidFill>
            <a:schemeClr val="bg1"/>
          </a:solidFill>
          <a:latin typeface="+mj-ea"/>
          <a:ea typeface="+mj-ea"/>
          <a:cs typeface="+mj-cs"/>
          <a:sym typeface="Arial" panose="020B0604020202020204" pitchFamily="34" charset="0"/>
        </a:defRPr>
      </a:lvl1pPr>
      <a:lvl2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2pPr>
      <a:lvl3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3pPr>
      <a:lvl4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4pPr>
      <a:lvl5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5pPr>
      <a:lvl6pPr marL="4572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6pPr>
      <a:lvl7pPr marL="9144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7pPr>
      <a:lvl8pPr marL="13716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8pPr>
      <a:lvl9pPr marL="18288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sym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bg1"/>
          </a:solidFill>
          <a:latin typeface="+mn-ea"/>
          <a:ea typeface="+mn-ea"/>
          <a:cs typeface="+mn-cs"/>
          <a:sym typeface="Arial" panose="020B0604020202020204" pitchFamily="34" charset="0"/>
        </a:defRPr>
      </a:lvl1pPr>
      <a:lvl2pPr marL="800100" indent="-342900" algn="l" rtl="0" eaLnBrk="0" fontAlgn="base" hangingPunct="0">
        <a:spcBef>
          <a:spcPct val="20000"/>
        </a:spcBef>
        <a:spcAft>
          <a:spcPct val="0"/>
        </a:spcAft>
        <a:buFont typeface="Arial" panose="020B0604020202020204" pitchFamily="34" charset="0"/>
        <a:buChar char="•"/>
        <a:defRPr sz="2000" kern="1200">
          <a:solidFill>
            <a:schemeClr val="bg1"/>
          </a:solidFill>
          <a:latin typeface="+mn-ea"/>
          <a:ea typeface="+mn-ea"/>
          <a:cs typeface="+mn-cs"/>
          <a:sym typeface="Arial" panose="020B0604020202020204" pitchFamily="34" charset="0"/>
        </a:defRPr>
      </a:lvl2pPr>
      <a:lvl3pPr marL="1257300" indent="-342900" algn="l" rtl="0" eaLnBrk="0" fontAlgn="base" hangingPunct="0">
        <a:spcBef>
          <a:spcPct val="20000"/>
        </a:spcBef>
        <a:spcAft>
          <a:spcPct val="0"/>
        </a:spcAft>
        <a:buFont typeface="Arial" panose="020B0604020202020204" pitchFamily="34" charset="0"/>
        <a:buChar char="•"/>
        <a:defRPr sz="1800" kern="1200">
          <a:solidFill>
            <a:schemeClr val="bg1"/>
          </a:solidFill>
          <a:latin typeface="+mn-ea"/>
          <a:ea typeface="+mn-ea"/>
          <a:cs typeface="+mn-cs"/>
          <a:sym typeface="Arial" panose="020B0604020202020204" pitchFamily="34" charset="0"/>
        </a:defRPr>
      </a:lvl3pPr>
      <a:lvl4pPr marL="1714500" indent="-342900" algn="l" rtl="0" eaLnBrk="0" fontAlgn="base" hangingPunct="0">
        <a:spcBef>
          <a:spcPct val="20000"/>
        </a:spcBef>
        <a:spcAft>
          <a:spcPct val="0"/>
        </a:spcAft>
        <a:buFont typeface="Arial" panose="020B0604020202020204" pitchFamily="34" charset="0"/>
        <a:buChar char="•"/>
        <a:defRPr sz="1800" kern="1200">
          <a:solidFill>
            <a:schemeClr val="bg1"/>
          </a:solidFill>
          <a:latin typeface="+mn-ea"/>
          <a:ea typeface="+mn-ea"/>
          <a:cs typeface="+mn-cs"/>
          <a:sym typeface="Arial" panose="020B0604020202020204" pitchFamily="34" charset="0"/>
        </a:defRPr>
      </a:lvl4pPr>
      <a:lvl5pPr marL="2171700" indent="-342900" algn="l" rtl="0" eaLnBrk="0" fontAlgn="base" hangingPunct="0">
        <a:spcBef>
          <a:spcPct val="20000"/>
        </a:spcBef>
        <a:spcAft>
          <a:spcPct val="0"/>
        </a:spcAft>
        <a:buFont typeface="Arial" panose="020B0604020202020204" pitchFamily="34" charset="0"/>
        <a:buChar char="•"/>
        <a:defRPr sz="1800" kern="1200">
          <a:solidFill>
            <a:schemeClr val="bg1"/>
          </a:solidFill>
          <a:latin typeface="+mn-ea"/>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64.xml"/><Relationship Id="rId7"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70.xml"/><Relationship Id="rId7" Type="http://schemas.openxmlformats.org/officeDocument/2006/relationships/image" Target="../media/image13.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tags" Target="../tags/tag72.xml"/><Relationship Id="rId4" Type="http://schemas.openxmlformats.org/officeDocument/2006/relationships/tags" Target="../tags/tag71.xml"/></Relationships>
</file>

<file path=ppt/slides/_rels/slide13.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15.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13.jpeg"/><Relationship Id="rId5" Type="http://schemas.openxmlformats.org/officeDocument/2006/relationships/tags" Target="../tags/tag77.xml"/><Relationship Id="rId10" Type="http://schemas.openxmlformats.org/officeDocument/2006/relationships/slideLayout" Target="../slideLayouts/slideLayout2.xml"/><Relationship Id="rId4" Type="http://schemas.openxmlformats.org/officeDocument/2006/relationships/tags" Target="../tags/tag76.xml"/><Relationship Id="rId9" Type="http://schemas.openxmlformats.org/officeDocument/2006/relationships/tags" Target="../tags/tag81.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84.xml"/><Relationship Id="rId7" Type="http://schemas.openxmlformats.org/officeDocument/2006/relationships/slideLayout" Target="../slideLayouts/slideLayout6.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10" Type="http://schemas.openxmlformats.org/officeDocument/2006/relationships/image" Target="../media/image17.png"/><Relationship Id="rId4" Type="http://schemas.openxmlformats.org/officeDocument/2006/relationships/tags" Target="../tags/tag85.xm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90.xml"/><Relationship Id="rId7" Type="http://schemas.openxmlformats.org/officeDocument/2006/relationships/tags" Target="../tags/tag94.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image" Target="../media/image19.jpeg"/><Relationship Id="rId5" Type="http://schemas.openxmlformats.org/officeDocument/2006/relationships/tags" Target="../tags/tag92.xml"/><Relationship Id="rId10" Type="http://schemas.openxmlformats.org/officeDocument/2006/relationships/image" Target="../media/image18.jpeg"/><Relationship Id="rId4" Type="http://schemas.openxmlformats.org/officeDocument/2006/relationships/tags" Target="../tags/tag91.xml"/><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102.xml"/><Relationship Id="rId3" Type="http://schemas.openxmlformats.org/officeDocument/2006/relationships/tags" Target="../tags/tag97.xml"/><Relationship Id="rId7" Type="http://schemas.openxmlformats.org/officeDocument/2006/relationships/tags" Target="../tags/tag101.xml"/><Relationship Id="rId12" Type="http://schemas.openxmlformats.org/officeDocument/2006/relationships/image" Target="../media/image21.jpe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image" Target="../media/image20.jpeg"/><Relationship Id="rId5" Type="http://schemas.openxmlformats.org/officeDocument/2006/relationships/tags" Target="../tags/tag99.xml"/><Relationship Id="rId10" Type="http://schemas.openxmlformats.org/officeDocument/2006/relationships/image" Target="../media/image5.jpeg"/><Relationship Id="rId4" Type="http://schemas.openxmlformats.org/officeDocument/2006/relationships/tags" Target="../tags/tag98.xml"/><Relationship Id="rId9"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image" Target="../media/image22.jpeg"/><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5.jpeg"/><Relationship Id="rId2" Type="http://schemas.openxmlformats.org/officeDocument/2006/relationships/tags" Target="../tags/tag104.xml"/><Relationship Id="rId16" Type="http://schemas.openxmlformats.org/officeDocument/2006/relationships/image" Target="../media/image24.jpeg"/><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slideLayout" Target="../slideLayouts/slideLayout2.xml"/><Relationship Id="rId5" Type="http://schemas.openxmlformats.org/officeDocument/2006/relationships/tags" Target="../tags/tag107.xml"/><Relationship Id="rId15" Type="http://schemas.openxmlformats.org/officeDocument/2006/relationships/image" Target="../media/image23.jpeg"/><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tags" Target="../tags/tag130.xml"/><Relationship Id="rId26" Type="http://schemas.openxmlformats.org/officeDocument/2006/relationships/slideLayout" Target="../slideLayouts/slideLayout2.xml"/><Relationship Id="rId3" Type="http://schemas.openxmlformats.org/officeDocument/2006/relationships/tags" Target="../tags/tag115.xml"/><Relationship Id="rId21" Type="http://schemas.openxmlformats.org/officeDocument/2006/relationships/tags" Target="../tags/tag133.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tags" Target="../tags/tag129.xml"/><Relationship Id="rId25" Type="http://schemas.openxmlformats.org/officeDocument/2006/relationships/tags" Target="../tags/tag137.xml"/><Relationship Id="rId2" Type="http://schemas.openxmlformats.org/officeDocument/2006/relationships/tags" Target="../tags/tag114.xml"/><Relationship Id="rId16" Type="http://schemas.openxmlformats.org/officeDocument/2006/relationships/tags" Target="../tags/tag128.xml"/><Relationship Id="rId20" Type="http://schemas.openxmlformats.org/officeDocument/2006/relationships/tags" Target="../tags/tag132.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24" Type="http://schemas.openxmlformats.org/officeDocument/2006/relationships/tags" Target="../tags/tag136.xml"/><Relationship Id="rId5" Type="http://schemas.openxmlformats.org/officeDocument/2006/relationships/tags" Target="../tags/tag117.xml"/><Relationship Id="rId15" Type="http://schemas.openxmlformats.org/officeDocument/2006/relationships/tags" Target="../tags/tag127.xml"/><Relationship Id="rId23" Type="http://schemas.openxmlformats.org/officeDocument/2006/relationships/tags" Target="../tags/tag135.xml"/><Relationship Id="rId28" Type="http://schemas.openxmlformats.org/officeDocument/2006/relationships/image" Target="../media/image25.jpeg"/><Relationship Id="rId10" Type="http://schemas.openxmlformats.org/officeDocument/2006/relationships/tags" Target="../tags/tag122.xml"/><Relationship Id="rId19" Type="http://schemas.openxmlformats.org/officeDocument/2006/relationships/tags" Target="../tags/tag131.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 Id="rId22" Type="http://schemas.openxmlformats.org/officeDocument/2006/relationships/tags" Target="../tags/tag134.xml"/><Relationship Id="rId27" Type="http://schemas.openxmlformats.org/officeDocument/2006/relationships/image" Target="../media/image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40.xml"/><Relationship Id="rId7" Type="http://schemas.openxmlformats.org/officeDocument/2006/relationships/image" Target="../media/image5.jpe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Layout" Target="../slideLayouts/slideLayout2.xml"/><Relationship Id="rId5" Type="http://schemas.openxmlformats.org/officeDocument/2006/relationships/tags" Target="../tags/tag142.xml"/><Relationship Id="rId4" Type="http://schemas.openxmlformats.org/officeDocument/2006/relationships/tags" Target="../tags/tag141.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28.jpeg"/><Relationship Id="rId5" Type="http://schemas.openxmlformats.org/officeDocument/2006/relationships/tags" Target="../tags/tag147.xml"/><Relationship Id="rId10" Type="http://schemas.openxmlformats.org/officeDocument/2006/relationships/image" Target="../media/image27.jpeg"/><Relationship Id="rId4" Type="http://schemas.openxmlformats.org/officeDocument/2006/relationships/tags" Target="../tags/tag146.xml"/><Relationship Id="rId9"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tags" Target="../tags/tag152.xml"/><Relationship Id="rId7" Type="http://schemas.openxmlformats.org/officeDocument/2006/relationships/image" Target="../media/image29.jpe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5.jpeg"/><Relationship Id="rId5" Type="http://schemas.openxmlformats.org/officeDocument/2006/relationships/slideLayout" Target="../slideLayouts/slideLayout2.xml"/><Relationship Id="rId4" Type="http://schemas.openxmlformats.org/officeDocument/2006/relationships/tags" Target="../tags/tag153.xml"/></Relationships>
</file>

<file path=ppt/slides/_rels/slide2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56.xml"/><Relationship Id="rId7" Type="http://schemas.openxmlformats.org/officeDocument/2006/relationships/slideLayout" Target="../slideLayouts/slideLayout8.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62.xml"/><Relationship Id="rId7" Type="http://schemas.openxmlformats.org/officeDocument/2006/relationships/slideLayout" Target="../slideLayouts/slideLayout8.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168.xml"/><Relationship Id="rId7" Type="http://schemas.openxmlformats.org/officeDocument/2006/relationships/slideLayout" Target="../slideLayouts/slideLayout8.xml"/><Relationship Id="rId12" Type="http://schemas.openxmlformats.org/officeDocument/2006/relationships/image" Target="../media/image35.jpe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34.jpeg"/><Relationship Id="rId5" Type="http://schemas.openxmlformats.org/officeDocument/2006/relationships/tags" Target="../tags/tag170.xml"/><Relationship Id="rId10" Type="http://schemas.openxmlformats.org/officeDocument/2006/relationships/image" Target="../media/image33.jpeg"/><Relationship Id="rId4" Type="http://schemas.openxmlformats.org/officeDocument/2006/relationships/tags" Target="../tags/tag169.xml"/><Relationship Id="rId9" Type="http://schemas.openxmlformats.org/officeDocument/2006/relationships/image" Target="../media/image32.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39.jpeg"/><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image" Target="../media/image38.jpe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37.jpeg"/><Relationship Id="rId5" Type="http://schemas.openxmlformats.org/officeDocument/2006/relationships/tags" Target="../tags/tag176.xml"/><Relationship Id="rId10" Type="http://schemas.openxmlformats.org/officeDocument/2006/relationships/image" Target="../media/image36.jpeg"/><Relationship Id="rId4" Type="http://schemas.openxmlformats.org/officeDocument/2006/relationships/tags" Target="../tags/tag175.xml"/><Relationship Id="rId9"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tags" Target="../tags/tag181.xml"/><Relationship Id="rId7" Type="http://schemas.openxmlformats.org/officeDocument/2006/relationships/image" Target="../media/image5.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slideLayout" Target="../slideLayouts/slideLayout2.xml"/><Relationship Id="rId5" Type="http://schemas.openxmlformats.org/officeDocument/2006/relationships/tags" Target="../tags/tag183.xml"/><Relationship Id="rId4" Type="http://schemas.openxmlformats.org/officeDocument/2006/relationships/tags" Target="../tags/tag182.xml"/><Relationship Id="rId9"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slideLayout" Target="../slideLayouts/slideLayout2.xml"/><Relationship Id="rId18" Type="http://schemas.openxmlformats.org/officeDocument/2006/relationships/image" Target="../media/image45.jpeg"/><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tags" Target="../tags/tag195.xml"/><Relationship Id="rId17" Type="http://schemas.openxmlformats.org/officeDocument/2006/relationships/image" Target="../media/image44.jpeg"/><Relationship Id="rId2" Type="http://schemas.openxmlformats.org/officeDocument/2006/relationships/tags" Target="../tags/tag185.xml"/><Relationship Id="rId16" Type="http://schemas.openxmlformats.org/officeDocument/2006/relationships/image" Target="../media/image43.jpe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5" Type="http://schemas.openxmlformats.org/officeDocument/2006/relationships/tags" Target="../tags/tag188.xml"/><Relationship Id="rId15" Type="http://schemas.openxmlformats.org/officeDocument/2006/relationships/image" Target="../media/image42.jpeg"/><Relationship Id="rId10" Type="http://schemas.openxmlformats.org/officeDocument/2006/relationships/tags" Target="../tags/tag193.xml"/><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98.xml"/><Relationship Id="rId7" Type="http://schemas.openxmlformats.org/officeDocument/2006/relationships/tags" Target="../tags/tag202.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image" Target="../media/image48.jpeg"/><Relationship Id="rId5" Type="http://schemas.openxmlformats.org/officeDocument/2006/relationships/tags" Target="../tags/tag200.xml"/><Relationship Id="rId10" Type="http://schemas.openxmlformats.org/officeDocument/2006/relationships/image" Target="../media/image47.jpeg"/><Relationship Id="rId4" Type="http://schemas.openxmlformats.org/officeDocument/2006/relationships/tags" Target="../tags/tag199.xml"/><Relationship Id="rId9" Type="http://schemas.openxmlformats.org/officeDocument/2006/relationships/image" Target="../media/image46.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205.xml"/><Relationship Id="rId7" Type="http://schemas.openxmlformats.org/officeDocument/2006/relationships/tags" Target="../tags/tag20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image" Target="../media/image50.jpeg"/><Relationship Id="rId5" Type="http://schemas.openxmlformats.org/officeDocument/2006/relationships/tags" Target="../tags/tag207.xml"/><Relationship Id="rId10" Type="http://schemas.openxmlformats.org/officeDocument/2006/relationships/image" Target="../media/image49.jpeg"/><Relationship Id="rId4" Type="http://schemas.openxmlformats.org/officeDocument/2006/relationships/tags" Target="../tags/tag206.xml"/><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212.xml"/><Relationship Id="rId7" Type="http://schemas.openxmlformats.org/officeDocument/2006/relationships/image" Target="../media/image51.jpe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46.jpeg"/><Relationship Id="rId5" Type="http://schemas.openxmlformats.org/officeDocument/2006/relationships/slideLayout" Target="../slideLayouts/slideLayout8.xml"/><Relationship Id="rId4" Type="http://schemas.openxmlformats.org/officeDocument/2006/relationships/tags" Target="../tags/tag213.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216.xml"/><Relationship Id="rId7" Type="http://schemas.openxmlformats.org/officeDocument/2006/relationships/slideLayout" Target="../slideLayouts/slideLayout8.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image" Target="../media/image55.jpeg"/><Relationship Id="rId5" Type="http://schemas.openxmlformats.org/officeDocument/2006/relationships/tags" Target="../tags/tag218.xml"/><Relationship Id="rId10" Type="http://schemas.openxmlformats.org/officeDocument/2006/relationships/image" Target="../media/image54.jpeg"/><Relationship Id="rId4" Type="http://schemas.openxmlformats.org/officeDocument/2006/relationships/tags" Target="../tags/tag217.xml"/><Relationship Id="rId9"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tags" Target="../tags/tag222.xml"/><Relationship Id="rId7" Type="http://schemas.openxmlformats.org/officeDocument/2006/relationships/slideLayout" Target="../slideLayouts/slideLayout8.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10" Type="http://schemas.openxmlformats.org/officeDocument/2006/relationships/image" Target="../media/image57.jpeg"/><Relationship Id="rId4" Type="http://schemas.openxmlformats.org/officeDocument/2006/relationships/tags" Target="../tags/tag223.xml"/><Relationship Id="rId9"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tags" Target="../tags/tag228.xml"/><Relationship Id="rId7" Type="http://schemas.openxmlformats.org/officeDocument/2006/relationships/tags" Target="../tags/tag232.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image" Target="../media/image59.gif"/><Relationship Id="rId5" Type="http://schemas.openxmlformats.org/officeDocument/2006/relationships/tags" Target="../tags/tag230.xml"/><Relationship Id="rId10" Type="http://schemas.openxmlformats.org/officeDocument/2006/relationships/image" Target="../media/image58.jpeg"/><Relationship Id="rId4" Type="http://schemas.openxmlformats.org/officeDocument/2006/relationships/tags" Target="../tags/tag229.xml"/><Relationship Id="rId9"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35.xml"/><Relationship Id="rId7" Type="http://schemas.openxmlformats.org/officeDocument/2006/relationships/slideLayout" Target="../slideLayouts/slideLayout1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image" Target="../media/image61.jpeg"/><Relationship Id="rId5" Type="http://schemas.openxmlformats.org/officeDocument/2006/relationships/tags" Target="../tags/tag237.xml"/><Relationship Id="rId10" Type="http://schemas.openxmlformats.org/officeDocument/2006/relationships/image" Target="../media/image60.jpeg"/><Relationship Id="rId4" Type="http://schemas.openxmlformats.org/officeDocument/2006/relationships/tags" Target="../tags/tag236.xml"/><Relationship Id="rId9" Type="http://schemas.openxmlformats.org/officeDocument/2006/relationships/image" Target="../media/image58.jpe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241.xml"/><Relationship Id="rId7" Type="http://schemas.openxmlformats.org/officeDocument/2006/relationships/slideLayout" Target="../slideLayouts/slideLayout19.xml"/><Relationship Id="rId12" Type="http://schemas.openxmlformats.org/officeDocument/2006/relationships/image" Target="../media/image64.jpe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11" Type="http://schemas.openxmlformats.org/officeDocument/2006/relationships/image" Target="../media/image63.jpeg"/><Relationship Id="rId5" Type="http://schemas.openxmlformats.org/officeDocument/2006/relationships/tags" Target="../tags/tag243.xml"/><Relationship Id="rId10" Type="http://schemas.openxmlformats.org/officeDocument/2006/relationships/image" Target="../media/image62.jpeg"/><Relationship Id="rId4" Type="http://schemas.openxmlformats.org/officeDocument/2006/relationships/tags" Target="../tags/tag242.xml"/><Relationship Id="rId9"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tags" Target="../tags/tag25.xml"/><Relationship Id="rId18" Type="http://schemas.openxmlformats.org/officeDocument/2006/relationships/tags" Target="../tags/tag30.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17" Type="http://schemas.openxmlformats.org/officeDocument/2006/relationships/tags" Target="../tags/tag29.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tags" Target="../tags/tag27.xml"/><Relationship Id="rId10" Type="http://schemas.openxmlformats.org/officeDocument/2006/relationships/tags" Target="../tags/tag22.xml"/><Relationship Id="rId19" Type="http://schemas.openxmlformats.org/officeDocument/2006/relationships/tags" Target="../tags/tag31.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s>
</file>

<file path=ppt/slides/_rels/slide40.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notesSlide" Target="../notesSlides/notesSlide11.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slideLayout" Target="../slideLayouts/slideLayout1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5" Type="http://schemas.openxmlformats.org/officeDocument/2006/relationships/tags" Target="../tags/tag249.xml"/><Relationship Id="rId15" Type="http://schemas.openxmlformats.org/officeDocument/2006/relationships/image" Target="../media/image65.jpeg"/><Relationship Id="rId10" Type="http://schemas.openxmlformats.org/officeDocument/2006/relationships/tags" Target="../tags/tag254.xml"/><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notesSlide" Target="../notesSlides/notesSlide13.xml"/><Relationship Id="rId3" Type="http://schemas.openxmlformats.org/officeDocument/2006/relationships/tags" Target="../tags/tag257.xml"/><Relationship Id="rId7" Type="http://schemas.openxmlformats.org/officeDocument/2006/relationships/tags" Target="../tags/tag261.xml"/><Relationship Id="rId12" Type="http://schemas.openxmlformats.org/officeDocument/2006/relationships/slideLayout" Target="../slideLayouts/slideLayout29.xml"/><Relationship Id="rId17" Type="http://schemas.openxmlformats.org/officeDocument/2006/relationships/image" Target="../media/image69.jpeg"/><Relationship Id="rId2" Type="http://schemas.openxmlformats.org/officeDocument/2006/relationships/tags" Target="../tags/tag256.xml"/><Relationship Id="rId16" Type="http://schemas.openxmlformats.org/officeDocument/2006/relationships/image" Target="../media/image68.jpeg"/><Relationship Id="rId1" Type="http://schemas.openxmlformats.org/officeDocument/2006/relationships/themeOverride" Target="../theme/themeOverride1.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image" Target="../media/image67.jpeg"/><Relationship Id="rId10" Type="http://schemas.openxmlformats.org/officeDocument/2006/relationships/tags" Target="../tags/tag264.xml"/><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image" Target="../media/image66.jpeg"/></Relationships>
</file>

<file path=ppt/slides/_rels/slide43.xml.rels><?xml version="1.0" encoding="UTF-8" standalone="yes"?>
<Relationships xmlns="http://schemas.openxmlformats.org/package/2006/relationships"><Relationship Id="rId8" Type="http://schemas.openxmlformats.org/officeDocument/2006/relationships/tags" Target="../tags/tag272.xml"/><Relationship Id="rId13" Type="http://schemas.openxmlformats.org/officeDocument/2006/relationships/image" Target="../media/image70.jpeg"/><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image" Target="../media/image66.jpeg"/><Relationship Id="rId2" Type="http://schemas.openxmlformats.org/officeDocument/2006/relationships/tags" Target="../tags/tag266.xml"/><Relationship Id="rId1" Type="http://schemas.openxmlformats.org/officeDocument/2006/relationships/themeOverride" Target="../theme/themeOverride2.xml"/><Relationship Id="rId6" Type="http://schemas.openxmlformats.org/officeDocument/2006/relationships/tags" Target="../tags/tag270.xml"/><Relationship Id="rId11" Type="http://schemas.openxmlformats.org/officeDocument/2006/relationships/notesSlide" Target="../notesSlides/notesSlide14.xml"/><Relationship Id="rId5" Type="http://schemas.openxmlformats.org/officeDocument/2006/relationships/tags" Target="../tags/tag269.xml"/><Relationship Id="rId15" Type="http://schemas.openxmlformats.org/officeDocument/2006/relationships/image" Target="../media/image72.jpeg"/><Relationship Id="rId10" Type="http://schemas.openxmlformats.org/officeDocument/2006/relationships/slideLayout" Target="../slideLayouts/slideLayout29.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image" Target="../media/image71.jpe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tags" Target="../tags/tag275.xml"/><Relationship Id="rId7" Type="http://schemas.openxmlformats.org/officeDocument/2006/relationships/tags" Target="../tags/tag279.xml"/><Relationship Id="rId2" Type="http://schemas.openxmlformats.org/officeDocument/2006/relationships/tags" Target="../tags/tag274.xml"/><Relationship Id="rId1" Type="http://schemas.openxmlformats.org/officeDocument/2006/relationships/themeOverride" Target="../theme/themeOverride3.xml"/><Relationship Id="rId6" Type="http://schemas.openxmlformats.org/officeDocument/2006/relationships/tags" Target="../tags/tag278.xml"/><Relationship Id="rId11" Type="http://schemas.openxmlformats.org/officeDocument/2006/relationships/image" Target="../media/image73.jpeg"/><Relationship Id="rId5" Type="http://schemas.openxmlformats.org/officeDocument/2006/relationships/tags" Target="../tags/tag277.xml"/><Relationship Id="rId10" Type="http://schemas.openxmlformats.org/officeDocument/2006/relationships/image" Target="../media/image66.jpeg"/><Relationship Id="rId4" Type="http://schemas.openxmlformats.org/officeDocument/2006/relationships/tags" Target="../tags/tag276.xml"/><Relationship Id="rId9"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81.xml"/><Relationship Id="rId7" Type="http://schemas.openxmlformats.org/officeDocument/2006/relationships/slideLayout" Target="../slideLayouts/slideLayout29.xml"/><Relationship Id="rId2" Type="http://schemas.openxmlformats.org/officeDocument/2006/relationships/tags" Target="../tags/tag280.xml"/><Relationship Id="rId1" Type="http://schemas.openxmlformats.org/officeDocument/2006/relationships/themeOverride" Target="../theme/themeOverride4.xml"/><Relationship Id="rId6" Type="http://schemas.openxmlformats.org/officeDocument/2006/relationships/tags" Target="../tags/tag284.xml"/><Relationship Id="rId5" Type="http://schemas.openxmlformats.org/officeDocument/2006/relationships/tags" Target="../tags/tag283.xml"/><Relationship Id="rId10" Type="http://schemas.openxmlformats.org/officeDocument/2006/relationships/image" Target="../media/image74.jpeg"/><Relationship Id="rId4" Type="http://schemas.openxmlformats.org/officeDocument/2006/relationships/tags" Target="../tags/tag282.xml"/><Relationship Id="rId9" Type="http://schemas.openxmlformats.org/officeDocument/2006/relationships/image" Target="../media/image66.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287.xml"/><Relationship Id="rId7" Type="http://schemas.openxmlformats.org/officeDocument/2006/relationships/slideLayout" Target="../slideLayouts/slideLayout19.xml"/><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image" Target="../media/image77.jpeg"/><Relationship Id="rId5" Type="http://schemas.openxmlformats.org/officeDocument/2006/relationships/tags" Target="../tags/tag289.xml"/><Relationship Id="rId10" Type="http://schemas.openxmlformats.org/officeDocument/2006/relationships/image" Target="../media/image76.jpeg"/><Relationship Id="rId4" Type="http://schemas.openxmlformats.org/officeDocument/2006/relationships/tags" Target="../tags/tag288.xml"/><Relationship Id="rId9" Type="http://schemas.openxmlformats.org/officeDocument/2006/relationships/image" Target="../media/image75.jpeg"/></Relationships>
</file>

<file path=ppt/slides/_rels/slide48.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image" Target="../media/image79.jpeg"/><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image" Target="../media/image78.jpeg"/><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image" Target="../media/image75.jpeg"/><Relationship Id="rId5" Type="http://schemas.openxmlformats.org/officeDocument/2006/relationships/tags" Target="../tags/tag295.xml"/><Relationship Id="rId10" Type="http://schemas.openxmlformats.org/officeDocument/2006/relationships/notesSlide" Target="../notesSlides/notesSlide19.xml"/><Relationship Id="rId4" Type="http://schemas.openxmlformats.org/officeDocument/2006/relationships/tags" Target="../tags/tag294.xml"/><Relationship Id="rId9"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tags" Target="../tags/tag306.xml"/><Relationship Id="rId13" Type="http://schemas.openxmlformats.org/officeDocument/2006/relationships/tags" Target="../tags/tag311.xml"/><Relationship Id="rId18" Type="http://schemas.openxmlformats.org/officeDocument/2006/relationships/image" Target="../media/image75.jpeg"/><Relationship Id="rId3" Type="http://schemas.openxmlformats.org/officeDocument/2006/relationships/tags" Target="../tags/tag301.xml"/><Relationship Id="rId7" Type="http://schemas.openxmlformats.org/officeDocument/2006/relationships/tags" Target="../tags/tag305.xml"/><Relationship Id="rId12" Type="http://schemas.openxmlformats.org/officeDocument/2006/relationships/tags" Target="../tags/tag310.xml"/><Relationship Id="rId17" Type="http://schemas.openxmlformats.org/officeDocument/2006/relationships/notesSlide" Target="../notesSlides/notesSlide20.xml"/><Relationship Id="rId2" Type="http://schemas.openxmlformats.org/officeDocument/2006/relationships/tags" Target="../tags/tag300.xml"/><Relationship Id="rId16" Type="http://schemas.openxmlformats.org/officeDocument/2006/relationships/slideLayout" Target="../slideLayouts/slideLayout19.xml"/><Relationship Id="rId1" Type="http://schemas.openxmlformats.org/officeDocument/2006/relationships/tags" Target="../tags/tag299.xml"/><Relationship Id="rId6" Type="http://schemas.openxmlformats.org/officeDocument/2006/relationships/tags" Target="../tags/tag304.xml"/><Relationship Id="rId11" Type="http://schemas.openxmlformats.org/officeDocument/2006/relationships/tags" Target="../tags/tag309.xml"/><Relationship Id="rId5" Type="http://schemas.openxmlformats.org/officeDocument/2006/relationships/tags" Target="../tags/tag303.xml"/><Relationship Id="rId15" Type="http://schemas.openxmlformats.org/officeDocument/2006/relationships/tags" Target="../tags/tag313.xml"/><Relationship Id="rId10" Type="http://schemas.openxmlformats.org/officeDocument/2006/relationships/tags" Target="../tags/tag308.xml"/><Relationship Id="rId19" Type="http://schemas.openxmlformats.org/officeDocument/2006/relationships/image" Target="../media/image80.png"/><Relationship Id="rId4" Type="http://schemas.openxmlformats.org/officeDocument/2006/relationships/tags" Target="../tags/tag302.xml"/><Relationship Id="rId9" Type="http://schemas.openxmlformats.org/officeDocument/2006/relationships/tags" Target="../tags/tag307.xml"/><Relationship Id="rId14" Type="http://schemas.openxmlformats.org/officeDocument/2006/relationships/tags" Target="../tags/tag312.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4.xml"/><Relationship Id="rId7"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9"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316.xml"/><Relationship Id="rId7" Type="http://schemas.openxmlformats.org/officeDocument/2006/relationships/slideLayout" Target="../slideLayouts/slideLayout39.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5" Type="http://schemas.openxmlformats.org/officeDocument/2006/relationships/tags" Target="../tags/tag318.xml"/><Relationship Id="rId10" Type="http://schemas.openxmlformats.org/officeDocument/2006/relationships/image" Target="../media/image82.jpeg"/><Relationship Id="rId4" Type="http://schemas.openxmlformats.org/officeDocument/2006/relationships/tags" Target="../tags/tag317.xml"/><Relationship Id="rId9" Type="http://schemas.openxmlformats.org/officeDocument/2006/relationships/image" Target="../media/image81.jpe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image" Target="../media/image85.jpeg"/><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image" Target="../media/image84.jpeg"/><Relationship Id="rId5" Type="http://schemas.openxmlformats.org/officeDocument/2006/relationships/tags" Target="../tags/tag324.xml"/><Relationship Id="rId10" Type="http://schemas.openxmlformats.org/officeDocument/2006/relationships/image" Target="../media/image83.jpeg"/><Relationship Id="rId4" Type="http://schemas.openxmlformats.org/officeDocument/2006/relationships/tags" Target="../tags/tag323.xml"/><Relationship Id="rId9"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tags" Target="../tags/tag329.xml"/><Relationship Id="rId7" Type="http://schemas.openxmlformats.org/officeDocument/2006/relationships/tags" Target="../tags/tag333.xml"/><Relationship Id="rId12" Type="http://schemas.openxmlformats.org/officeDocument/2006/relationships/image" Target="../media/image88.jpe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image" Target="../media/image87.jpeg"/><Relationship Id="rId5" Type="http://schemas.openxmlformats.org/officeDocument/2006/relationships/tags" Target="../tags/tag331.xml"/><Relationship Id="rId10" Type="http://schemas.openxmlformats.org/officeDocument/2006/relationships/image" Target="../media/image86.jpeg"/><Relationship Id="rId4" Type="http://schemas.openxmlformats.org/officeDocument/2006/relationships/tags" Target="../tags/tag330.xml"/><Relationship Id="rId9"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tags" Target="../tags/tag336.xml"/><Relationship Id="rId7" Type="http://schemas.openxmlformats.org/officeDocument/2006/relationships/tags" Target="../tags/tag340.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image" Target="../media/image90.jpeg"/><Relationship Id="rId5" Type="http://schemas.openxmlformats.org/officeDocument/2006/relationships/tags" Target="../tags/tag338.xml"/><Relationship Id="rId10" Type="http://schemas.openxmlformats.org/officeDocument/2006/relationships/image" Target="../media/image89.jpeg"/><Relationship Id="rId4" Type="http://schemas.openxmlformats.org/officeDocument/2006/relationships/tags" Target="../tags/tag337.xml"/><Relationship Id="rId9"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8" Type="http://schemas.openxmlformats.org/officeDocument/2006/relationships/tags" Target="../tags/tag348.xml"/><Relationship Id="rId13" Type="http://schemas.openxmlformats.org/officeDocument/2006/relationships/image" Target="../media/image91.png"/><Relationship Id="rId3" Type="http://schemas.openxmlformats.org/officeDocument/2006/relationships/tags" Target="../tags/tag343.xml"/><Relationship Id="rId7" Type="http://schemas.openxmlformats.org/officeDocument/2006/relationships/tags" Target="../tags/tag347.xml"/><Relationship Id="rId12" Type="http://schemas.openxmlformats.org/officeDocument/2006/relationships/notesSlide" Target="../notesSlides/notesSlide26.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tags" Target="../tags/tag346.xml"/><Relationship Id="rId11" Type="http://schemas.openxmlformats.org/officeDocument/2006/relationships/slideLayout" Target="../slideLayouts/slideLayout43.xml"/><Relationship Id="rId5" Type="http://schemas.openxmlformats.org/officeDocument/2006/relationships/tags" Target="../tags/tag345.xml"/><Relationship Id="rId15" Type="http://schemas.openxmlformats.org/officeDocument/2006/relationships/image" Target="../media/image93.jpeg"/><Relationship Id="rId10" Type="http://schemas.openxmlformats.org/officeDocument/2006/relationships/tags" Target="../tags/tag350.xml"/><Relationship Id="rId4" Type="http://schemas.openxmlformats.org/officeDocument/2006/relationships/tags" Target="../tags/tag344.xml"/><Relationship Id="rId9" Type="http://schemas.openxmlformats.org/officeDocument/2006/relationships/tags" Target="../tags/tag349.xml"/><Relationship Id="rId14" Type="http://schemas.openxmlformats.org/officeDocument/2006/relationships/image" Target="../media/image92.jpeg"/></Relationships>
</file>

<file path=ppt/slides/_rels/slide5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tags" Target="../tags/tag353.xml"/><Relationship Id="rId7" Type="http://schemas.openxmlformats.org/officeDocument/2006/relationships/notesSlide" Target="../notesSlides/notesSlide27.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slideLayout" Target="../slideLayouts/slideLayout1.xml"/><Relationship Id="rId5" Type="http://schemas.openxmlformats.org/officeDocument/2006/relationships/tags" Target="../tags/tag355.xml"/><Relationship Id="rId4" Type="http://schemas.openxmlformats.org/officeDocument/2006/relationships/tags" Target="../tags/tag35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40.xml"/><Relationship Id="rId7"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46.xml"/><Relationship Id="rId7"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2.xml"/><Relationship Id="rId7"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58.xml"/><Relationship Id="rId7"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91515" y="1965301"/>
            <a:ext cx="7726680" cy="1106805"/>
          </a:xfrm>
          <a:prstGeom prst="rect">
            <a:avLst/>
          </a:prstGeom>
          <a:noFill/>
        </p:spPr>
        <p:txBody>
          <a:bodyPr wrap="none" rtlCol="0">
            <a:spAutoFit/>
          </a:bodyPr>
          <a:lstStyle/>
          <a:p>
            <a:pPr algn="l"/>
            <a:r>
              <a:rPr lang="zh-CN" altLang="en-US" sz="66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做好教育的常见定律</a:t>
            </a:r>
          </a:p>
        </p:txBody>
      </p:sp>
      <p:cxnSp>
        <p:nvCxnSpPr>
          <p:cNvPr id="10" name="直接连接符 9"/>
          <p:cNvCxnSpPr/>
          <p:nvPr/>
        </p:nvCxnSpPr>
        <p:spPr>
          <a:xfrm flipH="1">
            <a:off x="2248621" y="1899957"/>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126827" y="2277669"/>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782667" y="3272535"/>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247137" y="196546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3782773" y="189995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6415589" y="2952624"/>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952885" y="2952624"/>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2" name="组合 21"/>
          <p:cNvGrpSpPr/>
          <p:nvPr/>
        </p:nvGrpSpPr>
        <p:grpSpPr>
          <a:xfrm>
            <a:off x="2798233" y="4511887"/>
            <a:ext cx="3415453" cy="128693"/>
            <a:chOff x="3942015" y="3416603"/>
            <a:chExt cx="1259970" cy="0"/>
          </a:xfrm>
        </p:grpSpPr>
        <p:cxnSp>
          <p:nvCxnSpPr>
            <p:cNvPr id="20" name="直接连接符 19"/>
            <p:cNvCxnSpPr/>
            <p:nvPr/>
          </p:nvCxnSpPr>
          <p:spPr>
            <a:xfrm>
              <a:off x="3942015" y="3416603"/>
              <a:ext cx="125997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331257" y="3416603"/>
              <a:ext cx="481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3048000" y="4749800"/>
            <a:ext cx="3014980" cy="501650"/>
          </a:xfrm>
          <a:prstGeom prst="rect">
            <a:avLst/>
          </a:prstGeom>
          <a:noFill/>
        </p:spPr>
        <p:txBody>
          <a:bodyPr wrap="square" rtlCol="0">
            <a:spAutoFit/>
          </a:bodyPr>
          <a:lstStyle/>
          <a:p>
            <a:pPr algn="dist"/>
            <a:r>
              <a:rPr lang="en-US" altLang="zh-CN" sz="2665" b="1" dirty="0" smtClean="0">
                <a:solidFill>
                  <a:schemeClr val="bg1"/>
                </a:solidFill>
                <a:latin typeface="微软雅黑" panose="020B0503020204020204" charset="-122"/>
                <a:ea typeface="微软雅黑" panose="020B0503020204020204" charset="-122"/>
              </a:rPr>
              <a:t>2019.8.20</a:t>
            </a:r>
            <a:endParaRPr lang="en-US" altLang="zh-CN" sz="2665" b="1" dirty="0">
              <a:solidFill>
                <a:schemeClr val="bg1"/>
              </a:solidFill>
              <a:latin typeface="微软雅黑" panose="020B0503020204020204" charset="-122"/>
              <a:ea typeface="微软雅黑" panose="020B0503020204020204" charset="-122"/>
            </a:endParaRPr>
          </a:p>
        </p:txBody>
      </p:sp>
      <p:sp>
        <p:nvSpPr>
          <p:cNvPr id="46" name="文本框 45"/>
          <p:cNvSpPr txBox="1"/>
          <p:nvPr/>
        </p:nvSpPr>
        <p:spPr>
          <a:xfrm>
            <a:off x="2470150" y="3981027"/>
            <a:ext cx="4203700" cy="501650"/>
          </a:xfrm>
          <a:prstGeom prst="rect">
            <a:avLst/>
          </a:prstGeom>
          <a:noFill/>
        </p:spPr>
        <p:txBody>
          <a:bodyPr wrap="square" rtlCol="0">
            <a:spAutoFit/>
          </a:bodyPr>
          <a:lstStyle/>
          <a:p>
            <a:pPr algn="ctr"/>
            <a:r>
              <a:rPr lang="zh-CN" altLang="en-US" sz="2665"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卢家巷实验学校  赵亚东</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83870" y="203009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六是对待自己的态度。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descr="C:\Users\ivan\Desktop\教育的规律\6dfb2f34eed2f074-eb079ee68cf5a8cc-13b4728bd4912d64aaaed233bef1bf36.jpg6dfb2f34eed2f074-eb079ee68cf5a8cc-13b4728bd4912d64aaaed233bef1bf36"/>
          <p:cNvPicPr>
            <a:picLocks noChangeAspect="1"/>
          </p:cNvPicPr>
          <p:nvPr>
            <p:custDataLst>
              <p:tags r:id="rId5"/>
            </p:custDataLst>
          </p:nvPr>
        </p:nvPicPr>
        <p:blipFill>
          <a:blip r:embed="rId9" cstate="print"/>
          <a:srcRect b="4444"/>
          <a:stretch>
            <a:fillRect/>
          </a:stretch>
        </p:blipFill>
        <p:spPr>
          <a:xfrm>
            <a:off x="2727960" y="2279650"/>
            <a:ext cx="3723640" cy="2154555"/>
          </a:xfrm>
          <a:prstGeom prst="rect">
            <a:avLst/>
          </a:prstGeom>
        </p:spPr>
      </p:pic>
      <p:sp>
        <p:nvSpPr>
          <p:cNvPr id="12" name="文本框 11"/>
          <p:cNvSpPr txBox="1"/>
          <p:nvPr>
            <p:custDataLst>
              <p:tags r:id="rId6"/>
            </p:custDataLst>
          </p:nvPr>
        </p:nvSpPr>
        <p:spPr>
          <a:xfrm>
            <a:off x="1130935" y="4763135"/>
            <a:ext cx="7012305" cy="144970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4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lang="zh-CN" altLang="en-US" sz="24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一个人能否正确地评价自己，能否拥有自信，能否充分挖掘自己的潜能，能否把握各种机会锻炼自我，是是否具有积极的自我态度的体现。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教育定律之二：说你行你就行</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7" cstate="print">
            <a:alphaModFix amt="18000"/>
          </a:blip>
          <a:stretch>
            <a:fillRect/>
          </a:stretch>
        </a:blipFill>
        <a:effectLst/>
      </p:bgPr>
    </p:bg>
    <p:spTree>
      <p:nvGrpSpPr>
        <p:cNvPr id="1" name=""/>
        <p:cNvGrpSpPr/>
        <p:nvPr/>
      </p:nvGrpSpPr>
      <p:grpSpPr>
        <a:xfrm>
          <a:off x="0" y="0"/>
          <a:ext cx="0" cy="0"/>
          <a:chOff x="0" y="0"/>
          <a:chExt cx="0" cy="0"/>
        </a:xfrm>
      </p:grpSpPr>
      <p:sp>
        <p:nvSpPr>
          <p:cNvPr id="48" name="任意多边形: 形状 47"/>
          <p:cNvSpPr/>
          <p:nvPr>
            <p:custDataLst>
              <p:tags r:id="rId1"/>
            </p:custDataLst>
          </p:nvPr>
        </p:nvSpPr>
        <p:spPr>
          <a:xfrm>
            <a:off x="239654" y="857250"/>
            <a:ext cx="6290624" cy="5143500"/>
          </a:xfrm>
          <a:custGeom>
            <a:avLst/>
            <a:gdLst>
              <a:gd name="connsiteX0" fmla="*/ 0 w 8387498"/>
              <a:gd name="connsiteY0" fmla="*/ 0 h 6858000"/>
              <a:gd name="connsiteX1" fmla="*/ 7011525 w 8387498"/>
              <a:gd name="connsiteY1" fmla="*/ 0 h 6858000"/>
              <a:gd name="connsiteX2" fmla="*/ 7097499 w 8387498"/>
              <a:gd name="connsiteY2" fmla="*/ 90176 h 6858000"/>
              <a:gd name="connsiteX3" fmla="*/ 8387498 w 8387498"/>
              <a:gd name="connsiteY3" fmla="*/ 3429000 h 6858000"/>
              <a:gd name="connsiteX4" fmla="*/ 7097499 w 8387498"/>
              <a:gd name="connsiteY4" fmla="*/ 6767825 h 6858000"/>
              <a:gd name="connsiteX5" fmla="*/ 7011525 w 8387498"/>
              <a:gd name="connsiteY5" fmla="*/ 6858000 h 6858000"/>
              <a:gd name="connsiteX6" fmla="*/ 0 w 838749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7498" h="6858000">
                <a:moveTo>
                  <a:pt x="0" y="0"/>
                </a:moveTo>
                <a:lnTo>
                  <a:pt x="7011525" y="0"/>
                </a:lnTo>
                <a:lnTo>
                  <a:pt x="7097499" y="90176"/>
                </a:lnTo>
                <a:cubicBezTo>
                  <a:pt x="7898998" y="972020"/>
                  <a:pt x="8387498" y="2143463"/>
                  <a:pt x="8387498" y="3429000"/>
                </a:cubicBezTo>
                <a:cubicBezTo>
                  <a:pt x="8387498" y="4714538"/>
                  <a:pt x="7898998" y="5885980"/>
                  <a:pt x="7097499" y="6767825"/>
                </a:cubicBezTo>
                <a:lnTo>
                  <a:pt x="7011525" y="6858000"/>
                </a:lnTo>
                <a:lnTo>
                  <a:pt x="0" y="6858000"/>
                </a:lnTo>
                <a:close/>
              </a:path>
            </a:pathLst>
          </a:custGeom>
          <a:solidFill>
            <a:schemeClr val="accent2">
              <a:lumMod val="75000"/>
            </a:scheme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7" name="任意多边形: 形状 45"/>
          <p:cNvSpPr/>
          <p:nvPr>
            <p:custDataLst>
              <p:tags r:id="rId2"/>
            </p:custDataLst>
          </p:nvPr>
        </p:nvSpPr>
        <p:spPr>
          <a:xfrm>
            <a:off x="0" y="857250"/>
            <a:ext cx="6130190" cy="5143500"/>
          </a:xfrm>
          <a:custGeom>
            <a:avLst/>
            <a:gdLst>
              <a:gd name="connsiteX0" fmla="*/ 0 w 8115300"/>
              <a:gd name="connsiteY0" fmla="*/ 0 h 6858000"/>
              <a:gd name="connsiteX1" fmla="*/ 6739327 w 8115300"/>
              <a:gd name="connsiteY1" fmla="*/ 0 h 6858000"/>
              <a:gd name="connsiteX2" fmla="*/ 6825301 w 8115300"/>
              <a:gd name="connsiteY2" fmla="*/ 90176 h 6858000"/>
              <a:gd name="connsiteX3" fmla="*/ 8115300 w 8115300"/>
              <a:gd name="connsiteY3" fmla="*/ 3429000 h 6858000"/>
              <a:gd name="connsiteX4" fmla="*/ 6825301 w 8115300"/>
              <a:gd name="connsiteY4" fmla="*/ 6767825 h 6858000"/>
              <a:gd name="connsiteX5" fmla="*/ 6739327 w 8115300"/>
              <a:gd name="connsiteY5" fmla="*/ 6858000 h 6858000"/>
              <a:gd name="connsiteX6" fmla="*/ 0 w 81153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5300" h="6858000">
                <a:moveTo>
                  <a:pt x="0" y="0"/>
                </a:moveTo>
                <a:lnTo>
                  <a:pt x="6739327" y="0"/>
                </a:lnTo>
                <a:lnTo>
                  <a:pt x="6825301" y="90176"/>
                </a:lnTo>
                <a:cubicBezTo>
                  <a:pt x="7626800" y="972020"/>
                  <a:pt x="8115300" y="2143463"/>
                  <a:pt x="8115300" y="3429000"/>
                </a:cubicBezTo>
                <a:cubicBezTo>
                  <a:pt x="8115300" y="4714538"/>
                  <a:pt x="7626800" y="5885980"/>
                  <a:pt x="6825301" y="6767825"/>
                </a:cubicBezTo>
                <a:lnTo>
                  <a:pt x="6739327" y="6858000"/>
                </a:lnTo>
                <a:lnTo>
                  <a:pt x="0" y="6858000"/>
                </a:lnTo>
                <a:close/>
              </a:path>
            </a:pathLst>
          </a:custGeom>
          <a:solidFill>
            <a:schemeClr val="accent3">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CN" altLang="en-US" sz="1200" b="1">
              <a:solidFill>
                <a:srgbClr val="FFFFFF"/>
              </a:solidFill>
              <a:latin typeface="微软雅黑" panose="020B0503020204020204" charset="-122"/>
            </a:endParaRPr>
          </a:p>
        </p:txBody>
      </p:sp>
      <p:sp>
        <p:nvSpPr>
          <p:cNvPr id="8" name="文本框 7"/>
          <p:cNvSpPr txBox="1"/>
          <p:nvPr>
            <p:custDataLst>
              <p:tags r:id="rId3"/>
            </p:custDataLst>
          </p:nvPr>
        </p:nvSpPr>
        <p:spPr>
          <a:xfrm>
            <a:off x="239395" y="2133600"/>
            <a:ext cx="4577080" cy="3700780"/>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2000" b="1" dirty="0">
                <a:solidFill>
                  <a:schemeClr val="accent2">
                    <a:lumMod val="50000"/>
                  </a:schemeClr>
                </a:solidFill>
                <a:uFillTx/>
                <a:latin typeface="Arial" panose="020B0604020202020204" pitchFamily="34" charset="0"/>
                <a:ea typeface="微软雅黑" panose="020B0503020204020204" charset="-122"/>
                <a:sym typeface="+mn-lt"/>
              </a:rPr>
              <a:t>说你行你就行，不行也行；说你不行就不行，行也不行。</a:t>
            </a:r>
            <a:r>
              <a:rPr lang="zh-CN" altLang="en-US" b="1" dirty="0">
                <a:solidFill>
                  <a:schemeClr val="bg1"/>
                </a:solidFill>
                <a:uFillTx/>
                <a:latin typeface="Arial" panose="020B0604020202020204" pitchFamily="34" charset="0"/>
                <a:ea typeface="微软雅黑" panose="020B0503020204020204" charset="-122"/>
                <a:sym typeface="+mn-lt"/>
              </a:rPr>
              <a:t>当然，这样一“定律”用在教育方面常常令人拍案叫绝。如果你想激励一个学生，你就不断地（当然也是适时地）对他说：“你行，你行，你真行。”那他便往往能做得比别人期望的更优秀、更卓越。慢慢地，这个学生会变得“行”起来。相反，要毁掉一个学生的意志，你就不断对他说：“你不行，你不行，你真笨！”这样，原本是“行”的学生，也会逐步地丧失信心，变得“不行”起来。</a:t>
            </a:r>
          </a:p>
        </p:txBody>
      </p:sp>
      <p:sp>
        <p:nvSpPr>
          <p:cNvPr id="41" name="文本框 40"/>
          <p:cNvSpPr txBox="1"/>
          <p:nvPr>
            <p:custDataLst>
              <p:tags r:id="rId4"/>
            </p:custDataLst>
          </p:nvPr>
        </p:nvSpPr>
        <p:spPr>
          <a:xfrm>
            <a:off x="424627" y="1465982"/>
            <a:ext cx="7924800" cy="468630"/>
          </a:xfrm>
          <a:prstGeom prst="rect">
            <a:avLst/>
          </a:prstGeom>
          <a:noFill/>
        </p:spPr>
        <p:txBody>
          <a:bodyPr wrap="square" lIns="76200" tIns="28575" rIns="47625" bIns="28575" rtlCol="0">
            <a:noAutofit/>
          </a:bodyPr>
          <a:lstStyle/>
          <a:p>
            <a:pPr marL="0" indent="0" algn="l">
              <a:lnSpc>
                <a:spcPct val="100000"/>
              </a:lnSpc>
              <a:spcBef>
                <a:spcPts val="0"/>
              </a:spcBef>
              <a:spcAft>
                <a:spcPts val="0"/>
              </a:spcAft>
              <a:buSzPct val="100000"/>
            </a:pPr>
            <a:r>
              <a:rPr lang="zh-CN" altLang="en-US" sz="2700" b="1" spc="300">
                <a:solidFill>
                  <a:srgbClr val="FFFFFF"/>
                </a:solidFill>
                <a:latin typeface="Arial" panose="020B0604020202020204" pitchFamily="34" charset="0"/>
                <a:ea typeface="微软雅黑" panose="020B0503020204020204" charset="-122"/>
              </a:rPr>
              <a:t>教育定律之二：说你行你就行</a:t>
            </a:r>
          </a:p>
        </p:txBody>
      </p:sp>
      <p:pic>
        <p:nvPicPr>
          <p:cNvPr id="9" name="图片 8"/>
          <p:cNvPicPr/>
          <p:nvPr>
            <p:custDataLst>
              <p:tags r:id="rId5"/>
            </p:custDataLst>
          </p:nvPr>
        </p:nvPicPr>
        <p:blipFill rotWithShape="1">
          <a:blip r:embed="rId8" cstate="print"/>
          <a:srcRect t="1902" b="1902"/>
          <a:stretch>
            <a:fillRect/>
          </a:stretch>
        </p:blipFill>
        <p:spPr>
          <a:xfrm>
            <a:off x="4815840" y="2328545"/>
            <a:ext cx="4319270" cy="236728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1" cstate="print">
            <a:alphaModFix amt="18000"/>
          </a:blip>
          <a:stretch>
            <a:fillRect/>
          </a:stretch>
        </a:blipFill>
        <a:effectLst/>
      </p:bgPr>
    </p:bg>
    <p:spTree>
      <p:nvGrpSpPr>
        <p:cNvPr id="1" name=""/>
        <p:cNvGrpSpPr/>
        <p:nvPr/>
      </p:nvGrpSpPr>
      <p:grpSpPr>
        <a:xfrm>
          <a:off x="0" y="0"/>
          <a:ext cx="0" cy="0"/>
          <a:chOff x="0" y="0"/>
          <a:chExt cx="0" cy="0"/>
        </a:xfrm>
      </p:grpSpPr>
      <p:sp>
        <p:nvSpPr>
          <p:cNvPr id="23" name="矩形 22"/>
          <p:cNvSpPr/>
          <p:nvPr>
            <p:custDataLst>
              <p:tags r:id="rId1"/>
            </p:custDataLst>
          </p:nvPr>
        </p:nvSpPr>
        <p:spPr>
          <a:xfrm>
            <a:off x="0" y="857250"/>
            <a:ext cx="9144000" cy="5143500"/>
          </a:xfrm>
          <a:prstGeom prst="rect">
            <a:avLst/>
          </a:prstGeom>
          <a:pattFill prst="dkDnDiag">
            <a:fgClr>
              <a:srgbClr val="000000">
                <a:lumMod val="75000"/>
                <a:lumOff val="25000"/>
              </a:srgbClr>
            </a:fgClr>
            <a:bgClr>
              <a:srgbClr val="000000">
                <a:lumMod val="85000"/>
                <a:lumOff val="15000"/>
              </a:srgbClr>
            </a:bgClr>
          </a:patt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29" name="矩形 28"/>
          <p:cNvSpPr/>
          <p:nvPr>
            <p:custDataLst>
              <p:tags r:id="rId2"/>
            </p:custDataLst>
          </p:nvPr>
        </p:nvSpPr>
        <p:spPr>
          <a:xfrm>
            <a:off x="57" y="857250"/>
            <a:ext cx="9146800" cy="5143500"/>
          </a:xfrm>
          <a:prstGeom prst="rect">
            <a:avLst/>
          </a:prstGeom>
          <a:solidFill>
            <a:schemeClr val="accent3">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54" name="平行四边形 53"/>
          <p:cNvSpPr/>
          <p:nvPr>
            <p:custDataLst>
              <p:tags r:id="rId3"/>
            </p:custDataLst>
          </p:nvPr>
        </p:nvSpPr>
        <p:spPr>
          <a:xfrm>
            <a:off x="5141790" y="857250"/>
            <a:ext cx="2414017" cy="5143500"/>
          </a:xfrm>
          <a:prstGeom prst="parallelogram">
            <a:avLst>
              <a:gd name="adj" fmla="val 93597"/>
            </a:avLst>
          </a:prstGeom>
          <a:solidFill>
            <a:srgbClr val="44546A">
              <a:lumMod val="20000"/>
              <a:lumOff val="80000"/>
              <a:alpha val="3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55" name="任意多边形: 形状 54"/>
          <p:cNvSpPr/>
          <p:nvPr>
            <p:custDataLst>
              <p:tags r:id="rId4"/>
            </p:custDataLst>
          </p:nvPr>
        </p:nvSpPr>
        <p:spPr>
          <a:xfrm>
            <a:off x="5854375" y="857250"/>
            <a:ext cx="3289625" cy="5143500"/>
          </a:xfrm>
          <a:custGeom>
            <a:avLst/>
            <a:gdLst>
              <a:gd name="connsiteX0" fmla="*/ 3006417 w 4386167"/>
              <a:gd name="connsiteY0" fmla="*/ 0 h 6858000"/>
              <a:gd name="connsiteX1" fmla="*/ 4386167 w 4386167"/>
              <a:gd name="connsiteY1" fmla="*/ 0 h 6858000"/>
              <a:gd name="connsiteX2" fmla="*/ 4386167 w 4386167"/>
              <a:gd name="connsiteY2" fmla="*/ 1798002 h 6858000"/>
              <a:gd name="connsiteX3" fmla="*/ 2167960 w 4386167"/>
              <a:gd name="connsiteY3" fmla="*/ 6858000 h 6858000"/>
              <a:gd name="connsiteX4" fmla="*/ 0 w 438616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167" h="6858000">
                <a:moveTo>
                  <a:pt x="3006417" y="0"/>
                </a:moveTo>
                <a:lnTo>
                  <a:pt x="4386167" y="0"/>
                </a:lnTo>
                <a:lnTo>
                  <a:pt x="4386167" y="1798002"/>
                </a:lnTo>
                <a:lnTo>
                  <a:pt x="2167960" y="6858000"/>
                </a:lnTo>
                <a:lnTo>
                  <a:pt x="0" y="6858000"/>
                </a:lnTo>
                <a:close/>
              </a:path>
            </a:pathLst>
          </a:custGeom>
          <a:solidFill>
            <a:srgbClr val="44546A">
              <a:lumMod val="20000"/>
              <a:lumOff val="80000"/>
              <a:alpha val="40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27" name="矩形 26"/>
          <p:cNvSpPr/>
          <p:nvPr>
            <p:custDataLst>
              <p:tags r:id="rId5"/>
            </p:custDataLst>
          </p:nvPr>
        </p:nvSpPr>
        <p:spPr>
          <a:xfrm>
            <a:off x="-1" y="2269191"/>
            <a:ext cx="9143999" cy="2944906"/>
          </a:xfrm>
          <a:prstGeom prst="rect">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3" name="文本框 2"/>
          <p:cNvSpPr txBox="1"/>
          <p:nvPr>
            <p:custDataLst>
              <p:tags r:id="rId6"/>
            </p:custDataLst>
          </p:nvPr>
        </p:nvSpPr>
        <p:spPr>
          <a:xfrm>
            <a:off x="337820" y="2520950"/>
            <a:ext cx="4965065" cy="2425700"/>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1800" b="1" dirty="0">
                <a:solidFill>
                  <a:schemeClr val="accent5">
                    <a:lumMod val="50000"/>
                  </a:schemeClr>
                </a:solidFill>
                <a:uFillTx/>
                <a:latin typeface="Arial" panose="020B0604020202020204" pitchFamily="34" charset="0"/>
                <a:ea typeface="微软雅黑" panose="020B0503020204020204" charset="-122"/>
                <a:sym typeface="+mn-lt"/>
              </a:rPr>
              <a:t>日本能力开发研究所所长坂本保之介先生在《提高记忆力的奥秘》一书中说过一段令人回味的话：“对于来我们研究所请教的人，</a:t>
            </a:r>
            <a:r>
              <a:rPr lang="zh-CN" altLang="en-US" sz="1800" b="1" dirty="0">
                <a:solidFill>
                  <a:schemeClr val="tx1"/>
                </a:solidFill>
                <a:effectLst>
                  <a:outerShdw blurRad="38100" dist="19050" dir="2700000" algn="tl" rotWithShape="0">
                    <a:schemeClr val="dk1">
                      <a:alpha val="40000"/>
                    </a:schemeClr>
                  </a:outerShdw>
                </a:effectLst>
                <a:uFillTx/>
                <a:latin typeface="Arial" panose="020B0604020202020204" pitchFamily="34" charset="0"/>
                <a:ea typeface="微软雅黑" panose="020B0503020204020204" charset="-122"/>
                <a:sym typeface="+mn-lt"/>
              </a:rPr>
              <a:t>我首先让他懂得自信心的重要性，要‘相信一定能记住’这样一种自信</a:t>
            </a:r>
            <a:r>
              <a:rPr lang="zh-CN" altLang="en-US" sz="1800" b="1" dirty="0">
                <a:solidFill>
                  <a:schemeClr val="accent5">
                    <a:lumMod val="50000"/>
                  </a:schemeClr>
                </a:solidFill>
                <a:uFillTx/>
                <a:latin typeface="Arial" panose="020B0604020202020204" pitchFamily="34" charset="0"/>
                <a:ea typeface="微软雅黑" panose="020B0503020204020204" charset="-122"/>
                <a:sym typeface="+mn-lt"/>
              </a:rPr>
              <a:t>。说来也怪，一旦来访者确实认识到这一点时，好像就在这一瞬间，他们的记忆力一下就提高了很多。”</a:t>
            </a:r>
          </a:p>
        </p:txBody>
      </p:sp>
      <p:sp>
        <p:nvSpPr>
          <p:cNvPr id="10" name="矩形 9"/>
          <p:cNvSpPr/>
          <p:nvPr>
            <p:custDataLst>
              <p:tags r:id="rId7"/>
            </p:custDataLst>
          </p:nvPr>
        </p:nvSpPr>
        <p:spPr>
          <a:xfrm>
            <a:off x="5662295" y="2520950"/>
            <a:ext cx="3347085" cy="2531745"/>
          </a:xfrm>
          <a:prstGeom prst="rect">
            <a:avLst/>
          </a:prstGeom>
          <a:pattFill prst="ltDnDiag">
            <a:fgClr>
              <a:srgbClr val="FFFFFF">
                <a:lumMod val="85000"/>
              </a:srgbClr>
            </a:fgClr>
            <a:bgClr>
              <a:srgbClr val="FFFFFF"/>
            </a:bgClr>
          </a:patt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pic>
        <p:nvPicPr>
          <p:cNvPr id="14" name="图片 13"/>
          <p:cNvPicPr/>
          <p:nvPr>
            <p:custDataLst>
              <p:tags r:id="rId8"/>
            </p:custDataLst>
          </p:nvPr>
        </p:nvPicPr>
        <p:blipFill rotWithShape="1">
          <a:blip r:embed="rId12" cstate="print"/>
          <a:srcRect l="3207" r="3207"/>
          <a:stretch>
            <a:fillRect/>
          </a:stretch>
        </p:blipFill>
        <p:spPr>
          <a:xfrm>
            <a:off x="5758815" y="2597150"/>
            <a:ext cx="3197860" cy="2349500"/>
          </a:xfrm>
          <a:prstGeom prst="rect">
            <a:avLst/>
          </a:prstGeom>
        </p:spPr>
      </p:pic>
      <p:sp>
        <p:nvSpPr>
          <p:cNvPr id="5" name="文本框 4"/>
          <p:cNvSpPr txBox="1"/>
          <p:nvPr>
            <p:custDataLst>
              <p:tags r:id="rId9"/>
            </p:custDataLst>
          </p:nvPr>
        </p:nvSpPr>
        <p:spPr>
          <a:xfrm>
            <a:off x="337661" y="1644015"/>
            <a:ext cx="5324475" cy="468630"/>
          </a:xfrm>
          <a:prstGeom prst="rect">
            <a:avLst/>
          </a:prstGeom>
          <a:noFill/>
        </p:spPr>
        <p:txBody>
          <a:bodyPr wrap="square" lIns="76200" tIns="28575" rIns="47625" bIns="28575" rtlCol="0">
            <a:noAutofit/>
          </a:bodyPr>
          <a:lstStyle/>
          <a:p>
            <a:pPr marL="0" indent="0" algn="l">
              <a:lnSpc>
                <a:spcPct val="100000"/>
              </a:lnSpc>
              <a:spcBef>
                <a:spcPts val="0"/>
              </a:spcBef>
              <a:spcAft>
                <a:spcPts val="0"/>
              </a:spcAft>
              <a:buSzPct val="100000"/>
            </a:pPr>
            <a:r>
              <a:rPr lang="zh-CN" altLang="en-US" sz="2700" b="1" spc="300">
                <a:solidFill>
                  <a:srgbClr val="FFFFFF"/>
                </a:solidFill>
                <a:latin typeface="Arial" panose="020B0604020202020204" pitchFamily="34" charset="0"/>
                <a:ea typeface="微软雅黑" panose="020B0503020204020204" charset="-122"/>
              </a:rPr>
              <a:t>教育定律之二：说你行你就行</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0" y="750156"/>
            <a:ext cx="9144000" cy="892834"/>
          </a:xfrm>
          <a:prstGeom prst="rect">
            <a:avLst/>
          </a:prstGeom>
          <a:solidFill>
            <a:schemeClr val="accent3">
              <a:lumMod val="75000"/>
            </a:schemeClr>
          </a:solidFill>
        </p:spPr>
        <p:style>
          <a:lnRef idx="2">
            <a:srgbClr val="FFCA00">
              <a:shade val="50000"/>
            </a:srgbClr>
          </a:lnRef>
          <a:fillRef idx="1">
            <a:srgbClr val="FFCA00"/>
          </a:fillRef>
          <a:effectRef idx="0">
            <a:srgbClr val="FFCA00"/>
          </a:effectRef>
          <a:fontRef idx="minor">
            <a:sysClr val="window" lastClr="FFFFFF"/>
          </a:fontRef>
        </p:style>
        <p:txBody>
          <a:bodyPr rtlCol="0" anchor="ctr"/>
          <a:lstStyle/>
          <a:p>
            <a:pPr algn="ctr"/>
            <a:endParaRPr lang="zh-CN" altLang="en-US" sz="1350"/>
          </a:p>
        </p:txBody>
      </p:sp>
      <p:pic>
        <p:nvPicPr>
          <p:cNvPr id="10" name="图片 9"/>
          <p:cNvPicPr>
            <a:picLocks noChangeAspect="1"/>
          </p:cNvPicPr>
          <p:nvPr>
            <p:custDataLst>
              <p:tags r:id="rId3"/>
            </p:custDataLst>
          </p:nvPr>
        </p:nvPicPr>
        <p:blipFill>
          <a:blip r:embed="rId9" cstate="print"/>
          <a:srcRect t="10019" b="10019"/>
          <a:stretch>
            <a:fillRect/>
          </a:stretch>
        </p:blipFill>
        <p:spPr>
          <a:xfrm>
            <a:off x="297261" y="4193096"/>
            <a:ext cx="2806025" cy="1869952"/>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图片 10"/>
          <p:cNvPicPr>
            <a:picLocks noChangeAspect="1"/>
          </p:cNvPicPr>
          <p:nvPr>
            <p:custDataLst>
              <p:tags r:id="rId4"/>
            </p:custDataLst>
          </p:nvPr>
        </p:nvPicPr>
        <p:blipFill>
          <a:blip r:embed="rId10" cstate="print"/>
          <a:srcRect l="892" r="892"/>
          <a:stretch>
            <a:fillRect/>
          </a:stretch>
        </p:blipFill>
        <p:spPr>
          <a:xfrm>
            <a:off x="297261" y="2157243"/>
            <a:ext cx="2806025" cy="1858991"/>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文本框 34"/>
          <p:cNvSpPr txBox="1"/>
          <p:nvPr>
            <p:custDataLst>
              <p:tags r:id="rId5"/>
            </p:custDataLst>
          </p:nvPr>
        </p:nvSpPr>
        <p:spPr>
          <a:xfrm>
            <a:off x="3318510" y="2223770"/>
            <a:ext cx="5601335" cy="3839210"/>
          </a:xfrm>
          <a:prstGeom prst="rect">
            <a:avLst/>
          </a:prstGeom>
          <a:noFill/>
        </p:spPr>
        <p:txBody>
          <a:bodyPr wrap="square" rtlCol="0" anchor="ctr">
            <a:noAutofit/>
          </a:bodyPr>
          <a:lstStyle/>
          <a:p>
            <a:pPr marL="0" lvl="0" indent="0" algn="l">
              <a:lnSpc>
                <a:spcPct val="130000"/>
              </a:lnSpc>
              <a:spcBef>
                <a:spcPts val="0"/>
              </a:spcBef>
              <a:spcAft>
                <a:spcPts val="0"/>
              </a:spcAft>
              <a:buSzPct val="100000"/>
            </a:pPr>
            <a:r>
              <a:rPr lang="zh-CN" altLang="en-US" sz="2400" b="1">
                <a:solidFill>
                  <a:schemeClr val="accent5">
                    <a:lumMod val="50000"/>
                  </a:schemeClr>
                </a:solidFill>
                <a:sym typeface="+mn-lt"/>
              </a:rPr>
              <a:t>其实，</a:t>
            </a:r>
            <a:r>
              <a:rPr lang="zh-CN" altLang="en-US" sz="2400" b="1">
                <a:solidFill>
                  <a:schemeClr val="tx1"/>
                </a:solidFill>
                <a:effectLst>
                  <a:outerShdw blurRad="38100" dist="19050" dir="2700000" algn="tl" rotWithShape="0">
                    <a:schemeClr val="dk1">
                      <a:alpha val="40000"/>
                    </a:schemeClr>
                  </a:outerShdw>
                </a:effectLst>
                <a:sym typeface="+mn-lt"/>
              </a:rPr>
              <a:t>自信心不仅是提高记忆力的诀窍，也是成才的先导</a:t>
            </a:r>
            <a:r>
              <a:rPr lang="zh-CN" altLang="en-US" sz="2400" b="1">
                <a:solidFill>
                  <a:schemeClr val="accent5">
                    <a:lumMod val="50000"/>
                  </a:schemeClr>
                </a:solidFill>
                <a:sym typeface="+mn-lt"/>
              </a:rPr>
              <a:t>。自信心是人生重要的精神支柱，是人们行为的内在动力。只有自信，才能使人自强不息，不达目的不罢休，几乎每个成功者都具有自信心这个最重要的法宝；而自卑，只会使人自暴自弃，畏首畏尾，多愁善感，无所追求，从而失却成功的希望。</a:t>
            </a:r>
          </a:p>
        </p:txBody>
      </p:sp>
      <p:sp>
        <p:nvSpPr>
          <p:cNvPr id="13" name="文本框 12"/>
          <p:cNvSpPr txBox="1"/>
          <p:nvPr>
            <p:custDataLst>
              <p:tags r:id="rId6"/>
            </p:custDataLst>
          </p:nvPr>
        </p:nvSpPr>
        <p:spPr>
          <a:xfrm>
            <a:off x="629841" y="936456"/>
            <a:ext cx="7886700" cy="553500"/>
          </a:xfrm>
          <a:prstGeom prst="rect">
            <a:avLst/>
          </a:prstGeom>
        </p:spPr>
        <p:txBody>
          <a:bodyPr vert="horz" lIns="68580" tIns="34290" rIns="68580" bIns="34290" rtlCol="0" anchor="ctr">
            <a:normAutofit/>
          </a:bodyPr>
          <a:lstStyle>
            <a:lvl1pPr>
              <a:lnSpc>
                <a:spcPct val="90000"/>
              </a:lnSpc>
              <a:spcBef>
                <a:spcPct val="0"/>
              </a:spcBef>
              <a:buNone/>
              <a:defRPr sz="4400">
                <a:solidFill>
                  <a:sysClr val="window" lastClr="FFFFFF"/>
                </a:solidFill>
                <a:latin typeface="Arial" panose="020B0604020202020204" pitchFamily="34" charset="0"/>
                <a:ea typeface="+mn-ea"/>
                <a:cs typeface="+mn-ea"/>
              </a:defRPr>
            </a:lvl1pPr>
          </a:lstStyle>
          <a:p>
            <a:pPr marL="0" indent="0" algn="l">
              <a:lnSpc>
                <a:spcPct val="90000"/>
              </a:lnSpc>
              <a:spcBef>
                <a:spcPts val="0"/>
              </a:spcBef>
              <a:spcAft>
                <a:spcPts val="0"/>
              </a:spcAft>
              <a:buSzPct val="100000"/>
            </a:pPr>
            <a:r>
              <a:rPr lang="zh-CN" altLang="en-US" sz="3300">
                <a:sym typeface="+mn-ea"/>
              </a:rPr>
              <a:t>教育定律之二：说你行你就行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18000"/>
          </a:blip>
          <a:stretch>
            <a:fillRect/>
          </a:stretch>
        </a:blipFill>
        <a:effectLst/>
      </p:bgPr>
    </p:bg>
    <p:spTree>
      <p:nvGrpSpPr>
        <p:cNvPr id="1" name=""/>
        <p:cNvGrpSpPr/>
        <p:nvPr/>
      </p:nvGrpSpPr>
      <p:grpSpPr>
        <a:xfrm>
          <a:off x="0" y="0"/>
          <a:ext cx="0" cy="0"/>
          <a:chOff x="0" y="0"/>
          <a:chExt cx="0" cy="0"/>
        </a:xfrm>
      </p:grpSpPr>
      <p:pic>
        <p:nvPicPr>
          <p:cNvPr id="13316" name="Picture 4"/>
          <p:cNvPicPr>
            <a:picLocks noChangeAspect="1" noChangeArrowheads="1"/>
          </p:cNvPicPr>
          <p:nvPr>
            <p:custDataLst>
              <p:tags r:id="rId2"/>
            </p:custDataLst>
          </p:nvPr>
        </p:nvPicPr>
        <p:blipFill>
          <a:blip r:embed="rId10" cstate="print"/>
          <a:srcRect l="8427" r="8427"/>
          <a:stretch>
            <a:fillRect/>
          </a:stretch>
        </p:blipFill>
        <p:spPr bwMode="auto">
          <a:xfrm>
            <a:off x="3238393" y="1744609"/>
            <a:ext cx="2665037" cy="26650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3317" name="Rectangle 5"/>
          <p:cNvSpPr>
            <a:spLocks noChangeArrowheads="1"/>
          </p:cNvSpPr>
          <p:nvPr>
            <p:custDataLst>
              <p:tags r:id="rId3"/>
            </p:custDataLst>
          </p:nvPr>
        </p:nvSpPr>
        <p:spPr bwMode="auto">
          <a:xfrm>
            <a:off x="475455" y="1744609"/>
            <a:ext cx="2662863" cy="2665040"/>
          </a:xfrm>
          <a:prstGeom prst="rect">
            <a:avLst/>
          </a:prstGeom>
          <a:solidFill>
            <a:schemeClr val="accent3">
              <a:lumMod val="75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67628" tIns="35243" rIns="67628" bIns="35243" anchor="ctr">
            <a:noAutofit/>
          </a:bodyPr>
          <a:lstStyle>
            <a:lvl1pPr>
              <a:defRPr>
                <a:solidFill>
                  <a:srgbClr val="FF425D"/>
                </a:solidFill>
                <a:latin typeface="Arial" panose="020B0604020202020204" pitchFamily="34" charset="0"/>
                <a:ea typeface="宋体" panose="02010600030101010101" pitchFamily="2" charset="-122"/>
              </a:defRPr>
            </a:lvl1pPr>
            <a:lvl2pPr marL="742950" indent="-285750">
              <a:defRPr>
                <a:solidFill>
                  <a:srgbClr val="FF425D"/>
                </a:solidFill>
                <a:latin typeface="Arial" panose="020B0604020202020204" pitchFamily="34" charset="0"/>
                <a:ea typeface="宋体" panose="02010600030101010101" pitchFamily="2" charset="-122"/>
              </a:defRPr>
            </a:lvl2pPr>
            <a:lvl3pPr marL="1143000" indent="-228600">
              <a:defRPr>
                <a:solidFill>
                  <a:srgbClr val="FF425D"/>
                </a:solidFill>
                <a:latin typeface="Arial" panose="020B0604020202020204" pitchFamily="34" charset="0"/>
                <a:ea typeface="宋体" panose="02010600030101010101" pitchFamily="2" charset="-122"/>
              </a:defRPr>
            </a:lvl3pPr>
            <a:lvl4pPr marL="1600200" indent="-228600">
              <a:defRPr>
                <a:solidFill>
                  <a:srgbClr val="FF425D"/>
                </a:solidFill>
                <a:latin typeface="Arial" panose="020B0604020202020204" pitchFamily="34" charset="0"/>
                <a:ea typeface="宋体" panose="02010600030101010101" pitchFamily="2" charset="-122"/>
              </a:defRPr>
            </a:lvl4pPr>
            <a:lvl5pPr marL="2057400" indent="-228600">
              <a:defRPr>
                <a:solidFill>
                  <a:srgbClr val="FF425D"/>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rgbClr val="FF425D"/>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rgbClr val="FF425D"/>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rgbClr val="FF425D"/>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rgbClr val="FF425D"/>
                </a:solidFill>
                <a:latin typeface="Arial" panose="020B0604020202020204" pitchFamily="34" charset="0"/>
                <a:ea typeface="宋体" panose="02010600030101010101" pitchFamily="2" charset="-122"/>
              </a:defRPr>
            </a:lvl9pPr>
          </a:lstStyle>
          <a:p>
            <a:pPr marL="0" lvl="0" indent="0" algn="ctr">
              <a:lnSpc>
                <a:spcPct val="94000"/>
              </a:lnSpc>
              <a:spcBef>
                <a:spcPts val="0"/>
              </a:spcBef>
              <a:spcAft>
                <a:spcPts val="0"/>
              </a:spcAft>
              <a:buSzPct val="100000"/>
            </a:pPr>
            <a:r>
              <a:rPr lang="zh-CN" altLang="en-US" sz="4800" smtClean="0">
                <a:solidFill>
                  <a:srgbClr val="FFFFFF"/>
                </a:solidFill>
                <a:latin typeface="Arial" panose="020B0604020202020204" pitchFamily="34" charset="0"/>
                <a:ea typeface="+mn-ea"/>
                <a:sym typeface="+mn-lt"/>
              </a:rPr>
              <a:t>请记住</a:t>
            </a:r>
          </a:p>
          <a:p>
            <a:pPr marL="0" lvl="0" indent="0" algn="ctr">
              <a:lnSpc>
                <a:spcPct val="94000"/>
              </a:lnSpc>
              <a:spcBef>
                <a:spcPts val="0"/>
              </a:spcBef>
              <a:spcAft>
                <a:spcPts val="0"/>
              </a:spcAft>
              <a:buSzPct val="100000"/>
            </a:pPr>
            <a:r>
              <a:rPr lang="zh-CN" altLang="en-US" sz="4800" smtClean="0">
                <a:solidFill>
                  <a:srgbClr val="FFFFFF"/>
                </a:solidFill>
                <a:latin typeface="Arial" panose="020B0604020202020204" pitchFamily="34" charset="0"/>
                <a:ea typeface="+mn-ea"/>
                <a:sym typeface="+mn-lt"/>
              </a:rPr>
              <a:t>你能行</a:t>
            </a:r>
          </a:p>
          <a:p>
            <a:pPr marL="0" lvl="0" indent="0" algn="ctr">
              <a:lnSpc>
                <a:spcPct val="94000"/>
              </a:lnSpc>
              <a:spcBef>
                <a:spcPts val="0"/>
              </a:spcBef>
              <a:spcAft>
                <a:spcPts val="0"/>
              </a:spcAft>
              <a:buSzPct val="100000"/>
            </a:pPr>
            <a:r>
              <a:rPr lang="zh-CN" altLang="en-US" sz="4800" smtClean="0">
                <a:solidFill>
                  <a:srgbClr val="FFFFFF"/>
                </a:solidFill>
                <a:latin typeface="Arial" panose="020B0604020202020204" pitchFamily="34" charset="0"/>
                <a:ea typeface="+mn-ea"/>
                <a:sym typeface="+mn-lt"/>
              </a:rPr>
              <a:t>我能行</a:t>
            </a:r>
          </a:p>
        </p:txBody>
      </p:sp>
      <p:pic>
        <p:nvPicPr>
          <p:cNvPr id="13318" name="Picture 6"/>
          <p:cNvPicPr>
            <a:picLocks noChangeAspect="1" noChangeArrowheads="1"/>
          </p:cNvPicPr>
          <p:nvPr>
            <p:custDataLst>
              <p:tags r:id="rId4"/>
            </p:custDataLst>
          </p:nvPr>
        </p:nvPicPr>
        <p:blipFill>
          <a:blip r:embed="rId11" cstate="print"/>
          <a:srcRect l="20004" r="20004"/>
          <a:stretch>
            <a:fillRect/>
          </a:stretch>
        </p:blipFill>
        <p:spPr bwMode="auto">
          <a:xfrm>
            <a:off x="6003505" y="1744609"/>
            <a:ext cx="2665040" cy="26650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 name="文本框 4"/>
          <p:cNvSpPr txBox="1"/>
          <p:nvPr>
            <p:custDataLst>
              <p:tags r:id="rId5"/>
            </p:custDataLst>
          </p:nvPr>
        </p:nvSpPr>
        <p:spPr>
          <a:xfrm>
            <a:off x="299720" y="4409440"/>
            <a:ext cx="8702040" cy="2296795"/>
          </a:xfrm>
          <a:prstGeom prst="rect">
            <a:avLst/>
          </a:prstGeom>
          <a:noFill/>
          <a:ln>
            <a:noFill/>
          </a:ln>
          <a:effectLst/>
          <a:extLst>
            <a:ext uri="{909E8E84-426E-40DD-AFC4-6F175D3DCCD1}">
              <a14:hiddenFill xmlns:a14="http://schemas.microsoft.com/office/drawing/2010/main" xmlns="">
                <a:solidFill>
                  <a:srgbClr val="5CA7BA"/>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7628" tIns="35243" rIns="67628" bIns="35243" numCol="1" anchor="t" anchorCtr="0" compatLnSpc="1">
            <a:noAutofit/>
          </a:bodyPr>
          <a:lstStyle>
            <a:defPPr>
              <a:defRPr lang="zh-CN"/>
            </a:defPPr>
            <a:lvl1pPr marL="5080" indent="-5080" fontAlgn="base">
              <a:lnSpc>
                <a:spcPct val="120000"/>
              </a:lnSpc>
              <a:spcBef>
                <a:spcPct val="20000"/>
              </a:spcBef>
              <a:spcAft>
                <a:spcPct val="0"/>
              </a:spcAft>
              <a:buNone/>
              <a:defRPr sz="1500">
                <a:solidFill>
                  <a:srgbClr val="808080"/>
                </a:solidFill>
              </a:defRPr>
            </a:lvl1pPr>
            <a:lvl2pPr marL="742950" indent="-285750" fontAlgn="base">
              <a:spcBef>
                <a:spcPct val="20000"/>
              </a:spcBef>
              <a:spcAft>
                <a:spcPct val="0"/>
              </a:spcAft>
              <a:buChar char="–"/>
              <a:defRPr sz="2800">
                <a:solidFill>
                  <a:srgbClr val="FF425D"/>
                </a:solidFill>
                <a:latin typeface="Arial" panose="020B0604020202020204" pitchFamily="34" charset="0"/>
                <a:ea typeface="黑体" panose="02010609060101010101" pitchFamily="49" charset="-122"/>
              </a:defRPr>
            </a:lvl2pPr>
            <a:lvl3pPr marL="1143000" indent="-228600" fontAlgn="base">
              <a:spcBef>
                <a:spcPct val="20000"/>
              </a:spcBef>
              <a:spcAft>
                <a:spcPct val="0"/>
              </a:spcAft>
              <a:buChar char="•"/>
              <a:defRPr sz="2400">
                <a:solidFill>
                  <a:srgbClr val="FF425D"/>
                </a:solidFill>
                <a:latin typeface="Arial" panose="020B0604020202020204" pitchFamily="34" charset="0"/>
                <a:ea typeface="黑体" panose="02010609060101010101" pitchFamily="49" charset="-122"/>
              </a:defRPr>
            </a:lvl3pPr>
            <a:lvl4pPr marL="1600200" indent="-228600" fontAlgn="base">
              <a:spcBef>
                <a:spcPct val="20000"/>
              </a:spcBef>
              <a:spcAft>
                <a:spcPct val="0"/>
              </a:spcAft>
              <a:buChar char="–"/>
              <a:defRPr sz="2000">
                <a:solidFill>
                  <a:srgbClr val="FF425D"/>
                </a:solidFill>
                <a:latin typeface="Arial" panose="020B0604020202020204" pitchFamily="34" charset="0"/>
                <a:ea typeface="黑体" panose="02010609060101010101" pitchFamily="49" charset="-122"/>
              </a:defRPr>
            </a:lvl4pPr>
            <a:lvl5pPr marL="2057400" indent="-228600" fontAlgn="base">
              <a:spcBef>
                <a:spcPct val="20000"/>
              </a:spcBef>
              <a:spcAft>
                <a:spcPct val="0"/>
              </a:spcAft>
              <a:buChar char="»"/>
              <a:defRPr sz="2000">
                <a:solidFill>
                  <a:srgbClr val="FF425D"/>
                </a:solidFill>
                <a:latin typeface="Arial" panose="020B0604020202020204" pitchFamily="34" charset="0"/>
                <a:ea typeface="黑体" panose="02010609060101010101" pitchFamily="49"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5080" lvl="0" indent="-5080" algn="l">
              <a:lnSpc>
                <a:spcPct val="120000"/>
              </a:lnSpc>
              <a:spcBef>
                <a:spcPts val="100"/>
              </a:spcBef>
              <a:spcAft>
                <a:spcPts val="0"/>
              </a:spcAft>
              <a:buSzPct val="100000"/>
            </a:pPr>
            <a:r>
              <a:rPr lang="zh-CN" altLang="en-US" sz="2200" b="1" smtClean="0">
                <a:solidFill>
                  <a:schemeClr val="accent5">
                    <a:lumMod val="50000"/>
                  </a:schemeClr>
                </a:solidFill>
                <a:sym typeface="+mn-lt"/>
              </a:rPr>
              <a:t>心理学的研究表明：人的智力呈正态分布，真正的天才和白痴都是很少的，只占1%左右，我们大多数的“芸芸众生”，在智力上的差异是不大的。只要不是白痴，</a:t>
            </a:r>
            <a:r>
              <a:rPr lang="zh-CN" altLang="en-US" sz="2200" b="1" smtClean="0">
                <a:solidFill>
                  <a:schemeClr val="tx1"/>
                </a:solidFill>
                <a:effectLst>
                  <a:outerShdw blurRad="38100" dist="19050" dir="2700000" algn="tl" rotWithShape="0">
                    <a:schemeClr val="dk1">
                      <a:alpha val="40000"/>
                    </a:schemeClr>
                  </a:outerShdw>
                </a:effectLst>
                <a:sym typeface="+mn-lt"/>
              </a:rPr>
              <a:t>我们每个人的成功概率几乎是相同的，只要选准目标，奋力拼搏，每个人都可以有所作为，有所成就</a:t>
            </a:r>
            <a:r>
              <a:rPr lang="zh-CN" altLang="en-US" sz="2200" b="1" smtClean="0">
                <a:solidFill>
                  <a:schemeClr val="accent5">
                    <a:lumMod val="50000"/>
                  </a:schemeClr>
                </a:solidFill>
                <a:sym typeface="+mn-lt"/>
              </a:rPr>
              <a:t>。明了这个道理，我们还有什么理由不树立自信心呢？</a:t>
            </a:r>
          </a:p>
        </p:txBody>
      </p:sp>
      <p:sp>
        <p:nvSpPr>
          <p:cNvPr id="6" name="矩形 5"/>
          <p:cNvSpPr/>
          <p:nvPr>
            <p:custDataLst>
              <p:tags r:id="rId6"/>
            </p:custDataLst>
          </p:nvPr>
        </p:nvSpPr>
        <p:spPr>
          <a:xfrm>
            <a:off x="0" y="750156"/>
            <a:ext cx="9144000" cy="892834"/>
          </a:xfrm>
          <a:prstGeom prst="rect">
            <a:avLst/>
          </a:prstGeom>
          <a:solidFill>
            <a:schemeClr val="accent3">
              <a:lumMod val="75000"/>
            </a:schemeClr>
          </a:solidFill>
        </p:spPr>
        <p:style>
          <a:lnRef idx="2">
            <a:srgbClr val="FFCA00">
              <a:shade val="50000"/>
            </a:srgbClr>
          </a:lnRef>
          <a:fillRef idx="1">
            <a:srgbClr val="FFCA00"/>
          </a:fillRef>
          <a:effectRef idx="0">
            <a:srgbClr val="FFCA00"/>
          </a:effectRef>
          <a:fontRef idx="minor">
            <a:sysClr val="window" lastClr="FFFFFF"/>
          </a:fontRef>
        </p:style>
        <p:txBody>
          <a:bodyPr rtlCol="0" anchor="ctr"/>
          <a:lstStyle/>
          <a:p>
            <a:pPr algn="ctr"/>
            <a:endParaRPr lang="zh-CN" altLang="en-US" sz="1350"/>
          </a:p>
        </p:txBody>
      </p:sp>
      <p:sp>
        <p:nvSpPr>
          <p:cNvPr id="8" name="文本框 7"/>
          <p:cNvSpPr txBox="1"/>
          <p:nvPr>
            <p:custDataLst>
              <p:tags r:id="rId7"/>
            </p:custDataLst>
          </p:nvPr>
        </p:nvSpPr>
        <p:spPr>
          <a:xfrm>
            <a:off x="629841" y="936456"/>
            <a:ext cx="7886700" cy="553500"/>
          </a:xfrm>
          <a:prstGeom prst="rect">
            <a:avLst/>
          </a:prstGeom>
        </p:spPr>
        <p:txBody>
          <a:bodyPr vert="horz" lIns="68580" tIns="34290" rIns="68580" bIns="34290" rtlCol="0" anchor="ctr">
            <a:normAutofit fontScale="97500"/>
          </a:bodyPr>
          <a:lstStyle>
            <a:lvl1pPr>
              <a:lnSpc>
                <a:spcPct val="90000"/>
              </a:lnSpc>
              <a:spcBef>
                <a:spcPct val="0"/>
              </a:spcBef>
              <a:buNone/>
              <a:defRPr sz="4400">
                <a:solidFill>
                  <a:sysClr val="window" lastClr="FFFFFF"/>
                </a:solidFill>
                <a:latin typeface="Arial" panose="020B0604020202020204" pitchFamily="34" charset="0"/>
                <a:ea typeface="+mn-ea"/>
                <a:cs typeface="+mn-ea"/>
              </a:defRPr>
            </a:lvl1pPr>
          </a:lstStyle>
          <a:p>
            <a:pPr marL="0" indent="0" algn="l">
              <a:lnSpc>
                <a:spcPct val="90000"/>
              </a:lnSpc>
              <a:spcBef>
                <a:spcPts val="0"/>
              </a:spcBef>
              <a:spcAft>
                <a:spcPts val="0"/>
              </a:spcAft>
              <a:buSzPct val="100000"/>
            </a:pPr>
            <a:r>
              <a:rPr lang="zh-CN" altLang="en-US" sz="3300">
                <a:sym typeface="+mn-ea"/>
              </a:rPr>
              <a:t>教育定律之二：说你行你就行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教育定律之三：体罚近乎无能</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0" cstate="print">
            <a:alphaModFix amt="22000"/>
          </a:blip>
          <a:stretch>
            <a:fillRect/>
          </a:stretch>
        </a:blipFill>
        <a:effectLst/>
      </p:bgPr>
    </p:bg>
    <p:spTree>
      <p:nvGrpSpPr>
        <p:cNvPr id="1" name=""/>
        <p:cNvGrpSpPr/>
        <p:nvPr/>
      </p:nvGrpSpPr>
      <p:grpSpPr>
        <a:xfrm>
          <a:off x="0" y="0"/>
          <a:ext cx="0" cy="0"/>
          <a:chOff x="0" y="0"/>
          <a:chExt cx="0" cy="0"/>
        </a:xfrm>
      </p:grpSpPr>
      <p:sp>
        <p:nvSpPr>
          <p:cNvPr id="8" name="矩形 57"/>
          <p:cNvSpPr>
            <a:spLocks noChangeArrowheads="1"/>
          </p:cNvSpPr>
          <p:nvPr>
            <p:custDataLst>
              <p:tags r:id="rId1"/>
            </p:custDataLst>
          </p:nvPr>
        </p:nvSpPr>
        <p:spPr bwMode="auto">
          <a:xfrm>
            <a:off x="753745" y="1137285"/>
            <a:ext cx="7586345" cy="1456690"/>
          </a:xfrm>
          <a:prstGeom prst="rect">
            <a:avLst/>
          </a:prstGeom>
          <a:solidFill>
            <a:schemeClr val="accent2"/>
          </a:solidFill>
          <a:ln>
            <a:noFill/>
          </a:ln>
        </p:spPr>
        <p:txBody>
          <a:bodyPr wrap="square" anchor="t">
            <a:normAutofit/>
          </a:bodyPr>
          <a:lstStyle/>
          <a:p>
            <a:pPr algn="ctr">
              <a:lnSpc>
                <a:spcPct val="150000"/>
              </a:lnSpc>
            </a:pPr>
            <a:endParaRPr lang="en-US" altLang="zh-CN" sz="900" b="1" dirty="0">
              <a:solidFill>
                <a:schemeClr val="bg1"/>
              </a:solidFill>
              <a:latin typeface="微软雅黑" panose="020B0503020204020204" charset="-122"/>
              <a:ea typeface="微软雅黑" panose="020B0503020204020204" charset="-122"/>
            </a:endParaRPr>
          </a:p>
        </p:txBody>
      </p:sp>
      <p:sp>
        <p:nvSpPr>
          <p:cNvPr id="9" name="文本框 2"/>
          <p:cNvSpPr txBox="1"/>
          <p:nvPr>
            <p:custDataLst>
              <p:tags r:id="rId2"/>
            </p:custDataLst>
          </p:nvPr>
        </p:nvSpPr>
        <p:spPr>
          <a:xfrm>
            <a:off x="749935" y="4926965"/>
            <a:ext cx="3324225" cy="1315085"/>
          </a:xfrm>
          <a:prstGeom prst="rect">
            <a:avLst/>
          </a:prstGeom>
          <a:solidFill>
            <a:schemeClr val="accent1">
              <a:alpha val="45000"/>
            </a:schemeClr>
          </a:solidFill>
          <a:ln w="9525">
            <a:noFill/>
          </a:ln>
        </p:spPr>
        <p:txBody>
          <a:bodyPr wrap="square" lIns="67500" tIns="35100" rIns="67500" bIns="35100">
            <a:noAutofit/>
          </a:bodyPr>
          <a:lstStyle/>
          <a:p>
            <a:pPr marL="0" indent="0" algn="ctr" fontAlgn="base">
              <a:lnSpc>
                <a:spcPct val="150000"/>
              </a:lnSpc>
              <a:spcBef>
                <a:spcPts val="0"/>
              </a:spcBef>
              <a:spcAft>
                <a:spcPts val="0"/>
              </a:spcAft>
              <a:buSzPct val="100000"/>
              <a:defRPr/>
            </a:pPr>
            <a:r>
              <a:rPr kumimoji="0" lang="zh-CN" altLang="en-US" sz="2400" b="1" i="0" kern="1200" cap="none" spc="0" normalizeH="0" noProof="1">
                <a:ln>
                  <a:noFill/>
                </a:ln>
                <a:solidFill>
                  <a:srgbClr val="000000">
                    <a:lumMod val="85000"/>
                    <a:lumOff val="15000"/>
                  </a:srgbClr>
                </a:solidFill>
                <a:effectLst/>
                <a:sym typeface="+mn-lt"/>
              </a:rPr>
              <a:t>奖励是一种阳性强化，分赞许、表扬、嘉奖等。</a:t>
            </a:r>
          </a:p>
        </p:txBody>
      </p:sp>
      <p:sp>
        <p:nvSpPr>
          <p:cNvPr id="10" name="文本框 2"/>
          <p:cNvSpPr txBox="1"/>
          <p:nvPr>
            <p:custDataLst>
              <p:tags r:id="rId3"/>
            </p:custDataLst>
          </p:nvPr>
        </p:nvSpPr>
        <p:spPr>
          <a:xfrm>
            <a:off x="5019040" y="4515485"/>
            <a:ext cx="3321050" cy="1726565"/>
          </a:xfrm>
          <a:prstGeom prst="rect">
            <a:avLst/>
          </a:prstGeom>
          <a:solidFill>
            <a:schemeClr val="accent1">
              <a:alpha val="45000"/>
            </a:schemeClr>
          </a:solidFill>
          <a:ln w="9525">
            <a:noFill/>
          </a:ln>
        </p:spPr>
        <p:txBody>
          <a:bodyPr wrap="square" lIns="67500" tIns="35100" rIns="67500" bIns="35100">
            <a:noAutofit/>
          </a:bodyPr>
          <a:lstStyle/>
          <a:p>
            <a:pPr marL="0" indent="0" algn="l" fontAlgn="base">
              <a:lnSpc>
                <a:spcPct val="100000"/>
              </a:lnSpc>
              <a:spcBef>
                <a:spcPts val="0"/>
              </a:spcBef>
              <a:spcAft>
                <a:spcPts val="0"/>
              </a:spcAft>
              <a:buSzPct val="100000"/>
              <a:defRPr/>
            </a:pPr>
            <a:r>
              <a:rPr kumimoji="0" lang="zh-CN" altLang="en-US" sz="2400" b="1" i="0" kern="1200" cap="none" spc="0" normalizeH="0" noProof="1">
                <a:ln>
                  <a:noFill/>
                </a:ln>
                <a:solidFill>
                  <a:srgbClr val="000000">
                    <a:lumMod val="85000"/>
                    <a:lumOff val="15000"/>
                  </a:srgbClr>
                </a:solidFill>
                <a:effectLst/>
                <a:sym typeface="+mn-lt"/>
              </a:rPr>
              <a:t>惩罚是一种阴性强化，分批评、体罚、劝告、记过、留校察看、勒令退学、开除等。</a:t>
            </a:r>
          </a:p>
        </p:txBody>
      </p:sp>
      <p:pic>
        <p:nvPicPr>
          <p:cNvPr id="11" name="图片 10"/>
          <p:cNvPicPr>
            <a:picLocks noChangeAspect="1"/>
          </p:cNvPicPr>
          <p:nvPr>
            <p:custDataLst>
              <p:tags r:id="rId4"/>
            </p:custDataLst>
          </p:nvPr>
        </p:nvPicPr>
        <p:blipFill rotWithShape="1">
          <a:blip r:embed="rId11" cstate="print"/>
          <a:srcRect t="14093" b="14093"/>
          <a:stretch>
            <a:fillRect/>
          </a:stretch>
        </p:blipFill>
        <p:spPr>
          <a:xfrm>
            <a:off x="5018786" y="2768328"/>
            <a:ext cx="3320764" cy="1602376"/>
          </a:xfrm>
          <a:prstGeom prst="rect">
            <a:avLst/>
          </a:prstGeom>
        </p:spPr>
      </p:pic>
      <p:pic>
        <p:nvPicPr>
          <p:cNvPr id="12" name="图片 11"/>
          <p:cNvPicPr>
            <a:picLocks noChangeAspect="1"/>
          </p:cNvPicPr>
          <p:nvPr>
            <p:custDataLst>
              <p:tags r:id="rId5"/>
            </p:custDataLst>
          </p:nvPr>
        </p:nvPicPr>
        <p:blipFill rotWithShape="1">
          <a:blip r:embed="rId12" cstate="print"/>
          <a:srcRect t="13729" b="13729"/>
          <a:stretch>
            <a:fillRect/>
          </a:stretch>
        </p:blipFill>
        <p:spPr>
          <a:xfrm>
            <a:off x="753745" y="2768600"/>
            <a:ext cx="3320415" cy="1983740"/>
          </a:xfrm>
          <a:prstGeom prst="rect">
            <a:avLst/>
          </a:prstGeom>
        </p:spPr>
      </p:pic>
      <p:cxnSp>
        <p:nvCxnSpPr>
          <p:cNvPr id="15" name="Straight Connector 99"/>
          <p:cNvCxnSpPr/>
          <p:nvPr>
            <p:custDataLst>
              <p:tags r:id="rId6"/>
            </p:custDataLst>
          </p:nvPr>
        </p:nvCxnSpPr>
        <p:spPr>
          <a:xfrm>
            <a:off x="4557032" y="2768574"/>
            <a:ext cx="0" cy="2568602"/>
          </a:xfrm>
          <a:prstGeom prst="line">
            <a:avLst/>
          </a:prstGeom>
          <a:ln w="635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7"/>
            </p:custDataLst>
          </p:nvPr>
        </p:nvSpPr>
        <p:spPr>
          <a:xfrm>
            <a:off x="750165" y="290204"/>
            <a:ext cx="7590399" cy="484748"/>
          </a:xfrm>
          <a:prstGeom prst="rect">
            <a:avLst/>
          </a:prstGeom>
        </p:spPr>
        <p:txBody>
          <a:bodyPr wrap="square" lIns="67500" tIns="35100" rIns="67500" bIns="35100">
            <a:scene3d>
              <a:camera prst="orthographicFront"/>
              <a:lightRig rig="threePt" dir="t"/>
            </a:scene3d>
          </a:bodyPr>
          <a:lstStyle>
            <a:defPPr>
              <a:defRPr lang="zh-CN"/>
            </a:defPPr>
            <a:lvl1pPr algn="ctr">
              <a:defRPr sz="3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sz="3600" b="1">
                <a:solidFill>
                  <a:schemeClr val="accent2">
                    <a:lumMod val="50000"/>
                  </a:schemeClr>
                </a:solidFill>
                <a:effectLst>
                  <a:outerShdw blurRad="38100" dist="25400" dir="5400000" algn="ctr" rotWithShape="0">
                    <a:srgbClr val="6E747A">
                      <a:alpha val="43000"/>
                    </a:srgbClr>
                  </a:outerShdw>
                </a:effectLst>
                <a:cs typeface="+mj-cs"/>
              </a:rPr>
              <a:t>教育定律之三：体罚近乎无能</a:t>
            </a:r>
          </a:p>
        </p:txBody>
      </p:sp>
      <p:sp>
        <p:nvSpPr>
          <p:cNvPr id="17" name="文本框 16"/>
          <p:cNvSpPr txBox="1"/>
          <p:nvPr>
            <p:custDataLst>
              <p:tags r:id="rId8"/>
            </p:custDataLst>
          </p:nvPr>
        </p:nvSpPr>
        <p:spPr>
          <a:xfrm>
            <a:off x="776605" y="1237615"/>
            <a:ext cx="7590155" cy="1256030"/>
          </a:xfrm>
          <a:prstGeom prst="rect">
            <a:avLst/>
          </a:prstGeom>
        </p:spPr>
        <p:txBody>
          <a:bodyPr wrap="square" lIns="67500" tIns="35100" rIns="67500" bIns="35100"/>
          <a:lstStyle>
            <a:defPPr>
              <a:defRPr lang="zh-CN"/>
            </a:defPPr>
            <a:lvl1pPr algn="ctr">
              <a:defRPr sz="1400" kern="100">
                <a:latin typeface="微软雅黑" panose="020B0503020204020204" charset="-122"/>
                <a:ea typeface="微软雅黑" panose="020B0503020204020204" charset="-122"/>
                <a:cs typeface="Times New Roman" panose="02020603050405020304" pitchFamily="18" charset="0"/>
              </a:defRPr>
            </a:lvl1pPr>
          </a:lstStyle>
          <a:p>
            <a:pPr marL="0" indent="0" algn="l">
              <a:lnSpc>
                <a:spcPct val="100000"/>
              </a:lnSpc>
              <a:spcBef>
                <a:spcPts val="0"/>
              </a:spcBef>
              <a:spcAft>
                <a:spcPts val="0"/>
              </a:spcAft>
              <a:buSzPct val="100000"/>
            </a:pPr>
            <a:r>
              <a:rPr lang="zh-CN" altLang="en-US" sz="2700" b="1">
                <a:solidFill>
                  <a:schemeClr val="bg1"/>
                </a:solidFill>
                <a:latin typeface="+mn-lt"/>
                <a:ea typeface="+mn-ea"/>
                <a:cs typeface="+mn-cs"/>
              </a:rPr>
              <a:t>在学校教育中，奖励与惩罚是一对常用的、行之有效的方法。它用肯定与否定的评价来巩固和发展学生的优良行为，克服和改正学生的不良行为。</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2" cstate="print">
            <a:alphaModFix amt="22000"/>
          </a:blip>
          <a:stretch>
            <a:fillRect/>
          </a:stretch>
        </a:blipFill>
        <a:effectLst/>
      </p:bgPr>
    </p:bg>
    <p:spTree>
      <p:nvGrpSpPr>
        <p:cNvPr id="1" name=""/>
        <p:cNvGrpSpPr/>
        <p:nvPr/>
      </p:nvGrpSpPr>
      <p:grpSpPr>
        <a:xfrm>
          <a:off x="0" y="0"/>
          <a:ext cx="0" cy="0"/>
          <a:chOff x="0" y="0"/>
          <a:chExt cx="0" cy="0"/>
        </a:xfrm>
      </p:grpSpPr>
      <p:sp>
        <p:nvSpPr>
          <p:cNvPr id="16" name="文本框 15"/>
          <p:cNvSpPr txBox="1"/>
          <p:nvPr>
            <p:custDataLst>
              <p:tags r:id="rId1"/>
            </p:custDataLst>
          </p:nvPr>
        </p:nvSpPr>
        <p:spPr>
          <a:xfrm>
            <a:off x="776801" y="290204"/>
            <a:ext cx="7590399" cy="484748"/>
          </a:xfrm>
          <a:prstGeom prst="rect">
            <a:avLst/>
          </a:prstGeom>
        </p:spPr>
        <p:txBody>
          <a:bodyPr wrap="square" lIns="67500" tIns="35100" rIns="67500" bIns="35100">
            <a:scene3d>
              <a:camera prst="orthographicFront"/>
              <a:lightRig rig="threePt" dir="t"/>
            </a:scene3d>
          </a:bodyPr>
          <a:lstStyle>
            <a:defPPr>
              <a:defRPr lang="zh-CN"/>
            </a:defPPr>
            <a:lvl1pPr algn="ctr">
              <a:defRPr sz="3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sz="3600" b="1">
                <a:solidFill>
                  <a:schemeClr val="accent2">
                    <a:lumMod val="50000"/>
                  </a:schemeClr>
                </a:solidFill>
                <a:effectLst>
                  <a:outerShdw blurRad="38100" dist="25400" dir="5400000" algn="ctr" rotWithShape="0">
                    <a:srgbClr val="6E747A">
                      <a:alpha val="43000"/>
                    </a:srgbClr>
                  </a:outerShdw>
                </a:effectLst>
                <a:cs typeface="+mj-cs"/>
              </a:rPr>
              <a:t>教育定律之三：体罚近乎无能</a:t>
            </a:r>
          </a:p>
        </p:txBody>
      </p:sp>
      <p:sp>
        <p:nvSpPr>
          <p:cNvPr id="5" name="文本框 4"/>
          <p:cNvSpPr txBox="1"/>
          <p:nvPr>
            <p:custDataLst>
              <p:tags r:id="rId2"/>
            </p:custDataLst>
          </p:nvPr>
        </p:nvSpPr>
        <p:spPr>
          <a:xfrm>
            <a:off x="784225" y="3172460"/>
            <a:ext cx="7080885" cy="513715"/>
          </a:xfrm>
          <a:prstGeom prst="rect">
            <a:avLst/>
          </a:prstGeom>
          <a:noFill/>
        </p:spPr>
        <p:txBody>
          <a:bodyPr wrap="square" lIns="67500" tIns="35100" rIns="67500" bIns="35100" rtlCol="0" anchor="ctr">
            <a:scene3d>
              <a:camera prst="orthographicFront"/>
              <a:lightRig rig="threePt" dir="t"/>
            </a:scene3d>
          </a:bodyPr>
          <a:lstStyle/>
          <a:p>
            <a:pPr defTabSz="456565">
              <a:lnSpc>
                <a:spcPct val="130000"/>
              </a:lnSpc>
            </a:pPr>
            <a:r>
              <a:rPr lang="en-US" altLang="zh-CN" sz="2400" b="1">
                <a:solidFill>
                  <a:schemeClr val="accent1">
                    <a:lumMod val="50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mj-cs"/>
              </a:rPr>
              <a:t>体罚行否？答曰：不行。我认为体罚是无能的表现。</a:t>
            </a:r>
          </a:p>
        </p:txBody>
      </p:sp>
      <p:sp>
        <p:nvSpPr>
          <p:cNvPr id="31" name="文本框 30"/>
          <p:cNvSpPr txBox="1"/>
          <p:nvPr>
            <p:custDataLst>
              <p:tags r:id="rId3"/>
            </p:custDataLst>
          </p:nvPr>
        </p:nvSpPr>
        <p:spPr>
          <a:xfrm>
            <a:off x="6706235" y="1603375"/>
            <a:ext cx="2336165" cy="1434465"/>
          </a:xfrm>
          <a:prstGeom prst="rect">
            <a:avLst/>
          </a:prstGeom>
          <a:solidFill>
            <a:srgbClr val="8E5C43"/>
          </a:solidFill>
        </p:spPr>
        <p:txBody>
          <a:bodyPr wrap="square" lIns="67500" tIns="35100" rIns="67500" bIns="35100" rtlCol="0">
            <a:noAutofit/>
          </a:bodyPr>
          <a:lstStyle/>
          <a:p>
            <a:pPr algn="l">
              <a:lnSpc>
                <a:spcPct val="130000"/>
              </a:lnSpc>
            </a:pPr>
            <a:r>
              <a:rPr lang="en-US" altLang="zh-CN" sz="2000" b="1">
                <a:solidFill>
                  <a:schemeClr val="bg1"/>
                </a:solidFill>
                <a:latin typeface="微软雅黑" panose="020B0503020204020204" charset="-122"/>
                <a:ea typeface="微软雅黑" panose="020B0503020204020204" charset="-122"/>
              </a:rPr>
              <a:t>二是教师情绪不好时的冲动，难以控制自己的行为</a:t>
            </a:r>
          </a:p>
        </p:txBody>
      </p:sp>
      <p:sp>
        <p:nvSpPr>
          <p:cNvPr id="37" name="文本框 36"/>
          <p:cNvSpPr txBox="1"/>
          <p:nvPr>
            <p:custDataLst>
              <p:tags r:id="rId4"/>
            </p:custDataLst>
          </p:nvPr>
        </p:nvSpPr>
        <p:spPr>
          <a:xfrm>
            <a:off x="142875" y="1631315"/>
            <a:ext cx="1896110" cy="1426210"/>
          </a:xfrm>
          <a:prstGeom prst="rect">
            <a:avLst/>
          </a:prstGeom>
          <a:solidFill>
            <a:srgbClr val="8E5C43"/>
          </a:solidFill>
        </p:spPr>
        <p:txBody>
          <a:bodyPr wrap="square" lIns="67500" tIns="35100" rIns="67500" bIns="35100" rtlCol="0">
            <a:noAutofit/>
          </a:bodyPr>
          <a:lstStyle/>
          <a:p>
            <a:pPr algn="l">
              <a:lnSpc>
                <a:spcPct val="130000"/>
              </a:lnSpc>
            </a:pPr>
            <a:r>
              <a:rPr lang="en-US" altLang="zh-CN" sz="1900" b="1">
                <a:solidFill>
                  <a:schemeClr val="bg1"/>
                </a:solidFill>
                <a:latin typeface="微软雅黑" panose="020B0503020204020204" charset="-122"/>
                <a:ea typeface="微软雅黑" panose="020B0503020204020204" charset="-122"/>
                <a:cs typeface="微软雅黑" panose="020B0503020204020204" charset="-122"/>
              </a:rPr>
              <a:t>一是说而不服，管而不理，教育方法“失灵”</a:t>
            </a:r>
          </a:p>
        </p:txBody>
      </p:sp>
      <p:sp>
        <p:nvSpPr>
          <p:cNvPr id="38" name="文本框 37"/>
          <p:cNvSpPr txBox="1"/>
          <p:nvPr>
            <p:custDataLst>
              <p:tags r:id="rId5"/>
            </p:custDataLst>
          </p:nvPr>
        </p:nvSpPr>
        <p:spPr>
          <a:xfrm>
            <a:off x="142875" y="3820795"/>
            <a:ext cx="1896110" cy="1464945"/>
          </a:xfrm>
          <a:prstGeom prst="rect">
            <a:avLst/>
          </a:prstGeom>
          <a:solidFill>
            <a:srgbClr val="8E5C43"/>
          </a:solidFill>
        </p:spPr>
        <p:txBody>
          <a:bodyPr wrap="square" lIns="67500" tIns="35100" rIns="67500" bIns="35100" rtlCol="0">
            <a:noAutofit/>
          </a:bodyPr>
          <a:lstStyle/>
          <a:p>
            <a:pPr algn="l">
              <a:lnSpc>
                <a:spcPct val="130000"/>
              </a:lnSpc>
            </a:pPr>
            <a:r>
              <a:rPr lang="en-US" altLang="zh-CN" sz="1900" b="1">
                <a:solidFill>
                  <a:schemeClr val="bg1"/>
                </a:solidFill>
                <a:latin typeface="微软雅黑" panose="020B0503020204020204" charset="-122"/>
                <a:ea typeface="微软雅黑" panose="020B0503020204020204" charset="-122"/>
              </a:rPr>
              <a:t>三是坚信体罚能解决问题，消除危机。</a:t>
            </a:r>
          </a:p>
        </p:txBody>
      </p:sp>
      <p:sp>
        <p:nvSpPr>
          <p:cNvPr id="39" name="文本框 38"/>
          <p:cNvSpPr txBox="1"/>
          <p:nvPr>
            <p:custDataLst>
              <p:tags r:id="rId6"/>
            </p:custDataLst>
          </p:nvPr>
        </p:nvSpPr>
        <p:spPr>
          <a:xfrm>
            <a:off x="6660515" y="3820795"/>
            <a:ext cx="2381885" cy="1464310"/>
          </a:xfrm>
          <a:prstGeom prst="rect">
            <a:avLst/>
          </a:prstGeom>
          <a:solidFill>
            <a:srgbClr val="8E5C43"/>
          </a:solidFill>
        </p:spPr>
        <p:txBody>
          <a:bodyPr wrap="square" lIns="67500" tIns="35100" rIns="67500" bIns="35100" rtlCol="0">
            <a:noAutofit/>
          </a:bodyPr>
          <a:lstStyle/>
          <a:p>
            <a:pPr algn="l" fontAlgn="auto">
              <a:lnSpc>
                <a:spcPct val="120000"/>
              </a:lnSpc>
            </a:pPr>
            <a:r>
              <a:rPr lang="en-US" altLang="zh-CN" b="1">
                <a:solidFill>
                  <a:schemeClr val="bg1"/>
                </a:solidFill>
                <a:latin typeface="微软雅黑" panose="020B0503020204020204" charset="-122"/>
                <a:ea typeface="微软雅黑" panose="020B0503020204020204" charset="-122"/>
                <a:cs typeface="微软雅黑" panose="020B0503020204020204" charset="-122"/>
              </a:rPr>
              <a:t>如有的人就说：“鞭子本姓竹，不打书不读”，“不打不成才，一打分数来。”</a:t>
            </a:r>
          </a:p>
        </p:txBody>
      </p:sp>
      <p:pic>
        <p:nvPicPr>
          <p:cNvPr id="6" name="图片 5"/>
          <p:cNvPicPr>
            <a:picLocks noChangeAspect="1"/>
          </p:cNvPicPr>
          <p:nvPr>
            <p:custDataLst>
              <p:tags r:id="rId7"/>
            </p:custDataLst>
          </p:nvPr>
        </p:nvPicPr>
        <p:blipFill>
          <a:blip r:embed="rId13" cstate="print"/>
          <a:srcRect l="19706" t="29991" r="19706" b="29991"/>
          <a:stretch>
            <a:fillRect/>
          </a:stretch>
        </p:blipFill>
        <p:spPr>
          <a:xfrm>
            <a:off x="2148338" y="1631084"/>
            <a:ext cx="2151406" cy="1434271"/>
          </a:xfrm>
          <a:prstGeom prst="rect">
            <a:avLst/>
          </a:prstGeom>
        </p:spPr>
      </p:pic>
      <p:pic>
        <p:nvPicPr>
          <p:cNvPr id="7" name="图片 6"/>
          <p:cNvPicPr>
            <a:picLocks noChangeAspect="1"/>
          </p:cNvPicPr>
          <p:nvPr>
            <p:custDataLst>
              <p:tags r:id="rId8"/>
            </p:custDataLst>
          </p:nvPr>
        </p:nvPicPr>
        <p:blipFill>
          <a:blip r:embed="rId14" cstate="print"/>
          <a:srcRect l="7291" t="7436" r="7291" b="7436"/>
          <a:stretch>
            <a:fillRect/>
          </a:stretch>
        </p:blipFill>
        <p:spPr>
          <a:xfrm>
            <a:off x="4485480" y="1603317"/>
            <a:ext cx="2197508" cy="1434271"/>
          </a:xfrm>
          <a:prstGeom prst="rect">
            <a:avLst/>
          </a:prstGeom>
        </p:spPr>
      </p:pic>
      <p:pic>
        <p:nvPicPr>
          <p:cNvPr id="13" name="图片 12"/>
          <p:cNvPicPr>
            <a:picLocks noChangeAspect="1"/>
          </p:cNvPicPr>
          <p:nvPr>
            <p:custDataLst>
              <p:tags r:id="rId9"/>
            </p:custDataLst>
          </p:nvPr>
        </p:nvPicPr>
        <p:blipFill>
          <a:blip r:embed="rId15" cstate="print"/>
          <a:srcRect l="4906" t="13324" r="4906" b="13324"/>
          <a:stretch>
            <a:fillRect/>
          </a:stretch>
        </p:blipFill>
        <p:spPr>
          <a:xfrm>
            <a:off x="2148205" y="3798570"/>
            <a:ext cx="2151380" cy="1487170"/>
          </a:xfrm>
          <a:prstGeom prst="rect">
            <a:avLst/>
          </a:prstGeom>
        </p:spPr>
      </p:pic>
      <p:pic>
        <p:nvPicPr>
          <p:cNvPr id="14" name="图片 13"/>
          <p:cNvPicPr>
            <a:picLocks noChangeAspect="1"/>
          </p:cNvPicPr>
          <p:nvPr>
            <p:custDataLst>
              <p:tags r:id="rId10"/>
            </p:custDataLst>
          </p:nvPr>
        </p:nvPicPr>
        <p:blipFill>
          <a:blip r:embed="rId16" cstate="print"/>
          <a:srcRect l="11374" t="10705" r="11374" b="10705"/>
          <a:stretch>
            <a:fillRect/>
          </a:stretch>
        </p:blipFill>
        <p:spPr>
          <a:xfrm>
            <a:off x="4509135" y="3799205"/>
            <a:ext cx="2151380" cy="148653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7" cstate="print">
            <a:alphaModFix amt="22000"/>
          </a:blip>
          <a:stretch>
            <a:fillRect/>
          </a:stretch>
        </a:blipFill>
        <a:effectLst/>
      </p:bgPr>
    </p:bg>
    <p:spTree>
      <p:nvGrpSpPr>
        <p:cNvPr id="1" name=""/>
        <p:cNvGrpSpPr/>
        <p:nvPr/>
      </p:nvGrpSpPr>
      <p:grpSpPr>
        <a:xfrm>
          <a:off x="0" y="0"/>
          <a:ext cx="0" cy="0"/>
          <a:chOff x="0" y="0"/>
          <a:chExt cx="0" cy="0"/>
        </a:xfrm>
      </p:grpSpPr>
      <p:sp>
        <p:nvSpPr>
          <p:cNvPr id="34" name="任意多边形: 形状 63"/>
          <p:cNvSpPr/>
          <p:nvPr>
            <p:custDataLst>
              <p:tags r:id="rId1"/>
            </p:custDataLst>
          </p:nvPr>
        </p:nvSpPr>
        <p:spPr>
          <a:xfrm>
            <a:off x="3936881" y="1143110"/>
            <a:ext cx="2719011" cy="2914846"/>
          </a:xfrm>
          <a:custGeom>
            <a:avLst/>
            <a:gdLst/>
            <a:ahLst/>
            <a:cxnLst/>
            <a:rect l="0" t="0" r="0" b="0"/>
            <a:pathLst>
              <a:path w="916941" h="982981">
                <a:moveTo>
                  <a:pt x="916940" y="231140"/>
                </a:moveTo>
                <a:lnTo>
                  <a:pt x="718820" y="344170"/>
                </a:lnTo>
                <a:cubicBezTo>
                  <a:pt x="669290" y="264160"/>
                  <a:pt x="591820" y="218440"/>
                  <a:pt x="494030" y="218440"/>
                </a:cubicBezTo>
                <a:cubicBezTo>
                  <a:pt x="344170" y="218440"/>
                  <a:pt x="233680" y="330200"/>
                  <a:pt x="233680" y="492760"/>
                </a:cubicBezTo>
                <a:cubicBezTo>
                  <a:pt x="233680" y="668020"/>
                  <a:pt x="354330" y="767080"/>
                  <a:pt x="495300" y="767080"/>
                </a:cubicBezTo>
                <a:cubicBezTo>
                  <a:pt x="591820" y="767080"/>
                  <a:pt x="669290" y="722630"/>
                  <a:pt x="723900" y="642620"/>
                </a:cubicBezTo>
                <a:lnTo>
                  <a:pt x="909320" y="773430"/>
                </a:lnTo>
                <a:cubicBezTo>
                  <a:pt x="822960" y="902970"/>
                  <a:pt x="678180" y="982980"/>
                  <a:pt x="497840" y="982980"/>
                </a:cubicBezTo>
                <a:cubicBezTo>
                  <a:pt x="205740" y="982980"/>
                  <a:pt x="0" y="778510"/>
                  <a:pt x="0" y="491490"/>
                </a:cubicBezTo>
                <a:cubicBezTo>
                  <a:pt x="0" y="204470"/>
                  <a:pt x="205740" y="0"/>
                  <a:pt x="497840" y="0"/>
                </a:cubicBezTo>
                <a:cubicBezTo>
                  <a:pt x="676910" y="3810"/>
                  <a:pt x="836930" y="88900"/>
                  <a:pt x="916940" y="231140"/>
                </a:cubicBezTo>
                <a:close/>
              </a:path>
            </a:pathLst>
          </a:custGeom>
          <a:solidFill>
            <a:srgbClr val="000000">
              <a:lumMod val="95000"/>
              <a:lumOff val="5000"/>
              <a:alpha val="5000"/>
            </a:srgbClr>
          </a:solidFill>
          <a:ln w="12700" cap="flat" cmpd="sng" algn="ctr">
            <a:noFill/>
            <a:prstDash val="solid"/>
            <a:miter lim="800000"/>
          </a:ln>
          <a:effectLst/>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11" name="矩形 10"/>
          <p:cNvSpPr/>
          <p:nvPr>
            <p:custDataLst>
              <p:tags r:id="rId2"/>
            </p:custDataLst>
          </p:nvPr>
        </p:nvSpPr>
        <p:spPr>
          <a:xfrm flipV="1">
            <a:off x="0" y="2633980"/>
            <a:ext cx="9144000" cy="3716020"/>
          </a:xfrm>
          <a:prstGeom prst="rect">
            <a:avLst/>
          </a:prstGeom>
          <a:solidFill>
            <a:srgbClr val="843712"/>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pic>
        <p:nvPicPr>
          <p:cNvPr id="2" name="图片 1" descr="D:\PPT模板\教育的规律\9132e4be32694b26935ea459a0b507b0.jpeg9132e4be32694b26935ea459a0b507b0"/>
          <p:cNvPicPr preferRelativeResize="0">
            <a:picLocks noChangeAspect="1"/>
          </p:cNvPicPr>
          <p:nvPr>
            <p:custDataLst>
              <p:tags r:id="rId3"/>
            </p:custDataLst>
          </p:nvPr>
        </p:nvPicPr>
        <p:blipFill>
          <a:blip r:embed="rId28" cstate="print"/>
          <a:srcRect t="-1331" b="-327"/>
          <a:stretch>
            <a:fillRect/>
          </a:stretch>
        </p:blipFill>
        <p:spPr>
          <a:xfrm>
            <a:off x="171450" y="176530"/>
            <a:ext cx="2846705" cy="3086735"/>
          </a:xfrm>
          <a:prstGeom prst="rect">
            <a:avLst/>
          </a:prstGeom>
          <a:noFill/>
        </p:spPr>
      </p:pic>
      <p:sp>
        <p:nvSpPr>
          <p:cNvPr id="4" name="椭圆 3"/>
          <p:cNvSpPr/>
          <p:nvPr>
            <p:custDataLst>
              <p:tags r:id="rId4"/>
            </p:custDataLst>
          </p:nvPr>
        </p:nvSpPr>
        <p:spPr>
          <a:xfrm>
            <a:off x="7172960" y="425196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15" name="椭圆 14"/>
          <p:cNvSpPr/>
          <p:nvPr>
            <p:custDataLst>
              <p:tags r:id="rId5"/>
            </p:custDataLst>
          </p:nvPr>
        </p:nvSpPr>
        <p:spPr>
          <a:xfrm>
            <a:off x="7485380" y="425196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8" name="椭圆 7"/>
          <p:cNvSpPr/>
          <p:nvPr>
            <p:custDataLst>
              <p:tags r:id="rId6"/>
            </p:custDataLst>
          </p:nvPr>
        </p:nvSpPr>
        <p:spPr>
          <a:xfrm>
            <a:off x="7800975" y="425196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9" name="椭圆 8"/>
          <p:cNvSpPr/>
          <p:nvPr>
            <p:custDataLst>
              <p:tags r:id="rId7"/>
            </p:custDataLst>
          </p:nvPr>
        </p:nvSpPr>
        <p:spPr>
          <a:xfrm>
            <a:off x="8116570" y="425196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10" name="椭圆 9"/>
          <p:cNvSpPr/>
          <p:nvPr>
            <p:custDataLst>
              <p:tags r:id="rId8"/>
            </p:custDataLst>
          </p:nvPr>
        </p:nvSpPr>
        <p:spPr>
          <a:xfrm>
            <a:off x="8431530" y="425196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12" name="椭圆 11"/>
          <p:cNvSpPr/>
          <p:nvPr>
            <p:custDataLst>
              <p:tags r:id="rId9"/>
            </p:custDataLst>
          </p:nvPr>
        </p:nvSpPr>
        <p:spPr>
          <a:xfrm>
            <a:off x="7172960" y="45510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0" name="椭圆 19"/>
          <p:cNvSpPr/>
          <p:nvPr>
            <p:custDataLst>
              <p:tags r:id="rId10"/>
            </p:custDataLst>
          </p:nvPr>
        </p:nvSpPr>
        <p:spPr>
          <a:xfrm>
            <a:off x="7485380" y="45510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1" name="椭圆 20"/>
          <p:cNvSpPr/>
          <p:nvPr>
            <p:custDataLst>
              <p:tags r:id="rId11"/>
            </p:custDataLst>
          </p:nvPr>
        </p:nvSpPr>
        <p:spPr>
          <a:xfrm>
            <a:off x="7800975" y="45510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2" name="椭圆 21"/>
          <p:cNvSpPr/>
          <p:nvPr>
            <p:custDataLst>
              <p:tags r:id="rId12"/>
            </p:custDataLst>
          </p:nvPr>
        </p:nvSpPr>
        <p:spPr>
          <a:xfrm>
            <a:off x="8116570" y="45510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3" name="椭圆 22"/>
          <p:cNvSpPr/>
          <p:nvPr>
            <p:custDataLst>
              <p:tags r:id="rId13"/>
            </p:custDataLst>
          </p:nvPr>
        </p:nvSpPr>
        <p:spPr>
          <a:xfrm>
            <a:off x="8431530" y="45510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4" name="椭圆 23"/>
          <p:cNvSpPr/>
          <p:nvPr>
            <p:custDataLst>
              <p:tags r:id="rId14"/>
            </p:custDataLst>
          </p:nvPr>
        </p:nvSpPr>
        <p:spPr>
          <a:xfrm>
            <a:off x="7172960" y="48431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5" name="椭圆 24"/>
          <p:cNvSpPr/>
          <p:nvPr>
            <p:custDataLst>
              <p:tags r:id="rId15"/>
            </p:custDataLst>
          </p:nvPr>
        </p:nvSpPr>
        <p:spPr>
          <a:xfrm>
            <a:off x="7485380" y="48431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6" name="椭圆 25"/>
          <p:cNvSpPr/>
          <p:nvPr>
            <p:custDataLst>
              <p:tags r:id="rId16"/>
            </p:custDataLst>
          </p:nvPr>
        </p:nvSpPr>
        <p:spPr>
          <a:xfrm>
            <a:off x="7800975" y="48431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7" name="椭圆 26"/>
          <p:cNvSpPr/>
          <p:nvPr>
            <p:custDataLst>
              <p:tags r:id="rId17"/>
            </p:custDataLst>
          </p:nvPr>
        </p:nvSpPr>
        <p:spPr>
          <a:xfrm>
            <a:off x="8116570" y="48431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8" name="椭圆 27"/>
          <p:cNvSpPr/>
          <p:nvPr>
            <p:custDataLst>
              <p:tags r:id="rId18"/>
            </p:custDataLst>
          </p:nvPr>
        </p:nvSpPr>
        <p:spPr>
          <a:xfrm>
            <a:off x="8431530" y="4843145"/>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29" name="椭圆 28"/>
          <p:cNvSpPr/>
          <p:nvPr>
            <p:custDataLst>
              <p:tags r:id="rId19"/>
            </p:custDataLst>
          </p:nvPr>
        </p:nvSpPr>
        <p:spPr>
          <a:xfrm>
            <a:off x="7172960" y="514223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30" name="椭圆 29"/>
          <p:cNvSpPr/>
          <p:nvPr>
            <p:custDataLst>
              <p:tags r:id="rId20"/>
            </p:custDataLst>
          </p:nvPr>
        </p:nvSpPr>
        <p:spPr>
          <a:xfrm>
            <a:off x="7485380" y="514223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17" name="椭圆 16"/>
          <p:cNvSpPr/>
          <p:nvPr>
            <p:custDataLst>
              <p:tags r:id="rId21"/>
            </p:custDataLst>
          </p:nvPr>
        </p:nvSpPr>
        <p:spPr>
          <a:xfrm>
            <a:off x="7800975" y="514223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32" name="椭圆 31"/>
          <p:cNvSpPr/>
          <p:nvPr>
            <p:custDataLst>
              <p:tags r:id="rId22"/>
            </p:custDataLst>
          </p:nvPr>
        </p:nvSpPr>
        <p:spPr>
          <a:xfrm>
            <a:off x="8116570" y="514223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33" name="椭圆 32"/>
          <p:cNvSpPr/>
          <p:nvPr>
            <p:custDataLst>
              <p:tags r:id="rId23"/>
            </p:custDataLst>
          </p:nvPr>
        </p:nvSpPr>
        <p:spPr>
          <a:xfrm>
            <a:off x="8431530" y="5142230"/>
            <a:ext cx="93980" cy="93980"/>
          </a:xfrm>
          <a:prstGeom prst="ellipse">
            <a:avLst/>
          </a:prstGeom>
          <a:solidFill>
            <a:srgbClr val="FFFFFF"/>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sp>
        <p:nvSpPr>
          <p:cNvPr id="35" name="文本框 34"/>
          <p:cNvSpPr txBox="1"/>
          <p:nvPr>
            <p:custDataLst>
              <p:tags r:id="rId24"/>
            </p:custDataLst>
          </p:nvPr>
        </p:nvSpPr>
        <p:spPr>
          <a:xfrm>
            <a:off x="171450" y="3361055"/>
            <a:ext cx="6918960" cy="2422525"/>
          </a:xfrm>
          <a:prstGeom prst="rect">
            <a:avLst/>
          </a:prstGeom>
          <a:noFill/>
        </p:spPr>
        <p:txBody>
          <a:bodyPr rot="0" spcFirstLastPara="0" vert="horz" wrap="square" lIns="76200" tIns="0" rIns="61912" bIns="0" numCol="1" spcCol="0" rtlCol="0" fromWordArt="0" anchor="t" anchorCtr="0" forceAA="0" compatLnSpc="0">
            <a:noAutofit/>
          </a:bodyPr>
          <a:lstStyle/>
          <a:p>
            <a:pPr marL="0" lvl="0" indent="0" algn="l" fontAlgn="auto">
              <a:lnSpc>
                <a:spcPct val="110000"/>
              </a:lnSpc>
              <a:spcBef>
                <a:spcPts val="0"/>
              </a:spcBef>
              <a:spcAft>
                <a:spcPts val="1000"/>
              </a:spcAft>
              <a:buSzPct val="100000"/>
            </a:pPr>
            <a:r>
              <a:rPr lang="en-US" altLang="zh-CN" sz="2000" b="1" spc="150">
                <a:solidFill>
                  <a:srgbClr val="FFFFFF"/>
                </a:solidFill>
                <a:latin typeface="Arial" panose="020B0604020202020204" pitchFamily="34" charset="0"/>
                <a:ea typeface="微软雅黑" panose="020B0503020204020204" charset="-122"/>
                <a:sym typeface="+mn-lt"/>
              </a:rPr>
              <a:t>      </a:t>
            </a:r>
            <a:r>
              <a:rPr lang="zh-CN" altLang="en-US" sz="2000" b="1" spc="150">
                <a:solidFill>
                  <a:srgbClr val="FFFFFF"/>
                </a:solidFill>
                <a:latin typeface="Arial" panose="020B0604020202020204" pitchFamily="34" charset="0"/>
                <a:ea typeface="微软雅黑" panose="020B0503020204020204" charset="-122"/>
                <a:sym typeface="+mn-lt"/>
              </a:rPr>
              <a:t>俄国教育家皮罗果夫说过一句很有意思的话：“抽打，是为激发人的羞愧感而采用的一种过于粗暴的强制手段。而羞愧感是一种在温室里培育出来的娇嫩的花朵。它一旦落入粗暴之手，就会立即枯萎。抽打会使人产生恐惧，这是无疑的，但是这种恐惧并不能起感化作用，也是靠不住的，它只能掩盖内心的邪恶。抽打只能改造那些精神脆弱的，用甚至不那么危险的方法也可以改造过来的人。”</a:t>
            </a:r>
          </a:p>
        </p:txBody>
      </p:sp>
      <p:sp>
        <p:nvSpPr>
          <p:cNvPr id="36" name="文本框 35"/>
          <p:cNvSpPr txBox="1"/>
          <p:nvPr>
            <p:custDataLst>
              <p:tags r:id="rId25"/>
            </p:custDataLst>
          </p:nvPr>
        </p:nvSpPr>
        <p:spPr>
          <a:xfrm>
            <a:off x="3383915" y="742315"/>
            <a:ext cx="5390515" cy="1157605"/>
          </a:xfrm>
          <a:prstGeom prst="rect">
            <a:avLst/>
          </a:prstGeom>
          <a:noFill/>
        </p:spPr>
        <p:txBody>
          <a:bodyPr wrap="square" lIns="76200" tIns="0" rIns="61912" bIns="0" rtlCol="0">
            <a:noAutofit/>
          </a:bodyPr>
          <a:lstStyle/>
          <a:p>
            <a:pPr marL="0" lvl="0" indent="0" algn="l" fontAlgn="auto">
              <a:lnSpc>
                <a:spcPct val="130000"/>
              </a:lnSpc>
              <a:spcBef>
                <a:spcPts val="0"/>
              </a:spcBef>
              <a:spcAft>
                <a:spcPts val="1000"/>
              </a:spcAft>
              <a:buSzPct val="100000"/>
            </a:pPr>
            <a:r>
              <a:rPr lang="zh-CN" altLang="en-US" sz="2400" b="1" spc="150">
                <a:solidFill>
                  <a:srgbClr val="843712"/>
                </a:solidFill>
                <a:latin typeface="Arial" panose="020B0604020202020204" pitchFamily="34" charset="0"/>
                <a:ea typeface="微软雅黑" panose="020B0503020204020204" charset="-122"/>
              </a:rPr>
              <a:t>第一，体罚并不能使学生真正心悦诚服，不能从根本上感化学生的心灵。</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教育定律之一：态度决定一切</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7" cstate="print">
            <a:alphaModFix amt="22000"/>
          </a:blip>
          <a:stretch>
            <a:fillRect/>
          </a:stretch>
        </a:blipFill>
        <a:effectLst/>
      </p:bgPr>
    </p:bg>
    <p:spTree>
      <p:nvGrpSpPr>
        <p:cNvPr id="1" name=""/>
        <p:cNvGrpSpPr/>
        <p:nvPr/>
      </p:nvGrpSpPr>
      <p:grpSpPr>
        <a:xfrm>
          <a:off x="0" y="0"/>
          <a:ext cx="0" cy="0"/>
          <a:chOff x="0" y="0"/>
          <a:chExt cx="0" cy="0"/>
        </a:xfrm>
      </p:grpSpPr>
      <p:sp>
        <p:nvSpPr>
          <p:cNvPr id="5" name="矩形 4"/>
          <p:cNvSpPr/>
          <p:nvPr>
            <p:custDataLst>
              <p:tags r:id="rId1"/>
            </p:custDataLst>
          </p:nvPr>
        </p:nvSpPr>
        <p:spPr>
          <a:xfrm>
            <a:off x="-2" y="857250"/>
            <a:ext cx="9144002" cy="5143500"/>
          </a:xfrm>
          <a:prstGeom prst="rect">
            <a:avLst/>
          </a:prstGeom>
          <a:solidFill>
            <a:srgbClr val="843712">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6" name="矩形 5"/>
          <p:cNvSpPr/>
          <p:nvPr>
            <p:custDataLst>
              <p:tags r:id="rId2"/>
            </p:custDataLst>
          </p:nvPr>
        </p:nvSpPr>
        <p:spPr>
          <a:xfrm>
            <a:off x="287020" y="2668905"/>
            <a:ext cx="5963920" cy="2754630"/>
          </a:xfrm>
          <a:prstGeom prst="rect">
            <a:avLst/>
          </a:prstGeom>
          <a:solidFill>
            <a:schemeClr val="bg1">
              <a:alpha val="84000"/>
            </a:schemeClr>
          </a:solidFill>
          <a:ln>
            <a:noFill/>
          </a:ln>
          <a:effectLst>
            <a:outerShdw blurRad="508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图片 6"/>
          <p:cNvPicPr>
            <a:picLocks noChangeAspect="1"/>
          </p:cNvPicPr>
          <p:nvPr>
            <p:custDataLst>
              <p:tags r:id="rId3"/>
            </p:custDataLst>
          </p:nvPr>
        </p:nvPicPr>
        <p:blipFill>
          <a:blip r:embed="rId8" cstate="print"/>
          <a:srcRect t="10351" b="10351"/>
          <a:stretch>
            <a:fillRect/>
          </a:stretch>
        </p:blipFill>
        <p:spPr>
          <a:xfrm>
            <a:off x="5826760" y="2176780"/>
            <a:ext cx="3230245" cy="1817370"/>
          </a:xfrm>
          <a:prstGeom prst="rect">
            <a:avLst/>
          </a:prstGeom>
          <a:effectLst>
            <a:outerShdw blurRad="215900" dist="38100" dir="5400000" algn="t" rotWithShape="0">
              <a:prstClr val="black">
                <a:alpha val="20000"/>
              </a:prstClr>
            </a:outerShdw>
          </a:effectLst>
        </p:spPr>
      </p:pic>
      <p:sp>
        <p:nvSpPr>
          <p:cNvPr id="13" name="文本框 12"/>
          <p:cNvSpPr txBox="1"/>
          <p:nvPr>
            <p:custDataLst>
              <p:tags r:id="rId4"/>
            </p:custDataLst>
          </p:nvPr>
        </p:nvSpPr>
        <p:spPr>
          <a:xfrm>
            <a:off x="412750" y="1315720"/>
            <a:ext cx="8371205" cy="706755"/>
          </a:xfrm>
          <a:prstGeom prst="rect">
            <a:avLst/>
          </a:prstGeom>
          <a:noFill/>
        </p:spPr>
        <p:txBody>
          <a:bodyPr wrap="square" lIns="76200" tIns="28575" rIns="57150" bIns="28575" rtlCol="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800" b="1">
                <a:solidFill>
                  <a:schemeClr val="bg1"/>
                </a:solidFill>
              </a:rPr>
              <a:t>第二，体罚往往使人自暴自弃，滋长仇恨的心理。</a:t>
            </a:r>
          </a:p>
        </p:txBody>
      </p:sp>
      <p:sp>
        <p:nvSpPr>
          <p:cNvPr id="14" name="文本框 13"/>
          <p:cNvSpPr txBox="1"/>
          <p:nvPr>
            <p:custDataLst>
              <p:tags r:id="rId5"/>
            </p:custDataLst>
          </p:nvPr>
        </p:nvSpPr>
        <p:spPr>
          <a:xfrm>
            <a:off x="412750" y="2783840"/>
            <a:ext cx="5514340" cy="229616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30000"/>
              </a:lnSpc>
              <a:spcBef>
                <a:spcPts val="0"/>
              </a:spcBef>
              <a:spcAft>
                <a:spcPts val="0"/>
              </a:spcAft>
              <a:buSzPct val="100000"/>
            </a:pPr>
            <a:r>
              <a:rPr lang="en-US" altLang="zh-CN" sz="2000" b="1">
                <a:solidFill>
                  <a:srgbClr val="843712"/>
                </a:solidFill>
                <a:cs typeface="微软雅黑" panose="020B0503020204020204" charset="-122"/>
                <a:sym typeface="+mn-lt"/>
              </a:rPr>
              <a:t>      </a:t>
            </a:r>
            <a:r>
              <a:rPr lang="zh-CN" altLang="en-US" sz="2000" b="1">
                <a:solidFill>
                  <a:srgbClr val="843712"/>
                </a:solidFill>
                <a:cs typeface="微软雅黑" panose="020B0503020204020204" charset="-122"/>
                <a:sym typeface="+mn-lt"/>
              </a:rPr>
              <a:t>明代教育家王守仁也有精彩的论述：“鞭打绳缚，若待拘囚。彼视学舍囹圄而不肯入，视师长如寇仇而不欲见，窥壁掩复，以遂嬉游，设诈饰诡，以肆其顽鄙。偷薄庸劣，日趋下流。是盖趋之于恶，而求其为善也，何可得乎？”</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22000"/>
          </a:blip>
          <a:stretch>
            <a:fillRect/>
          </a:stretch>
        </a:blipFill>
        <a:effectLst/>
      </p:bgPr>
    </p:bg>
    <p:spTree>
      <p:nvGrpSpPr>
        <p:cNvPr id="1" name=""/>
        <p:cNvGrpSpPr/>
        <p:nvPr/>
      </p:nvGrpSpPr>
      <p:grpSpPr>
        <a:xfrm>
          <a:off x="0" y="0"/>
          <a:ext cx="0" cy="0"/>
          <a:chOff x="0" y="0"/>
          <a:chExt cx="0" cy="0"/>
        </a:xfrm>
      </p:grpSpPr>
      <p:pic>
        <p:nvPicPr>
          <p:cNvPr id="20484" name="Picture 4"/>
          <p:cNvPicPr>
            <a:picLocks noChangeAspect="1" noChangeArrowheads="1"/>
          </p:cNvPicPr>
          <p:nvPr>
            <p:custDataLst>
              <p:tags r:id="rId1"/>
            </p:custDataLst>
          </p:nvPr>
        </p:nvPicPr>
        <p:blipFill>
          <a:blip r:embed="rId10" cstate="print"/>
          <a:srcRect r="18160" b="7220"/>
          <a:stretch>
            <a:fillRect/>
          </a:stretch>
        </p:blipFill>
        <p:spPr bwMode="auto">
          <a:xfrm>
            <a:off x="4772025" y="663575"/>
            <a:ext cx="3853815" cy="2554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descr="D:\PPT模板\教育的规律\a6560b7a839a6988-e347aca9467a924a-efea0ee7499cefae538bb4492df72d0c.jpga6560b7a839a6988-e347aca9467a924a-efea0ee7499cefae538bb4492df72d0c"/>
          <p:cNvPicPr>
            <a:picLocks noChangeAspect="1" noChangeArrowheads="1"/>
          </p:cNvPicPr>
          <p:nvPr>
            <p:custDataLst>
              <p:tags r:id="rId2"/>
            </p:custDataLst>
          </p:nvPr>
        </p:nvPicPr>
        <p:blipFill>
          <a:blip r:embed="rId11" cstate="print"/>
          <a:srcRect r="4232" b="5884"/>
          <a:stretch>
            <a:fillRect/>
          </a:stretch>
        </p:blipFill>
        <p:spPr bwMode="auto">
          <a:xfrm>
            <a:off x="518160" y="663575"/>
            <a:ext cx="3905885" cy="2555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8" name="矩形 10"/>
          <p:cNvSpPr>
            <a:spLocks noChangeArrowheads="1"/>
          </p:cNvSpPr>
          <p:nvPr>
            <p:custDataLst>
              <p:tags r:id="rId3"/>
            </p:custDataLst>
          </p:nvPr>
        </p:nvSpPr>
        <p:spPr bwMode="auto">
          <a:xfrm>
            <a:off x="528955" y="4237990"/>
            <a:ext cx="2520000" cy="41275"/>
          </a:xfrm>
          <a:prstGeom prst="rect">
            <a:avLst/>
          </a:prstGeom>
          <a:solidFill>
            <a:srgbClr val="99330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rmAutofit fontScale="25000" lnSpcReduction="20000"/>
          </a:bodyPr>
          <a:lstStyle>
            <a:lvl1pPr>
              <a:defRPr>
                <a:solidFill>
                  <a:srgbClr val="713E1F"/>
                </a:solidFill>
                <a:latin typeface="Arial" panose="020B0604020202020204" pitchFamily="34" charset="0"/>
                <a:ea typeface="宋体" panose="02010600030101010101" pitchFamily="2" charset="-122"/>
              </a:defRPr>
            </a:lvl1pPr>
            <a:lvl2pPr marL="742950" indent="-285750">
              <a:defRPr>
                <a:solidFill>
                  <a:srgbClr val="713E1F"/>
                </a:solidFill>
                <a:latin typeface="Arial" panose="020B0604020202020204" pitchFamily="34" charset="0"/>
                <a:ea typeface="宋体" panose="02010600030101010101" pitchFamily="2" charset="-122"/>
              </a:defRPr>
            </a:lvl2pPr>
            <a:lvl3pPr marL="1143000" indent="-228600">
              <a:defRPr>
                <a:solidFill>
                  <a:srgbClr val="713E1F"/>
                </a:solidFill>
                <a:latin typeface="Arial" panose="020B0604020202020204" pitchFamily="34" charset="0"/>
                <a:ea typeface="宋体" panose="02010600030101010101" pitchFamily="2" charset="-122"/>
              </a:defRPr>
            </a:lvl3pPr>
            <a:lvl4pPr marL="1600200" indent="-228600">
              <a:defRPr>
                <a:solidFill>
                  <a:srgbClr val="713E1F"/>
                </a:solidFill>
                <a:latin typeface="Arial" panose="020B0604020202020204" pitchFamily="34" charset="0"/>
                <a:ea typeface="宋体" panose="02010600030101010101" pitchFamily="2" charset="-122"/>
              </a:defRPr>
            </a:lvl4pPr>
            <a:lvl5pPr marL="2057400" indent="-228600">
              <a:defRPr>
                <a:solidFill>
                  <a:srgbClr val="713E1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FFFFFF"/>
              </a:solidFill>
              <a:latin typeface="Calibri" panose="020F0502020204030204" pitchFamily="34" charset="0"/>
              <a:ea typeface="仿宋" panose="02010609060101010101" pitchFamily="49" charset="-122"/>
            </a:endParaRPr>
          </a:p>
        </p:txBody>
      </p:sp>
      <p:sp>
        <p:nvSpPr>
          <p:cNvPr id="20489" name="矩形 11"/>
          <p:cNvSpPr>
            <a:spLocks noChangeArrowheads="1"/>
          </p:cNvSpPr>
          <p:nvPr>
            <p:custDataLst>
              <p:tags r:id="rId4"/>
            </p:custDataLst>
          </p:nvPr>
        </p:nvSpPr>
        <p:spPr bwMode="auto">
          <a:xfrm>
            <a:off x="3046570" y="4237990"/>
            <a:ext cx="2700000" cy="41275"/>
          </a:xfrm>
          <a:prstGeom prst="rect">
            <a:avLst/>
          </a:prstGeom>
          <a:solidFill>
            <a:srgbClr val="CB703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rmAutofit fontScale="25000" lnSpcReduction="20000"/>
          </a:bodyPr>
          <a:lstStyle>
            <a:lvl1pPr>
              <a:defRPr>
                <a:solidFill>
                  <a:srgbClr val="713E1F"/>
                </a:solidFill>
                <a:latin typeface="Arial" panose="020B0604020202020204" pitchFamily="34" charset="0"/>
                <a:ea typeface="宋体" panose="02010600030101010101" pitchFamily="2" charset="-122"/>
              </a:defRPr>
            </a:lvl1pPr>
            <a:lvl2pPr marL="742950" indent="-285750">
              <a:defRPr>
                <a:solidFill>
                  <a:srgbClr val="713E1F"/>
                </a:solidFill>
                <a:latin typeface="Arial" panose="020B0604020202020204" pitchFamily="34" charset="0"/>
                <a:ea typeface="宋体" panose="02010600030101010101" pitchFamily="2" charset="-122"/>
              </a:defRPr>
            </a:lvl2pPr>
            <a:lvl3pPr marL="1143000" indent="-228600">
              <a:defRPr>
                <a:solidFill>
                  <a:srgbClr val="713E1F"/>
                </a:solidFill>
                <a:latin typeface="Arial" panose="020B0604020202020204" pitchFamily="34" charset="0"/>
                <a:ea typeface="宋体" panose="02010600030101010101" pitchFamily="2" charset="-122"/>
              </a:defRPr>
            </a:lvl3pPr>
            <a:lvl4pPr marL="1600200" indent="-228600">
              <a:defRPr>
                <a:solidFill>
                  <a:srgbClr val="713E1F"/>
                </a:solidFill>
                <a:latin typeface="Arial" panose="020B0604020202020204" pitchFamily="34" charset="0"/>
                <a:ea typeface="宋体" panose="02010600030101010101" pitchFamily="2" charset="-122"/>
              </a:defRPr>
            </a:lvl4pPr>
            <a:lvl5pPr marL="2057400" indent="-228600">
              <a:defRPr>
                <a:solidFill>
                  <a:srgbClr val="713E1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FFFFFF"/>
              </a:solidFill>
              <a:latin typeface="Calibri" panose="020F0502020204030204" pitchFamily="34" charset="0"/>
              <a:ea typeface="仿宋" panose="02010609060101010101" pitchFamily="49" charset="-122"/>
            </a:endParaRPr>
          </a:p>
        </p:txBody>
      </p:sp>
      <p:sp>
        <p:nvSpPr>
          <p:cNvPr id="20490" name="矩形 12"/>
          <p:cNvSpPr>
            <a:spLocks noChangeArrowheads="1"/>
          </p:cNvSpPr>
          <p:nvPr>
            <p:custDataLst>
              <p:tags r:id="rId5"/>
            </p:custDataLst>
          </p:nvPr>
        </p:nvSpPr>
        <p:spPr bwMode="auto">
          <a:xfrm>
            <a:off x="5746115" y="4237990"/>
            <a:ext cx="2880000" cy="41275"/>
          </a:xfrm>
          <a:prstGeom prst="rect">
            <a:avLst/>
          </a:prstGeom>
          <a:solidFill>
            <a:srgbClr val="009999"/>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rmAutofit fontScale="25000" lnSpcReduction="20000"/>
          </a:bodyPr>
          <a:lstStyle>
            <a:lvl1pPr>
              <a:defRPr>
                <a:solidFill>
                  <a:srgbClr val="713E1F"/>
                </a:solidFill>
                <a:latin typeface="Arial" panose="020B0604020202020204" pitchFamily="34" charset="0"/>
                <a:ea typeface="宋体" panose="02010600030101010101" pitchFamily="2" charset="-122"/>
              </a:defRPr>
            </a:lvl1pPr>
            <a:lvl2pPr marL="742950" indent="-285750">
              <a:defRPr>
                <a:solidFill>
                  <a:srgbClr val="713E1F"/>
                </a:solidFill>
                <a:latin typeface="Arial" panose="020B0604020202020204" pitchFamily="34" charset="0"/>
                <a:ea typeface="宋体" panose="02010600030101010101" pitchFamily="2" charset="-122"/>
              </a:defRPr>
            </a:lvl2pPr>
            <a:lvl3pPr marL="1143000" indent="-228600">
              <a:defRPr>
                <a:solidFill>
                  <a:srgbClr val="713E1F"/>
                </a:solidFill>
                <a:latin typeface="Arial" panose="020B0604020202020204" pitchFamily="34" charset="0"/>
                <a:ea typeface="宋体" panose="02010600030101010101" pitchFamily="2" charset="-122"/>
              </a:defRPr>
            </a:lvl3pPr>
            <a:lvl4pPr marL="1600200" indent="-228600">
              <a:defRPr>
                <a:solidFill>
                  <a:srgbClr val="713E1F"/>
                </a:solidFill>
                <a:latin typeface="Arial" panose="020B0604020202020204" pitchFamily="34" charset="0"/>
                <a:ea typeface="宋体" panose="02010600030101010101" pitchFamily="2" charset="-122"/>
              </a:defRPr>
            </a:lvl4pPr>
            <a:lvl5pPr marL="2057400" indent="-228600">
              <a:defRPr>
                <a:solidFill>
                  <a:srgbClr val="713E1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rgbClr val="713E1F"/>
                </a:solidFill>
                <a:latin typeface="Arial" panose="020B0604020202020204" pitchFamily="34" charset="0"/>
                <a:ea typeface="宋体" panose="02010600030101010101" pitchFamily="2" charset="-122"/>
              </a:defRPr>
            </a:lvl9pPr>
          </a:lstStyle>
          <a:p>
            <a:pPr algn="ctr" eaLnBrk="1" hangingPunct="1"/>
            <a:endParaRPr lang="zh-CN" altLang="en-US" sz="1350">
              <a:solidFill>
                <a:srgbClr val="FFFFFF"/>
              </a:solidFill>
              <a:latin typeface="Calibri" panose="020F0502020204030204" pitchFamily="34" charset="0"/>
              <a:ea typeface="仿宋" panose="02010609060101010101" pitchFamily="49" charset="-122"/>
            </a:endParaRPr>
          </a:p>
        </p:txBody>
      </p:sp>
      <p:sp>
        <p:nvSpPr>
          <p:cNvPr id="2" name="文本框 1"/>
          <p:cNvSpPr txBox="1"/>
          <p:nvPr>
            <p:custDataLst>
              <p:tags r:id="rId6"/>
            </p:custDataLst>
          </p:nvPr>
        </p:nvSpPr>
        <p:spPr>
          <a:xfrm>
            <a:off x="517525" y="4397375"/>
            <a:ext cx="8108315" cy="1376680"/>
          </a:xfrm>
          <a:prstGeom prst="rect">
            <a:avLst/>
          </a:prstGeom>
          <a:solidFill>
            <a:srgbClr val="843712">
              <a:alpha val="68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7628" tIns="35243" rIns="67628" bIns="35243" numCol="1" anchor="t" anchorCtr="0" compatLnSpc="1">
            <a:noAutofit/>
          </a:bodyPr>
          <a:lstStyle>
            <a:defPPr>
              <a:defRPr lang="zh-CN"/>
            </a:defPPr>
            <a:lvl1pPr marL="3175" indent="-3175" algn="ctr" eaLnBrk="1" hangingPunct="1">
              <a:lnSpc>
                <a:spcPct val="130000"/>
              </a:lnSpc>
              <a:spcBef>
                <a:spcPct val="20000"/>
              </a:spcBef>
              <a:buFontTx/>
              <a:buNone/>
              <a:defRPr>
                <a:latin typeface="Arial" panose="020B0604020202020204" pitchFamily="34" charset="0"/>
                <a:ea typeface="+mn-ea"/>
              </a:defRPr>
            </a:lvl1pPr>
            <a:lvl2pPr marL="742950" indent="-285750">
              <a:spcBef>
                <a:spcPct val="20000"/>
              </a:spcBef>
              <a:buChar char="–"/>
              <a:defRPr>
                <a:solidFill>
                  <a:srgbClr val="713E1F"/>
                </a:solidFill>
                <a:ea typeface="黑体" panose="02010609060101010101" pitchFamily="49" charset="-122"/>
              </a:defRPr>
            </a:lvl2pPr>
            <a:lvl3pPr marL="1143000" indent="-228600">
              <a:spcBef>
                <a:spcPct val="20000"/>
              </a:spcBef>
              <a:buChar char="•"/>
              <a:defRPr>
                <a:solidFill>
                  <a:srgbClr val="713E1F"/>
                </a:solidFill>
                <a:ea typeface="黑体" panose="02010609060101010101" pitchFamily="49" charset="-122"/>
              </a:defRPr>
            </a:lvl3pPr>
            <a:lvl4pPr marL="1600200" indent="-228600">
              <a:spcBef>
                <a:spcPct val="20000"/>
              </a:spcBef>
              <a:buChar char="–"/>
              <a:defRPr>
                <a:solidFill>
                  <a:srgbClr val="713E1F"/>
                </a:solidFill>
                <a:ea typeface="黑体" panose="02010609060101010101" pitchFamily="49" charset="-122"/>
              </a:defRPr>
            </a:lvl4pPr>
            <a:lvl5pPr marL="2057400" indent="-228600">
              <a:spcBef>
                <a:spcPct val="20000"/>
              </a:spcBef>
              <a:buChar char="»"/>
              <a:defRPr>
                <a:solidFill>
                  <a:srgbClr val="713E1F"/>
                </a:solidFill>
                <a:ea typeface="黑体" panose="02010609060101010101" pitchFamily="49" charset="-122"/>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3175" lvl="0" indent="-3175" algn="l">
              <a:lnSpc>
                <a:spcPct val="130000"/>
              </a:lnSpc>
              <a:spcBef>
                <a:spcPts val="100"/>
              </a:spcBef>
              <a:spcAft>
                <a:spcPts val="0"/>
              </a:spcAft>
              <a:buSzPct val="100000"/>
            </a:pPr>
            <a:r>
              <a:rPr lang="zh-CN" altLang="en-US" sz="2800" b="1">
                <a:solidFill>
                  <a:schemeClr val="bg1"/>
                </a:solidFill>
                <a:sym typeface="+mn-lt"/>
              </a:rPr>
              <a:t>当他成年以后，或者当他们面对比自己更弱小的教育对象时，他们会毫无犹豫地抱拳相向。</a:t>
            </a:r>
          </a:p>
        </p:txBody>
      </p:sp>
      <p:sp>
        <p:nvSpPr>
          <p:cNvPr id="8" name="文本框 7"/>
          <p:cNvSpPr txBox="1"/>
          <p:nvPr>
            <p:custDataLst>
              <p:tags r:id="rId7"/>
            </p:custDataLst>
          </p:nvPr>
        </p:nvSpPr>
        <p:spPr>
          <a:xfrm>
            <a:off x="517525" y="3482340"/>
            <a:ext cx="8108315" cy="6292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lstStyle>
            <a:defPPr>
              <a:defRPr lang="zh-CN"/>
            </a:defPPr>
            <a:lvl1pPr marL="15875" indent="-15875" algn="ctr" eaLnBrk="1" hangingPunct="1">
              <a:buFontTx/>
              <a:buNone/>
              <a:defRPr sz="3200">
                <a:latin typeface="Arial" panose="020B0604020202020204" pitchFamily="34" charset="0"/>
                <a:ea typeface="+mn-ea"/>
                <a:cs typeface="+mn-ea"/>
              </a:defRPr>
            </a:lvl1pPr>
            <a:lvl2pPr marL="15875" indent="-15875">
              <a:spcBef>
                <a:spcPct val="20000"/>
              </a:spcBef>
              <a:buChar char="–"/>
              <a:defRPr>
                <a:solidFill>
                  <a:srgbClr val="713E1F"/>
                </a:solidFill>
                <a:ea typeface="黑体" panose="02010609060101010101" pitchFamily="49" charset="-122"/>
              </a:defRPr>
            </a:lvl2pPr>
            <a:lvl3pPr marL="15875" indent="-15875">
              <a:spcBef>
                <a:spcPct val="20000"/>
              </a:spcBef>
              <a:buChar char="•"/>
              <a:defRPr>
                <a:solidFill>
                  <a:srgbClr val="713E1F"/>
                </a:solidFill>
                <a:ea typeface="黑体" panose="02010609060101010101" pitchFamily="49" charset="-122"/>
              </a:defRPr>
            </a:lvl3pPr>
            <a:lvl4pPr marL="15875" indent="-15875">
              <a:spcBef>
                <a:spcPct val="20000"/>
              </a:spcBef>
              <a:buChar char="–"/>
              <a:defRPr>
                <a:solidFill>
                  <a:srgbClr val="713E1F"/>
                </a:solidFill>
                <a:ea typeface="黑体" panose="02010609060101010101" pitchFamily="49" charset="-122"/>
              </a:defRPr>
            </a:lvl4pPr>
            <a:lvl5pPr marL="15875" indent="-15875">
              <a:spcBef>
                <a:spcPct val="20000"/>
              </a:spcBef>
              <a:buChar char="»"/>
              <a:defRPr>
                <a:solidFill>
                  <a:srgbClr val="713E1F"/>
                </a:solidFill>
                <a:ea typeface="黑体" panose="02010609060101010101" pitchFamily="49" charset="-122"/>
              </a:defRPr>
            </a:lvl5pPr>
            <a:lvl6pPr marL="473075" indent="-15875" eaLnBrk="0" fontAlgn="base" hangingPunct="0">
              <a:spcBef>
                <a:spcPct val="20000"/>
              </a:spcBef>
              <a:spcAft>
                <a:spcPct val="0"/>
              </a:spcAft>
              <a:buChar char="»"/>
              <a:defRPr>
                <a:solidFill>
                  <a:srgbClr val="713E1F"/>
                </a:solidFill>
                <a:ea typeface="黑体" panose="02010609060101010101" pitchFamily="49" charset="-122"/>
              </a:defRPr>
            </a:lvl6pPr>
            <a:lvl7pPr marL="930275" indent="-15875" eaLnBrk="0" fontAlgn="base" hangingPunct="0">
              <a:spcBef>
                <a:spcPct val="20000"/>
              </a:spcBef>
              <a:spcAft>
                <a:spcPct val="0"/>
              </a:spcAft>
              <a:buChar char="»"/>
              <a:defRPr>
                <a:solidFill>
                  <a:srgbClr val="713E1F"/>
                </a:solidFill>
                <a:ea typeface="黑体" panose="02010609060101010101" pitchFamily="49" charset="-122"/>
              </a:defRPr>
            </a:lvl7pPr>
            <a:lvl8pPr marL="1387475" indent="-15875" eaLnBrk="0" fontAlgn="base" hangingPunct="0">
              <a:spcBef>
                <a:spcPct val="20000"/>
              </a:spcBef>
              <a:spcAft>
                <a:spcPct val="0"/>
              </a:spcAft>
              <a:buChar char="»"/>
              <a:defRPr>
                <a:solidFill>
                  <a:srgbClr val="713E1F"/>
                </a:solidFill>
                <a:ea typeface="黑体" panose="02010609060101010101" pitchFamily="49" charset="-122"/>
              </a:defRPr>
            </a:lvl8pPr>
            <a:lvl9pPr marL="1844675" indent="-15875" eaLnBrk="0" fontAlgn="base" hangingPunct="0">
              <a:spcBef>
                <a:spcPct val="20000"/>
              </a:spcBef>
              <a:spcAft>
                <a:spcPct val="0"/>
              </a:spcAft>
              <a:buChar char="»"/>
              <a:defRPr>
                <a:solidFill>
                  <a:srgbClr val="713E1F"/>
                </a:solidFill>
                <a:ea typeface="黑体" panose="02010609060101010101" pitchFamily="49" charset="-122"/>
              </a:defRPr>
            </a:lvl9pPr>
          </a:lstStyle>
          <a:p>
            <a:pPr marL="15875" indent="-15875" algn="ctr">
              <a:lnSpc>
                <a:spcPct val="100000"/>
              </a:lnSpc>
              <a:spcBef>
                <a:spcPts val="0"/>
              </a:spcBef>
              <a:spcAft>
                <a:spcPts val="0"/>
              </a:spcAft>
              <a:buSzPct val="100000"/>
            </a:pPr>
            <a:r>
              <a:rPr lang="zh-CN" altLang="en-US" b="1">
                <a:solidFill>
                  <a:schemeClr val="accent2">
                    <a:lumMod val="50000"/>
                  </a:schemeClr>
                </a:solidFill>
              </a:rPr>
              <a:t>第三，体罚往往容易使学生模仿暴力。</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教育定律之四：读书改变人生</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6"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0" y="847628"/>
            <a:ext cx="9144000" cy="610529"/>
          </a:xfrm>
          <a:prstGeom prst="rect">
            <a:avLst/>
          </a:prstGeom>
          <a:solidFill>
            <a:srgbClr val="84371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19" name="文本框 18"/>
          <p:cNvSpPr txBox="1"/>
          <p:nvPr>
            <p:custDataLst>
              <p:tags r:id="rId2"/>
            </p:custDataLst>
          </p:nvPr>
        </p:nvSpPr>
        <p:spPr>
          <a:xfrm>
            <a:off x="5185410" y="2334260"/>
            <a:ext cx="3695700" cy="2654300"/>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20000"/>
              </a:lnSpc>
              <a:spcBef>
                <a:spcPts val="0"/>
              </a:spcBef>
              <a:spcAft>
                <a:spcPts val="1000"/>
              </a:spcAft>
              <a:buSzPct val="100000"/>
            </a:pPr>
            <a:r>
              <a:rPr lang="zh-CN" altLang="en-US" sz="2800" b="1">
                <a:solidFill>
                  <a:schemeClr val="accent2">
                    <a:lumMod val="50000"/>
                  </a:schemeClr>
                </a:solidFill>
                <a:latin typeface="Arial" panose="020B0604020202020204" pitchFamily="34" charset="0"/>
                <a:ea typeface="微软雅黑" panose="020B0503020204020204" charset="-122"/>
                <a:sym typeface="+mn-lt"/>
              </a:rPr>
              <a:t>无限相信书籍的力量，是我的教育信仰的真谛之一。</a:t>
            </a:r>
          </a:p>
          <a:p>
            <a:pPr marL="0" lvl="0" indent="0" algn="r">
              <a:lnSpc>
                <a:spcPct val="120000"/>
              </a:lnSpc>
              <a:spcBef>
                <a:spcPts val="0"/>
              </a:spcBef>
              <a:spcAft>
                <a:spcPts val="1000"/>
              </a:spcAft>
              <a:buSzPct val="100000"/>
            </a:pPr>
            <a:r>
              <a:rPr lang="en-US" altLang="zh-CN" sz="2800" b="1">
                <a:solidFill>
                  <a:schemeClr val="accent2">
                    <a:lumMod val="50000"/>
                  </a:schemeClr>
                </a:solidFill>
                <a:latin typeface="Arial" panose="020B0604020202020204" pitchFamily="34" charset="0"/>
                <a:ea typeface="微软雅黑" panose="020B0503020204020204" charset="-122"/>
                <a:sym typeface="+mn-lt"/>
              </a:rPr>
              <a:t>——</a:t>
            </a:r>
            <a:r>
              <a:rPr lang="zh-CN" altLang="en-US" sz="2800" b="1">
                <a:solidFill>
                  <a:schemeClr val="accent2">
                    <a:lumMod val="50000"/>
                  </a:schemeClr>
                </a:solidFill>
                <a:latin typeface="Arial" panose="020B0604020202020204" pitchFamily="34" charset="0"/>
                <a:ea typeface="微软雅黑" panose="020B0503020204020204" charset="-122"/>
                <a:sym typeface="+mn-lt"/>
              </a:rPr>
              <a:t>苏霍姆林斯基</a:t>
            </a:r>
            <a:endParaRPr lang="en-US" altLang="zh-CN" sz="2800" b="1">
              <a:solidFill>
                <a:schemeClr val="accent2">
                  <a:lumMod val="50000"/>
                </a:schemeClr>
              </a:solidFill>
              <a:latin typeface="Arial" panose="020B0604020202020204" pitchFamily="34" charset="0"/>
              <a:ea typeface="微软雅黑" panose="020B0503020204020204" charset="-122"/>
              <a:sym typeface="+mn-lt"/>
            </a:endParaRPr>
          </a:p>
        </p:txBody>
      </p:sp>
      <p:pic>
        <p:nvPicPr>
          <p:cNvPr id="20" name="图片 19" descr="C:\Users\2GGTFQ2\Desktop\小米图片\新建文件夹 (2)\43\TIM截图20181228114137_副本.jpgTIM截图20181228114137_副本"/>
          <p:cNvPicPr>
            <a:picLocks noChangeAspect="1"/>
          </p:cNvPicPr>
          <p:nvPr>
            <p:custDataLst>
              <p:tags r:id="rId3"/>
            </p:custDataLst>
          </p:nvPr>
        </p:nvPicPr>
        <p:blipFill>
          <a:blip r:embed="rId7" cstate="print"/>
          <a:srcRect l="1028" r="1028"/>
          <a:stretch>
            <a:fillRect/>
          </a:stretch>
        </p:blipFill>
        <p:spPr>
          <a:xfrm>
            <a:off x="764540" y="2089785"/>
            <a:ext cx="4189730" cy="3143250"/>
          </a:xfrm>
          <a:prstGeom prst="rect">
            <a:avLst/>
          </a:prstGeom>
          <a:effectLst>
            <a:outerShdw blurRad="317500" dist="76200" dir="5400000" sx="102000" sy="102000" algn="t" rotWithShape="0">
              <a:prstClr val="black">
                <a:alpha val="11000"/>
              </a:prstClr>
            </a:outerShdw>
          </a:effectLst>
        </p:spPr>
      </p:pic>
      <p:sp>
        <p:nvSpPr>
          <p:cNvPr id="4" name="文本框 3"/>
          <p:cNvSpPr txBox="1"/>
          <p:nvPr>
            <p:custDataLst>
              <p:tags r:id="rId4"/>
            </p:custDataLst>
          </p:nvPr>
        </p:nvSpPr>
        <p:spPr>
          <a:xfrm>
            <a:off x="262890" y="99441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b="1" spc="300">
                <a:solidFill>
                  <a:schemeClr val="bg1"/>
                </a:solidFill>
                <a:latin typeface="Arial" panose="020B0604020202020204" pitchFamily="34" charset="0"/>
              </a:rPr>
              <a:t>教育定律之四：读书改变人生</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2"/>
            </p:custDataLst>
          </p:nvPr>
        </p:nvSpPr>
        <p:spPr>
          <a:xfrm>
            <a:off x="0" y="847628"/>
            <a:ext cx="9144000" cy="610529"/>
          </a:xfrm>
          <a:prstGeom prst="rect">
            <a:avLst/>
          </a:prstGeom>
          <a:solidFill>
            <a:srgbClr val="84371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4" name="文本框 3"/>
          <p:cNvSpPr txBox="1"/>
          <p:nvPr>
            <p:custDataLst>
              <p:tags r:id="rId3"/>
            </p:custDataLst>
          </p:nvPr>
        </p:nvSpPr>
        <p:spPr>
          <a:xfrm>
            <a:off x="262890" y="99441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b="1" spc="300">
                <a:solidFill>
                  <a:schemeClr val="bg1"/>
                </a:solidFill>
                <a:latin typeface="Arial" panose="020B0604020202020204" pitchFamily="34" charset="0"/>
              </a:rPr>
              <a:t>教育定律之四：读书改变人生</a:t>
            </a:r>
          </a:p>
        </p:txBody>
      </p:sp>
      <p:sp>
        <p:nvSpPr>
          <p:cNvPr id="2" name="矩形 1"/>
          <p:cNvSpPr/>
          <p:nvPr>
            <p:custDataLst>
              <p:tags r:id="rId4"/>
            </p:custDataLst>
          </p:nvPr>
        </p:nvSpPr>
        <p:spPr>
          <a:xfrm>
            <a:off x="3872865" y="2479675"/>
            <a:ext cx="5073650" cy="2635885"/>
          </a:xfrm>
          <a:prstGeom prst="rect">
            <a:avLst/>
          </a:prstGeom>
          <a:solidFill>
            <a:srgbClr val="843712">
              <a:alpha val="88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lang="zh-CN" altLang="en-US" sz="1350">
              <a:latin typeface="Arial" panose="020B0604020202020204" pitchFamily="34" charset="0"/>
              <a:ea typeface="微软雅黑" panose="020B0503020204020204" charset="-122"/>
            </a:endParaRPr>
          </a:p>
        </p:txBody>
      </p:sp>
      <p:pic>
        <p:nvPicPr>
          <p:cNvPr id="7" name="图片 6"/>
          <p:cNvPicPr>
            <a:picLocks noChangeAspect="1"/>
          </p:cNvPicPr>
          <p:nvPr>
            <p:custDataLst>
              <p:tags r:id="rId5"/>
            </p:custDataLst>
          </p:nvPr>
        </p:nvPicPr>
        <p:blipFill>
          <a:blip r:embed="rId9" cstate="print"/>
          <a:srcRect l="5664" r="5664"/>
          <a:stretch>
            <a:fillRect/>
          </a:stretch>
        </p:blipFill>
        <p:spPr>
          <a:xfrm>
            <a:off x="153670" y="2479675"/>
            <a:ext cx="3719195" cy="2635885"/>
          </a:xfrm>
          <a:prstGeom prst="rect">
            <a:avLst/>
          </a:prstGeom>
        </p:spPr>
      </p:pic>
      <p:sp>
        <p:nvSpPr>
          <p:cNvPr id="15" name="文本框 14"/>
          <p:cNvSpPr txBox="1"/>
          <p:nvPr>
            <p:custDataLst>
              <p:tags r:id="rId6"/>
            </p:custDataLst>
          </p:nvPr>
        </p:nvSpPr>
        <p:spPr>
          <a:xfrm>
            <a:off x="4041140" y="2870200"/>
            <a:ext cx="4737100" cy="185483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2400" b="1">
                <a:solidFill>
                  <a:srgbClr val="FFFFFF">
                    <a:lumMod val="95000"/>
                  </a:srgbClr>
                </a:solidFill>
                <a:latin typeface="Arial" panose="020B0604020202020204" pitchFamily="34" charset="0"/>
                <a:ea typeface="微软雅黑" panose="020B0503020204020204" charset="-122"/>
                <a:sym typeface="+mn-lt"/>
              </a:rPr>
              <a:t>纵观世界各国，凡是崇尚读书的民族，大多是生命力顽强的民族。全世界读书最多的民族是犹太族，平均每人每年读书64本。</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2"/>
            </p:custDataLst>
          </p:nvPr>
        </p:nvSpPr>
        <p:spPr>
          <a:xfrm>
            <a:off x="0" y="847628"/>
            <a:ext cx="9144000" cy="610529"/>
          </a:xfrm>
          <a:prstGeom prst="rect">
            <a:avLst/>
          </a:prstGeom>
          <a:solidFill>
            <a:srgbClr val="84371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4" name="文本框 3"/>
          <p:cNvSpPr txBox="1"/>
          <p:nvPr>
            <p:custDataLst>
              <p:tags r:id="rId3"/>
            </p:custDataLst>
          </p:nvPr>
        </p:nvSpPr>
        <p:spPr>
          <a:xfrm>
            <a:off x="262890" y="99441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b="1" spc="300">
                <a:solidFill>
                  <a:schemeClr val="bg1"/>
                </a:solidFill>
                <a:latin typeface="Arial" panose="020B0604020202020204" pitchFamily="34" charset="0"/>
              </a:rPr>
              <a:t>教育定律之四：读书改变人生</a:t>
            </a:r>
          </a:p>
        </p:txBody>
      </p:sp>
      <p:sp>
        <p:nvSpPr>
          <p:cNvPr id="14" name="矩形 13"/>
          <p:cNvSpPr/>
          <p:nvPr>
            <p:custDataLst>
              <p:tags r:id="rId4"/>
            </p:custDataLst>
          </p:nvPr>
        </p:nvSpPr>
        <p:spPr>
          <a:xfrm>
            <a:off x="0" y="1942465"/>
            <a:ext cx="9144000" cy="4506595"/>
          </a:xfrm>
          <a:prstGeom prst="rect">
            <a:avLst/>
          </a:prstGeom>
          <a:solidFill>
            <a:srgbClr val="843712">
              <a:alpha val="19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微软雅黑" panose="020B0503020204020204" charset="-122"/>
            </a:endParaRPr>
          </a:p>
        </p:txBody>
      </p:sp>
      <p:pic>
        <p:nvPicPr>
          <p:cNvPr id="6" name="图片 5"/>
          <p:cNvPicPr>
            <a:picLocks noChangeAspect="1"/>
          </p:cNvPicPr>
          <p:nvPr>
            <p:custDataLst>
              <p:tags r:id="rId5"/>
            </p:custDataLst>
          </p:nvPr>
        </p:nvPicPr>
        <p:blipFill rotWithShape="1">
          <a:blip r:embed="rId9" cstate="print"/>
          <a:srcRect l="4940" r="4940"/>
          <a:stretch>
            <a:fillRect/>
          </a:stretch>
        </p:blipFill>
        <p:spPr>
          <a:xfrm>
            <a:off x="5203825" y="2595880"/>
            <a:ext cx="3834130" cy="3200400"/>
          </a:xfrm>
          <a:prstGeom prst="rect">
            <a:avLst/>
          </a:prstGeom>
        </p:spPr>
      </p:pic>
      <p:sp>
        <p:nvSpPr>
          <p:cNvPr id="41" name="文本框 40"/>
          <p:cNvSpPr txBox="1"/>
          <p:nvPr>
            <p:custDataLst>
              <p:tags r:id="rId6"/>
            </p:custDataLst>
          </p:nvPr>
        </p:nvSpPr>
        <p:spPr>
          <a:xfrm>
            <a:off x="0" y="2270125"/>
            <a:ext cx="5103495" cy="405066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1900" b="1">
                <a:solidFill>
                  <a:schemeClr val="accent1">
                    <a:lumMod val="50000"/>
                  </a:schemeClr>
                </a:solidFill>
                <a:latin typeface="Arial" panose="020B0604020202020204" pitchFamily="34" charset="0"/>
                <a:ea typeface="微软雅黑" panose="020B0503020204020204" charset="-122"/>
                <a:sym typeface="+mn-lt"/>
              </a:rPr>
              <a:t>酷爱读书，不能不说是犹太人在亡国两千年之后，又能重新复国的重要原因；</a:t>
            </a:r>
          </a:p>
          <a:p>
            <a:pPr marL="0" lvl="0" indent="0" algn="l">
              <a:lnSpc>
                <a:spcPct val="130000"/>
              </a:lnSpc>
              <a:spcBef>
                <a:spcPts val="0"/>
              </a:spcBef>
              <a:spcAft>
                <a:spcPts val="1000"/>
              </a:spcAft>
              <a:buSzPct val="100000"/>
            </a:pPr>
            <a:r>
              <a:rPr lang="zh-CN" altLang="en-US" sz="1900" b="1">
                <a:solidFill>
                  <a:schemeClr val="accent1">
                    <a:lumMod val="50000"/>
                  </a:schemeClr>
                </a:solidFill>
                <a:latin typeface="Arial" panose="020B0604020202020204" pitchFamily="34" charset="0"/>
                <a:ea typeface="微软雅黑" panose="020B0503020204020204" charset="-122"/>
                <a:sym typeface="+mn-lt"/>
              </a:rPr>
              <a:t>酷爱读书，不能不说是犹太人在复国之后，能迅速建成一个现代化国家的重要原因；</a:t>
            </a:r>
          </a:p>
          <a:p>
            <a:pPr marL="0" lvl="0" indent="0" algn="l">
              <a:lnSpc>
                <a:spcPct val="130000"/>
              </a:lnSpc>
              <a:spcBef>
                <a:spcPts val="0"/>
              </a:spcBef>
              <a:spcAft>
                <a:spcPts val="1000"/>
              </a:spcAft>
              <a:buSzPct val="100000"/>
            </a:pPr>
            <a:r>
              <a:rPr lang="zh-CN" altLang="en-US" sz="1900" b="1">
                <a:solidFill>
                  <a:schemeClr val="accent1">
                    <a:lumMod val="50000"/>
                  </a:schemeClr>
                </a:solidFill>
                <a:latin typeface="Arial" panose="020B0604020202020204" pitchFamily="34" charset="0"/>
                <a:ea typeface="微软雅黑" panose="020B0503020204020204" charset="-122"/>
                <a:sym typeface="+mn-lt"/>
              </a:rPr>
              <a:t>酷爱读书，不能不说是犹太人在流离失所中诞生了马克思、爱因斯坦和门德尔松等无数杰出的思想家、科学家和艺术家的重要原因；</a:t>
            </a:r>
          </a:p>
          <a:p>
            <a:pPr marL="0" lvl="0" indent="0" algn="l">
              <a:lnSpc>
                <a:spcPct val="130000"/>
              </a:lnSpc>
              <a:spcBef>
                <a:spcPts val="0"/>
              </a:spcBef>
              <a:spcAft>
                <a:spcPts val="1000"/>
              </a:spcAft>
              <a:buSzPct val="100000"/>
            </a:pPr>
            <a:r>
              <a:rPr lang="zh-CN" altLang="en-US" sz="1900" b="1">
                <a:solidFill>
                  <a:schemeClr val="accent1">
                    <a:lumMod val="50000"/>
                  </a:schemeClr>
                </a:solidFill>
                <a:latin typeface="Arial" panose="020B0604020202020204" pitchFamily="34" charset="0"/>
                <a:ea typeface="微软雅黑" panose="020B0503020204020204" charset="-122"/>
                <a:sym typeface="+mn-lt"/>
              </a:rPr>
              <a:t>酷爱读书，不能不说是犹太人不仅在全世界的富豪中名列前茅，而且在历届诺贝尔奖得主中也有惊人比例的重要原因。</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22000"/>
          </a:blip>
          <a:stretch>
            <a:fillRect/>
          </a:stretch>
        </a:blipFill>
        <a:effectLst/>
      </p:bgPr>
    </p:bg>
    <p:spTree>
      <p:nvGrpSpPr>
        <p:cNvPr id="1" name=""/>
        <p:cNvGrpSpPr/>
        <p:nvPr/>
      </p:nvGrpSpPr>
      <p:grpSpPr>
        <a:xfrm>
          <a:off x="0" y="0"/>
          <a:ext cx="0" cy="0"/>
          <a:chOff x="0" y="0"/>
          <a:chExt cx="0" cy="0"/>
        </a:xfrm>
      </p:grpSpPr>
      <p:sp>
        <p:nvSpPr>
          <p:cNvPr id="20" name="矩形 19"/>
          <p:cNvSpPr/>
          <p:nvPr>
            <p:custDataLst>
              <p:tags r:id="rId2"/>
            </p:custDataLst>
          </p:nvPr>
        </p:nvSpPr>
        <p:spPr>
          <a:xfrm>
            <a:off x="311150" y="1050290"/>
            <a:ext cx="3190875" cy="4267200"/>
          </a:xfrm>
          <a:prstGeom prst="rect">
            <a:avLst/>
          </a:prstGeom>
          <a:blipFill dpi="0" rotWithShape="1">
            <a:blip r:embed="rId9" cstate="print">
              <a:extLst>
                <a:ext uri="{28A0092B-C50C-407E-A947-70E740481C1C}">
                  <a14:useLocalDpi xmlns:a14="http://schemas.microsoft.com/office/drawing/2010/main" xmlns="" val="0"/>
                </a:ext>
              </a:extLst>
            </a:blip>
            <a:srcRect/>
            <a:stretch>
              <a:fillRect l="-1765" r="-71177"/>
            </a:stretch>
          </a:bli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p>
        </p:txBody>
      </p:sp>
      <p:sp>
        <p:nvSpPr>
          <p:cNvPr id="21" name="矩形 20"/>
          <p:cNvSpPr/>
          <p:nvPr>
            <p:custDataLst>
              <p:tags r:id="rId3"/>
            </p:custDataLst>
          </p:nvPr>
        </p:nvSpPr>
        <p:spPr>
          <a:xfrm>
            <a:off x="3632200" y="1050290"/>
            <a:ext cx="2388870" cy="2407285"/>
          </a:xfrm>
          <a:prstGeom prst="rect">
            <a:avLst/>
          </a:prstGeom>
          <a:blipFill dpi="0" rotWithShape="1">
            <a:blip r:embed="rId10" cstate="print">
              <a:extLst>
                <a:ext uri="{28A0092B-C50C-407E-A947-70E740481C1C}">
                  <a14:useLocalDpi xmlns:a14="http://schemas.microsoft.com/office/drawing/2010/main" xmlns="" val="0"/>
                </a:ext>
              </a:extLst>
            </a:blip>
            <a:srcRect/>
            <a:stretch>
              <a:fillRect l="-13300" r="-13300"/>
            </a:stretch>
          </a:bli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p>
        </p:txBody>
      </p:sp>
      <p:sp>
        <p:nvSpPr>
          <p:cNvPr id="22" name="矩形 21"/>
          <p:cNvSpPr/>
          <p:nvPr>
            <p:custDataLst>
              <p:tags r:id="rId4"/>
            </p:custDataLst>
          </p:nvPr>
        </p:nvSpPr>
        <p:spPr>
          <a:xfrm>
            <a:off x="3632200" y="3622040"/>
            <a:ext cx="2388870" cy="1696085"/>
          </a:xfrm>
          <a:prstGeom prst="rect">
            <a:avLst/>
          </a:prstGeom>
          <a:blipFill dpi="0" rotWithShape="1">
            <a:blip r:embed="rId11" cstate="print">
              <a:extLst>
                <a:ext uri="{28A0092B-C50C-407E-A947-70E740481C1C}">
                  <a14:useLocalDpi xmlns:a14="http://schemas.microsoft.com/office/drawing/2010/main" xmlns="" val="0"/>
                </a:ext>
              </a:extLst>
            </a:blip>
            <a:srcRect/>
            <a:stretch>
              <a:fillRect t="-6056" b="-6056"/>
            </a:stretch>
          </a:bli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p>
        </p:txBody>
      </p:sp>
      <p:sp>
        <p:nvSpPr>
          <p:cNvPr id="26" name="矩形 25"/>
          <p:cNvSpPr/>
          <p:nvPr>
            <p:custDataLst>
              <p:tags r:id="rId5"/>
            </p:custDataLst>
          </p:nvPr>
        </p:nvSpPr>
        <p:spPr>
          <a:xfrm>
            <a:off x="6150610" y="1050290"/>
            <a:ext cx="2854325" cy="4267200"/>
          </a:xfrm>
          <a:prstGeom prst="rect">
            <a:avLst/>
          </a:prstGeom>
          <a:blipFill dpi="0" rotWithShape="1">
            <a:blip r:embed="rId12" cstate="print">
              <a:extLst>
                <a:ext uri="{28A0092B-C50C-407E-A947-70E740481C1C}">
                  <a14:useLocalDpi xmlns:a14="http://schemas.microsoft.com/office/drawing/2010/main" xmlns="" val="0"/>
                </a:ext>
              </a:extLst>
            </a:blip>
            <a:srcRect/>
            <a:stretch>
              <a:fillRect l="-48824" r="-24118"/>
            </a:stretch>
          </a:blip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a:p>
        </p:txBody>
      </p:sp>
      <p:sp>
        <p:nvSpPr>
          <p:cNvPr id="27" name="矩形 26"/>
          <p:cNvSpPr/>
          <p:nvPr>
            <p:custDataLst>
              <p:tags r:id="rId6"/>
            </p:custDataLst>
          </p:nvPr>
        </p:nvSpPr>
        <p:spPr>
          <a:xfrm>
            <a:off x="0" y="5419273"/>
            <a:ext cx="9143999" cy="994230"/>
          </a:xfrm>
          <a:prstGeom prst="rect">
            <a:avLst/>
          </a:prstGeom>
        </p:spPr>
        <p:txBody>
          <a:bodyPr wrap="square" anchor="ctr" anchorCtr="0">
            <a:normAutofit lnSpcReduction="10000"/>
          </a:bodyPr>
          <a:lstStyle/>
          <a:p>
            <a:pPr marL="0" indent="0" algn="ctr">
              <a:lnSpc>
                <a:spcPct val="100000"/>
              </a:lnSpc>
              <a:spcBef>
                <a:spcPts val="0"/>
              </a:spcBef>
              <a:spcAft>
                <a:spcPts val="0"/>
              </a:spcAft>
              <a:buSzPct val="100000"/>
            </a:pPr>
            <a:r>
              <a:rPr lang="zh-CN" altLang="en-US" sz="3200" b="1" smtClean="0">
                <a:solidFill>
                  <a:schemeClr val="accent1">
                    <a:lumMod val="50000"/>
                  </a:schemeClr>
                </a:solidFill>
                <a:effectLst>
                  <a:reflection blurRad="6350" stA="55000" endA="300" endPos="45500" dir="5400000" sy="-100000" algn="bl" rotWithShape="0"/>
                </a:effectLst>
                <a:latin typeface="Calibri Light" panose="020F0302020204030204" charset="0"/>
                <a:ea typeface="+mn-ea"/>
                <a:cs typeface="+mn-ea"/>
              </a:rPr>
              <a:t>酷爱读书使犹太人成为一个优秀的民族；</a:t>
            </a:r>
          </a:p>
          <a:p>
            <a:pPr marL="0" indent="0" algn="ctr">
              <a:lnSpc>
                <a:spcPct val="100000"/>
              </a:lnSpc>
              <a:spcBef>
                <a:spcPts val="0"/>
              </a:spcBef>
              <a:spcAft>
                <a:spcPts val="0"/>
              </a:spcAft>
              <a:buSzPct val="100000"/>
            </a:pPr>
            <a:r>
              <a:rPr lang="zh-CN" altLang="en-US" sz="3200" b="1" smtClean="0">
                <a:solidFill>
                  <a:schemeClr val="accent1">
                    <a:lumMod val="50000"/>
                  </a:schemeClr>
                </a:solidFill>
                <a:effectLst>
                  <a:reflection blurRad="6350" stA="55000" endA="300" endPos="45500" dir="5400000" sy="-100000" algn="bl" rotWithShape="0"/>
                </a:effectLst>
                <a:latin typeface="Calibri Light" panose="020F0302020204030204" charset="0"/>
                <a:ea typeface="+mn-ea"/>
                <a:cs typeface="+mn-ea"/>
              </a:rPr>
              <a:t>热爱读书的国家，必定是不断向上的国度。</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0" y="847628"/>
            <a:ext cx="9144000" cy="610529"/>
          </a:xfrm>
          <a:prstGeom prst="rect">
            <a:avLst/>
          </a:prstGeom>
          <a:solidFill>
            <a:srgbClr val="84371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4" name="文本框 3"/>
          <p:cNvSpPr txBox="1"/>
          <p:nvPr>
            <p:custDataLst>
              <p:tags r:id="rId2"/>
            </p:custDataLst>
          </p:nvPr>
        </p:nvSpPr>
        <p:spPr>
          <a:xfrm>
            <a:off x="262890" y="99441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b="1" spc="300">
                <a:solidFill>
                  <a:schemeClr val="bg1"/>
                </a:solidFill>
                <a:latin typeface="Arial" panose="020B0604020202020204" pitchFamily="34" charset="0"/>
              </a:rPr>
              <a:t>教育定律之四：读书改变人生</a:t>
            </a:r>
          </a:p>
        </p:txBody>
      </p:sp>
      <p:pic>
        <p:nvPicPr>
          <p:cNvPr id="23" name="图片 22"/>
          <p:cNvPicPr>
            <a:picLocks noChangeAspect="1"/>
          </p:cNvPicPr>
          <p:nvPr>
            <p:custDataLst>
              <p:tags r:id="rId3"/>
            </p:custDataLst>
          </p:nvPr>
        </p:nvPicPr>
        <p:blipFill>
          <a:blip r:embed="rId10" cstate="print"/>
          <a:srcRect l="9654" t="5970" r="9654" b="5970"/>
          <a:stretch>
            <a:fillRect/>
          </a:stretch>
        </p:blipFill>
        <p:spPr>
          <a:xfrm>
            <a:off x="352425" y="3233103"/>
            <a:ext cx="3990975" cy="2993230"/>
          </a:xfrm>
          <a:custGeom>
            <a:avLst/>
            <a:gdLst>
              <a:gd name="connsiteX0" fmla="*/ 0 w 5483881"/>
              <a:gd name="connsiteY0" fmla="*/ 0 h 4112911"/>
              <a:gd name="connsiteX1" fmla="*/ 5483881 w 5483881"/>
              <a:gd name="connsiteY1" fmla="*/ 0 h 4112911"/>
              <a:gd name="connsiteX2" fmla="*/ 5483881 w 5483881"/>
              <a:gd name="connsiteY2" fmla="*/ 4112911 h 4112911"/>
              <a:gd name="connsiteX3" fmla="*/ 0 w 5483881"/>
              <a:gd name="connsiteY3" fmla="*/ 4112911 h 4112911"/>
            </a:gdLst>
            <a:ahLst/>
            <a:cxnLst>
              <a:cxn ang="0">
                <a:pos x="connsiteX0" y="connsiteY0"/>
              </a:cxn>
              <a:cxn ang="0">
                <a:pos x="connsiteX1" y="connsiteY1"/>
              </a:cxn>
              <a:cxn ang="0">
                <a:pos x="connsiteX2" y="connsiteY2"/>
              </a:cxn>
              <a:cxn ang="0">
                <a:pos x="connsiteX3" y="connsiteY3"/>
              </a:cxn>
            </a:cxnLst>
            <a:rect l="l" t="t" r="r" b="b"/>
            <a:pathLst>
              <a:path w="5483881" h="4112911">
                <a:moveTo>
                  <a:pt x="0" y="0"/>
                </a:moveTo>
                <a:lnTo>
                  <a:pt x="5483881" y="0"/>
                </a:lnTo>
                <a:lnTo>
                  <a:pt x="5483881" y="4112911"/>
                </a:lnTo>
                <a:lnTo>
                  <a:pt x="0" y="4112911"/>
                </a:lnTo>
                <a:close/>
              </a:path>
            </a:pathLst>
          </a:custGeom>
        </p:spPr>
      </p:pic>
      <p:pic>
        <p:nvPicPr>
          <p:cNvPr id="24" name="图片 23" descr="D:\PPT模板\教育的规律\abe1eea3ca79fc28-c577ebdcb0f3dbcc-239c42d3535918cc9c27d82f78cc8336.jpgabe1eea3ca79fc28-c577ebdcb0f3dbcc-239c42d3535918cc9c27d82f78cc8336"/>
          <p:cNvPicPr>
            <a:picLocks noChangeAspect="1"/>
          </p:cNvPicPr>
          <p:nvPr>
            <p:custDataLst>
              <p:tags r:id="rId4"/>
            </p:custDataLst>
          </p:nvPr>
        </p:nvPicPr>
        <p:blipFill>
          <a:blip r:embed="rId11" cstate="print"/>
          <a:srcRect r="33352"/>
          <a:stretch>
            <a:fillRect/>
          </a:stretch>
        </p:blipFill>
        <p:spPr>
          <a:xfrm>
            <a:off x="4493260" y="3232785"/>
            <a:ext cx="2204720" cy="2911475"/>
          </a:xfrm>
          <a:custGeom>
            <a:avLst/>
            <a:gdLst>
              <a:gd name="connsiteX0" fmla="*/ 0 w 2911475"/>
              <a:gd name="connsiteY0" fmla="*/ 0 h 3881967"/>
              <a:gd name="connsiteX1" fmla="*/ 2911475 w 2911475"/>
              <a:gd name="connsiteY1" fmla="*/ 0 h 3881967"/>
              <a:gd name="connsiteX2" fmla="*/ 2911475 w 2911475"/>
              <a:gd name="connsiteY2" fmla="*/ 3881967 h 3881967"/>
              <a:gd name="connsiteX3" fmla="*/ 0 w 2911475"/>
              <a:gd name="connsiteY3" fmla="*/ 3881967 h 3881967"/>
            </a:gdLst>
            <a:ahLst/>
            <a:cxnLst>
              <a:cxn ang="0">
                <a:pos x="connsiteX0" y="connsiteY0"/>
              </a:cxn>
              <a:cxn ang="0">
                <a:pos x="connsiteX1" y="connsiteY1"/>
              </a:cxn>
              <a:cxn ang="0">
                <a:pos x="connsiteX2" y="connsiteY2"/>
              </a:cxn>
              <a:cxn ang="0">
                <a:pos x="connsiteX3" y="connsiteY3"/>
              </a:cxn>
            </a:cxnLst>
            <a:rect l="l" t="t" r="r" b="b"/>
            <a:pathLst>
              <a:path w="2911475" h="3881967">
                <a:moveTo>
                  <a:pt x="0" y="0"/>
                </a:moveTo>
                <a:lnTo>
                  <a:pt x="2911475" y="0"/>
                </a:lnTo>
                <a:lnTo>
                  <a:pt x="2911475" y="3881967"/>
                </a:lnTo>
                <a:lnTo>
                  <a:pt x="0" y="3881967"/>
                </a:lnTo>
                <a:close/>
              </a:path>
            </a:pathLst>
          </a:custGeom>
        </p:spPr>
      </p:pic>
      <p:pic>
        <p:nvPicPr>
          <p:cNvPr id="25" name="图片 24" descr="D:\PPT模板\教育的规律\e154002750821088-37dc5468319bfb35-5ed4e9dd3cdd9fcbad895fdb602283d5.jpge154002750821088-37dc5468319bfb35-5ed4e9dd3cdd9fcbad895fdb602283d5"/>
          <p:cNvPicPr>
            <a:picLocks noChangeAspect="1"/>
          </p:cNvPicPr>
          <p:nvPr>
            <p:custDataLst>
              <p:tags r:id="rId5"/>
            </p:custDataLst>
          </p:nvPr>
        </p:nvPicPr>
        <p:blipFill>
          <a:blip r:embed="rId12" cstate="print"/>
          <a:srcRect/>
          <a:stretch>
            <a:fillRect/>
          </a:stretch>
        </p:blipFill>
        <p:spPr>
          <a:xfrm>
            <a:off x="6887528" y="4870132"/>
            <a:ext cx="1916430" cy="1275080"/>
          </a:xfrm>
          <a:custGeom>
            <a:avLst/>
            <a:gdLst>
              <a:gd name="connsiteX0" fmla="*/ 0 w 2330027"/>
              <a:gd name="connsiteY0" fmla="*/ 0 h 1747520"/>
              <a:gd name="connsiteX1" fmla="*/ 2330027 w 2330027"/>
              <a:gd name="connsiteY1" fmla="*/ 0 h 1747520"/>
              <a:gd name="connsiteX2" fmla="*/ 2330027 w 2330027"/>
              <a:gd name="connsiteY2" fmla="*/ 1747520 h 1747520"/>
              <a:gd name="connsiteX3" fmla="*/ 0 w 2330027"/>
              <a:gd name="connsiteY3" fmla="*/ 1747520 h 1747520"/>
            </a:gdLst>
            <a:ahLst/>
            <a:cxnLst>
              <a:cxn ang="0">
                <a:pos x="connsiteX0" y="connsiteY0"/>
              </a:cxn>
              <a:cxn ang="0">
                <a:pos x="connsiteX1" y="connsiteY1"/>
              </a:cxn>
              <a:cxn ang="0">
                <a:pos x="connsiteX2" y="connsiteY2"/>
              </a:cxn>
              <a:cxn ang="0">
                <a:pos x="connsiteX3" y="connsiteY3"/>
              </a:cxn>
            </a:cxnLst>
            <a:rect l="l" t="t" r="r" b="b"/>
            <a:pathLst>
              <a:path w="2330027" h="1747520">
                <a:moveTo>
                  <a:pt x="0" y="0"/>
                </a:moveTo>
                <a:lnTo>
                  <a:pt x="2330027" y="0"/>
                </a:lnTo>
                <a:lnTo>
                  <a:pt x="2330027" y="1747520"/>
                </a:lnTo>
                <a:lnTo>
                  <a:pt x="0" y="1747520"/>
                </a:lnTo>
                <a:close/>
              </a:path>
            </a:pathLst>
          </a:custGeom>
        </p:spPr>
      </p:pic>
      <p:pic>
        <p:nvPicPr>
          <p:cNvPr id="26" name="图片 25"/>
          <p:cNvPicPr>
            <a:picLocks noChangeAspect="1"/>
          </p:cNvPicPr>
          <p:nvPr>
            <p:custDataLst>
              <p:tags r:id="rId6"/>
            </p:custDataLst>
          </p:nvPr>
        </p:nvPicPr>
        <p:blipFill rotWithShape="1">
          <a:blip r:embed="rId13" cstate="print"/>
          <a:srcRect l="18518" t="14337" r="18518" b="14337"/>
          <a:stretch>
            <a:fillRect/>
          </a:stretch>
        </p:blipFill>
        <p:spPr>
          <a:xfrm>
            <a:off x="6887528" y="3232626"/>
            <a:ext cx="1916430" cy="1437322"/>
          </a:xfrm>
          <a:custGeom>
            <a:avLst/>
            <a:gdLst>
              <a:gd name="connsiteX0" fmla="*/ 0 w 2330027"/>
              <a:gd name="connsiteY0" fmla="*/ 0 h 1747520"/>
              <a:gd name="connsiteX1" fmla="*/ 2330027 w 2330027"/>
              <a:gd name="connsiteY1" fmla="*/ 0 h 1747520"/>
              <a:gd name="connsiteX2" fmla="*/ 2330027 w 2330027"/>
              <a:gd name="connsiteY2" fmla="*/ 1747520 h 1747520"/>
              <a:gd name="connsiteX3" fmla="*/ 0 w 2330027"/>
              <a:gd name="connsiteY3" fmla="*/ 1747520 h 1747520"/>
            </a:gdLst>
            <a:ahLst/>
            <a:cxnLst>
              <a:cxn ang="0">
                <a:pos x="connsiteX0" y="connsiteY0"/>
              </a:cxn>
              <a:cxn ang="0">
                <a:pos x="connsiteX1" y="connsiteY1"/>
              </a:cxn>
              <a:cxn ang="0">
                <a:pos x="connsiteX2" y="connsiteY2"/>
              </a:cxn>
              <a:cxn ang="0">
                <a:pos x="connsiteX3" y="connsiteY3"/>
              </a:cxn>
            </a:cxnLst>
            <a:rect l="l" t="t" r="r" b="b"/>
            <a:pathLst>
              <a:path w="2330027" h="1747520">
                <a:moveTo>
                  <a:pt x="0" y="0"/>
                </a:moveTo>
                <a:lnTo>
                  <a:pt x="2330027" y="0"/>
                </a:lnTo>
                <a:lnTo>
                  <a:pt x="2330027" y="1747520"/>
                </a:lnTo>
                <a:lnTo>
                  <a:pt x="0" y="1747520"/>
                </a:lnTo>
                <a:close/>
              </a:path>
            </a:pathLst>
          </a:custGeom>
        </p:spPr>
      </p:pic>
      <p:sp>
        <p:nvSpPr>
          <p:cNvPr id="16" name="文本框 15"/>
          <p:cNvSpPr txBox="1"/>
          <p:nvPr>
            <p:custDataLst>
              <p:tags r:id="rId7"/>
            </p:custDataLst>
          </p:nvPr>
        </p:nvSpPr>
        <p:spPr>
          <a:xfrm>
            <a:off x="346075" y="1782763"/>
            <a:ext cx="8451215" cy="1124585"/>
          </a:xfrm>
          <a:prstGeom prst="rect">
            <a:avLst/>
          </a:prstGeom>
          <a:noFill/>
        </p:spPr>
        <p:txBody>
          <a:bodyPr wrap="square" rtlCol="0" anchor="ctr" anchorCtr="0">
            <a:spAutoFit/>
          </a:bodyPr>
          <a:lstStyle/>
          <a:p>
            <a:pPr lvl="0">
              <a:lnSpc>
                <a:spcPct val="140000"/>
              </a:lnSpc>
            </a:pPr>
            <a:r>
              <a:rPr lang="zh-CN" altLang="en-US" sz="2400" b="1" dirty="0">
                <a:solidFill>
                  <a:schemeClr val="accent1">
                    <a:lumMod val="50000"/>
                  </a:schemeClr>
                </a:solidFill>
                <a:latin typeface="微软雅黑" panose="020B0503020204020204" charset="-122"/>
                <a:ea typeface="微软雅黑" panose="020B0503020204020204" charset="-122"/>
                <a:sym typeface="+mn-ea"/>
              </a:rPr>
              <a:t>而我们中国，自古以来就是一个崇尚、热爱读书的民族。只是随着科举制度的出现，读书人的阅读视野渐渐狭窄化了。</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7"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0" y="847628"/>
            <a:ext cx="9144000" cy="610529"/>
          </a:xfrm>
          <a:prstGeom prst="rect">
            <a:avLst/>
          </a:prstGeom>
          <a:solidFill>
            <a:srgbClr val="843712"/>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4" name="文本框 3"/>
          <p:cNvSpPr txBox="1"/>
          <p:nvPr>
            <p:custDataLst>
              <p:tags r:id="rId2"/>
            </p:custDataLst>
          </p:nvPr>
        </p:nvSpPr>
        <p:spPr>
          <a:xfrm>
            <a:off x="262890" y="99441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b="1" spc="300">
                <a:solidFill>
                  <a:schemeClr val="bg1"/>
                </a:solidFill>
                <a:latin typeface="Arial" panose="020B0604020202020204" pitchFamily="34" charset="0"/>
              </a:rPr>
              <a:t>教育定律之四：读书改变人生</a:t>
            </a:r>
          </a:p>
        </p:txBody>
      </p:sp>
      <p:sp>
        <p:nvSpPr>
          <p:cNvPr id="2" name="文本框 1"/>
          <p:cNvSpPr txBox="1"/>
          <p:nvPr>
            <p:custDataLst>
              <p:tags r:id="rId3"/>
            </p:custDataLst>
          </p:nvPr>
        </p:nvSpPr>
        <p:spPr>
          <a:xfrm>
            <a:off x="443230" y="5017770"/>
            <a:ext cx="8257540" cy="1652270"/>
          </a:xfrm>
          <a:prstGeom prst="rect">
            <a:avLst/>
          </a:prstGeom>
          <a:solidFill>
            <a:srgbClr val="843712">
              <a:alpha val="19000"/>
            </a:srgb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EEECE1"/>
                  </a:outerShdw>
                </a:effectLst>
              </a14:hiddenEffects>
            </a:ext>
          </a:extLst>
        </p:spPr>
        <p:txBody>
          <a:bodyPr vert="horz" wrap="square" lIns="67628" tIns="35243" rIns="67628" bIns="35243" numCol="1" anchor="t" anchorCtr="0" compatLnSpc="1">
            <a:noAutofit/>
          </a:bodyPr>
          <a:lstStyle>
            <a:lvl1pPr marL="0" indent="9525" eaLnBrk="1" hangingPunct="1">
              <a:lnSpc>
                <a:spcPct val="120000"/>
              </a:lnSpc>
              <a:spcBef>
                <a:spcPct val="20000"/>
              </a:spcBef>
              <a:buFontTx/>
              <a:buNone/>
              <a:defRPr sz="1800">
                <a:solidFill>
                  <a:sysClr val="window" lastClr="FFFFFF"/>
                </a:solidFill>
                <a:latin typeface="Arial" panose="020B0604020202020204" pitchFamily="34" charset="0"/>
                <a:ea typeface="+mn-ea"/>
                <a:sym typeface="Arial" panose="020B0604020202020204" pitchFamily="34" charset="0"/>
              </a:defRPr>
            </a:lvl1pPr>
            <a:lvl2pPr marL="742950" indent="-285750">
              <a:spcBef>
                <a:spcPct val="20000"/>
              </a:spcBef>
              <a:buChar char="–"/>
              <a:defRPr sz="2800">
                <a:solidFill>
                  <a:sysClr val="window" lastClr="FFFFFF"/>
                </a:solidFill>
                <a:sym typeface="Arial" panose="020B0604020202020204" pitchFamily="34" charset="0"/>
              </a:defRPr>
            </a:lvl2pPr>
            <a:lvl3pPr marL="1143000" indent="-228600">
              <a:spcBef>
                <a:spcPct val="20000"/>
              </a:spcBef>
              <a:buChar char="•"/>
              <a:defRPr sz="2400">
                <a:solidFill>
                  <a:sysClr val="window" lastClr="FFFFFF"/>
                </a:solidFill>
                <a:sym typeface="Arial" panose="020B0604020202020204" pitchFamily="34" charset="0"/>
              </a:defRPr>
            </a:lvl3pPr>
            <a:lvl4pPr marL="1600200" indent="-228600">
              <a:spcBef>
                <a:spcPct val="20000"/>
              </a:spcBef>
              <a:buChar char="–"/>
              <a:defRPr sz="2000">
                <a:solidFill>
                  <a:sysClr val="window" lastClr="FFFFFF"/>
                </a:solidFill>
                <a:sym typeface="Arial" panose="020B0604020202020204" pitchFamily="34" charset="0"/>
              </a:defRPr>
            </a:lvl4pPr>
            <a:lvl5pPr marL="2057400" indent="-228600">
              <a:spcBef>
                <a:spcPct val="20000"/>
              </a:spcBef>
              <a:buChar char="»"/>
              <a:defRPr sz="2000">
                <a:solidFill>
                  <a:sysClr val="window" lastClr="FFFFFF"/>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0" lvl="0" indent="9525" algn="l">
              <a:lnSpc>
                <a:spcPct val="120000"/>
              </a:lnSpc>
              <a:spcBef>
                <a:spcPts val="100"/>
              </a:spcBef>
              <a:spcAft>
                <a:spcPts val="0"/>
              </a:spcAft>
              <a:buSzPct val="100000"/>
            </a:pPr>
            <a:r>
              <a:rPr lang="en-US" altLang="zh-CN" sz="2000" b="1">
                <a:solidFill>
                  <a:schemeClr val="accent1">
                    <a:lumMod val="50000"/>
                  </a:schemeClr>
                </a:solidFill>
                <a:latin typeface="微软雅黑" panose="020B0503020204020204" charset="-122"/>
                <a:ea typeface="微软雅黑" panose="020B0503020204020204" charset="-122"/>
                <a:sym typeface="+mn-lt"/>
              </a:rPr>
              <a:t>      </a:t>
            </a:r>
            <a:r>
              <a:rPr lang="zh-CN" altLang="en-US" sz="2000" b="1">
                <a:solidFill>
                  <a:schemeClr val="accent1">
                    <a:lumMod val="50000"/>
                  </a:schemeClr>
                </a:solidFill>
                <a:latin typeface="微软雅黑" panose="020B0503020204020204" charset="-122"/>
                <a:ea typeface="微软雅黑" panose="020B0503020204020204" charset="-122"/>
                <a:sym typeface="+mn-lt"/>
              </a:rPr>
              <a:t>现在的应试教育，也在很大程度上挤兑了学生读书的空间，学校中无书可读的现象远未销声匿迹，学生无暇读书、不想读书的情形也不少见。除了几本干巴巴的教科书，学生几乎不再有也不再读其他书。这就使他们的精神世界逐渐枯萎，他们的人生色彩逐渐黯淡。</a:t>
            </a:r>
          </a:p>
        </p:txBody>
      </p:sp>
      <p:pic>
        <p:nvPicPr>
          <p:cNvPr id="18" name="Picture 7"/>
          <p:cNvPicPr>
            <a:picLocks noChangeAspect="1" noChangeArrowheads="1"/>
          </p:cNvPicPr>
          <p:nvPr>
            <p:custDataLst>
              <p:tags r:id="rId4"/>
            </p:custDataLst>
          </p:nvPr>
        </p:nvPicPr>
        <p:blipFill rotWithShape="1">
          <a:blip r:embed="rId8" cstate="print"/>
          <a:srcRect l="10789" r="10789"/>
          <a:stretch>
            <a:fillRect/>
          </a:stretch>
        </p:blipFill>
        <p:spPr bwMode="auto">
          <a:xfrm>
            <a:off x="4730750" y="1641475"/>
            <a:ext cx="3970655" cy="3109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8"/>
          <p:cNvPicPr>
            <a:picLocks noChangeAspect="1" noChangeArrowheads="1"/>
          </p:cNvPicPr>
          <p:nvPr>
            <p:custDataLst>
              <p:tags r:id="rId5"/>
            </p:custDataLst>
          </p:nvPr>
        </p:nvPicPr>
        <p:blipFill rotWithShape="1">
          <a:blip r:embed="rId9" cstate="print"/>
          <a:srcRect l="11359" r="11359"/>
          <a:stretch>
            <a:fillRect/>
          </a:stretch>
        </p:blipFill>
        <p:spPr bwMode="auto">
          <a:xfrm>
            <a:off x="443230" y="1641475"/>
            <a:ext cx="4046855" cy="3109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4" cstate="print">
            <a:alphaModFix amt="22000"/>
          </a:blip>
          <a:stretch>
            <a:fillRect/>
          </a:stretch>
        </a:blip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12700" y="384078"/>
            <a:ext cx="9144000" cy="610529"/>
          </a:xfrm>
          <a:prstGeom prst="rect">
            <a:avLst/>
          </a:prstGeom>
          <a:solidFill>
            <a:srgbClr val="843712">
              <a:alpha val="25000"/>
            </a:srgbClr>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lumMod val="50000"/>
                  <a:lumOff val="50000"/>
                </a:sysClr>
              </a:solidFill>
            </a:endParaRPr>
          </a:p>
        </p:txBody>
      </p:sp>
      <p:sp>
        <p:nvSpPr>
          <p:cNvPr id="4" name="文本框 3"/>
          <p:cNvSpPr txBox="1"/>
          <p:nvPr>
            <p:custDataLst>
              <p:tags r:id="rId2"/>
            </p:custDataLst>
          </p:nvPr>
        </p:nvSpPr>
        <p:spPr>
          <a:xfrm>
            <a:off x="275590" y="521970"/>
            <a:ext cx="8618220"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ctr">
              <a:lnSpc>
                <a:spcPct val="100000"/>
              </a:lnSpc>
              <a:spcBef>
                <a:spcPts val="0"/>
              </a:spcBef>
              <a:spcAft>
                <a:spcPts val="0"/>
              </a:spcAft>
              <a:buSzPct val="100000"/>
            </a:pPr>
            <a:r>
              <a:rPr lang="zh-CN" altLang="en-US" sz="2800" b="1" spc="300">
                <a:solidFill>
                  <a:schemeClr val="accent1">
                    <a:lumMod val="50000"/>
                  </a:schemeClr>
                </a:solidFill>
                <a:latin typeface="Arial" panose="020B0604020202020204" pitchFamily="34" charset="0"/>
              </a:rPr>
              <a:t>教育定律之四：读书改变人生</a:t>
            </a:r>
          </a:p>
        </p:txBody>
      </p:sp>
      <p:sp>
        <p:nvSpPr>
          <p:cNvPr id="3" name="矩形 2"/>
          <p:cNvSpPr/>
          <p:nvPr>
            <p:custDataLst>
              <p:tags r:id="rId3"/>
            </p:custDataLst>
          </p:nvPr>
        </p:nvSpPr>
        <p:spPr>
          <a:xfrm>
            <a:off x="4406900" y="1498600"/>
            <a:ext cx="4749800" cy="4514750"/>
          </a:xfrm>
          <a:prstGeom prst="rect">
            <a:avLst/>
          </a:prstGeom>
          <a:solidFill>
            <a:srgbClr val="843712"/>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5" name="矩形 4"/>
          <p:cNvSpPr/>
          <p:nvPr>
            <p:custDataLst>
              <p:tags r:id="rId4"/>
            </p:custDataLst>
          </p:nvPr>
        </p:nvSpPr>
        <p:spPr>
          <a:xfrm>
            <a:off x="0" y="1498600"/>
            <a:ext cx="4305300" cy="4514750"/>
          </a:xfrm>
          <a:prstGeom prst="rect">
            <a:avLst/>
          </a:prstGeom>
          <a:solidFill>
            <a:srgbClr val="843712"/>
          </a:solidFill>
          <a:ln>
            <a:noFill/>
          </a:ln>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7" name="矩形 6"/>
          <p:cNvSpPr/>
          <p:nvPr>
            <p:custDataLst>
              <p:tags r:id="rId5"/>
            </p:custDataLst>
          </p:nvPr>
        </p:nvSpPr>
        <p:spPr>
          <a:xfrm>
            <a:off x="1435100" y="3146425"/>
            <a:ext cx="2730500" cy="1400175"/>
          </a:xfrm>
          <a:prstGeom prst="rect">
            <a:avLst/>
          </a:prstGeom>
          <a:blipFill rotWithShape="1">
            <a:blip r:embed="rId15" cstate="print"/>
            <a:srcRect/>
            <a:stretch>
              <a:fillRect l="-1638" t="-7377" r="-2325" b="-14733"/>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11" name="矩形 10"/>
          <p:cNvSpPr/>
          <p:nvPr>
            <p:custDataLst>
              <p:tags r:id="rId6"/>
            </p:custDataLst>
          </p:nvPr>
        </p:nvSpPr>
        <p:spPr>
          <a:xfrm>
            <a:off x="1435100" y="4623435"/>
            <a:ext cx="2730500" cy="1310640"/>
          </a:xfrm>
          <a:prstGeom prst="rect">
            <a:avLst/>
          </a:prstGeom>
          <a:blipFill rotWithShape="1">
            <a:blip r:embed="rId16" cstate="print"/>
            <a:srcRect/>
            <a:stretch>
              <a:fillRect l="-1085" t="-9212" r="-1524" b="-19296"/>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6" name="矩形 5"/>
          <p:cNvSpPr/>
          <p:nvPr>
            <p:custDataLst>
              <p:tags r:id="rId7"/>
            </p:custDataLst>
          </p:nvPr>
        </p:nvSpPr>
        <p:spPr>
          <a:xfrm>
            <a:off x="0" y="3147060"/>
            <a:ext cx="1193800" cy="2787015"/>
          </a:xfrm>
          <a:prstGeom prst="rect">
            <a:avLst/>
          </a:prstGeom>
          <a:blipFill rotWithShape="1">
            <a:blip r:embed="rId17" cstate="print"/>
            <a:stretch>
              <a:fillRect l="-13000" r="-1300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12" name="矩形 11"/>
          <p:cNvSpPr/>
          <p:nvPr>
            <p:custDataLst>
              <p:tags r:id="rId8"/>
            </p:custDataLst>
          </p:nvPr>
        </p:nvSpPr>
        <p:spPr>
          <a:xfrm>
            <a:off x="4610100" y="1645702"/>
            <a:ext cx="4343400" cy="2900807"/>
          </a:xfrm>
          <a:prstGeom prst="rect">
            <a:avLst/>
          </a:prstGeom>
          <a:blipFill rotWithShape="1">
            <a:blip r:embed="rId18" cstate="print"/>
            <a:srcRect/>
            <a:stretch>
              <a:fillRect l="-5703" t="-3403" r="-29825" b="-2185"/>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8" name="矩形 7"/>
          <p:cNvSpPr/>
          <p:nvPr>
            <p:custDataLst>
              <p:tags r:id="rId9"/>
            </p:custDataLst>
          </p:nvPr>
        </p:nvSpPr>
        <p:spPr>
          <a:xfrm>
            <a:off x="0" y="1235000"/>
            <a:ext cx="4406900" cy="108000"/>
          </a:xfrm>
          <a:prstGeom prst="rect">
            <a:avLst/>
          </a:prstGeom>
          <a:solidFill>
            <a:srgbClr val="843712"/>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9" name="矩形 8"/>
          <p:cNvSpPr/>
          <p:nvPr>
            <p:custDataLst>
              <p:tags r:id="rId10"/>
            </p:custDataLst>
          </p:nvPr>
        </p:nvSpPr>
        <p:spPr>
          <a:xfrm>
            <a:off x="2304000" y="6367788"/>
            <a:ext cx="6840000" cy="108000"/>
          </a:xfrm>
          <a:prstGeom prst="rect">
            <a:avLst/>
          </a:prstGeom>
          <a:solidFill>
            <a:srgbClr val="843712"/>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14" name="矩形 13"/>
          <p:cNvSpPr/>
          <p:nvPr>
            <p:custDataLst>
              <p:tags r:id="rId11"/>
            </p:custDataLst>
          </p:nvPr>
        </p:nvSpPr>
        <p:spPr>
          <a:xfrm>
            <a:off x="4610100" y="4665980"/>
            <a:ext cx="4343400" cy="1225550"/>
          </a:xfrm>
          <a:prstGeom prst="rect">
            <a:avLst/>
          </a:prstGeom>
        </p:spPr>
        <p:txBody>
          <a:bodyPr wrap="square" anchor="ctr">
            <a:noAutofit/>
          </a:bodyPr>
          <a:lstStyle>
            <a:defPPr>
              <a:defRPr lang="zh-CN"/>
            </a:defPPr>
            <a:lvl1pPr marL="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9pPr>
          </a:lstStyle>
          <a:p>
            <a:pPr marL="0" lvl="0" indent="0" algn="just">
              <a:lnSpc>
                <a:spcPct val="130000"/>
              </a:lnSpc>
              <a:spcBef>
                <a:spcPts val="0"/>
              </a:spcBef>
              <a:spcAft>
                <a:spcPts val="0"/>
              </a:spcAft>
              <a:buSzPct val="100000"/>
            </a:pPr>
            <a:r>
              <a:rPr lang="zh-CN" altLang="en-US" sz="2000" b="1" kern="0" smtClean="0">
                <a:solidFill>
                  <a:srgbClr val="FFFFFF"/>
                </a:solidFill>
              </a:rPr>
              <a:t>书能改变人的一生，性格、爱好、禀赋、气质、思想和观念，以及对生活的理解——学无止境，行者无疆。</a:t>
            </a:r>
          </a:p>
        </p:txBody>
      </p:sp>
      <p:sp>
        <p:nvSpPr>
          <p:cNvPr id="15" name="矩形 14"/>
          <p:cNvSpPr/>
          <p:nvPr>
            <p:custDataLst>
              <p:tags r:id="rId12"/>
            </p:custDataLst>
          </p:nvPr>
        </p:nvSpPr>
        <p:spPr>
          <a:xfrm>
            <a:off x="97155" y="1679575"/>
            <a:ext cx="4068445" cy="1225550"/>
          </a:xfrm>
          <a:prstGeom prst="rect">
            <a:avLst/>
          </a:prstGeom>
        </p:spPr>
        <p:txBody>
          <a:bodyPr wrap="square" anchor="ctr"/>
          <a:lstStyle>
            <a:defPPr>
              <a:defRPr lang="zh-CN"/>
            </a:defPPr>
            <a:lvl1pPr marL="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4D4D4D"/>
                </a:solidFill>
                <a:latin typeface="Arial" panose="020B0604020202020204" pitchFamily="34" charset="0"/>
                <a:ea typeface="黑体" panose="02010609060101010101" pitchFamily="49" charset="-122"/>
                <a:cs typeface="+mn-ea"/>
              </a:defRPr>
            </a:lvl9pPr>
          </a:lstStyle>
          <a:p>
            <a:pPr marL="0" lvl="0" indent="0" algn="just">
              <a:lnSpc>
                <a:spcPct val="130000"/>
              </a:lnSpc>
              <a:spcBef>
                <a:spcPts val="0"/>
              </a:spcBef>
              <a:spcAft>
                <a:spcPts val="0"/>
              </a:spcAft>
              <a:buSzPct val="100000"/>
            </a:pPr>
            <a:r>
              <a:rPr lang="zh-CN" altLang="en-US" b="1" kern="0" smtClean="0">
                <a:solidFill>
                  <a:srgbClr val="FFFFFF"/>
                </a:solidFill>
                <a:sym typeface="+mn-lt"/>
              </a:rPr>
              <a:t>我想以最近读到的一位普通作者——黑龙江青年阿穆尔的一篇文章来与大家一起领略、品味这个定律的意义和价值。</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0" y="4152900"/>
            <a:ext cx="9144000" cy="1847850"/>
          </a:xfrm>
          <a:prstGeom prst="rect">
            <a:avLst/>
          </a:prstGeom>
          <a:solidFill>
            <a:srgbClr val="915917">
              <a:alpha val="58000"/>
            </a:srgb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CN" altLang="en-US" sz="1200" b="1" dirty="0">
              <a:solidFill>
                <a:srgbClr val="FFFFFF"/>
              </a:solidFill>
              <a:latin typeface="微软雅黑" panose="020B0503020204020204" charset="-122"/>
            </a:endParaRPr>
          </a:p>
        </p:txBody>
      </p:sp>
      <p:sp>
        <p:nvSpPr>
          <p:cNvPr id="16" name="文本框 15"/>
          <p:cNvSpPr txBox="1"/>
          <p:nvPr>
            <p:custDataLst>
              <p:tags r:id="rId3"/>
            </p:custDataLst>
          </p:nvPr>
        </p:nvSpPr>
        <p:spPr>
          <a:xfrm>
            <a:off x="619125" y="4284345"/>
            <a:ext cx="8032750" cy="158559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2400" b="1">
                <a:solidFill>
                  <a:schemeClr val="bg1"/>
                </a:solidFill>
                <a:latin typeface="Arial" panose="020B0604020202020204" pitchFamily="34" charset="0"/>
                <a:ea typeface="微软雅黑" panose="020B0503020204020204" charset="-122"/>
              </a:rPr>
              <a:t>其实，“态度决定一切”，不仅是体育的定律，更是生活的定律、教育的定律。教育，在一定意义上说，就是培养学生积极的人生态度的过程。</a:t>
            </a:r>
          </a:p>
        </p:txBody>
      </p:sp>
      <p:sp>
        <p:nvSpPr>
          <p:cNvPr id="21" name="文本框 20"/>
          <p:cNvSpPr txBox="1"/>
          <p:nvPr>
            <p:custDataLst>
              <p:tags r:id="rId4"/>
            </p:custDataLst>
          </p:nvPr>
        </p:nvSpPr>
        <p:spPr>
          <a:xfrm>
            <a:off x="619125" y="1486535"/>
            <a:ext cx="5161280" cy="229044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2000" b="1">
                <a:solidFill>
                  <a:schemeClr val="tx1">
                    <a:lumMod val="65000"/>
                    <a:lumOff val="35000"/>
                  </a:schemeClr>
                </a:solidFill>
                <a:latin typeface="Arial" panose="020B0604020202020204" pitchFamily="34" charset="0"/>
                <a:ea typeface="微软雅黑" panose="020B0503020204020204" charset="-122"/>
              </a:rPr>
              <a:t>米卢神话虽然破灭了，但他给中国足球带来的理念不应该随之而去。在中国足球队员的帽子上写着这样一句话：“Attitude is everything”（态度决定一切）。在预选赛上，中国队靠它打出了精神，打出了气势，终于冲出了亚洲。</a:t>
            </a:r>
          </a:p>
        </p:txBody>
      </p:sp>
      <p:pic>
        <p:nvPicPr>
          <p:cNvPr id="22" name="图片 21"/>
          <p:cNvPicPr/>
          <p:nvPr>
            <p:custDataLst>
              <p:tags r:id="rId5"/>
            </p:custDataLst>
          </p:nvPr>
        </p:nvPicPr>
        <p:blipFill rotWithShape="1">
          <a:blip r:embed="rId9" cstate="print"/>
          <a:srcRect l="25597" r="25597"/>
          <a:stretch>
            <a:fillRect/>
          </a:stretch>
        </p:blipFill>
        <p:spPr>
          <a:xfrm>
            <a:off x="6298565" y="433070"/>
            <a:ext cx="2844800" cy="3831590"/>
          </a:xfrm>
          <a:prstGeom prst="rect">
            <a:avLst/>
          </a:prstGeom>
        </p:spPr>
      </p:pic>
      <p:sp>
        <p:nvSpPr>
          <p:cNvPr id="7" name="文本框 6"/>
          <p:cNvSpPr txBox="1"/>
          <p:nvPr>
            <p:custDataLst>
              <p:tags r:id="rId6"/>
            </p:custDataLst>
          </p:nvPr>
        </p:nvSpPr>
        <p:spPr>
          <a:xfrm>
            <a:off x="619125" y="695325"/>
            <a:ext cx="5324475" cy="605155"/>
          </a:xfrm>
          <a:prstGeom prst="rect">
            <a:avLst/>
          </a:prstGeom>
          <a:noFill/>
        </p:spPr>
        <p:txBody>
          <a:bodyPr wrap="square" lIns="76200" tIns="28575" rIns="47625" bIns="28575" rtlCol="0">
            <a:noAutofit/>
          </a:bodyPr>
          <a:lstStyle/>
          <a:p>
            <a:r>
              <a:rPr lang="zh-CN" altLang="en-US" sz="3600" b="1" spc="300" dirty="0">
                <a:solidFill>
                  <a:srgbClr val="000000">
                    <a:lumMod val="75000"/>
                    <a:lumOff val="25000"/>
                  </a:srgbClr>
                </a:solidFill>
                <a:uFillTx/>
                <a:latin typeface="Arial" panose="020B0604020202020204" pitchFamily="34" charset="0"/>
                <a:ea typeface="微软雅黑" panose="020B0503020204020204" charset="-122"/>
              </a:rPr>
              <a:t>态度决定一切</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教育定律之五：课堂属于学生</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32000"/>
          </a:blip>
          <a:stretch>
            <a:fillRect/>
          </a:stretch>
        </a:blipFill>
        <a:effectLst/>
      </p:bgPr>
    </p:bg>
    <p:spTree>
      <p:nvGrpSpPr>
        <p:cNvPr id="1" name=""/>
        <p:cNvGrpSpPr/>
        <p:nvPr/>
      </p:nvGrpSpPr>
      <p:grpSpPr>
        <a:xfrm>
          <a:off x="0" y="0"/>
          <a:ext cx="0" cy="0"/>
          <a:chOff x="0" y="0"/>
          <a:chExt cx="0" cy="0"/>
        </a:xfrm>
      </p:grpSpPr>
      <p:pic>
        <p:nvPicPr>
          <p:cNvPr id="14" name="Picture 5"/>
          <p:cNvPicPr>
            <a:picLocks noChangeAspect="1" noChangeArrowheads="1"/>
          </p:cNvPicPr>
          <p:nvPr>
            <p:custDataLst>
              <p:tags r:id="rId2"/>
            </p:custDataLst>
          </p:nvPr>
        </p:nvPicPr>
        <p:blipFill>
          <a:blip r:embed="rId10" cstate="print"/>
          <a:srcRect l="14334" t="12774" r="14334" b="12774"/>
          <a:stretch>
            <a:fillRect/>
          </a:stretch>
        </p:blipFill>
        <p:spPr bwMode="auto">
          <a:xfrm>
            <a:off x="0" y="832536"/>
            <a:ext cx="4465922"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6"/>
          <p:cNvPicPr>
            <a:picLocks noChangeAspect="1" noChangeArrowheads="1"/>
          </p:cNvPicPr>
          <p:nvPr>
            <p:custDataLst>
              <p:tags r:id="rId3"/>
            </p:custDataLst>
          </p:nvPr>
        </p:nvPicPr>
        <p:blipFill>
          <a:blip r:embed="rId11" cstate="print"/>
          <a:srcRect l="20182" t="19076" r="20182" b="19076"/>
          <a:stretch>
            <a:fillRect/>
          </a:stretch>
        </p:blipFill>
        <p:spPr bwMode="auto">
          <a:xfrm>
            <a:off x="4679686" y="832536"/>
            <a:ext cx="4464312" cy="3086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487" name="Rectangle 5"/>
          <p:cNvSpPr>
            <a:spLocks noChangeArrowheads="1"/>
          </p:cNvSpPr>
          <p:nvPr>
            <p:custDataLst>
              <p:tags r:id="rId4"/>
            </p:custDataLst>
          </p:nvPr>
        </p:nvSpPr>
        <p:spPr bwMode="auto">
          <a:xfrm>
            <a:off x="1" y="3748377"/>
            <a:ext cx="4465922" cy="170260"/>
          </a:xfrm>
          <a:prstGeom prst="rect">
            <a:avLst/>
          </a:prstGeom>
          <a:solidFill>
            <a:srgbClr val="84371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rmAutofit fontScale="45000" lnSpcReduction="20000"/>
          </a:bodyPr>
          <a:lstStyle>
            <a:lvl1pPr>
              <a:defRPr>
                <a:solidFill>
                  <a:srgbClr val="FFCC66"/>
                </a:solidFill>
                <a:latin typeface="Arial" panose="020B0604020202020204" pitchFamily="34" charset="0"/>
                <a:ea typeface="黑体" panose="02010609060101010101" pitchFamily="49" charset="-122"/>
              </a:defRPr>
            </a:lvl1pPr>
            <a:lvl2pPr marL="742950" indent="-285750">
              <a:defRPr>
                <a:solidFill>
                  <a:srgbClr val="FFCC66"/>
                </a:solidFill>
                <a:latin typeface="Arial" panose="020B0604020202020204" pitchFamily="34" charset="0"/>
                <a:ea typeface="黑体" panose="02010609060101010101" pitchFamily="49" charset="-122"/>
              </a:defRPr>
            </a:lvl2pPr>
            <a:lvl3pPr marL="1143000" indent="-228600">
              <a:defRPr>
                <a:solidFill>
                  <a:srgbClr val="FFCC66"/>
                </a:solidFill>
                <a:latin typeface="Arial" panose="020B0604020202020204" pitchFamily="34" charset="0"/>
                <a:ea typeface="黑体" panose="02010609060101010101" pitchFamily="49" charset="-122"/>
              </a:defRPr>
            </a:lvl3pPr>
            <a:lvl4pPr marL="1600200" indent="-228600">
              <a:defRPr>
                <a:solidFill>
                  <a:srgbClr val="FFCC66"/>
                </a:solidFill>
                <a:latin typeface="Arial" panose="020B0604020202020204" pitchFamily="34" charset="0"/>
                <a:ea typeface="黑体" panose="02010609060101010101" pitchFamily="49" charset="-122"/>
              </a:defRPr>
            </a:lvl4pPr>
            <a:lvl5pPr marL="2057400" indent="-228600">
              <a:defRPr>
                <a:solidFill>
                  <a:srgbClr val="FFCC66"/>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9pPr>
          </a:lstStyle>
          <a:p>
            <a:pPr eaLnBrk="1" hangingPunct="1"/>
            <a:endParaRPr lang="zh-CN" altLang="en-US" sz="1350"/>
          </a:p>
        </p:txBody>
      </p:sp>
      <p:sp>
        <p:nvSpPr>
          <p:cNvPr id="20488" name="Rectangle 6"/>
          <p:cNvSpPr>
            <a:spLocks noChangeArrowheads="1"/>
          </p:cNvSpPr>
          <p:nvPr>
            <p:custDataLst>
              <p:tags r:id="rId5"/>
            </p:custDataLst>
          </p:nvPr>
        </p:nvSpPr>
        <p:spPr bwMode="auto">
          <a:xfrm>
            <a:off x="4679686" y="3747186"/>
            <a:ext cx="4464314" cy="171450"/>
          </a:xfrm>
          <a:prstGeom prst="rect">
            <a:avLst/>
          </a:prstGeom>
          <a:solidFill>
            <a:srgbClr val="FFAD0F"/>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chor="ctr">
            <a:normAutofit fontScale="45000" lnSpcReduction="20000"/>
          </a:bodyPr>
          <a:lstStyle>
            <a:lvl1pPr>
              <a:defRPr>
                <a:solidFill>
                  <a:srgbClr val="FFCC66"/>
                </a:solidFill>
                <a:latin typeface="Arial" panose="020B0604020202020204" pitchFamily="34" charset="0"/>
                <a:ea typeface="黑体" panose="02010609060101010101" pitchFamily="49" charset="-122"/>
              </a:defRPr>
            </a:lvl1pPr>
            <a:lvl2pPr marL="742950" indent="-285750">
              <a:defRPr>
                <a:solidFill>
                  <a:srgbClr val="FFCC66"/>
                </a:solidFill>
                <a:latin typeface="Arial" panose="020B0604020202020204" pitchFamily="34" charset="0"/>
                <a:ea typeface="黑体" panose="02010609060101010101" pitchFamily="49" charset="-122"/>
              </a:defRPr>
            </a:lvl2pPr>
            <a:lvl3pPr marL="1143000" indent="-228600">
              <a:defRPr>
                <a:solidFill>
                  <a:srgbClr val="FFCC66"/>
                </a:solidFill>
                <a:latin typeface="Arial" panose="020B0604020202020204" pitchFamily="34" charset="0"/>
                <a:ea typeface="黑体" panose="02010609060101010101" pitchFamily="49" charset="-122"/>
              </a:defRPr>
            </a:lvl3pPr>
            <a:lvl4pPr marL="1600200" indent="-228600">
              <a:defRPr>
                <a:solidFill>
                  <a:srgbClr val="FFCC66"/>
                </a:solidFill>
                <a:latin typeface="Arial" panose="020B0604020202020204" pitchFamily="34" charset="0"/>
                <a:ea typeface="黑体" panose="02010609060101010101" pitchFamily="49" charset="-122"/>
              </a:defRPr>
            </a:lvl4pPr>
            <a:lvl5pPr marL="2057400" indent="-228600">
              <a:defRPr>
                <a:solidFill>
                  <a:srgbClr val="FFCC66"/>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Font typeface="Arial" panose="020B0604020202020204" pitchFamily="34" charset="0"/>
              <a:defRPr>
                <a:solidFill>
                  <a:srgbClr val="FFCC66"/>
                </a:solidFill>
                <a:latin typeface="Arial" panose="020B0604020202020204" pitchFamily="34" charset="0"/>
                <a:ea typeface="黑体" panose="02010609060101010101" pitchFamily="49" charset="-122"/>
              </a:defRPr>
            </a:lvl9pPr>
          </a:lstStyle>
          <a:p>
            <a:pPr eaLnBrk="1" hangingPunct="1"/>
            <a:endParaRPr lang="zh-CN" altLang="en-US" sz="1350"/>
          </a:p>
        </p:txBody>
      </p:sp>
      <p:sp>
        <p:nvSpPr>
          <p:cNvPr id="4" name="文本框 3"/>
          <p:cNvSpPr txBox="1"/>
          <p:nvPr>
            <p:custDataLst>
              <p:tags r:id="rId6"/>
            </p:custDataLst>
          </p:nvPr>
        </p:nvSpPr>
        <p:spPr>
          <a:xfrm>
            <a:off x="111760" y="4292600"/>
            <a:ext cx="8870950" cy="48831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7628" tIns="35243" rIns="67628" bIns="35243" numCol="1" anchor="ctr" anchorCtr="0" compatLnSpc="1">
            <a:scene3d>
              <a:camera prst="orthographicFront"/>
              <a:lightRig rig="threePt" dir="t"/>
            </a:scene3d>
          </a:bodyPr>
          <a:lstStyle>
            <a:lvl1pPr eaLnBrk="1" hangingPunct="1">
              <a:defRPr sz="3200">
                <a:solidFill>
                  <a:srgbClr val="000000"/>
                </a:solidFill>
                <a:latin typeface="Arial" panose="020B0604020202020204" pitchFamily="34" charset="0"/>
                <a:ea typeface="+mn-ea"/>
                <a:cs typeface="+mn-ea"/>
                <a:sym typeface="Arial" panose="020B0604020202020204" pitchFamily="34" charset="0"/>
              </a:defRPr>
            </a:lvl1pPr>
            <a:lvl2pPr>
              <a:defRPr sz="2400">
                <a:solidFill>
                  <a:srgbClr val="E9527B"/>
                </a:solidFill>
                <a:sym typeface="Arial" panose="020B0604020202020204" pitchFamily="34" charset="0"/>
              </a:defRPr>
            </a:lvl2pPr>
            <a:lvl3pPr>
              <a:defRPr sz="2400">
                <a:solidFill>
                  <a:srgbClr val="E9527B"/>
                </a:solidFill>
                <a:sym typeface="Arial" panose="020B0604020202020204" pitchFamily="34" charset="0"/>
              </a:defRPr>
            </a:lvl3pPr>
            <a:lvl4pPr>
              <a:defRPr sz="2400">
                <a:solidFill>
                  <a:srgbClr val="E9527B"/>
                </a:solidFill>
                <a:sym typeface="Arial" panose="020B0604020202020204" pitchFamily="34" charset="0"/>
              </a:defRPr>
            </a:lvl4pPr>
            <a:lvl5pPr>
              <a:defRPr sz="2400">
                <a:solidFill>
                  <a:srgbClr val="E9527B"/>
                </a:solidFill>
                <a:sym typeface="Arial" panose="020B0604020202020204" pitchFamily="34" charset="0"/>
              </a:defRPr>
            </a:lvl5pPr>
            <a:lvl6pPr marL="457200" eaLnBrk="0" fontAlgn="base" hangingPunct="0">
              <a:spcBef>
                <a:spcPct val="0"/>
              </a:spcBef>
              <a:spcAft>
                <a:spcPct val="0"/>
              </a:spcAft>
              <a:buFont typeface="Arial" panose="020B0604020202020204" pitchFamily="34" charset="0"/>
              <a:defRPr sz="2400">
                <a:solidFill>
                  <a:srgbClr val="E9527B"/>
                </a:solidFill>
                <a:sym typeface="Arial" panose="020B0604020202020204" pitchFamily="34" charset="0"/>
              </a:defRPr>
            </a:lvl6pPr>
            <a:lvl7pPr marL="914400" eaLnBrk="0" fontAlgn="base" hangingPunct="0">
              <a:spcBef>
                <a:spcPct val="0"/>
              </a:spcBef>
              <a:spcAft>
                <a:spcPct val="0"/>
              </a:spcAft>
              <a:buFont typeface="Arial" panose="020B0604020202020204" pitchFamily="34" charset="0"/>
              <a:defRPr sz="2400">
                <a:solidFill>
                  <a:srgbClr val="E9527B"/>
                </a:solidFill>
                <a:sym typeface="Arial" panose="020B0604020202020204" pitchFamily="34" charset="0"/>
              </a:defRPr>
            </a:lvl7pPr>
            <a:lvl8pPr marL="1371600" eaLnBrk="0" fontAlgn="base" hangingPunct="0">
              <a:spcBef>
                <a:spcPct val="0"/>
              </a:spcBef>
              <a:spcAft>
                <a:spcPct val="0"/>
              </a:spcAft>
              <a:buFont typeface="Arial" panose="020B0604020202020204" pitchFamily="34" charset="0"/>
              <a:defRPr sz="2400">
                <a:solidFill>
                  <a:srgbClr val="E9527B"/>
                </a:solidFill>
                <a:sym typeface="Arial" panose="020B0604020202020204" pitchFamily="34" charset="0"/>
              </a:defRPr>
            </a:lvl8pPr>
            <a:lvl9pPr marL="1828800" eaLnBrk="0" fontAlgn="base" hangingPunct="0">
              <a:spcBef>
                <a:spcPct val="0"/>
              </a:spcBef>
              <a:spcAft>
                <a:spcPct val="0"/>
              </a:spcAft>
              <a:buFont typeface="Arial" panose="020B0604020202020204" pitchFamily="34" charset="0"/>
              <a:defRPr sz="2400">
                <a:solidFill>
                  <a:srgbClr val="E9527B"/>
                </a:solidFill>
                <a:sym typeface="Arial" panose="020B0604020202020204" pitchFamily="34" charset="0"/>
              </a:defRPr>
            </a:lvl9pPr>
          </a:lstStyle>
          <a:p>
            <a:pPr marL="0" indent="0" algn="ctr">
              <a:lnSpc>
                <a:spcPct val="100000"/>
              </a:lnSpc>
              <a:spcBef>
                <a:spcPts val="0"/>
              </a:spcBef>
              <a:spcAft>
                <a:spcPts val="0"/>
              </a:spcAft>
              <a:buSzPct val="100000"/>
            </a:pPr>
            <a:r>
              <a:rPr lang="en-US" altLang="zh-CN" sz="2800" b="1">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sym typeface="+mn-lt"/>
              </a:rPr>
              <a:t>构筑课堂的目的何在？</a:t>
            </a:r>
          </a:p>
          <a:p>
            <a:pPr marL="0" indent="0" algn="ctr">
              <a:lnSpc>
                <a:spcPct val="100000"/>
              </a:lnSpc>
              <a:spcBef>
                <a:spcPts val="0"/>
              </a:spcBef>
              <a:spcAft>
                <a:spcPts val="0"/>
              </a:spcAft>
              <a:buSzPct val="100000"/>
            </a:pPr>
            <a:r>
              <a:rPr lang="en-US" altLang="zh-CN" sz="2800" b="1">
                <a:ln w="9525">
                  <a:solidFill>
                    <a:schemeClr val="bg1"/>
                  </a:solidFill>
                  <a:prstDash val="solid"/>
                </a:ln>
                <a:solidFill>
                  <a:schemeClr val="accent1">
                    <a:lumMod val="50000"/>
                  </a:schemeClr>
                </a:solidFill>
                <a:effectLst>
                  <a:outerShdw blurRad="12700" dist="38100" dir="2700000" algn="tl" rotWithShape="0">
                    <a:schemeClr val="bg1">
                      <a:lumMod val="50000"/>
                    </a:schemeClr>
                  </a:outerShdw>
                </a:effectLst>
                <a:sym typeface="+mn-lt"/>
              </a:rPr>
              <a:t>当然是为了学生的增知长识，为了学生的成长进步。</a:t>
            </a:r>
          </a:p>
        </p:txBody>
      </p:sp>
      <p:sp>
        <p:nvSpPr>
          <p:cNvPr id="5" name="文本框 4"/>
          <p:cNvSpPr txBox="1"/>
          <p:nvPr>
            <p:custDataLst>
              <p:tags r:id="rId7"/>
            </p:custDataLst>
          </p:nvPr>
        </p:nvSpPr>
        <p:spPr>
          <a:xfrm>
            <a:off x="303213" y="5231130"/>
            <a:ext cx="8537575" cy="1492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scene3d>
              <a:camera prst="orthographicFront"/>
              <a:lightRig rig="threePt" dir="t"/>
            </a:scene3d>
          </a:bodyPr>
          <a:lstStyle>
            <a:lvl1pPr marL="0" indent="0" eaLnBrk="1" hangingPunct="1">
              <a:spcBef>
                <a:spcPct val="20000"/>
              </a:spcBef>
              <a:buFontTx/>
              <a:buNone/>
              <a:defRPr sz="2000">
                <a:solidFill>
                  <a:srgbClr val="808080"/>
                </a:solidFill>
                <a:latin typeface="Arial" panose="020B0604020202020204" pitchFamily="34" charset="0"/>
                <a:ea typeface="+mn-ea"/>
                <a:sym typeface="Arial" panose="020B0604020202020204" pitchFamily="34" charset="0"/>
              </a:defRPr>
            </a:lvl1pPr>
            <a:lvl2pPr marL="742950" indent="-285750">
              <a:spcBef>
                <a:spcPct val="20000"/>
              </a:spcBef>
              <a:buChar char="–"/>
              <a:defRPr>
                <a:solidFill>
                  <a:srgbClr val="808080"/>
                </a:solidFill>
                <a:sym typeface="Arial" panose="020B0604020202020204" pitchFamily="34" charset="0"/>
              </a:defRPr>
            </a:lvl2pPr>
            <a:lvl3pPr marL="1143000" indent="-228600">
              <a:spcBef>
                <a:spcPct val="20000"/>
              </a:spcBef>
              <a:buChar char="•"/>
              <a:defRPr sz="1600">
                <a:solidFill>
                  <a:srgbClr val="808080"/>
                </a:solidFill>
                <a:sym typeface="Arial" panose="020B0604020202020204" pitchFamily="34" charset="0"/>
              </a:defRPr>
            </a:lvl3pPr>
            <a:lvl4pPr marL="1600200" indent="-228600">
              <a:spcBef>
                <a:spcPct val="20000"/>
              </a:spcBef>
              <a:buChar char="–"/>
              <a:defRPr sz="1400">
                <a:solidFill>
                  <a:srgbClr val="808080"/>
                </a:solidFill>
                <a:sym typeface="Arial" panose="020B0604020202020204" pitchFamily="34" charset="0"/>
              </a:defRPr>
            </a:lvl4pPr>
            <a:lvl5pPr marL="2057400" indent="-228600">
              <a:spcBef>
                <a:spcPct val="20000"/>
              </a:spcBef>
              <a:buChar char="»"/>
              <a:defRPr sz="1400">
                <a:solidFill>
                  <a:srgbClr val="808080"/>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0" lvl="0" indent="0" algn="l">
              <a:lnSpc>
                <a:spcPct val="100000"/>
              </a:lnSpc>
              <a:spcBef>
                <a:spcPts val="100"/>
              </a:spcBef>
              <a:spcAft>
                <a:spcPts val="0"/>
              </a:spcAft>
              <a:buSzPct val="100000"/>
            </a:pPr>
            <a:r>
              <a:rPr lang="en-US" altLang="zh-CN" sz="2400" b="1" u="none" strike="noStrike" baseline="0">
                <a:solidFill>
                  <a:srgbClr val="002060"/>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lt"/>
              </a:rPr>
              <a:t>有人说，难道课堂就不属于教师？问得好！</a:t>
            </a:r>
          </a:p>
          <a:p>
            <a:pPr marL="0" lvl="0" indent="0" algn="l">
              <a:lnSpc>
                <a:spcPct val="100000"/>
              </a:lnSpc>
              <a:spcBef>
                <a:spcPts val="100"/>
              </a:spcBef>
              <a:spcAft>
                <a:spcPts val="0"/>
              </a:spcAft>
              <a:buSzPct val="100000"/>
            </a:pPr>
            <a:r>
              <a:rPr lang="en-US" altLang="zh-CN" sz="2400" b="1" u="none" strike="noStrike" baseline="0">
                <a:solidFill>
                  <a:srgbClr val="002060"/>
                </a:solidFill>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微软雅黑" panose="020B0503020204020204" charset="-122"/>
                <a:sym typeface="+mn-lt"/>
              </a:rPr>
              <a:t>但它的“潜台词”（“课堂属于教师”，“师为主，生为客”）及其所蕴含的观点或许就是课堂没能“回归”主体（学生）的根本障碍所在。</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32000"/>
          </a:blip>
          <a:stretch>
            <a:fillRect/>
          </a:stretch>
        </a:blipFill>
        <a:effectLst/>
      </p:bgPr>
    </p:bg>
    <p:spTree>
      <p:nvGrpSpPr>
        <p:cNvPr id="1" name=""/>
        <p:cNvGrpSpPr/>
        <p:nvPr/>
      </p:nvGrpSpPr>
      <p:grpSpPr>
        <a:xfrm>
          <a:off x="0" y="0"/>
          <a:ext cx="0" cy="0"/>
          <a:chOff x="0" y="0"/>
          <a:chExt cx="0" cy="0"/>
        </a:xfrm>
      </p:grpSpPr>
      <p:sp>
        <p:nvSpPr>
          <p:cNvPr id="21" name="任意多边形 20"/>
          <p:cNvSpPr/>
          <p:nvPr>
            <p:custDataLst>
              <p:tags r:id="rId2"/>
            </p:custDataLst>
          </p:nvPr>
        </p:nvSpPr>
        <p:spPr>
          <a:xfrm>
            <a:off x="3822075" y="5810226"/>
            <a:ext cx="824735" cy="1047774"/>
          </a:xfrm>
          <a:custGeom>
            <a:avLst/>
            <a:gdLst>
              <a:gd name="connsiteX0" fmla="*/ 219802 w 824735"/>
              <a:gd name="connsiteY0" fmla="*/ 0 h 1047774"/>
              <a:gd name="connsiteX1" fmla="*/ 824735 w 824735"/>
              <a:gd name="connsiteY1" fmla="*/ 1047774 h 1047774"/>
              <a:gd name="connsiteX2" fmla="*/ 0 w 824735"/>
              <a:gd name="connsiteY2" fmla="*/ 1047774 h 1047774"/>
            </a:gdLst>
            <a:ahLst/>
            <a:cxnLst>
              <a:cxn ang="0">
                <a:pos x="connsiteX0" y="connsiteY0"/>
              </a:cxn>
              <a:cxn ang="0">
                <a:pos x="connsiteX1" y="connsiteY1"/>
              </a:cxn>
              <a:cxn ang="0">
                <a:pos x="connsiteX2" y="connsiteY2"/>
              </a:cxn>
            </a:cxnLst>
            <a:rect l="l" t="t" r="r" b="b"/>
            <a:pathLst>
              <a:path w="824735" h="1047774">
                <a:moveTo>
                  <a:pt x="219802" y="0"/>
                </a:moveTo>
                <a:lnTo>
                  <a:pt x="824735" y="1047774"/>
                </a:lnTo>
                <a:lnTo>
                  <a:pt x="0" y="1047774"/>
                </a:lnTo>
                <a:close/>
              </a:path>
            </a:pathLst>
          </a:custGeom>
          <a:solidFill>
            <a:srgbClr val="E84C22">
              <a:lumMod val="20000"/>
              <a:lumOff val="80000"/>
            </a:srgbClr>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29" name="任意多边形 28"/>
          <p:cNvSpPr/>
          <p:nvPr>
            <p:custDataLst>
              <p:tags r:id="rId3"/>
            </p:custDataLst>
          </p:nvPr>
        </p:nvSpPr>
        <p:spPr>
          <a:xfrm>
            <a:off x="4543297" y="0"/>
            <a:ext cx="4600704" cy="3420000"/>
          </a:xfrm>
          <a:custGeom>
            <a:avLst/>
            <a:gdLst>
              <a:gd name="connsiteX0" fmla="*/ 717446 w 4600704"/>
              <a:gd name="connsiteY0" fmla="*/ 0 h 3420000"/>
              <a:gd name="connsiteX1" fmla="*/ 4600704 w 4600704"/>
              <a:gd name="connsiteY1" fmla="*/ 0 h 3420000"/>
              <a:gd name="connsiteX2" fmla="*/ 4600704 w 4600704"/>
              <a:gd name="connsiteY2" fmla="*/ 3420000 h 3420000"/>
              <a:gd name="connsiteX3" fmla="*/ 0 w 4600704"/>
              <a:gd name="connsiteY3" fmla="*/ 3420000 h 3420000"/>
            </a:gdLst>
            <a:ahLst/>
            <a:cxnLst>
              <a:cxn ang="0">
                <a:pos x="connsiteX0" y="connsiteY0"/>
              </a:cxn>
              <a:cxn ang="0">
                <a:pos x="connsiteX1" y="connsiteY1"/>
              </a:cxn>
              <a:cxn ang="0">
                <a:pos x="connsiteX2" y="connsiteY2"/>
              </a:cxn>
              <a:cxn ang="0">
                <a:pos x="connsiteX3" y="connsiteY3"/>
              </a:cxn>
            </a:cxnLst>
            <a:rect l="l" t="t" r="r" b="b"/>
            <a:pathLst>
              <a:path w="4600704" h="3420000">
                <a:moveTo>
                  <a:pt x="717446" y="0"/>
                </a:moveTo>
                <a:lnTo>
                  <a:pt x="4600704" y="0"/>
                </a:lnTo>
                <a:lnTo>
                  <a:pt x="4600704" y="3420000"/>
                </a:lnTo>
                <a:lnTo>
                  <a:pt x="0" y="3420000"/>
                </a:lnTo>
                <a:close/>
              </a:path>
            </a:pathLst>
          </a:custGeom>
          <a:blipFill rotWithShape="1">
            <a:blip r:embed="rId10" cstate="print"/>
            <a:srcRect/>
            <a:stretch>
              <a:fillRect l="-17000" t="-2000" r="-34000" b="-100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28" name="任意多边形 27"/>
          <p:cNvSpPr/>
          <p:nvPr>
            <p:custDataLst>
              <p:tags r:id="rId4"/>
            </p:custDataLst>
          </p:nvPr>
        </p:nvSpPr>
        <p:spPr>
          <a:xfrm>
            <a:off x="4047416" y="3438000"/>
            <a:ext cx="5096585" cy="3420000"/>
          </a:xfrm>
          <a:custGeom>
            <a:avLst/>
            <a:gdLst>
              <a:gd name="connsiteX0" fmla="*/ 492105 w 5096585"/>
              <a:gd name="connsiteY0" fmla="*/ 0 h 3420000"/>
              <a:gd name="connsiteX1" fmla="*/ 5096585 w 5096585"/>
              <a:gd name="connsiteY1" fmla="*/ 0 h 3420000"/>
              <a:gd name="connsiteX2" fmla="*/ 5096585 w 5096585"/>
              <a:gd name="connsiteY2" fmla="*/ 3420000 h 3420000"/>
              <a:gd name="connsiteX3" fmla="*/ 620179 w 5096585"/>
              <a:gd name="connsiteY3" fmla="*/ 3420000 h 3420000"/>
              <a:gd name="connsiteX4" fmla="*/ 0 w 5096585"/>
              <a:gd name="connsiteY4" fmla="*/ 234582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85" h="3420000">
                <a:moveTo>
                  <a:pt x="492105" y="0"/>
                </a:moveTo>
                <a:lnTo>
                  <a:pt x="5096585" y="0"/>
                </a:lnTo>
                <a:lnTo>
                  <a:pt x="5096585" y="3420000"/>
                </a:lnTo>
                <a:lnTo>
                  <a:pt x="620179" y="3420000"/>
                </a:lnTo>
                <a:lnTo>
                  <a:pt x="0" y="2345820"/>
                </a:lnTo>
                <a:close/>
              </a:path>
            </a:pathLst>
          </a:custGeom>
          <a:blipFill rotWithShape="1">
            <a:blip r:embed="rId11" cstate="print"/>
            <a:srcRect/>
            <a:stretch>
              <a:fillRect l="-1669" t="-1438" r="-889" b="-1858"/>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30" name="矩形 29"/>
          <p:cNvSpPr/>
          <p:nvPr>
            <p:custDataLst>
              <p:tags r:id="rId5"/>
            </p:custDataLst>
          </p:nvPr>
        </p:nvSpPr>
        <p:spPr>
          <a:xfrm>
            <a:off x="179251" y="3921765"/>
            <a:ext cx="72000" cy="2664000"/>
          </a:xfrm>
          <a:prstGeom prst="rect">
            <a:avLst/>
          </a:prstGeom>
          <a:solidFill>
            <a:srgbClr val="E84C22"/>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31" name="矩形 30"/>
          <p:cNvSpPr/>
          <p:nvPr>
            <p:custDataLst>
              <p:tags r:id="rId6"/>
            </p:custDataLst>
          </p:nvPr>
        </p:nvSpPr>
        <p:spPr>
          <a:xfrm>
            <a:off x="347980" y="3921760"/>
            <a:ext cx="3546475" cy="2555875"/>
          </a:xfrm>
          <a:prstGeom prst="rect">
            <a:avLst/>
          </a:prstGeom>
          <a:solidFill>
            <a:schemeClr val="accent1">
              <a:lumMod val="50000"/>
              <a:alpha val="22000"/>
            </a:schemeClr>
          </a:solidFill>
        </p:spPr>
        <p:txBody>
          <a:bodyPr wrap="square" anchor="ctr"/>
          <a:lstStyle>
            <a:defPPr>
              <a:defRPr lang="zh-CN"/>
            </a:defPPr>
            <a:lvl1pPr marL="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1pPr>
            <a:lvl2pPr marL="4572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2pPr>
            <a:lvl3pPr marL="9144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3pPr>
            <a:lvl4pPr marL="13716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4pPr>
            <a:lvl5pPr marL="18288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5pPr>
            <a:lvl6pPr marL="22860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6pPr>
            <a:lvl7pPr marL="27432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7pPr>
            <a:lvl8pPr marL="32004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8pPr>
            <a:lvl9pPr marL="3657600" algn="l" defTabSz="914400" rtl="0" eaLnBrk="1" latinLnBrk="0" hangingPunct="1">
              <a:defRPr sz="1800" kern="1200">
                <a:solidFill>
                  <a:srgbClr val="5F5F5F"/>
                </a:solidFill>
                <a:latin typeface="Arial" panose="020B0604020202020204" pitchFamily="34" charset="0"/>
                <a:ea typeface="黑体" panose="02010609060101010101" pitchFamily="49" charset="-122"/>
                <a:cs typeface="+mn-ea"/>
              </a:defRPr>
            </a:lvl9pPr>
          </a:lstStyle>
          <a:p>
            <a:pPr marL="0" indent="0" algn="l">
              <a:lnSpc>
                <a:spcPct val="100000"/>
              </a:lnSpc>
              <a:spcBef>
                <a:spcPts val="0"/>
              </a:spcBef>
              <a:spcAft>
                <a:spcPts val="0"/>
              </a:spcAft>
              <a:buSzPct val="100000"/>
            </a:pPr>
            <a:r>
              <a:rPr lang="en-US" altLang="zh-CN" sz="2000" b="1" kern="0" smtClean="0">
                <a:solidFill>
                  <a:srgbClr val="990202"/>
                </a:solidFill>
                <a:latin typeface="Arial" panose="020B0604020202020204" pitchFamily="34" charset="0"/>
                <a:ea typeface="黑体" panose="02010609060101010101" pitchFamily="49" charset="-122"/>
                <a:cs typeface="+mn-ea"/>
                <a:sym typeface="+mn-lt"/>
              </a:rPr>
              <a:t>       作为“中介”的教师是不具备主人资格的，是不应该获得“归属”权利的。那么他的角色应怎样定位呢？我想，既然教育是为人（学生）更好地生存，那么，把教师定位于“护卫者”“服务者”“促进者”“协作者”等角色是很合适的。</a:t>
            </a:r>
          </a:p>
        </p:txBody>
      </p:sp>
      <p:sp>
        <p:nvSpPr>
          <p:cNvPr id="32" name="矩形 31"/>
          <p:cNvSpPr/>
          <p:nvPr>
            <p:custDataLst>
              <p:tags r:id="rId7"/>
            </p:custDataLst>
          </p:nvPr>
        </p:nvSpPr>
        <p:spPr>
          <a:xfrm>
            <a:off x="347526" y="476116"/>
            <a:ext cx="3546303" cy="3145470"/>
          </a:xfrm>
          <a:prstGeom prst="rect">
            <a:avLst/>
          </a:prstGeom>
          <a:solidFill>
            <a:schemeClr val="bg1">
              <a:lumMod val="85000"/>
              <a:alpha val="46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lvl="0" indent="0" algn="just" fontAlgn="auto">
              <a:lnSpc>
                <a:spcPct val="120000"/>
              </a:lnSpc>
              <a:spcBef>
                <a:spcPts val="0"/>
              </a:spcBef>
              <a:spcAft>
                <a:spcPts val="0"/>
              </a:spcAft>
              <a:buClr>
                <a:srgbClr val="E84C22"/>
              </a:buClr>
              <a:buSzPct val="100000"/>
            </a:pPr>
            <a:r>
              <a:rPr lang="en-US" altLang="zh-CN" sz="2000" b="1" u="none" strike="noStrike" baseline="0" smtClean="0">
                <a:solidFill>
                  <a:schemeClr val="tx1"/>
                </a:solidFill>
                <a:uLnTx/>
                <a:uFillTx/>
                <a:sym typeface="+mn-lt"/>
              </a:rPr>
              <a:t>         表面上看，“课堂属于教师”没有什么错。但一旦我们认识到，如果没有学生，课堂和教师就失去存在的必要和意义，那么我们就会清醒地发现，学生才是课堂的终极目的对象，而教师只是实现目的的手段和途径，或者比喻为桥梁和纽带。</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6" cstate="print">
            <a:alphaModFix amt="32000"/>
          </a:blip>
          <a:stretch>
            <a:fillRect/>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custDataLst>
              <p:tags r:id="rId2"/>
            </p:custDataLst>
          </p:nvPr>
        </p:nvPicPr>
        <p:blipFill rotWithShape="1">
          <a:blip r:embed="rId7" cstate="print"/>
          <a:srcRect t="108" b="108"/>
          <a:stretch>
            <a:fillRect/>
          </a:stretch>
        </p:blipFill>
        <p:spPr>
          <a:xfrm>
            <a:off x="0" y="2917031"/>
            <a:ext cx="4572000" cy="3083719"/>
          </a:xfrm>
          <a:custGeom>
            <a:avLst/>
            <a:gdLst>
              <a:gd name="connsiteX0" fmla="*/ 0 w 6096000"/>
              <a:gd name="connsiteY0" fmla="*/ 0 h 4111625"/>
              <a:gd name="connsiteX1" fmla="*/ 6096000 w 6096000"/>
              <a:gd name="connsiteY1" fmla="*/ 0 h 4111625"/>
              <a:gd name="connsiteX2" fmla="*/ 6096000 w 6096000"/>
              <a:gd name="connsiteY2" fmla="*/ 4111625 h 4111625"/>
              <a:gd name="connsiteX3" fmla="*/ 0 w 6096000"/>
              <a:gd name="connsiteY3" fmla="*/ 4111625 h 4111625"/>
            </a:gdLst>
            <a:ahLst/>
            <a:cxnLst>
              <a:cxn ang="0">
                <a:pos x="connsiteX0" y="connsiteY0"/>
              </a:cxn>
              <a:cxn ang="0">
                <a:pos x="connsiteX1" y="connsiteY1"/>
              </a:cxn>
              <a:cxn ang="0">
                <a:pos x="connsiteX2" y="connsiteY2"/>
              </a:cxn>
              <a:cxn ang="0">
                <a:pos x="connsiteX3" y="connsiteY3"/>
              </a:cxn>
            </a:cxnLst>
            <a:rect l="l" t="t" r="r" b="b"/>
            <a:pathLst>
              <a:path w="6096000" h="4111625">
                <a:moveTo>
                  <a:pt x="0" y="0"/>
                </a:moveTo>
                <a:lnTo>
                  <a:pt x="6096000" y="0"/>
                </a:lnTo>
                <a:lnTo>
                  <a:pt x="6096000" y="4111625"/>
                </a:lnTo>
                <a:lnTo>
                  <a:pt x="0" y="4111625"/>
                </a:lnTo>
                <a:close/>
              </a:path>
            </a:pathLst>
          </a:custGeom>
        </p:spPr>
      </p:pic>
      <p:pic>
        <p:nvPicPr>
          <p:cNvPr id="15" name="图片 14"/>
          <p:cNvPicPr>
            <a:picLocks noChangeAspect="1"/>
          </p:cNvPicPr>
          <p:nvPr>
            <p:custDataLst>
              <p:tags r:id="rId3"/>
            </p:custDataLst>
          </p:nvPr>
        </p:nvPicPr>
        <p:blipFill>
          <a:blip r:embed="rId8" cstate="print"/>
          <a:srcRect l="631" r="631"/>
          <a:stretch>
            <a:fillRect/>
          </a:stretch>
        </p:blipFill>
        <p:spPr>
          <a:xfrm>
            <a:off x="4572000" y="2917031"/>
            <a:ext cx="4572000" cy="3083718"/>
          </a:xfrm>
          <a:custGeom>
            <a:avLst/>
            <a:gdLst>
              <a:gd name="connsiteX0" fmla="*/ 0 w 6096000"/>
              <a:gd name="connsiteY0" fmla="*/ 0 h 4111624"/>
              <a:gd name="connsiteX1" fmla="*/ 6096000 w 6096000"/>
              <a:gd name="connsiteY1" fmla="*/ 0 h 4111624"/>
              <a:gd name="connsiteX2" fmla="*/ 6096000 w 6096000"/>
              <a:gd name="connsiteY2" fmla="*/ 4111624 h 4111624"/>
              <a:gd name="connsiteX3" fmla="*/ 0 w 6096000"/>
              <a:gd name="connsiteY3" fmla="*/ 4111624 h 4111624"/>
            </a:gdLst>
            <a:ahLst/>
            <a:cxnLst>
              <a:cxn ang="0">
                <a:pos x="connsiteX0" y="connsiteY0"/>
              </a:cxn>
              <a:cxn ang="0">
                <a:pos x="connsiteX1" y="connsiteY1"/>
              </a:cxn>
              <a:cxn ang="0">
                <a:pos x="connsiteX2" y="connsiteY2"/>
              </a:cxn>
              <a:cxn ang="0">
                <a:pos x="connsiteX3" y="connsiteY3"/>
              </a:cxn>
            </a:cxnLst>
            <a:rect l="l" t="t" r="r" b="b"/>
            <a:pathLst>
              <a:path w="6096000" h="4111624">
                <a:moveTo>
                  <a:pt x="0" y="0"/>
                </a:moveTo>
                <a:lnTo>
                  <a:pt x="6096000" y="0"/>
                </a:lnTo>
                <a:lnTo>
                  <a:pt x="6096000" y="4111624"/>
                </a:lnTo>
                <a:lnTo>
                  <a:pt x="0" y="4111624"/>
                </a:lnTo>
                <a:close/>
              </a:path>
            </a:pathLst>
          </a:custGeom>
        </p:spPr>
      </p:pic>
      <p:sp>
        <p:nvSpPr>
          <p:cNvPr id="3" name="文本框 2"/>
          <p:cNvSpPr txBox="1"/>
          <p:nvPr>
            <p:custDataLst>
              <p:tags r:id="rId4"/>
            </p:custDataLst>
          </p:nvPr>
        </p:nvSpPr>
        <p:spPr>
          <a:xfrm>
            <a:off x="135890" y="960120"/>
            <a:ext cx="9008110" cy="1273175"/>
          </a:xfrm>
          <a:prstGeom prst="rect">
            <a:avLst/>
          </a:prstGeom>
          <a:noFill/>
        </p:spPr>
        <p:txBody>
          <a:bodyPr wrap="square" rtlCol="0" anchor="ctr" anchorCtr="0">
            <a:spAutoFit/>
          </a:bodyPr>
          <a:lstStyle/>
          <a:p>
            <a:pPr marL="0" indent="0" algn="l">
              <a:lnSpc>
                <a:spcPct val="120000"/>
              </a:lnSpc>
              <a:spcBef>
                <a:spcPts val="0"/>
              </a:spcBef>
              <a:spcAft>
                <a:spcPts val="0"/>
              </a:spcAft>
              <a:buSzPct val="100000"/>
            </a:pPr>
            <a:r>
              <a:rPr lang="en-US" altLang="zh-CN" sz="4000" b="1">
                <a:solidFill>
                  <a:schemeClr val="tx2">
                    <a:lumMod val="50000"/>
                  </a:schemeClr>
                </a:solidFill>
                <a:latin typeface="Arial" panose="020B0604020202020204" pitchFamily="34" charset="0"/>
                <a:ea typeface="微软雅黑" panose="020B0503020204020204" charset="-122"/>
                <a:cs typeface="Arial" panose="020B0604020202020204" pitchFamily="34" charset="0"/>
                <a:sym typeface="+mn-lt"/>
              </a:rPr>
              <a:t>课堂属于学生。</a:t>
            </a:r>
            <a:endParaRPr lang="en-US" altLang="zh-CN" sz="2400" b="1">
              <a:solidFill>
                <a:sysClr val="windowText" lastClr="000000">
                  <a:lumMod val="75000"/>
                  <a:lumOff val="25000"/>
                </a:sysClr>
              </a:solidFill>
              <a:latin typeface="Arial" panose="020B0604020202020204" pitchFamily="34" charset="0"/>
              <a:ea typeface="微软雅黑" panose="020B0503020204020204" charset="-122"/>
              <a:cs typeface="Arial" panose="020B0604020202020204" pitchFamily="34" charset="0"/>
              <a:sym typeface="+mn-lt"/>
            </a:endParaRPr>
          </a:p>
          <a:p>
            <a:pPr marL="0" indent="0" algn="l">
              <a:lnSpc>
                <a:spcPct val="120000"/>
              </a:lnSpc>
              <a:spcBef>
                <a:spcPts val="0"/>
              </a:spcBef>
              <a:spcAft>
                <a:spcPts val="0"/>
              </a:spcAft>
              <a:buSzPct val="100000"/>
            </a:pPr>
            <a:r>
              <a:rPr lang="en-US" altLang="zh-CN" sz="2400" b="1">
                <a:solidFill>
                  <a:sysClr val="windowText" lastClr="000000">
                    <a:lumMod val="75000"/>
                    <a:lumOff val="25000"/>
                  </a:sysClr>
                </a:solidFill>
                <a:latin typeface="Arial" panose="020B0604020202020204" pitchFamily="34" charset="0"/>
                <a:ea typeface="微软雅黑" panose="020B0503020204020204" charset="-122"/>
                <a:cs typeface="Arial" panose="020B0604020202020204" pitchFamily="34" charset="0"/>
                <a:sym typeface="+mn-lt"/>
              </a:rPr>
              <a:t>既然如此，他就不应该有下人的拘谨、奴仆的胆怯、童媳的压抑。</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32000"/>
          </a:blip>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custDataLst>
              <p:tags r:id="rId2"/>
            </p:custDataLst>
          </p:nvPr>
        </p:nvPicPr>
        <p:blipFill>
          <a:blip r:embed="rId9" cstate="print"/>
          <a:srcRect t="297" b="297"/>
          <a:stretch>
            <a:fillRect/>
          </a:stretch>
        </p:blipFill>
        <p:spPr bwMode="auto">
          <a:xfrm>
            <a:off x="720021" y="1690092"/>
            <a:ext cx="3227585" cy="2150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9" name="Picture 3"/>
          <p:cNvPicPr>
            <a:picLocks noChangeAspect="1" noChangeArrowheads="1"/>
          </p:cNvPicPr>
          <p:nvPr>
            <p:custDataLst>
              <p:tags r:id="rId3"/>
            </p:custDataLst>
          </p:nvPr>
        </p:nvPicPr>
        <p:blipFill>
          <a:blip r:embed="rId10" cstate="print"/>
          <a:srcRect l="2065" r="2065"/>
          <a:stretch>
            <a:fillRect/>
          </a:stretch>
        </p:blipFill>
        <p:spPr bwMode="auto">
          <a:xfrm>
            <a:off x="720021" y="3959656"/>
            <a:ext cx="3227585" cy="2150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 name="Picture 2"/>
          <p:cNvPicPr>
            <a:picLocks noChangeAspect="1" noChangeArrowheads="1"/>
          </p:cNvPicPr>
          <p:nvPr>
            <p:custDataLst>
              <p:tags r:id="rId4"/>
            </p:custDataLst>
          </p:nvPr>
        </p:nvPicPr>
        <p:blipFill>
          <a:blip r:embed="rId11" cstate="print"/>
          <a:srcRect t="22" b="22"/>
          <a:stretch>
            <a:fillRect/>
          </a:stretch>
        </p:blipFill>
        <p:spPr bwMode="auto">
          <a:xfrm>
            <a:off x="4048990" y="3058934"/>
            <a:ext cx="4579276" cy="30514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 name="文本框 10"/>
          <p:cNvSpPr txBox="1"/>
          <p:nvPr>
            <p:custDataLst>
              <p:tags r:id="rId5"/>
            </p:custDataLst>
          </p:nvPr>
        </p:nvSpPr>
        <p:spPr>
          <a:xfrm>
            <a:off x="720061" y="722819"/>
            <a:ext cx="7254414" cy="787929"/>
          </a:xfrm>
          <a:prstGeom prst="rect">
            <a:avLst/>
          </a:prstGeom>
          <a:solidFill>
            <a:srgbClr val="FFFFFF">
              <a:alpha val="10999"/>
            </a:srgb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67628" tIns="35243" rIns="67628" bIns="35243" anchor="ctr">
            <a:normAutofit/>
          </a:bodyPr>
          <a:lstStyle>
            <a:defPPr>
              <a:defRPr lang="zh-CN"/>
            </a:defPPr>
            <a:lvl1pPr>
              <a:lnSpc>
                <a:spcPct val="120000"/>
              </a:lnSpc>
              <a:spcBef>
                <a:spcPct val="0"/>
              </a:spcBef>
              <a:buSzPct val="75000"/>
              <a:buFont typeface="Wingdings" panose="05000000000000000000" pitchFamily="2" charset="2"/>
              <a:buNone/>
              <a:defRPr sz="2400">
                <a:solidFill>
                  <a:srgbClr val="C0C0C0">
                    <a:lumMod val="50000"/>
                  </a:srgbClr>
                </a:solidFill>
                <a:latin typeface="+mj-lt"/>
                <a:ea typeface="+mj-ea"/>
                <a:cs typeface="+mj-cs"/>
              </a:defRPr>
            </a:lvl1pPr>
            <a:lvl2pPr marL="742950" indent="-28575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2pPr>
            <a:lvl3pPr marL="11430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3pPr>
            <a:lvl4pPr marL="16002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4pPr>
            <a:lvl5pPr marL="20574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5pPr>
            <a:lvl6pPr marL="25146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6pPr>
            <a:lvl7pPr marL="29718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7pPr>
            <a:lvl8pPr marL="34290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8pPr>
            <a:lvl9pPr marL="38862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9pPr>
          </a:lstStyle>
          <a:p>
            <a:r>
              <a:rPr lang="en-US" altLang="zh-CN" sz="3600" b="1" smtClean="0">
                <a:solidFill>
                  <a:schemeClr val="tx2">
                    <a:lumMod val="50000"/>
                  </a:schemeClr>
                </a:solidFill>
                <a:latin typeface="微软雅黑" panose="020B0503020204020204" charset="-122"/>
                <a:ea typeface="微软雅黑" panose="020B0503020204020204" charset="-122"/>
                <a:sym typeface="+mn-lt"/>
              </a:rPr>
              <a:t>课堂属于学生。</a:t>
            </a:r>
          </a:p>
        </p:txBody>
      </p:sp>
      <p:sp>
        <p:nvSpPr>
          <p:cNvPr id="13" name="文本框 12"/>
          <p:cNvSpPr txBox="1"/>
          <p:nvPr>
            <p:custDataLst>
              <p:tags r:id="rId6"/>
            </p:custDataLst>
          </p:nvPr>
        </p:nvSpPr>
        <p:spPr>
          <a:xfrm>
            <a:off x="4048991" y="1742531"/>
            <a:ext cx="4579276" cy="121207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normAutofit/>
          </a:bodyPr>
          <a:lstStyle>
            <a:defPPr>
              <a:defRPr lang="zh-CN"/>
            </a:defPPr>
            <a:lvl1pPr marL="3175" indent="-3175">
              <a:lnSpc>
                <a:spcPct val="110000"/>
              </a:lnSpc>
              <a:spcBef>
                <a:spcPct val="20000"/>
              </a:spcBef>
              <a:buSzPct val="75000"/>
              <a:buFont typeface="Wingdings" panose="05000000000000000000" pitchFamily="2" charset="2"/>
              <a:buNone/>
              <a:defRPr sz="1350">
                <a:solidFill>
                  <a:srgbClr val="C0C0C0">
                    <a:lumMod val="50000"/>
                  </a:srgbClr>
                </a:solidFill>
              </a:defRPr>
            </a:lvl1pPr>
            <a:lvl2pPr marL="742950" indent="-28575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2pPr>
            <a:lvl3pPr marL="11430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3pPr>
            <a:lvl4pPr marL="16002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4pPr>
            <a:lvl5pPr marL="2057400" indent="-228600">
              <a:lnSpc>
                <a:spcPct val="120000"/>
              </a:lnSpc>
              <a:spcBef>
                <a:spcPct val="20000"/>
              </a:spcBef>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5pPr>
            <a:lvl6pPr marL="25146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6pPr>
            <a:lvl7pPr marL="29718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7pPr>
            <a:lvl8pPr marL="34290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8pPr>
            <a:lvl9pPr marL="3886200" indent="-228600" eaLnBrk="0" fontAlgn="base" hangingPunct="0">
              <a:lnSpc>
                <a:spcPct val="120000"/>
              </a:lnSpc>
              <a:spcBef>
                <a:spcPct val="20000"/>
              </a:spcBef>
              <a:spcAft>
                <a:spcPct val="0"/>
              </a:spcAft>
              <a:buSzPct val="75000"/>
              <a:buFont typeface="Wingdings" panose="05000000000000000000" pitchFamily="2" charset="2"/>
              <a:buChar char="l"/>
              <a:defRPr>
                <a:solidFill>
                  <a:srgbClr val="FFFFFF"/>
                </a:solidFill>
                <a:latin typeface="Arial" panose="020B0604020202020204" pitchFamily="34" charset="0"/>
                <a:ea typeface="黑体" panose="02010609060101010101" pitchFamily="49" charset="-122"/>
              </a:defRPr>
            </a:lvl9pPr>
          </a:lstStyle>
          <a:p>
            <a:pPr marL="3175" lvl="0" indent="-3175" algn="l">
              <a:lnSpc>
                <a:spcPct val="110000"/>
              </a:lnSpc>
              <a:spcBef>
                <a:spcPts val="100"/>
              </a:spcBef>
              <a:spcAft>
                <a:spcPts val="0"/>
              </a:spcAft>
            </a:pPr>
            <a:r>
              <a:rPr lang="en-US" altLang="zh-CN" sz="2000" b="1" smtClean="0">
                <a:solidFill>
                  <a:schemeClr val="accent1">
                    <a:lumMod val="50000"/>
                  </a:schemeClr>
                </a:solidFill>
                <a:latin typeface="微软雅黑" panose="020B0503020204020204" charset="-122"/>
                <a:ea typeface="微软雅黑" panose="020B0503020204020204" charset="-122"/>
                <a:sym typeface="+mn-lt"/>
              </a:rPr>
              <a:t>因此，课堂应该是学生生活和生命的重要组成部分，也是学生未来生活技能的操练场，是学生未来人生阅历的实习地。</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32000"/>
          </a:blip>
          <a:stretch>
            <a:fillRect/>
          </a:stretch>
        </a:blipFill>
        <a:effectLst/>
      </p:bgPr>
    </p:bg>
    <p:spTree>
      <p:nvGrpSpPr>
        <p:cNvPr id="1" name=""/>
        <p:cNvGrpSpPr/>
        <p:nvPr/>
      </p:nvGrpSpPr>
      <p:grpSpPr>
        <a:xfrm>
          <a:off x="0" y="0"/>
          <a:ext cx="0" cy="0"/>
          <a:chOff x="0" y="0"/>
          <a:chExt cx="0" cy="0"/>
        </a:xfrm>
      </p:grpSpPr>
      <p:sp>
        <p:nvSpPr>
          <p:cNvPr id="5" name="矩形 4"/>
          <p:cNvSpPr/>
          <p:nvPr>
            <p:custDataLst>
              <p:tags r:id="rId2"/>
            </p:custDataLst>
          </p:nvPr>
        </p:nvSpPr>
        <p:spPr>
          <a:xfrm>
            <a:off x="3502660" y="3483610"/>
            <a:ext cx="5641975" cy="3169285"/>
          </a:xfrm>
          <a:prstGeom prst="rect">
            <a:avLst/>
          </a:prstGeom>
          <a:solidFill>
            <a:schemeClr val="accent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lnSpc>
                <a:spcPct val="130000"/>
              </a:lnSpc>
            </a:pPr>
            <a:endParaRPr lang="zh-CN" altLang="en-US" sz="1350" dirty="0">
              <a:solidFill>
                <a:schemeClr val="accent1"/>
              </a:solidFill>
              <a:cs typeface="+mn-ea"/>
              <a:sym typeface="+mn-lt"/>
            </a:endParaRPr>
          </a:p>
        </p:txBody>
      </p:sp>
      <p:pic>
        <p:nvPicPr>
          <p:cNvPr id="3" name="图片 2" descr="D:\PPT模板\教育的规律\29fa099a9949409166261f52409bdce1.jpeg29fa099a9949409166261f52409bdce1"/>
          <p:cNvPicPr>
            <a:picLocks noChangeAspect="1"/>
          </p:cNvPicPr>
          <p:nvPr>
            <p:custDataLst>
              <p:tags r:id="rId3"/>
            </p:custDataLst>
          </p:nvPr>
        </p:nvPicPr>
        <p:blipFill rotWithShape="1">
          <a:blip r:embed="rId9" cstate="print"/>
          <a:srcRect l="25422" t="-669" r="9361" b="669"/>
          <a:stretch>
            <a:fillRect/>
          </a:stretch>
        </p:blipFill>
        <p:spPr>
          <a:xfrm>
            <a:off x="26035" y="2202815"/>
            <a:ext cx="3797935" cy="3797300"/>
          </a:xfrm>
          <a:prstGeom prst="rect">
            <a:avLst/>
          </a:prstGeom>
        </p:spPr>
      </p:pic>
      <p:sp>
        <p:nvSpPr>
          <p:cNvPr id="2" name="文本框 1"/>
          <p:cNvSpPr txBox="1"/>
          <p:nvPr>
            <p:custDataLst>
              <p:tags r:id="rId4"/>
            </p:custDataLst>
          </p:nvPr>
        </p:nvSpPr>
        <p:spPr>
          <a:xfrm>
            <a:off x="469265" y="1257935"/>
            <a:ext cx="3738880" cy="818515"/>
          </a:xfrm>
          <a:prstGeom prst="rect">
            <a:avLst/>
          </a:prstGeom>
          <a:noFill/>
        </p:spPr>
        <p:txBody>
          <a:bodyPr wrap="square" lIns="0" tIns="0" rIns="0" bIns="0" rtlCol="0"/>
          <a:lstStyle/>
          <a:p>
            <a:pPr defTabSz="685800">
              <a:lnSpc>
                <a:spcPct val="130000"/>
              </a:lnSpc>
            </a:pPr>
            <a:r>
              <a:rPr lang="en-US" altLang="zh-CN" sz="3600" b="1" noProof="0" dirty="0">
                <a:ln>
                  <a:noFill/>
                </a:ln>
                <a:solidFill>
                  <a:schemeClr val="tx2">
                    <a:lumMod val="50000"/>
                  </a:schemeClr>
                </a:solidFill>
                <a:effectLst/>
                <a:uLnTx/>
                <a:uFillTx/>
                <a:sym typeface="+mn-lt"/>
              </a:rPr>
              <a:t>课堂属于学生</a:t>
            </a:r>
            <a:endParaRPr lang="en-US" altLang="zh-CN" sz="3600" b="1" noProof="0" dirty="0">
              <a:ln>
                <a:noFill/>
              </a:ln>
              <a:solidFill>
                <a:schemeClr val="tx2">
                  <a:lumMod val="50000"/>
                </a:schemeClr>
              </a:solidFill>
              <a:effectLst/>
              <a:uLnTx/>
              <a:uFillTx/>
              <a:latin typeface="+mj-lt"/>
              <a:ea typeface="+mj-ea"/>
              <a:cs typeface="+mj-cs"/>
              <a:sym typeface="+mn-lt"/>
            </a:endParaRPr>
          </a:p>
        </p:txBody>
      </p:sp>
      <p:pic>
        <p:nvPicPr>
          <p:cNvPr id="4" name="图片 3"/>
          <p:cNvPicPr>
            <a:picLocks noChangeAspect="1"/>
          </p:cNvPicPr>
          <p:nvPr>
            <p:custDataLst>
              <p:tags r:id="rId5"/>
            </p:custDataLst>
          </p:nvPr>
        </p:nvPicPr>
        <p:blipFill rotWithShape="1">
          <a:blip r:embed="rId10" cstate="print"/>
          <a:srcRect l="-5629" t="7087" r="-5629" b="7087"/>
          <a:stretch>
            <a:fillRect/>
          </a:stretch>
        </p:blipFill>
        <p:spPr>
          <a:xfrm>
            <a:off x="3675380" y="1183005"/>
            <a:ext cx="5154930" cy="2601595"/>
          </a:xfrm>
          <a:prstGeom prst="rect">
            <a:avLst/>
          </a:prstGeom>
        </p:spPr>
      </p:pic>
      <p:sp>
        <p:nvSpPr>
          <p:cNvPr id="16" name="文本框 15"/>
          <p:cNvSpPr txBox="1"/>
          <p:nvPr>
            <p:custDataLst>
              <p:tags r:id="rId6"/>
            </p:custDataLst>
          </p:nvPr>
        </p:nvSpPr>
        <p:spPr>
          <a:xfrm>
            <a:off x="3823970" y="3923030"/>
            <a:ext cx="5320665" cy="2604135"/>
          </a:xfrm>
          <a:prstGeom prst="rect">
            <a:avLst/>
          </a:prstGeom>
          <a:noFill/>
        </p:spPr>
        <p:txBody>
          <a:bodyPr wrap="square" lIns="67627" tIns="35242" rIns="67627" bIns="35242" rtlCol="0" anchor="ctr" anchorCtr="1">
            <a:noAutofit/>
          </a:bodyPr>
          <a:lstStyle/>
          <a:p>
            <a:pPr marL="0" marR="0" lvl="0" indent="0" algn="l" defTabSz="914400" rtl="0" eaLnBrk="1" fontAlgn="auto" latinLnBrk="0" hangingPunct="1">
              <a:lnSpc>
                <a:spcPct val="130000"/>
              </a:lnSpc>
              <a:spcBef>
                <a:spcPct val="0"/>
              </a:spcBef>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         好的课堂永远是人性的、人道的，而上述课堂却剥离了人之为人的本质和特征，又哪里能实现还课堂于学生的教育追求？在这样的教学情景中，课堂非但不属于学生，而且也不属于人类。所以，“课堂属于学生”要义之一就是“课堂属于每一个鲜活的、富有个性的生命体”。</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教育定律之六：性格主宰命运</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0" cstate="print">
            <a:alphaModFix amt="25000"/>
          </a:blip>
          <a:stretch>
            <a:fillRect/>
          </a:stretch>
        </a:blipFill>
        <a:effectLst/>
      </p:bgPr>
    </p:bg>
    <p:spTree>
      <p:nvGrpSpPr>
        <p:cNvPr id="1" name=""/>
        <p:cNvGrpSpPr/>
        <p:nvPr/>
      </p:nvGrpSpPr>
      <p:grpSpPr>
        <a:xfrm>
          <a:off x="0" y="0"/>
          <a:ext cx="0" cy="0"/>
          <a:chOff x="0" y="0"/>
          <a:chExt cx="0" cy="0"/>
        </a:xfrm>
      </p:grpSpPr>
      <p:sp>
        <p:nvSpPr>
          <p:cNvPr id="15" name="矩形 14"/>
          <p:cNvSpPr/>
          <p:nvPr>
            <p:custDataLst>
              <p:tags r:id="rId2"/>
            </p:custDataLst>
          </p:nvPr>
        </p:nvSpPr>
        <p:spPr>
          <a:xfrm>
            <a:off x="472966" y="2063312"/>
            <a:ext cx="8198069" cy="3641831"/>
          </a:xfrm>
          <a:prstGeom prst="rect">
            <a:avLst/>
          </a:prstGeom>
          <a:solidFill>
            <a:sysClr val="window" lastClr="FFFFFF">
              <a:lumMod val="95000"/>
              <a:alpha val="60000"/>
            </a:sysClr>
          </a:solidFill>
          <a:ln w="6350">
            <a:solidFill>
              <a:srgbClr val="DFE5E5"/>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p>
        </p:txBody>
      </p:sp>
      <p:sp>
        <p:nvSpPr>
          <p:cNvPr id="13" name="任意多边形: 形状 10"/>
          <p:cNvSpPr/>
          <p:nvPr>
            <p:custDataLst>
              <p:tags r:id="rId3"/>
            </p:custDataLst>
          </p:nvPr>
        </p:nvSpPr>
        <p:spPr>
          <a:xfrm>
            <a:off x="0" y="1213946"/>
            <a:ext cx="103909" cy="465083"/>
          </a:xfrm>
          <a:custGeom>
            <a:avLst/>
            <a:gdLst>
              <a:gd name="connsiteX0" fmla="*/ 0 w 159852"/>
              <a:gd name="connsiteY0" fmla="*/ 0 h 620110"/>
              <a:gd name="connsiteX1" fmla="*/ 74840 w 159852"/>
              <a:gd name="connsiteY1" fmla="*/ 0 h 620110"/>
              <a:gd name="connsiteX2" fmla="*/ 159852 w 159852"/>
              <a:gd name="connsiteY2" fmla="*/ 85012 h 620110"/>
              <a:gd name="connsiteX3" fmla="*/ 159852 w 159852"/>
              <a:gd name="connsiteY3" fmla="*/ 535098 h 620110"/>
              <a:gd name="connsiteX4" fmla="*/ 74840 w 159852"/>
              <a:gd name="connsiteY4" fmla="*/ 620110 h 620110"/>
              <a:gd name="connsiteX5" fmla="*/ 0 w 159852"/>
              <a:gd name="connsiteY5" fmla="*/ 620110 h 62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52" h="620110">
                <a:moveTo>
                  <a:pt x="0" y="0"/>
                </a:moveTo>
                <a:lnTo>
                  <a:pt x="74840" y="0"/>
                </a:lnTo>
                <a:cubicBezTo>
                  <a:pt x="121791" y="0"/>
                  <a:pt x="159852" y="38061"/>
                  <a:pt x="159852" y="85012"/>
                </a:cubicBezTo>
                <a:lnTo>
                  <a:pt x="159852" y="535098"/>
                </a:lnTo>
                <a:cubicBezTo>
                  <a:pt x="159852" y="582049"/>
                  <a:pt x="121791" y="620110"/>
                  <a:pt x="74840" y="620110"/>
                </a:cubicBezTo>
                <a:lnTo>
                  <a:pt x="0" y="620110"/>
                </a:lnTo>
                <a:close/>
              </a:path>
            </a:pathLst>
          </a:custGeom>
          <a:solidFill>
            <a:srgbClr val="D8D8D8"/>
          </a:solidFill>
          <a:ln>
            <a:no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p>
            <a:pPr algn="ctr"/>
            <a:endParaRPr lang="zh-CN" altLang="en-US" sz="1350"/>
          </a:p>
        </p:txBody>
      </p:sp>
      <p:sp>
        <p:nvSpPr>
          <p:cNvPr id="16" name="文本框 15"/>
          <p:cNvSpPr txBox="1"/>
          <p:nvPr>
            <p:custDataLst>
              <p:tags r:id="rId4"/>
            </p:custDataLst>
          </p:nvPr>
        </p:nvSpPr>
        <p:spPr>
          <a:xfrm>
            <a:off x="473075" y="556895"/>
            <a:ext cx="3249295" cy="57023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r>
              <a:rPr lang="zh-CN" altLang="en-US" sz="3600" b="1">
                <a:solidFill>
                  <a:schemeClr val="tx1"/>
                </a:solidFill>
                <a:effectLst>
                  <a:outerShdw blurRad="38100" dist="19050" dir="2700000" algn="tl" rotWithShape="0">
                    <a:schemeClr val="dk1">
                      <a:alpha val="40000"/>
                    </a:schemeClr>
                  </a:outerShdw>
                </a:effectLst>
                <a:sym typeface="+mn-ea"/>
              </a:rPr>
              <a:t>性格主宰命运</a:t>
            </a:r>
            <a:endParaRPr lang="zh-CN" altLang="en-US" sz="3600" b="1" spc="300" dirty="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sp>
        <p:nvSpPr>
          <p:cNvPr id="17" name="文本框 16"/>
          <p:cNvSpPr txBox="1"/>
          <p:nvPr>
            <p:custDataLst>
              <p:tags r:id="rId5"/>
            </p:custDataLst>
          </p:nvPr>
        </p:nvSpPr>
        <p:spPr>
          <a:xfrm>
            <a:off x="662305" y="2846070"/>
            <a:ext cx="5017135" cy="228536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50000"/>
              </a:lnSpc>
              <a:spcBef>
                <a:spcPts val="0"/>
              </a:spcBef>
              <a:spcAft>
                <a:spcPts val="1000"/>
              </a:spcAft>
              <a:buSzPct val="100000"/>
            </a:pPr>
            <a:r>
              <a:rPr lang="en-US" altLang="zh-CN" sz="2400" b="1">
                <a:solidFill>
                  <a:schemeClr val="accent2">
                    <a:lumMod val="50000"/>
                  </a:schemeClr>
                </a:solidFill>
                <a:latin typeface="微软雅黑" panose="020B0503020204020204" charset="-122"/>
                <a:ea typeface="微软雅黑" panose="020B0503020204020204" charset="-122"/>
                <a:cs typeface="微软雅黑" panose="020B0503020204020204" charset="-122"/>
                <a:sym typeface="+mn-lt"/>
              </a:rPr>
              <a:t>教育中的一切都应该以教育者的人格为基础，因为只有人格才能影响人格，只有性格才能形成性格。</a:t>
            </a:r>
          </a:p>
          <a:p>
            <a:pPr marL="0" lvl="0" indent="0" algn="r">
              <a:lnSpc>
                <a:spcPct val="150000"/>
              </a:lnSpc>
              <a:spcBef>
                <a:spcPts val="0"/>
              </a:spcBef>
              <a:spcAft>
                <a:spcPts val="1000"/>
              </a:spcAft>
              <a:buSzPct val="100000"/>
            </a:pPr>
            <a:r>
              <a:rPr lang="en-US" altLang="zh-CN" sz="2400" b="1">
                <a:solidFill>
                  <a:schemeClr val="accent2">
                    <a:lumMod val="50000"/>
                  </a:schemeClr>
                </a:solidFill>
                <a:latin typeface="微软雅黑" panose="020B0503020204020204" charset="-122"/>
                <a:ea typeface="微软雅黑" panose="020B0503020204020204" charset="-122"/>
                <a:cs typeface="微软雅黑" panose="020B0503020204020204" charset="-122"/>
                <a:sym typeface="+mn-lt"/>
              </a:rPr>
              <a:t>——</a:t>
            </a:r>
            <a:r>
              <a:rPr lang="zh-CN" altLang="en-US" sz="2400" b="1">
                <a:solidFill>
                  <a:schemeClr val="accent2">
                    <a:lumMod val="50000"/>
                  </a:schemeClr>
                </a:solidFill>
                <a:latin typeface="微软雅黑" panose="020B0503020204020204" charset="-122"/>
                <a:ea typeface="微软雅黑" panose="020B0503020204020204" charset="-122"/>
                <a:cs typeface="微软雅黑" panose="020B0503020204020204" charset="-122"/>
                <a:sym typeface="+mn-lt"/>
              </a:rPr>
              <a:t>乌申斯基</a:t>
            </a:r>
          </a:p>
        </p:txBody>
      </p:sp>
      <p:sp>
        <p:nvSpPr>
          <p:cNvPr id="14" name="矩形 13"/>
          <p:cNvSpPr/>
          <p:nvPr>
            <p:custDataLst>
              <p:tags r:id="rId6"/>
            </p:custDataLst>
          </p:nvPr>
        </p:nvSpPr>
        <p:spPr>
          <a:xfrm>
            <a:off x="6191409" y="2369344"/>
            <a:ext cx="2345055" cy="3029426"/>
          </a:xfrm>
          <a:prstGeom prst="rect">
            <a:avLst/>
          </a:prstGeom>
          <a:solidFill>
            <a:sysClr val="window" lastClr="FFFFFF"/>
          </a:solidFill>
          <a:ln>
            <a:noFill/>
          </a:ln>
          <a:effectLst>
            <a:outerShdw blurRad="50800" dist="38100" dir="5400000" algn="t" rotWithShape="0">
              <a:prstClr val="black">
                <a:alpha val="15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sz="1350"/>
          </a:p>
        </p:txBody>
      </p:sp>
      <p:pic>
        <p:nvPicPr>
          <p:cNvPr id="18" name="图片 17"/>
          <p:cNvPicPr>
            <a:picLocks noChangeAspect="1"/>
          </p:cNvPicPr>
          <p:nvPr>
            <p:custDataLst>
              <p:tags r:id="rId7"/>
            </p:custDataLst>
          </p:nvPr>
        </p:nvPicPr>
        <p:blipFill>
          <a:blip r:embed="rId11" cstate="print"/>
          <a:srcRect t="1356" b="1356"/>
          <a:stretch>
            <a:fillRect/>
          </a:stretch>
        </p:blipFill>
        <p:spPr>
          <a:xfrm>
            <a:off x="6331585" y="2499360"/>
            <a:ext cx="2065020" cy="275336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25000"/>
          </a:blip>
          <a:stretch>
            <a:fillRect/>
          </a:stretch>
        </a:blipFill>
        <a:effectLst/>
      </p:bgPr>
    </p:bg>
    <p:spTree>
      <p:nvGrpSpPr>
        <p:cNvPr id="1" name=""/>
        <p:cNvGrpSpPr/>
        <p:nvPr/>
      </p:nvGrpSpPr>
      <p:grpSpPr>
        <a:xfrm>
          <a:off x="0" y="0"/>
          <a:ext cx="0" cy="0"/>
          <a:chOff x="0" y="0"/>
          <a:chExt cx="0" cy="0"/>
        </a:xfrm>
      </p:grpSpPr>
      <p:sp>
        <p:nvSpPr>
          <p:cNvPr id="3074" name="MH_Picture_1"/>
          <p:cNvSpPr/>
          <p:nvPr>
            <p:custDataLst>
              <p:tags r:id="rId2"/>
            </p:custDataLst>
          </p:nvPr>
        </p:nvSpPr>
        <p:spPr bwMode="auto">
          <a:xfrm>
            <a:off x="5245893" y="1520716"/>
            <a:ext cx="3631406" cy="2286922"/>
          </a:xfrm>
          <a:custGeom>
            <a:avLst/>
            <a:gdLst>
              <a:gd name="T0" fmla="*/ 1387325 w 3999340"/>
              <a:gd name="T1" fmla="*/ 1519277 h 2520280"/>
              <a:gd name="T2" fmla="*/ 3497314 w 3999340"/>
              <a:gd name="T3" fmla="*/ 1519277 h 2520280"/>
              <a:gd name="T4" fmla="*/ 3497314 w 3999340"/>
              <a:gd name="T5" fmla="*/ 2506560 h 2520280"/>
              <a:gd name="T6" fmla="*/ 1387325 w 3999340"/>
              <a:gd name="T7" fmla="*/ 2506560 h 2520280"/>
              <a:gd name="T8" fmla="*/ 1387325 w 3999340"/>
              <a:gd name="T9" fmla="*/ 1519277 h 2520280"/>
              <a:gd name="T10" fmla="*/ 0 w 3999340"/>
              <a:gd name="T11" fmla="*/ 1519277 h 2520280"/>
              <a:gd name="T12" fmla="*/ 1374116 w 3999340"/>
              <a:gd name="T13" fmla="*/ 1519277 h 2520280"/>
              <a:gd name="T14" fmla="*/ 1374116 w 3999340"/>
              <a:gd name="T15" fmla="*/ 2506560 h 2520280"/>
              <a:gd name="T16" fmla="*/ 0 w 3999340"/>
              <a:gd name="T17" fmla="*/ 2506560 h 2520280"/>
              <a:gd name="T18" fmla="*/ 0 w 3999340"/>
              <a:gd name="T19" fmla="*/ 1519277 h 2520280"/>
              <a:gd name="T20" fmla="*/ 2281049 w 3999340"/>
              <a:gd name="T21" fmla="*/ 0 h 2520280"/>
              <a:gd name="T22" fmla="*/ 4016775 w 3999340"/>
              <a:gd name="T23" fmla="*/ 0 h 2520280"/>
              <a:gd name="T24" fmla="*/ 4016775 w 3999340"/>
              <a:gd name="T25" fmla="*/ 1503936 h 2520280"/>
              <a:gd name="T26" fmla="*/ 2281049 w 3999340"/>
              <a:gd name="T27" fmla="*/ 1503936 h 2520280"/>
              <a:gd name="T28" fmla="*/ 2281049 w 3999340"/>
              <a:gd name="T29" fmla="*/ 0 h 2520280"/>
              <a:gd name="T30" fmla="*/ 532115 w 3999340"/>
              <a:gd name="T31" fmla="*/ 0 h 2520280"/>
              <a:gd name="T32" fmla="*/ 2267840 w 3999340"/>
              <a:gd name="T33" fmla="*/ 0 h 2520280"/>
              <a:gd name="T34" fmla="*/ 2267840 w 3999340"/>
              <a:gd name="T35" fmla="*/ 1503936 h 2520280"/>
              <a:gd name="T36" fmla="*/ 532115 w 3999340"/>
              <a:gd name="T37" fmla="*/ 1503936 h 2520280"/>
              <a:gd name="T38" fmla="*/ 532115 w 3999340"/>
              <a:gd name="T39" fmla="*/ 0 h 25202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99340" h="2520280">
                <a:moveTo>
                  <a:pt x="1381303" y="1527593"/>
                </a:moveTo>
                <a:lnTo>
                  <a:pt x="3482133" y="1527593"/>
                </a:lnTo>
                <a:lnTo>
                  <a:pt x="3482133" y="2520280"/>
                </a:lnTo>
                <a:lnTo>
                  <a:pt x="1381303" y="2520280"/>
                </a:lnTo>
                <a:lnTo>
                  <a:pt x="1381303" y="1527593"/>
                </a:lnTo>
                <a:close/>
                <a:moveTo>
                  <a:pt x="0" y="1527593"/>
                </a:moveTo>
                <a:lnTo>
                  <a:pt x="1368152" y="1527593"/>
                </a:lnTo>
                <a:lnTo>
                  <a:pt x="1368152" y="2520280"/>
                </a:lnTo>
                <a:lnTo>
                  <a:pt x="0" y="2520280"/>
                </a:lnTo>
                <a:lnTo>
                  <a:pt x="0" y="1527593"/>
                </a:lnTo>
                <a:close/>
                <a:moveTo>
                  <a:pt x="2271148" y="0"/>
                </a:moveTo>
                <a:lnTo>
                  <a:pt x="3999340" y="0"/>
                </a:lnTo>
                <a:lnTo>
                  <a:pt x="3999340" y="1512168"/>
                </a:lnTo>
                <a:lnTo>
                  <a:pt x="2271148" y="1512168"/>
                </a:lnTo>
                <a:lnTo>
                  <a:pt x="2271148" y="0"/>
                </a:lnTo>
                <a:close/>
                <a:moveTo>
                  <a:pt x="529805" y="0"/>
                </a:moveTo>
                <a:lnTo>
                  <a:pt x="2257997" y="0"/>
                </a:lnTo>
                <a:lnTo>
                  <a:pt x="2257997" y="1512168"/>
                </a:lnTo>
                <a:lnTo>
                  <a:pt x="529805" y="1512168"/>
                </a:lnTo>
                <a:lnTo>
                  <a:pt x="529805" y="0"/>
                </a:lnTo>
                <a:close/>
              </a:path>
            </a:pathLst>
          </a:custGeom>
          <a:blipFill dpi="0" rotWithShape="1">
            <a:blip r:embed="rId10" cstate="print"/>
            <a:srcRect/>
            <a:stretch>
              <a:fillRect/>
            </a:stretch>
          </a:blip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sz="1350"/>
          </a:p>
        </p:txBody>
      </p:sp>
      <p:sp>
        <p:nvSpPr>
          <p:cNvPr id="3075" name="MH_Picture_2"/>
          <p:cNvSpPr/>
          <p:nvPr>
            <p:custDataLst>
              <p:tags r:id="rId3"/>
            </p:custDataLst>
          </p:nvPr>
        </p:nvSpPr>
        <p:spPr bwMode="auto">
          <a:xfrm>
            <a:off x="404098" y="4210228"/>
            <a:ext cx="3629965" cy="2288363"/>
          </a:xfrm>
          <a:custGeom>
            <a:avLst/>
            <a:gdLst>
              <a:gd name="T0" fmla="*/ 1738553 w 3999340"/>
              <a:gd name="T1" fmla="*/ 1012139 h 2520280"/>
              <a:gd name="T2" fmla="*/ 3463970 w 3999340"/>
              <a:gd name="T3" fmla="*/ 1012139 h 2520280"/>
              <a:gd name="T4" fmla="*/ 3463970 w 3999340"/>
              <a:gd name="T5" fmla="*/ 2530348 h 2520280"/>
              <a:gd name="T6" fmla="*/ 1738553 w 3999340"/>
              <a:gd name="T7" fmla="*/ 2530348 h 2520280"/>
              <a:gd name="T8" fmla="*/ 1738553 w 3999340"/>
              <a:gd name="T9" fmla="*/ 1012139 h 2520280"/>
              <a:gd name="T10" fmla="*/ 0 w 3999340"/>
              <a:gd name="T11" fmla="*/ 1012139 h 2520280"/>
              <a:gd name="T12" fmla="*/ 1725417 w 3999340"/>
              <a:gd name="T13" fmla="*/ 1012139 h 2520280"/>
              <a:gd name="T14" fmla="*/ 1725417 w 3999340"/>
              <a:gd name="T15" fmla="*/ 2530348 h 2520280"/>
              <a:gd name="T16" fmla="*/ 0 w 3999340"/>
              <a:gd name="T17" fmla="*/ 2530348 h 2520280"/>
              <a:gd name="T18" fmla="*/ 0 w 3999340"/>
              <a:gd name="T19" fmla="*/ 1012139 h 2520280"/>
              <a:gd name="T20" fmla="*/ 2626970 w 3999340"/>
              <a:gd name="T21" fmla="*/ 0 h 2520280"/>
              <a:gd name="T22" fmla="*/ 3992924 w 3999340"/>
              <a:gd name="T23" fmla="*/ 0 h 2520280"/>
              <a:gd name="T24" fmla="*/ 3992924 w 3999340"/>
              <a:gd name="T25" fmla="*/ 996653 h 2520280"/>
              <a:gd name="T26" fmla="*/ 2626970 w 3999340"/>
              <a:gd name="T27" fmla="*/ 996653 h 2520280"/>
              <a:gd name="T28" fmla="*/ 2626970 w 3999340"/>
              <a:gd name="T29" fmla="*/ 0 h 2520280"/>
              <a:gd name="T30" fmla="*/ 516382 w 3999340"/>
              <a:gd name="T31" fmla="*/ 0 h 2520280"/>
              <a:gd name="T32" fmla="*/ 2613837 w 3999340"/>
              <a:gd name="T33" fmla="*/ 0 h 2520280"/>
              <a:gd name="T34" fmla="*/ 2613837 w 3999340"/>
              <a:gd name="T35" fmla="*/ 996653 h 2520280"/>
              <a:gd name="T36" fmla="*/ 516382 w 3999340"/>
              <a:gd name="T37" fmla="*/ 996653 h 2520280"/>
              <a:gd name="T38" fmla="*/ 516382 w 3999340"/>
              <a:gd name="T39" fmla="*/ 0 h 25202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99340" h="2520280">
                <a:moveTo>
                  <a:pt x="1741343" y="1008112"/>
                </a:moveTo>
                <a:lnTo>
                  <a:pt x="3469535" y="1008112"/>
                </a:lnTo>
                <a:lnTo>
                  <a:pt x="3469535" y="2520280"/>
                </a:lnTo>
                <a:lnTo>
                  <a:pt x="1741343" y="2520280"/>
                </a:lnTo>
                <a:lnTo>
                  <a:pt x="1741343" y="1008112"/>
                </a:lnTo>
                <a:close/>
                <a:moveTo>
                  <a:pt x="0" y="1008112"/>
                </a:moveTo>
                <a:lnTo>
                  <a:pt x="1728192" y="1008112"/>
                </a:lnTo>
                <a:lnTo>
                  <a:pt x="1728192" y="2520280"/>
                </a:lnTo>
                <a:lnTo>
                  <a:pt x="0" y="2520280"/>
                </a:lnTo>
                <a:lnTo>
                  <a:pt x="0" y="1008112"/>
                </a:lnTo>
                <a:close/>
                <a:moveTo>
                  <a:pt x="2631188" y="0"/>
                </a:moveTo>
                <a:lnTo>
                  <a:pt x="3999340" y="0"/>
                </a:lnTo>
                <a:lnTo>
                  <a:pt x="3999340" y="992687"/>
                </a:lnTo>
                <a:lnTo>
                  <a:pt x="2631188" y="992687"/>
                </a:lnTo>
                <a:lnTo>
                  <a:pt x="2631188" y="0"/>
                </a:lnTo>
                <a:close/>
                <a:moveTo>
                  <a:pt x="517207" y="0"/>
                </a:moveTo>
                <a:lnTo>
                  <a:pt x="2618037" y="0"/>
                </a:lnTo>
                <a:lnTo>
                  <a:pt x="2618037" y="992687"/>
                </a:lnTo>
                <a:lnTo>
                  <a:pt x="517207" y="992687"/>
                </a:lnTo>
                <a:lnTo>
                  <a:pt x="517207" y="0"/>
                </a:lnTo>
                <a:close/>
              </a:path>
            </a:pathLst>
          </a:custGeom>
          <a:blipFill dpi="0" rotWithShape="1">
            <a:blip r:embed="rId11" cstate="print"/>
            <a:srcRect/>
            <a:stretch>
              <a:fillRect/>
            </a:stretch>
          </a:blip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sz="1350"/>
          </a:p>
        </p:txBody>
      </p:sp>
      <p:sp>
        <p:nvSpPr>
          <p:cNvPr id="7" name="矩形 6"/>
          <p:cNvSpPr/>
          <p:nvPr>
            <p:custDataLst>
              <p:tags r:id="rId4"/>
            </p:custDataLst>
          </p:nvPr>
        </p:nvSpPr>
        <p:spPr>
          <a:xfrm>
            <a:off x="4136390" y="3905250"/>
            <a:ext cx="4740275" cy="2716530"/>
          </a:xfrm>
          <a:prstGeom prst="rect">
            <a:avLst/>
          </a:prstGeom>
          <a:noFill/>
          <a:ln w="3175">
            <a:noFill/>
          </a:ln>
        </p:spPr>
        <p:style>
          <a:lnRef idx="2">
            <a:srgbClr val="DAC95F">
              <a:shade val="50000"/>
            </a:srgbClr>
          </a:lnRef>
          <a:fillRef idx="1">
            <a:srgbClr val="DAC95F"/>
          </a:fillRef>
          <a:effectRef idx="0">
            <a:srgbClr val="DAC95F"/>
          </a:effectRef>
          <a:fontRef idx="minor">
            <a:srgbClr val="FFFFFF"/>
          </a:fontRef>
        </p:style>
        <p:txBody>
          <a:bodyPr rtlCol="0" anchor="ctr"/>
          <a:lstStyle/>
          <a:p>
            <a:pPr marL="0" lvl="0" indent="0" algn="just" fontAlgn="auto" latinLnBrk="1">
              <a:lnSpc>
                <a:spcPct val="120000"/>
              </a:lnSpc>
              <a:spcBef>
                <a:spcPts val="0"/>
              </a:spcBef>
              <a:spcAft>
                <a:spcPts val="0"/>
              </a:spcAft>
              <a:buClr>
                <a:srgbClr val="4B4B4B"/>
              </a:buClr>
              <a:buSzPct val="100000"/>
              <a:defRPr/>
            </a:pPr>
            <a:r>
              <a:rPr lang="en-US" altLang="zh-CN" sz="2400" b="1" u="none" strike="noStrike" baseline="0" dirty="0" smtClean="0">
                <a:solidFill>
                  <a:schemeClr val="accent3">
                    <a:lumMod val="50000"/>
                  </a:schemeClr>
                </a:solidFill>
                <a:uLnTx/>
                <a:uFillTx/>
                <a:latin typeface="微软雅黑" panose="020B0503020204020204" charset="-122"/>
                <a:ea typeface="微软雅黑" panose="020B0503020204020204" charset="-122"/>
                <a:sym typeface="+mn-lt"/>
              </a:rPr>
              <a:t>      创造性性格类型的人有着极其相似的特征，那就是勤奋努力、科学安排时间、虚心进取、有强烈的好奇心、具有怀疑精神、个体独立以及对错误容忍、观点灵活并且具有不寻常的价值观念</a:t>
            </a:r>
          </a:p>
        </p:txBody>
      </p:sp>
      <p:sp>
        <p:nvSpPr>
          <p:cNvPr id="4" name="矩形 3"/>
          <p:cNvSpPr/>
          <p:nvPr>
            <p:custDataLst>
              <p:tags r:id="rId5"/>
            </p:custDataLst>
          </p:nvPr>
        </p:nvSpPr>
        <p:spPr>
          <a:xfrm>
            <a:off x="403860" y="1898650"/>
            <a:ext cx="4457065" cy="1530350"/>
          </a:xfrm>
          <a:prstGeom prst="rect">
            <a:avLst/>
          </a:prstGeom>
          <a:noFill/>
          <a:ln w="3175">
            <a:noFill/>
          </a:ln>
        </p:spPr>
        <p:style>
          <a:lnRef idx="2">
            <a:srgbClr val="DAC95F">
              <a:shade val="50000"/>
            </a:srgbClr>
          </a:lnRef>
          <a:fillRef idx="1">
            <a:srgbClr val="DAC95F"/>
          </a:fillRef>
          <a:effectRef idx="0">
            <a:srgbClr val="DAC95F"/>
          </a:effectRef>
          <a:fontRef idx="minor">
            <a:srgbClr val="FFFFFF"/>
          </a:fontRef>
        </p:style>
        <p:txBody>
          <a:bodyPr rtlCol="0" anchor="ctr"/>
          <a:lstStyle/>
          <a:p>
            <a:pPr marL="0" lvl="0" indent="0" algn="just" fontAlgn="auto" latinLnBrk="1">
              <a:lnSpc>
                <a:spcPct val="120000"/>
              </a:lnSpc>
              <a:spcBef>
                <a:spcPts val="0"/>
              </a:spcBef>
              <a:spcAft>
                <a:spcPts val="0"/>
              </a:spcAft>
              <a:buClr>
                <a:srgbClr val="4B4B4B"/>
              </a:buClr>
              <a:buSzPct val="100000"/>
              <a:defRPr/>
            </a:pPr>
            <a:r>
              <a:rPr lang="en-US" altLang="zh-CN" sz="2400" b="1" u="none" strike="noStrike" baseline="0" dirty="0" smtClean="0">
                <a:solidFill>
                  <a:schemeClr val="accent3">
                    <a:lumMod val="50000"/>
                  </a:schemeClr>
                </a:solidFill>
                <a:uLnTx/>
                <a:uFillTx/>
                <a:latin typeface="微软雅黑" panose="020B0503020204020204" charset="-122"/>
                <a:ea typeface="微软雅黑" panose="020B0503020204020204" charset="-122"/>
                <a:sym typeface="+mn-lt"/>
              </a:rPr>
              <a:t>       创造、创新是新世纪的教育主题，也是永久的教育话题，而这一切离不开人的创造性性格，而创造性性格在目前中小学教育中却严重地缺失。</a:t>
            </a:r>
          </a:p>
        </p:txBody>
      </p:sp>
      <p:sp>
        <p:nvSpPr>
          <p:cNvPr id="3" name="文本框 2"/>
          <p:cNvSpPr txBox="1"/>
          <p:nvPr>
            <p:custDataLst>
              <p:tags r:id="rId6"/>
            </p:custDataLst>
          </p:nvPr>
        </p:nvSpPr>
        <p:spPr>
          <a:xfrm>
            <a:off x="473075" y="556895"/>
            <a:ext cx="3249295" cy="57023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r>
              <a:rPr lang="zh-CN" altLang="en-US" sz="3600" b="1">
                <a:solidFill>
                  <a:schemeClr val="tx1"/>
                </a:solidFill>
                <a:effectLst>
                  <a:outerShdw blurRad="38100" dist="19050" dir="2700000" algn="tl" rotWithShape="0">
                    <a:schemeClr val="dk1">
                      <a:alpha val="40000"/>
                    </a:schemeClr>
                  </a:outerShdw>
                </a:effectLst>
                <a:sym typeface="+mn-ea"/>
              </a:rPr>
              <a:t>性格主宰命运</a:t>
            </a:r>
            <a:endParaRPr lang="zh-CN" altLang="en-US" sz="3600" b="1" spc="300" dirty="0">
              <a:solidFill>
                <a:schemeClr val="tx1"/>
              </a:solidFill>
              <a:effectLst>
                <a:outerShdw blurRad="38100" dist="19050" dir="2700000" algn="tl" rotWithShape="0">
                  <a:schemeClr val="dk1">
                    <a:alpha val="40000"/>
                  </a:schemeClr>
                </a:outerShdw>
              </a:effectLst>
              <a:latin typeface="Arial" panose="020B0604020202020204" pitchFamily="34" charset="0"/>
              <a:sym typeface="+mn-ea"/>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25000"/>
          </a:blip>
          <a:stretch>
            <a:fillRect/>
          </a:stretch>
        </a:blipFill>
        <a:effectLst/>
      </p:bgPr>
    </p:bg>
    <p:spTree>
      <p:nvGrpSpPr>
        <p:cNvPr id="1" name=""/>
        <p:cNvGrpSpPr/>
        <p:nvPr/>
      </p:nvGrpSpPr>
      <p:grpSpPr>
        <a:xfrm>
          <a:off x="0" y="0"/>
          <a:ext cx="0" cy="0"/>
          <a:chOff x="0" y="0"/>
          <a:chExt cx="0" cy="0"/>
        </a:xfrm>
      </p:grpSpPr>
      <p:pic>
        <p:nvPicPr>
          <p:cNvPr id="5" name="图片 4" descr="D:\PPT模板\教育的规律\6f3d847664767fb7f984cc8ad54c2e07.jpg6f3d847664767fb7f984cc8ad54c2e07"/>
          <p:cNvPicPr>
            <a:picLocks noChangeAspect="1"/>
          </p:cNvPicPr>
          <p:nvPr>
            <p:custDataLst>
              <p:tags r:id="rId2"/>
            </p:custDataLst>
          </p:nvPr>
        </p:nvPicPr>
        <p:blipFill rotWithShape="1">
          <a:blip r:embed="rId10" cstate="print"/>
          <a:srcRect/>
          <a:stretch>
            <a:fillRect/>
          </a:stretch>
        </p:blipFill>
        <p:spPr>
          <a:xfrm>
            <a:off x="4068445" y="1012825"/>
            <a:ext cx="4964430" cy="2409190"/>
          </a:xfrm>
          <a:prstGeom prst="rect">
            <a:avLst/>
          </a:prstGeom>
        </p:spPr>
      </p:pic>
      <p:pic>
        <p:nvPicPr>
          <p:cNvPr id="11" name="图片 10" descr="D:\PPT模板\教育的规律\537ee772b227b9e273e3cb86bdde7de0.jpg537ee772b227b9e273e3cb86bdde7de0"/>
          <p:cNvPicPr>
            <a:picLocks noChangeAspect="1"/>
          </p:cNvPicPr>
          <p:nvPr>
            <p:custDataLst>
              <p:tags r:id="rId3"/>
            </p:custDataLst>
          </p:nvPr>
        </p:nvPicPr>
        <p:blipFill rotWithShape="1">
          <a:blip r:embed="rId11" cstate="print"/>
          <a:srcRect/>
          <a:stretch>
            <a:fillRect/>
          </a:stretch>
        </p:blipFill>
        <p:spPr>
          <a:xfrm>
            <a:off x="110490" y="1021080"/>
            <a:ext cx="3745865" cy="2392680"/>
          </a:xfrm>
          <a:prstGeom prst="rect">
            <a:avLst/>
          </a:prstGeom>
        </p:spPr>
      </p:pic>
      <p:pic>
        <p:nvPicPr>
          <p:cNvPr id="13" name="图片 12" descr="D:\PPT模板\教育的规律\efed237da53c39dc19965022340baaca.jpgefed237da53c39dc19965022340baaca"/>
          <p:cNvPicPr>
            <a:picLocks noChangeAspect="1"/>
          </p:cNvPicPr>
          <p:nvPr>
            <p:custDataLst>
              <p:tags r:id="rId4"/>
            </p:custDataLst>
          </p:nvPr>
        </p:nvPicPr>
        <p:blipFill rotWithShape="1">
          <a:blip r:embed="rId12" cstate="print"/>
          <a:srcRect/>
          <a:stretch>
            <a:fillRect/>
          </a:stretch>
        </p:blipFill>
        <p:spPr>
          <a:xfrm>
            <a:off x="109855" y="3495675"/>
            <a:ext cx="3746500" cy="2730500"/>
          </a:xfrm>
          <a:prstGeom prst="rect">
            <a:avLst/>
          </a:prstGeom>
        </p:spPr>
      </p:pic>
      <p:sp>
        <p:nvSpPr>
          <p:cNvPr id="3" name="Title 6"/>
          <p:cNvSpPr txBox="1"/>
          <p:nvPr>
            <p:custDataLst>
              <p:tags r:id="rId5"/>
            </p:custDataLst>
          </p:nvPr>
        </p:nvSpPr>
        <p:spPr>
          <a:xfrm>
            <a:off x="4068445" y="4756150"/>
            <a:ext cx="5075555" cy="1470025"/>
          </a:xfrm>
          <a:prstGeom prst="rect">
            <a:avLst/>
          </a:prstGeom>
          <a:noFill/>
          <a:ln w="3175">
            <a:noFill/>
            <a:prstDash val="dash"/>
          </a:ln>
        </p:spPr>
        <p:txBody>
          <a:bodyPr wrap="square" lIns="54000" tIns="27000" rIns="54000" bIns="27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lang="zh-CN" altLang="en-US" sz="2400" b="1" spc="50" dirty="0">
                <a:ln w="3175">
                  <a:noFill/>
                  <a:prstDash val="dash"/>
                </a:ln>
                <a:solidFill>
                  <a:schemeClr val="accent3">
                    <a:lumMod val="50000"/>
                  </a:schemeClr>
                </a:solidFill>
                <a:latin typeface="微软雅黑" panose="020B0503020204020204" charset="-122"/>
                <a:ea typeface="微软雅黑" panose="020B0503020204020204" charset="-122"/>
                <a:cs typeface="微软雅黑" panose="020B0503020204020204" charset="-122"/>
              </a:rPr>
              <a:t>张舜辉教授有着独立的性格特征，他集“恒心、毅力、耐性、信念、傻气”于一身。</a:t>
            </a:r>
          </a:p>
        </p:txBody>
      </p:sp>
      <p:sp>
        <p:nvSpPr>
          <p:cNvPr id="6" name="文本框 5"/>
          <p:cNvSpPr txBox="1"/>
          <p:nvPr>
            <p:custDataLst>
              <p:tags r:id="rId6"/>
            </p:custDataLst>
          </p:nvPr>
        </p:nvSpPr>
        <p:spPr>
          <a:xfrm>
            <a:off x="4333875" y="3810000"/>
            <a:ext cx="3249295" cy="57023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r>
              <a:rPr lang="zh-CN" altLang="en-US" sz="3600" b="1">
                <a:solidFill>
                  <a:sysClr val="windowText" lastClr="000000"/>
                </a:solidFill>
                <a:effectLst>
                  <a:outerShdw blurRad="38100" dist="19050" dir="2700000" algn="tl" rotWithShape="0">
                    <a:sysClr val="windowText" lastClr="000000">
                      <a:alpha val="40000"/>
                    </a:sysClr>
                  </a:outerShdw>
                </a:effectLst>
                <a:sym typeface="黑体" panose="02010609060101010101" pitchFamily="49" charset="-122"/>
              </a:rPr>
              <a:t>性格主宰命运</a:t>
            </a:r>
            <a:endParaRPr lang="zh-CN" altLang="en-US" sz="3600" b="1" spc="300" dirty="0">
              <a:solidFill>
                <a:sysClr val="windowText" lastClr="000000"/>
              </a:solidFill>
              <a:effectLst>
                <a:outerShdw blurRad="38100" dist="19050" dir="2700000" algn="tl" rotWithShape="0">
                  <a:sysClr val="windowText" lastClr="000000">
                    <a:alpha val="40000"/>
                  </a:sysClr>
                </a:outerShdw>
              </a:effectLst>
              <a:latin typeface="Arial" panose="020B0604020202020204" pitchFamily="34" charset="0"/>
              <a:sym typeface="黑体" panose="02010609060101010101" pitchFamily="49" charset="-122"/>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custDataLst>
              <p:tags r:id="rId1"/>
            </p:custDataLst>
          </p:nvPr>
        </p:nvSpPr>
        <p:spPr>
          <a:xfrm>
            <a:off x="687705" y="625655"/>
            <a:ext cx="7768590" cy="584775"/>
          </a:xfrm>
          <a:prstGeom prst="rect">
            <a:avLst/>
          </a:prstGeom>
        </p:spPr>
        <p:txBody>
          <a:bodyPr wrap="square" anchor="ctr">
            <a:noAutofit/>
            <a:scene3d>
              <a:camera prst="orthographicFront"/>
              <a:lightRig rig="threePt" dir="t"/>
            </a:scene3d>
          </a:bodyPr>
          <a:lstStyle/>
          <a:p>
            <a:pPr marL="0" indent="0" algn="ctr">
              <a:lnSpc>
                <a:spcPct val="120000"/>
              </a:lnSpc>
              <a:spcBef>
                <a:spcPts val="0"/>
              </a:spcBef>
              <a:spcAft>
                <a:spcPts val="0"/>
              </a:spcAft>
              <a:buSzPct val="100000"/>
            </a:pPr>
            <a:r>
              <a:rPr sz="3200" b="1" spc="300">
                <a:solidFill>
                  <a:schemeClr val="bg1"/>
                </a:solidFill>
                <a:effectLst/>
                <a:latin typeface="微软雅黑" panose="020B0503020204020204" charset="-122"/>
                <a:ea typeface="微软雅黑" panose="020B0503020204020204" charset="-122"/>
              </a:rPr>
              <a:t>积极的人生态度有以下这样几个维度</a:t>
            </a:r>
          </a:p>
        </p:txBody>
      </p:sp>
      <p:sp>
        <p:nvSpPr>
          <p:cNvPr id="38" name="任意多边形 37"/>
          <p:cNvSpPr/>
          <p:nvPr>
            <p:custDataLst>
              <p:tags r:id="rId2"/>
            </p:custDataLst>
          </p:nvPr>
        </p:nvSpPr>
        <p:spPr>
          <a:xfrm>
            <a:off x="3979799" y="1530437"/>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1F74AD"/>
          </a:solidFill>
        </p:spPr>
        <p:txBody>
          <a:bodyPr rot="0" spcFirstLastPara="0" vertOverflow="overflow" horzOverflow="overflow" vert="horz" wrap="square" lIns="360000" tIns="45720" rIns="9144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9" name="椭圆 38"/>
          <p:cNvSpPr/>
          <p:nvPr>
            <p:custDataLst>
              <p:tags r:id="rId3"/>
            </p:custDataLst>
          </p:nvPr>
        </p:nvSpPr>
        <p:spPr>
          <a:xfrm>
            <a:off x="7421994" y="1530202"/>
            <a:ext cx="613642" cy="613642"/>
          </a:xfrm>
          <a:prstGeom prst="ellipse">
            <a:avLst/>
          </a:prstGeom>
          <a:noFill/>
          <a:ln w="25400">
            <a:solidFill>
              <a:srgbClr val="1F74AD"/>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01</a:t>
            </a:r>
          </a:p>
        </p:txBody>
      </p:sp>
      <p:sp>
        <p:nvSpPr>
          <p:cNvPr id="40" name="任意多边形 39"/>
          <p:cNvSpPr/>
          <p:nvPr>
            <p:custDataLst>
              <p:tags r:id="rId4"/>
            </p:custDataLst>
          </p:nvPr>
        </p:nvSpPr>
        <p:spPr>
          <a:xfrm>
            <a:off x="3979799" y="3018278"/>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1AA3AA"/>
          </a:solidFill>
        </p:spPr>
        <p:txBody>
          <a:bodyPr rot="0" spcFirstLastPara="0" vertOverflow="overflow" horzOverflow="overflow" vert="horz" wrap="square" lIns="360000" tIns="45720" rIns="9144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1" name="椭圆 40"/>
          <p:cNvSpPr/>
          <p:nvPr>
            <p:custDataLst>
              <p:tags r:id="rId5"/>
            </p:custDataLst>
          </p:nvPr>
        </p:nvSpPr>
        <p:spPr>
          <a:xfrm>
            <a:off x="7421994" y="3018043"/>
            <a:ext cx="613642" cy="613642"/>
          </a:xfrm>
          <a:prstGeom prst="ellipse">
            <a:avLst/>
          </a:prstGeom>
          <a:noFill/>
          <a:ln w="25400">
            <a:solidFill>
              <a:srgbClr val="1AA3AA"/>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03</a:t>
            </a:r>
          </a:p>
        </p:txBody>
      </p:sp>
      <p:sp>
        <p:nvSpPr>
          <p:cNvPr id="42" name="任意多边形 41"/>
          <p:cNvSpPr/>
          <p:nvPr>
            <p:custDataLst>
              <p:tags r:id="rId6"/>
            </p:custDataLst>
          </p:nvPr>
        </p:nvSpPr>
        <p:spPr>
          <a:xfrm>
            <a:off x="3979799" y="4506119"/>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9BBB59"/>
          </a:solidFill>
        </p:spPr>
        <p:txBody>
          <a:bodyPr rot="0" spcFirstLastPara="0" vertOverflow="overflow" horzOverflow="overflow" vert="horz" wrap="square" lIns="360000" tIns="45720" rIns="9144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3" name="椭圆 42"/>
          <p:cNvSpPr/>
          <p:nvPr>
            <p:custDataLst>
              <p:tags r:id="rId7"/>
            </p:custDataLst>
          </p:nvPr>
        </p:nvSpPr>
        <p:spPr>
          <a:xfrm>
            <a:off x="7421994" y="4505884"/>
            <a:ext cx="613642" cy="613642"/>
          </a:xfrm>
          <a:prstGeom prst="ellipse">
            <a:avLst/>
          </a:prstGeom>
          <a:noFill/>
          <a:ln w="25400">
            <a:solidFill>
              <a:srgbClr val="9BBB59"/>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05</a:t>
            </a:r>
          </a:p>
        </p:txBody>
      </p:sp>
      <p:sp>
        <p:nvSpPr>
          <p:cNvPr id="44" name="任意多边形 43"/>
          <p:cNvSpPr/>
          <p:nvPr>
            <p:custDataLst>
              <p:tags r:id="rId8"/>
            </p:custDataLst>
          </p:nvPr>
        </p:nvSpPr>
        <p:spPr>
          <a:xfrm flipH="1">
            <a:off x="1722005" y="2274357"/>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3498DB"/>
          </a:solidFill>
        </p:spPr>
        <p:txBody>
          <a:bodyPr rot="0" spcFirstLastPara="0" vertOverflow="overflow" horzOverflow="overflow" vert="horz" wrap="square" lIns="90000" tIns="45720" rIns="36000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5" name="椭圆 44"/>
          <p:cNvSpPr/>
          <p:nvPr>
            <p:custDataLst>
              <p:tags r:id="rId9"/>
            </p:custDataLst>
          </p:nvPr>
        </p:nvSpPr>
        <p:spPr>
          <a:xfrm flipH="1">
            <a:off x="1108364" y="2274122"/>
            <a:ext cx="613642" cy="613642"/>
          </a:xfrm>
          <a:prstGeom prst="ellipse">
            <a:avLst/>
          </a:prstGeom>
          <a:noFill/>
          <a:ln w="25400">
            <a:solidFill>
              <a:srgbClr val="3498DB"/>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02</a:t>
            </a:r>
          </a:p>
        </p:txBody>
      </p:sp>
      <p:sp>
        <p:nvSpPr>
          <p:cNvPr id="46" name="任意多边形 45"/>
          <p:cNvSpPr/>
          <p:nvPr>
            <p:custDataLst>
              <p:tags r:id="rId10"/>
            </p:custDataLst>
          </p:nvPr>
        </p:nvSpPr>
        <p:spPr>
          <a:xfrm flipH="1">
            <a:off x="1722005" y="3762198"/>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69A35B"/>
          </a:solidFill>
        </p:spPr>
        <p:txBody>
          <a:bodyPr rot="0" spcFirstLastPara="0" vertOverflow="overflow" horzOverflow="overflow" vert="horz" wrap="square" lIns="90000" tIns="45720" rIns="36000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7" name="椭圆 46"/>
          <p:cNvSpPr/>
          <p:nvPr>
            <p:custDataLst>
              <p:tags r:id="rId11"/>
            </p:custDataLst>
          </p:nvPr>
        </p:nvSpPr>
        <p:spPr>
          <a:xfrm flipH="1">
            <a:off x="1108364" y="3761963"/>
            <a:ext cx="613642" cy="613642"/>
          </a:xfrm>
          <a:prstGeom prst="ellipse">
            <a:avLst/>
          </a:prstGeom>
          <a:noFill/>
          <a:ln w="25400">
            <a:solidFill>
              <a:srgbClr val="69A35B"/>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04</a:t>
            </a:r>
          </a:p>
        </p:txBody>
      </p:sp>
      <p:sp>
        <p:nvSpPr>
          <p:cNvPr id="48" name="任意多边形 47"/>
          <p:cNvSpPr/>
          <p:nvPr>
            <p:custDataLst>
              <p:tags r:id="rId12"/>
            </p:custDataLst>
          </p:nvPr>
        </p:nvSpPr>
        <p:spPr>
          <a:xfrm flipH="1">
            <a:off x="1722005" y="5250041"/>
            <a:ext cx="3442196" cy="613172"/>
          </a:xfrm>
          <a:custGeom>
            <a:avLst/>
            <a:gdLst>
              <a:gd name="connsiteX0" fmla="*/ 53581 w 3897448"/>
              <a:gd name="connsiteY0" fmla="*/ 0 h 694268"/>
              <a:gd name="connsiteX1" fmla="*/ 3550314 w 3897448"/>
              <a:gd name="connsiteY1" fmla="*/ 0 h 694268"/>
              <a:gd name="connsiteX2" fmla="*/ 3897448 w 3897448"/>
              <a:gd name="connsiteY2" fmla="*/ 347134 h 694268"/>
              <a:gd name="connsiteX3" fmla="*/ 3897447 w 3897448"/>
              <a:gd name="connsiteY3" fmla="*/ 347134 h 694268"/>
              <a:gd name="connsiteX4" fmla="*/ 3550313 w 3897448"/>
              <a:gd name="connsiteY4" fmla="*/ 694268 h 694268"/>
              <a:gd name="connsiteX5" fmla="*/ 53581 w 3897448"/>
              <a:gd name="connsiteY5" fmla="*/ 694267 h 694268"/>
              <a:gd name="connsiteX6" fmla="*/ 0 w 3897448"/>
              <a:gd name="connsiteY6" fmla="*/ 688866 h 694268"/>
              <a:gd name="connsiteX7" fmla="*/ 13793 w 3897448"/>
              <a:gd name="connsiteY7" fmla="*/ 687475 h 694268"/>
              <a:gd name="connsiteX8" fmla="*/ 291180 w 3897448"/>
              <a:gd name="connsiteY8" fmla="*/ 347133 h 694268"/>
              <a:gd name="connsiteX9" fmla="*/ 13793 w 3897448"/>
              <a:gd name="connsiteY9" fmla="*/ 6791 h 694268"/>
              <a:gd name="connsiteX10" fmla="*/ 5 w 3897448"/>
              <a:gd name="connsiteY10" fmla="*/ 5401 h 69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448" h="694268">
                <a:moveTo>
                  <a:pt x="53581" y="0"/>
                </a:moveTo>
                <a:lnTo>
                  <a:pt x="3550314" y="0"/>
                </a:lnTo>
                <a:cubicBezTo>
                  <a:pt x="3742031" y="0"/>
                  <a:pt x="3897448" y="155417"/>
                  <a:pt x="3897448" y="347134"/>
                </a:cubicBezTo>
                <a:lnTo>
                  <a:pt x="3897447" y="347134"/>
                </a:lnTo>
                <a:cubicBezTo>
                  <a:pt x="3897447" y="538851"/>
                  <a:pt x="3742030" y="694268"/>
                  <a:pt x="3550313" y="694268"/>
                </a:cubicBezTo>
                <a:lnTo>
                  <a:pt x="53581" y="694267"/>
                </a:lnTo>
                <a:lnTo>
                  <a:pt x="0" y="688866"/>
                </a:lnTo>
                <a:lnTo>
                  <a:pt x="13793" y="687475"/>
                </a:lnTo>
                <a:cubicBezTo>
                  <a:pt x="172098" y="655081"/>
                  <a:pt x="291180" y="515014"/>
                  <a:pt x="291180" y="347133"/>
                </a:cubicBezTo>
                <a:cubicBezTo>
                  <a:pt x="291180" y="179252"/>
                  <a:pt x="172098" y="39185"/>
                  <a:pt x="13793" y="6791"/>
                </a:cubicBezTo>
                <a:lnTo>
                  <a:pt x="5" y="5401"/>
                </a:lnTo>
                <a:close/>
              </a:path>
            </a:pathLst>
          </a:custGeom>
          <a:solidFill>
            <a:srgbClr val="FFC000"/>
          </a:solidFill>
        </p:spPr>
        <p:txBody>
          <a:bodyPr rot="0" spcFirstLastPara="0" vertOverflow="overflow" horzOverflow="overflow" vert="horz" wrap="square" lIns="90000" tIns="45720" rIns="360000" bIns="45720" numCol="1" spcCol="0" rtlCol="0" fromWordArt="0" anchor="ctr" anchorCtr="0" forceAA="0" compatLnSpc="1">
            <a:normAutofit/>
          </a:bodyPr>
          <a:lstStyle/>
          <a:p>
            <a:pPr algn="ctr"/>
            <a:endParaRPr lang="da-DK" altLang="zh-CN" kern="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椭圆 49"/>
          <p:cNvSpPr/>
          <p:nvPr>
            <p:custDataLst>
              <p:tags r:id="rId13"/>
            </p:custDataLst>
          </p:nvPr>
        </p:nvSpPr>
        <p:spPr>
          <a:xfrm flipH="1">
            <a:off x="1108364" y="5249806"/>
            <a:ext cx="613642" cy="613642"/>
          </a:xfrm>
          <a:prstGeom prst="ellipse">
            <a:avLst/>
          </a:prstGeom>
          <a:noFill/>
          <a:ln w="25400">
            <a:solidFill>
              <a:srgbClr val="FFC000"/>
            </a:solidFill>
          </a:ln>
        </p:spPr>
        <p:txBody>
          <a:bodyPr rot="0" spcFirstLastPara="0" vertOverflow="overflow" horzOverflow="overflow" vert="horz" wrap="square" lIns="0" tIns="0" rIns="0" bIns="0" numCol="1" spcCol="0" rtlCol="0" fromWordArt="0" anchor="ctr" anchorCtr="0" forceAA="0" compatLnSpc="1">
            <a:normAutofit fontScale="92500" lnSpcReduction="10000"/>
          </a:bodyPr>
          <a:lstStyle/>
          <a:p>
            <a:pPr algn="ctr"/>
            <a:r>
              <a:rPr lang="en-US" altLang="zh-CN" sz="3200" b="1" dirty="0">
                <a:solidFill>
                  <a:schemeClr val="bg1"/>
                </a:solidFill>
                <a:latin typeface="Arial" panose="020B0604020202020204" pitchFamily="34" charset="0"/>
                <a:ea typeface="微软雅黑" panose="020B0503020204020204" charset="-122"/>
                <a:sym typeface="Arial" panose="020B0604020202020204" pitchFamily="34" charset="0"/>
              </a:rPr>
              <a:t>06</a:t>
            </a:r>
          </a:p>
        </p:txBody>
      </p:sp>
      <p:sp>
        <p:nvSpPr>
          <p:cNvPr id="51" name="文本框 50"/>
          <p:cNvSpPr txBox="1"/>
          <p:nvPr>
            <p:custDataLst>
              <p:tags r:id="rId14"/>
            </p:custDataLst>
          </p:nvPr>
        </p:nvSpPr>
        <p:spPr>
          <a:xfrm>
            <a:off x="4304642" y="1633813"/>
            <a:ext cx="2792510" cy="406420"/>
          </a:xfrm>
          <a:prstGeom prst="rect">
            <a:avLst/>
          </a:prstGeom>
          <a:noFill/>
        </p:spPr>
        <p:txBody>
          <a:bodyPr wrap="square" rtlCol="0" anchor="ctr">
            <a:noAutofit/>
          </a:bodyPr>
          <a:lstStyle/>
          <a:p>
            <a:pPr marL="0" lvl="0" indent="0" algn="r">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对待未来的态度</a:t>
            </a:r>
          </a:p>
        </p:txBody>
      </p:sp>
      <p:sp>
        <p:nvSpPr>
          <p:cNvPr id="52" name="文本框 51"/>
          <p:cNvSpPr txBox="1"/>
          <p:nvPr>
            <p:custDataLst>
              <p:tags r:id="rId15"/>
            </p:custDataLst>
          </p:nvPr>
        </p:nvSpPr>
        <p:spPr>
          <a:xfrm>
            <a:off x="4304642" y="3121654"/>
            <a:ext cx="2792510" cy="406420"/>
          </a:xfrm>
          <a:prstGeom prst="rect">
            <a:avLst/>
          </a:prstGeom>
          <a:noFill/>
        </p:spPr>
        <p:txBody>
          <a:bodyPr wrap="square" rtlCol="0" anchor="ctr">
            <a:noAutofit/>
          </a:bodyPr>
          <a:lstStyle/>
          <a:p>
            <a:pPr marL="0" lvl="0" indent="0" algn="r">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对待社会的态度</a:t>
            </a:r>
          </a:p>
        </p:txBody>
      </p:sp>
      <p:sp>
        <p:nvSpPr>
          <p:cNvPr id="53" name="文本框 52"/>
          <p:cNvSpPr txBox="1"/>
          <p:nvPr>
            <p:custDataLst>
              <p:tags r:id="rId16"/>
            </p:custDataLst>
          </p:nvPr>
        </p:nvSpPr>
        <p:spPr>
          <a:xfrm>
            <a:off x="4304642" y="4609495"/>
            <a:ext cx="2792510" cy="406420"/>
          </a:xfrm>
          <a:prstGeom prst="rect">
            <a:avLst/>
          </a:prstGeom>
          <a:noFill/>
        </p:spPr>
        <p:txBody>
          <a:bodyPr wrap="square" rtlCol="0" anchor="ctr">
            <a:noAutofit/>
          </a:bodyPr>
          <a:lstStyle/>
          <a:p>
            <a:pPr marL="0" lvl="0" indent="0" algn="r">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对待他人的态度</a:t>
            </a:r>
          </a:p>
        </p:txBody>
      </p:sp>
      <p:sp>
        <p:nvSpPr>
          <p:cNvPr id="54" name="文本框 53"/>
          <p:cNvSpPr txBox="1"/>
          <p:nvPr>
            <p:custDataLst>
              <p:tags r:id="rId17"/>
            </p:custDataLst>
          </p:nvPr>
        </p:nvSpPr>
        <p:spPr>
          <a:xfrm>
            <a:off x="2046848" y="2377733"/>
            <a:ext cx="2792510" cy="406420"/>
          </a:xfrm>
          <a:prstGeom prst="rect">
            <a:avLst/>
          </a:prstGeom>
          <a:noFill/>
        </p:spPr>
        <p:txBody>
          <a:bodyPr wrap="square" rtlCol="0" anchor="ctr">
            <a:noAutofit/>
          </a:bodyPr>
          <a:lstStyle/>
          <a:p>
            <a:pPr marL="0" lvl="0" indent="0" algn="l">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对待工作的态度</a:t>
            </a:r>
          </a:p>
        </p:txBody>
      </p:sp>
      <p:sp>
        <p:nvSpPr>
          <p:cNvPr id="55" name="文本框 54"/>
          <p:cNvSpPr txBox="1"/>
          <p:nvPr>
            <p:custDataLst>
              <p:tags r:id="rId18"/>
            </p:custDataLst>
          </p:nvPr>
        </p:nvSpPr>
        <p:spPr>
          <a:xfrm>
            <a:off x="2046848" y="3865574"/>
            <a:ext cx="2792510" cy="406420"/>
          </a:xfrm>
          <a:prstGeom prst="rect">
            <a:avLst/>
          </a:prstGeom>
          <a:noFill/>
        </p:spPr>
        <p:txBody>
          <a:bodyPr wrap="square" rtlCol="0" anchor="ctr">
            <a:noAutofit/>
          </a:bodyPr>
          <a:lstStyle/>
          <a:p>
            <a:pPr marL="0" lvl="0" indent="0" algn="l">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对待学习的态度</a:t>
            </a:r>
          </a:p>
        </p:txBody>
      </p:sp>
      <p:sp>
        <p:nvSpPr>
          <p:cNvPr id="56" name="文本框 55"/>
          <p:cNvSpPr txBox="1"/>
          <p:nvPr>
            <p:custDataLst>
              <p:tags r:id="rId19"/>
            </p:custDataLst>
          </p:nvPr>
        </p:nvSpPr>
        <p:spPr>
          <a:xfrm>
            <a:off x="2046848" y="5352782"/>
            <a:ext cx="2792510" cy="406420"/>
          </a:xfrm>
          <a:prstGeom prst="rect">
            <a:avLst/>
          </a:prstGeom>
          <a:noFill/>
        </p:spPr>
        <p:txBody>
          <a:bodyPr wrap="square" rtlCol="0" anchor="ctr">
            <a:noAutofit/>
          </a:bodyPr>
          <a:lstStyle/>
          <a:p>
            <a:pPr marL="0" lvl="0" indent="0" algn="l">
              <a:lnSpc>
                <a:spcPct val="120000"/>
              </a:lnSpc>
              <a:spcBef>
                <a:spcPts val="0"/>
              </a:spcBef>
              <a:spcAft>
                <a:spcPts val="0"/>
              </a:spcAft>
              <a:buSzPct val="100000"/>
            </a:pPr>
            <a:r>
              <a:rPr lang="zh-CN" altLang="en-US" sz="2400" b="1" spc="150">
                <a:solidFill>
                  <a:sysClr val="window" lastClr="FFFFFF"/>
                </a:solidFill>
                <a:latin typeface="微软雅黑" panose="020B0503020204020204" charset="-122"/>
                <a:ea typeface="微软雅黑" panose="020B0503020204020204" charset="-122"/>
                <a:sym typeface="Calibri" panose="020F0502020204030204" pitchFamily="34" charset="0"/>
              </a:rPr>
              <a:t>对待自己的态度</a:t>
            </a:r>
          </a:p>
        </p:txBody>
      </p:sp>
      <p:sp>
        <p:nvSpPr>
          <p:cNvPr id="36" name="AutoShape 28"/>
          <p:cNvSpPr/>
          <p:nvPr/>
        </p:nvSpPr>
        <p:spPr bwMode="auto">
          <a:xfrm>
            <a:off x="3940334" y="6123413"/>
            <a:ext cx="1223963" cy="349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p:spPr>
        <p:txBody>
          <a:bodyPr lIns="0" tIns="0" rIns="0" bIns="0" anchor="ctr"/>
          <a:lstStyle/>
          <a:p>
            <a:pPr marL="0" marR="0" lvl="0" indent="0" algn="ctr" defTabSz="228600" rtl="0" eaLnBrk="1" fontAlgn="auto" latinLnBrk="0" hangingPunct="1">
              <a:lnSpc>
                <a:spcPct val="120000"/>
              </a:lnSpc>
              <a:spcBef>
                <a:spcPts val="0"/>
              </a:spcBef>
              <a:spcAft>
                <a:spcPts val="0"/>
              </a:spcAft>
              <a:buClrTx/>
              <a:buSzTx/>
              <a:buFontTx/>
              <a:buNone/>
              <a:defRPr/>
            </a:pPr>
            <a:r>
              <a:rPr kumimoji="0" lang="en-US" sz="2000" b="1" i="0" u="none" strike="noStrike" kern="1200" cap="none" spc="0" normalizeH="0" baseline="0" noProof="0" dirty="0">
                <a:ln>
                  <a:noFill/>
                </a:ln>
                <a:solidFill>
                  <a:schemeClr val="bg1">
                    <a:lumMod val="85000"/>
                  </a:schemeClr>
                </a:solidFill>
                <a:effectLst/>
                <a:uLnTx/>
                <a:uFillTx/>
                <a:latin typeface="微软雅黑" panose="020B0503020204020204" charset="-122"/>
                <a:ea typeface="微软雅黑" panose="020B0503020204020204" charset="-122"/>
                <a:cs typeface="Roboto" panose="02000000000000000000" pitchFamily="2" charset="0"/>
                <a:sym typeface="Roboto" panose="02000000000000000000" pitchFamily="2" charset="0"/>
              </a:rPr>
              <a:t>Attitude</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4" cstate="print">
            <a:alphaModFix amt="25000"/>
          </a:blip>
          <a:stretch>
            <a:fillRect/>
          </a:stretch>
        </a:blipFill>
        <a:effectLst/>
      </p:bgPr>
    </p:bg>
    <p:spTree>
      <p:nvGrpSpPr>
        <p:cNvPr id="1" name=""/>
        <p:cNvGrpSpPr/>
        <p:nvPr/>
      </p:nvGrpSpPr>
      <p:grpSpPr>
        <a:xfrm>
          <a:off x="0" y="0"/>
          <a:ext cx="0" cy="0"/>
          <a:chOff x="0" y="0"/>
          <a:chExt cx="0" cy="0"/>
        </a:xfrm>
      </p:grpSpPr>
      <p:sp>
        <p:nvSpPr>
          <p:cNvPr id="21" name="矩形 20"/>
          <p:cNvSpPr/>
          <p:nvPr>
            <p:custDataLst>
              <p:tags r:id="rId2"/>
            </p:custDataLst>
          </p:nvPr>
        </p:nvSpPr>
        <p:spPr>
          <a:xfrm>
            <a:off x="0" y="2896158"/>
            <a:ext cx="9144000" cy="3103958"/>
          </a:xfrm>
          <a:prstGeom prst="rect">
            <a:avLst/>
          </a:prstGeom>
          <a:solidFill>
            <a:srgbClr val="B53333">
              <a:alpha val="60000"/>
            </a:srgbClr>
          </a:solidFill>
          <a:ln>
            <a:no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endParaRPr>
          </a:p>
        </p:txBody>
      </p:sp>
      <p:pic>
        <p:nvPicPr>
          <p:cNvPr id="32" name="图片 31"/>
          <p:cNvPicPr/>
          <p:nvPr>
            <p:custDataLst>
              <p:tags r:id="rId3"/>
            </p:custDataLst>
          </p:nvPr>
        </p:nvPicPr>
        <p:blipFill>
          <a:blip r:embed="rId15" cstate="print"/>
          <a:srcRect t="6097" b="6097"/>
          <a:stretch>
            <a:fillRect/>
          </a:stretch>
        </p:blipFill>
        <p:spPr>
          <a:xfrm>
            <a:off x="5064760" y="857250"/>
            <a:ext cx="4079240" cy="2039620"/>
          </a:xfrm>
          <a:prstGeom prst="rect">
            <a:avLst/>
          </a:prstGeom>
        </p:spPr>
      </p:pic>
      <p:cxnSp>
        <p:nvCxnSpPr>
          <p:cNvPr id="39" name="直接连接符 38"/>
          <p:cNvCxnSpPr/>
          <p:nvPr>
            <p:custDataLst>
              <p:tags r:id="rId4"/>
            </p:custDataLst>
          </p:nvPr>
        </p:nvCxnSpPr>
        <p:spPr>
          <a:xfrm>
            <a:off x="809625" y="4409394"/>
            <a:ext cx="7740000" cy="0"/>
          </a:xfrm>
          <a:prstGeom prst="line">
            <a:avLst/>
          </a:prstGeom>
          <a:noFill/>
          <a:ln w="6350">
            <a:solidFill>
              <a:srgbClr val="44546A">
                <a:lumMod val="60000"/>
                <a:lumOff val="40000"/>
                <a:alpha val="60000"/>
              </a:srgbClr>
            </a:solidFill>
            <a:prstDash val="dash"/>
            <a:headEnd type="oval"/>
          </a:ln>
        </p:spPr>
        <p:style>
          <a:lnRef idx="2">
            <a:srgbClr val="1E6BC5">
              <a:shade val="50000"/>
            </a:srgbClr>
          </a:lnRef>
          <a:fillRef idx="1">
            <a:srgbClr val="1E6BC5"/>
          </a:fillRef>
          <a:effectRef idx="0">
            <a:srgbClr val="1E6BC5"/>
          </a:effectRef>
          <a:fontRef idx="minor">
            <a:srgbClr val="FFFFFF"/>
          </a:fontRef>
        </p:style>
      </p:cxnSp>
      <p:sp>
        <p:nvSpPr>
          <p:cNvPr id="19" name="文本框 18"/>
          <p:cNvSpPr txBox="1"/>
          <p:nvPr>
            <p:custDataLst>
              <p:tags r:id="rId5"/>
            </p:custDataLst>
          </p:nvPr>
        </p:nvSpPr>
        <p:spPr>
          <a:xfrm>
            <a:off x="698500" y="1595755"/>
            <a:ext cx="3631565" cy="468630"/>
          </a:xfrm>
          <a:prstGeom prst="rect">
            <a:avLst/>
          </a:prstGeom>
          <a:noFill/>
        </p:spPr>
        <p:txBody>
          <a:bodyPr wrap="square" lIns="76200" tIns="28575" rIns="47625" bIns="28575" rtlCol="0">
            <a:noAutofit/>
          </a:bodyPr>
          <a:lstStyle/>
          <a:p>
            <a:pPr marL="0" indent="0" algn="l">
              <a:lnSpc>
                <a:spcPct val="100000"/>
              </a:lnSpc>
              <a:spcBef>
                <a:spcPts val="0"/>
              </a:spcBef>
              <a:spcAft>
                <a:spcPts val="0"/>
              </a:spcAft>
              <a:buSzPct val="100000"/>
            </a:pPr>
            <a:r>
              <a:rPr lang="zh-CN" altLang="en-US" sz="4000" b="1" spc="300">
                <a:solidFill>
                  <a:srgbClr val="000000">
                    <a:lumMod val="75000"/>
                    <a:lumOff val="25000"/>
                  </a:srgbClr>
                </a:solidFill>
                <a:latin typeface="Arial" panose="020B0604020202020204" pitchFamily="34" charset="0"/>
                <a:ea typeface="微软雅黑" panose="020B0503020204020204" charset="-122"/>
                <a:sym typeface="+mn-ea"/>
              </a:rPr>
              <a:t>性格主宰命运</a:t>
            </a:r>
          </a:p>
        </p:txBody>
      </p:sp>
      <p:sp>
        <p:nvSpPr>
          <p:cNvPr id="42" name="椭圆 41"/>
          <p:cNvSpPr/>
          <p:nvPr>
            <p:custDataLst>
              <p:tags r:id="rId6"/>
            </p:custDataLst>
          </p:nvPr>
        </p:nvSpPr>
        <p:spPr>
          <a:xfrm>
            <a:off x="589915" y="3195320"/>
            <a:ext cx="108585" cy="108585"/>
          </a:xfrm>
          <a:prstGeom prst="ellipse">
            <a:avLst/>
          </a:prstGeom>
          <a:noFill/>
          <a:ln w="38100">
            <a:solidFill>
              <a:srgbClr val="44546A">
                <a:lumMod val="60000"/>
                <a:lumOff val="40000"/>
              </a:srgbClr>
            </a:solid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23" name="文本框 22"/>
          <p:cNvSpPr txBox="1"/>
          <p:nvPr>
            <p:custDataLst>
              <p:tags r:id="rId7"/>
            </p:custDataLst>
          </p:nvPr>
        </p:nvSpPr>
        <p:spPr>
          <a:xfrm>
            <a:off x="753745" y="3046730"/>
            <a:ext cx="7966710" cy="121348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sz="2000" b="1" u="none" strike="noStrike" baseline="0" dirty="0">
                <a:solidFill>
                  <a:srgbClr val="FFFFFF"/>
                </a:solidFill>
                <a:uLnTx/>
                <a:uFillTx/>
                <a:latin typeface="微软雅黑" panose="020B0503020204020204" charset="-122"/>
                <a:ea typeface="微软雅黑" panose="020B0503020204020204" charset="-122"/>
                <a:cs typeface="微软雅黑" panose="020B0503020204020204" charset="-122"/>
                <a:sym typeface="+mn-lt"/>
              </a:rPr>
              <a:t>所以说性格是决定命运的关键，我们每个人也应该重视自己性格的设计与养成。在这方面，不妨学学托尔斯泰。托尔斯泰在十多岁时就给自己制定过“性格修养计划”，立志使自己成为一名扬善惩恶的文学家。</a:t>
            </a:r>
          </a:p>
        </p:txBody>
      </p:sp>
      <p:sp>
        <p:nvSpPr>
          <p:cNvPr id="43" name="椭圆 42"/>
          <p:cNvSpPr/>
          <p:nvPr>
            <p:custDataLst>
              <p:tags r:id="rId8"/>
            </p:custDataLst>
          </p:nvPr>
        </p:nvSpPr>
        <p:spPr>
          <a:xfrm>
            <a:off x="589915" y="4736465"/>
            <a:ext cx="108585" cy="108585"/>
          </a:xfrm>
          <a:prstGeom prst="ellipse">
            <a:avLst/>
          </a:prstGeom>
          <a:noFill/>
          <a:ln w="38100">
            <a:solidFill>
              <a:srgbClr val="44546A">
                <a:lumMod val="60000"/>
                <a:lumOff val="40000"/>
              </a:srgbClr>
            </a:solidFill>
          </a:ln>
        </p:spPr>
        <p:style>
          <a:lnRef idx="2">
            <a:srgbClr val="1E6BC5">
              <a:shade val="50000"/>
            </a:srgbClr>
          </a:lnRef>
          <a:fillRef idx="1">
            <a:srgbClr val="1E6BC5"/>
          </a:fillRef>
          <a:effectRef idx="0">
            <a:srgbClr val="1E6BC5"/>
          </a:effectRef>
          <a:fontRef idx="minor">
            <a:srgbClr val="FFFFFF"/>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27" name="文本框 26"/>
          <p:cNvSpPr txBox="1"/>
          <p:nvPr>
            <p:custDataLst>
              <p:tags r:id="rId9"/>
            </p:custDataLst>
          </p:nvPr>
        </p:nvSpPr>
        <p:spPr>
          <a:xfrm>
            <a:off x="753745" y="4624070"/>
            <a:ext cx="7966710" cy="137604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sz="2000" b="1" u="none" strike="noStrike" baseline="0" dirty="0">
                <a:solidFill>
                  <a:srgbClr val="FFFFFF"/>
                </a:solidFill>
                <a:uLnTx/>
                <a:uFillTx/>
                <a:latin typeface="微软雅黑" panose="020B0503020204020204" charset="-122"/>
                <a:ea typeface="微软雅黑" panose="020B0503020204020204" charset="-122"/>
                <a:sym typeface="+mn-lt"/>
              </a:rPr>
              <a:t>他在晚年回忆人生历程时，</a:t>
            </a:r>
            <a:r>
              <a:rPr sz="2200" b="1" u="sng" strike="noStrike" baseline="0" dirty="0">
                <a:solidFill>
                  <a:srgbClr val="FFFFFF"/>
                </a:solidFill>
                <a:uLnTx/>
                <a:uFillTx/>
                <a:latin typeface="微软雅黑" panose="020B0503020204020204" charset="-122"/>
                <a:ea typeface="微软雅黑" panose="020B0503020204020204" charset="-122"/>
                <a:sym typeface="+mn-lt"/>
              </a:rPr>
              <a:t>每每提到自己年轻时代的这一性格修养计划，说它在一生中经常起到提醒、督促、推进自己从事创作的作用。</a:t>
            </a:r>
          </a:p>
        </p:txBody>
      </p:sp>
      <p:sp>
        <p:nvSpPr>
          <p:cNvPr id="28" name="任意多边形: 形状 27"/>
          <p:cNvSpPr>
            <a:spLocks noChangeAspect="1"/>
          </p:cNvSpPr>
          <p:nvPr>
            <p:custDataLst>
              <p:tags r:id="rId10"/>
            </p:custDataLst>
          </p:nvPr>
        </p:nvSpPr>
        <p:spPr>
          <a:xfrm>
            <a:off x="3867626" y="1628775"/>
            <a:ext cx="198596" cy="40290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rgbClr val="44546A">
              <a:lumMod val="20000"/>
              <a:lumOff val="80000"/>
              <a:alpha val="50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
        <p:nvSpPr>
          <p:cNvPr id="29" name="任意多边形: 形状 28"/>
          <p:cNvSpPr>
            <a:spLocks noChangeAspect="1"/>
          </p:cNvSpPr>
          <p:nvPr>
            <p:custDataLst>
              <p:tags r:id="rId11"/>
            </p:custDataLst>
          </p:nvPr>
        </p:nvSpPr>
        <p:spPr>
          <a:xfrm>
            <a:off x="4130993" y="1628775"/>
            <a:ext cx="198596" cy="402908"/>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rgbClr val="44546A">
              <a:lumMod val="20000"/>
              <a:lumOff val="80000"/>
              <a:alpha val="50000"/>
            </a:srgbClr>
          </a:solidFill>
          <a:ln>
            <a:noFill/>
          </a:ln>
        </p:spPr>
        <p:style>
          <a:lnRef idx="2">
            <a:srgbClr val="1E6BC5">
              <a:shade val="50000"/>
            </a:srgbClr>
          </a:lnRef>
          <a:fillRef idx="1">
            <a:srgbClr val="1E6BC5"/>
          </a:fillRef>
          <a:effectRef idx="0">
            <a:srgbClr val="1E6BC5"/>
          </a:effectRef>
          <a:fontRef idx="minor">
            <a:srgbClr val="FFFFFF"/>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教育定律之七：特色就是卓越</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4" cstate="print">
            <a:alphaModFix amt="28000"/>
          </a:blip>
          <a:stretch>
            <a:fillRect/>
          </a:stretch>
        </a:blipFill>
        <a:effectLst/>
      </p:bgPr>
    </p:bg>
    <p:spTree>
      <p:nvGrpSpPr>
        <p:cNvPr id="1" name=""/>
        <p:cNvGrpSpPr/>
        <p:nvPr/>
      </p:nvGrpSpPr>
      <p:grpSpPr>
        <a:xfrm>
          <a:off x="0" y="0"/>
          <a:ext cx="0" cy="0"/>
          <a:chOff x="0" y="0"/>
          <a:chExt cx="0" cy="0"/>
        </a:xfrm>
      </p:grpSpPr>
      <p:sp>
        <p:nvSpPr>
          <p:cNvPr id="30" name="矩形 29"/>
          <p:cNvSpPr/>
          <p:nvPr>
            <p:custDataLst>
              <p:tags r:id="rId3"/>
            </p:custDataLst>
          </p:nvPr>
        </p:nvSpPr>
        <p:spPr>
          <a:xfrm>
            <a:off x="92869" y="1779066"/>
            <a:ext cx="4358879" cy="2586038"/>
          </a:xfrm>
          <a:prstGeom prst="rect">
            <a:avLst/>
          </a:prstGeom>
          <a:blipFill rotWithShape="1">
            <a:blip r:embed="rId15" cstate="print">
              <a:extLst>
                <a:ext uri="{28A0092B-C50C-407E-A947-70E740481C1C}">
                  <a14:useLocalDpi xmlns:a14="http://schemas.microsoft.com/office/drawing/2010/main" xmlns=""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1" name="矩形 30"/>
          <p:cNvSpPr/>
          <p:nvPr>
            <p:custDataLst>
              <p:tags r:id="rId4"/>
            </p:custDataLst>
          </p:nvPr>
        </p:nvSpPr>
        <p:spPr>
          <a:xfrm>
            <a:off x="4524375" y="3036366"/>
            <a:ext cx="2227660" cy="1328738"/>
          </a:xfrm>
          <a:prstGeom prst="rect">
            <a:avLst/>
          </a:prstGeom>
          <a:blipFill rotWithShape="1">
            <a:blip r:embed="rId16" cstate="print">
              <a:extLst>
                <a:ext uri="{28A0092B-C50C-407E-A947-70E740481C1C}">
                  <a14:useLocalDpi xmlns:a14="http://schemas.microsoft.com/office/drawing/2010/main" xmlns=""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32" name="矩形 31"/>
          <p:cNvSpPr/>
          <p:nvPr>
            <p:custDataLst>
              <p:tags r:id="rId5"/>
            </p:custDataLst>
          </p:nvPr>
        </p:nvSpPr>
        <p:spPr>
          <a:xfrm>
            <a:off x="6823472" y="3036366"/>
            <a:ext cx="2227659" cy="1328738"/>
          </a:xfrm>
          <a:prstGeom prst="rect">
            <a:avLst/>
          </a:prstGeom>
          <a:blipFill rotWithShape="1">
            <a:blip r:embed="rId17" cstate="print">
              <a:extLst>
                <a:ext uri="{28A0092B-C50C-407E-A947-70E740481C1C}">
                  <a14:useLocalDpi xmlns:a14="http://schemas.microsoft.com/office/drawing/2010/main" xmlns=""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grpSp>
        <p:nvGrpSpPr>
          <p:cNvPr id="34" name="组合 33"/>
          <p:cNvGrpSpPr/>
          <p:nvPr>
            <p:custDataLst>
              <p:tags r:id="rId6"/>
            </p:custDataLst>
          </p:nvPr>
        </p:nvGrpSpPr>
        <p:grpSpPr bwMode="auto">
          <a:xfrm>
            <a:off x="4563745" y="1778635"/>
            <a:ext cx="4116070" cy="1019175"/>
            <a:chOff x="75334" y="990778"/>
            <a:chExt cx="3728459" cy="667045"/>
          </a:xfrm>
        </p:grpSpPr>
        <p:sp>
          <p:nvSpPr>
            <p:cNvPr id="35" name="文本框 30"/>
            <p:cNvSpPr txBox="1">
              <a:spLocks noChangeArrowheads="1"/>
            </p:cNvSpPr>
            <p:nvPr>
              <p:custDataLst>
                <p:tags r:id="rId9"/>
              </p:custDataLst>
            </p:nvPr>
          </p:nvSpPr>
          <p:spPr bwMode="auto">
            <a:xfrm>
              <a:off x="75334" y="1101804"/>
              <a:ext cx="3728459" cy="461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500" tIns="35100" rIns="67500" bIns="3510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indent="0" algn="l" eaLnBrk="1" hangingPunct="1">
                <a:lnSpc>
                  <a:spcPct val="100000"/>
                </a:lnSpc>
                <a:spcBef>
                  <a:spcPts val="0"/>
                </a:spcBef>
                <a:spcAft>
                  <a:spcPts val="0"/>
                </a:spcAft>
                <a:buSzPct val="100000"/>
              </a:pPr>
              <a:r>
                <a:rPr sz="2300" b="1" u="none" strike="noStrike" baseline="0" dirty="0">
                  <a:solidFill>
                    <a:schemeClr val="accent3">
                      <a:lumMod val="90000"/>
                      <a:lumOff val="10000"/>
                    </a:schemeClr>
                  </a:solidFill>
                  <a:uLnTx/>
                  <a:uFillTx/>
                  <a:latin typeface="微软雅黑" panose="020B0503020204020204" charset="-122"/>
                  <a:ea typeface="微软雅黑" panose="020B0503020204020204" charset="-122"/>
                  <a:cs typeface="微软雅黑" panose="020B0503020204020204" charset="-122"/>
                  <a:sym typeface="+mn-lt"/>
                </a:rPr>
                <a:t>目前的中国基础教育在“差异性发展”方面做得还不够。</a:t>
              </a:r>
            </a:p>
          </p:txBody>
        </p:sp>
        <p:cxnSp>
          <p:nvCxnSpPr>
            <p:cNvPr id="36" name="直接连接符 35"/>
            <p:cNvCxnSpPr/>
            <p:nvPr>
              <p:custDataLst>
                <p:tags r:id="rId10"/>
              </p:custDataLst>
            </p:nvPr>
          </p:nvCxnSpPr>
          <p:spPr>
            <a:xfrm>
              <a:off x="198098" y="990778"/>
              <a:ext cx="3521866"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11"/>
              </p:custDataLst>
            </p:nvPr>
          </p:nvCxnSpPr>
          <p:spPr>
            <a:xfrm>
              <a:off x="198098" y="1657823"/>
              <a:ext cx="3489257" cy="0"/>
            </a:xfrm>
            <a:prstGeom prst="line">
              <a:avLst/>
            </a:prstGeom>
            <a:ln w="12700">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custDataLst>
              <p:tags r:id="rId7"/>
            </p:custDataLst>
          </p:nvPr>
        </p:nvSpPr>
        <p:spPr>
          <a:xfrm>
            <a:off x="388856" y="392347"/>
            <a:ext cx="3270650" cy="456966"/>
          </a:xfrm>
          <a:prstGeom prst="rect">
            <a:avLst/>
          </a:prstGeom>
          <a:noFill/>
        </p:spPr>
        <p:txBody>
          <a:bodyPr wrap="square" lIns="67500" tIns="35100" rIns="67500" bIns="35100" rtlCol="0" anchor="ctr">
            <a:noAutofit/>
            <a:scene3d>
              <a:camera prst="orthographicFront"/>
              <a:lightRig rig="threePt" dir="t"/>
            </a:scene3d>
          </a:bodyPr>
          <a:lstStyle/>
          <a:p>
            <a:pPr marL="0" indent="0" algn="l">
              <a:lnSpc>
                <a:spcPct val="100000"/>
              </a:lnSpc>
              <a:spcBef>
                <a:spcPts val="0"/>
              </a:spcBef>
              <a:spcAft>
                <a:spcPts val="0"/>
              </a:spcAft>
              <a:buSzPct val="100000"/>
            </a:pPr>
            <a:r>
              <a:rPr lang="zh-CN" altLang="en-US" sz="4000" b="1">
                <a:solidFill>
                  <a:schemeClr val="tx1"/>
                </a:solidFill>
                <a:effectLst>
                  <a:outerShdw blurRad="38100" dist="19050" dir="2700000" algn="tl" rotWithShape="0">
                    <a:schemeClr val="dk1">
                      <a:alpha val="40000"/>
                    </a:schemeClr>
                  </a:outerShdw>
                </a:effectLst>
                <a:latin typeface="+mj-lt"/>
                <a:ea typeface="+mj-ea"/>
                <a:cs typeface="+mj-cs"/>
                <a:sym typeface="+mn-ea"/>
              </a:rPr>
              <a:t>特色就是卓越</a:t>
            </a:r>
          </a:p>
        </p:txBody>
      </p:sp>
      <p:sp>
        <p:nvSpPr>
          <p:cNvPr id="2" name="文本框 1"/>
          <p:cNvSpPr txBox="1"/>
          <p:nvPr>
            <p:custDataLst>
              <p:tags r:id="rId8"/>
            </p:custDataLst>
          </p:nvPr>
        </p:nvSpPr>
        <p:spPr>
          <a:xfrm>
            <a:off x="-10160" y="4509135"/>
            <a:ext cx="9372600" cy="1901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7500" tIns="35100" rIns="67500" bIns="35100"/>
          <a:lstStyle>
            <a:defPPr>
              <a:defRPr lang="zh-CN"/>
            </a:defPPr>
            <a:lvl1pPr algn="ctr">
              <a:lnSpc>
                <a:spcPct val="150000"/>
              </a:lnSpc>
              <a:defRPr b="0">
                <a:solidFill>
                  <a:schemeClr val="bg2">
                    <a:lumMod val="25000"/>
                  </a:schemeClr>
                </a:solidFill>
                <a:latin typeface="+mn-ea"/>
              </a:defRPr>
            </a:lvl1pPr>
          </a:lstStyle>
          <a:p>
            <a:pPr marL="0" indent="0" algn="ctr">
              <a:lnSpc>
                <a:spcPct val="150000"/>
              </a:lnSpc>
              <a:spcBef>
                <a:spcPts val="0"/>
              </a:spcBef>
              <a:spcAft>
                <a:spcPts val="0"/>
              </a:spcAft>
              <a:buSzPct val="100000"/>
            </a:pPr>
            <a:r>
              <a:rPr sz="2000" b="1" u="none" strike="noStrike" baseline="0" dirty="0">
                <a:solidFill>
                  <a:schemeClr val="accent5">
                    <a:lumMod val="50000"/>
                  </a:schemeClr>
                </a:solidFill>
                <a:uLnTx/>
                <a:uFillTx/>
                <a:latin typeface="微软雅黑" panose="020B0503020204020204" charset="-122"/>
                <a:ea typeface="微软雅黑" panose="020B0503020204020204" charset="-122"/>
                <a:cs typeface="微软雅黑" panose="020B0503020204020204" charset="-122"/>
                <a:sym typeface="+mn-lt"/>
              </a:rPr>
              <a:t>有人说：“上帝造人本来不一样，可是现行的教育却与上帝对着干。”</a:t>
            </a:r>
          </a:p>
          <a:p>
            <a:pPr marL="0" indent="0" algn="ctr">
              <a:lnSpc>
                <a:spcPct val="150000"/>
              </a:lnSpc>
              <a:spcBef>
                <a:spcPts val="0"/>
              </a:spcBef>
              <a:spcAft>
                <a:spcPts val="0"/>
              </a:spcAft>
              <a:buSzPct val="100000"/>
            </a:pPr>
            <a:r>
              <a:rPr sz="2000" b="1" u="none" strike="noStrike" baseline="0" dirty="0">
                <a:solidFill>
                  <a:schemeClr val="accent5">
                    <a:lumMod val="50000"/>
                  </a:schemeClr>
                </a:solidFill>
                <a:uLnTx/>
                <a:uFillTx/>
                <a:latin typeface="微软雅黑" panose="020B0503020204020204" charset="-122"/>
                <a:ea typeface="微软雅黑" panose="020B0503020204020204" charset="-122"/>
                <a:cs typeface="微软雅黑" panose="020B0503020204020204" charset="-122"/>
                <a:sym typeface="+mn-lt"/>
              </a:rPr>
              <a:t>呼唤特色，追求特色，铸造特色，应该是当代中国教育的主题之一；</a:t>
            </a:r>
          </a:p>
          <a:p>
            <a:pPr marL="0" indent="0" algn="ctr">
              <a:lnSpc>
                <a:spcPct val="150000"/>
              </a:lnSpc>
              <a:spcBef>
                <a:spcPts val="0"/>
              </a:spcBef>
              <a:spcAft>
                <a:spcPts val="0"/>
              </a:spcAft>
              <a:buSzPct val="100000"/>
            </a:pPr>
            <a:r>
              <a:rPr sz="1900" b="1" u="none" strike="noStrike" baseline="0" dirty="0">
                <a:solidFill>
                  <a:schemeClr val="accent5">
                    <a:lumMod val="50000"/>
                  </a:schemeClr>
                </a:solidFill>
                <a:uLnTx/>
                <a:uFillTx/>
                <a:latin typeface="微软雅黑" panose="020B0503020204020204" charset="-122"/>
                <a:ea typeface="微软雅黑" panose="020B0503020204020204" charset="-122"/>
                <a:cs typeface="微软雅黑" panose="020B0503020204020204" charset="-122"/>
                <a:sym typeface="+mn-lt"/>
              </a:rPr>
              <a:t>没有特色的教育就像千篇一律的文章，像千人一面的群体，是没有美和卓越可言的。</a:t>
            </a:r>
          </a:p>
        </p:txBody>
      </p:sp>
    </p:spTree>
    <p:custDataLst>
      <p:tags r:id="rId2"/>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2" cstate="print">
            <a:alphaModFix amt="28000"/>
          </a:blip>
          <a:stretch>
            <a:fillRect/>
          </a:stretch>
        </a:blipFill>
        <a:effectLst/>
      </p:bgPr>
    </p:bg>
    <p:spTree>
      <p:nvGrpSpPr>
        <p:cNvPr id="1" name=""/>
        <p:cNvGrpSpPr/>
        <p:nvPr/>
      </p:nvGrpSpPr>
      <p:grpSpPr>
        <a:xfrm>
          <a:off x="0" y="0"/>
          <a:ext cx="0" cy="0"/>
          <a:chOff x="0" y="0"/>
          <a:chExt cx="0" cy="0"/>
        </a:xfrm>
      </p:grpSpPr>
      <p:sp>
        <p:nvSpPr>
          <p:cNvPr id="16" name="文本框 15"/>
          <p:cNvSpPr txBox="1"/>
          <p:nvPr>
            <p:custDataLst>
              <p:tags r:id="rId3"/>
            </p:custDataLst>
          </p:nvPr>
        </p:nvSpPr>
        <p:spPr>
          <a:xfrm>
            <a:off x="388856" y="392347"/>
            <a:ext cx="3270650" cy="456966"/>
          </a:xfrm>
          <a:prstGeom prst="rect">
            <a:avLst/>
          </a:prstGeom>
          <a:noFill/>
        </p:spPr>
        <p:txBody>
          <a:bodyPr wrap="square" lIns="67500" tIns="35100" rIns="67500" bIns="35100" rtlCol="0" anchor="ctr">
            <a:noAutofit/>
            <a:scene3d>
              <a:camera prst="orthographicFront"/>
              <a:lightRig rig="threePt" dir="t"/>
            </a:scene3d>
          </a:bodyPr>
          <a:lstStyle/>
          <a:p>
            <a:pPr marL="0" indent="0" algn="l">
              <a:lnSpc>
                <a:spcPct val="100000"/>
              </a:lnSpc>
              <a:spcBef>
                <a:spcPts val="0"/>
              </a:spcBef>
              <a:spcAft>
                <a:spcPts val="0"/>
              </a:spcAft>
              <a:buSzPct val="100000"/>
            </a:pPr>
            <a:r>
              <a:rPr lang="zh-CN" altLang="en-US" sz="4000" b="1">
                <a:solidFill>
                  <a:schemeClr val="tx1"/>
                </a:solidFill>
                <a:effectLst>
                  <a:outerShdw blurRad="38100" dist="19050" dir="2700000" algn="tl" rotWithShape="0">
                    <a:schemeClr val="dk1">
                      <a:alpha val="40000"/>
                    </a:schemeClr>
                  </a:outerShdw>
                </a:effectLst>
                <a:latin typeface="+mj-lt"/>
                <a:ea typeface="+mj-ea"/>
                <a:cs typeface="+mj-cs"/>
                <a:sym typeface="+mn-ea"/>
              </a:rPr>
              <a:t>特色就是卓越</a:t>
            </a:r>
          </a:p>
        </p:txBody>
      </p:sp>
      <p:sp>
        <p:nvSpPr>
          <p:cNvPr id="3" name="矩形 2"/>
          <p:cNvSpPr/>
          <p:nvPr>
            <p:custDataLst>
              <p:tags r:id="rId4"/>
            </p:custDataLst>
          </p:nvPr>
        </p:nvSpPr>
        <p:spPr>
          <a:xfrm>
            <a:off x="0" y="1587500"/>
            <a:ext cx="3797300" cy="3009900"/>
          </a:xfrm>
          <a:prstGeom prst="rect">
            <a:avLst/>
          </a:prstGeom>
          <a:blipFill rotWithShape="1">
            <a:blip r:embed="rId13" cstate="print"/>
            <a:srcRect/>
            <a:stretch>
              <a:fillRect l="-14000" t="-2000" r="-14000" b="-200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4" name="矩形 3"/>
          <p:cNvSpPr/>
          <p:nvPr>
            <p:custDataLst>
              <p:tags r:id="rId5"/>
            </p:custDataLst>
          </p:nvPr>
        </p:nvSpPr>
        <p:spPr>
          <a:xfrm>
            <a:off x="3917950" y="1587500"/>
            <a:ext cx="2552700" cy="1841500"/>
          </a:xfrm>
          <a:prstGeom prst="rect">
            <a:avLst/>
          </a:prstGeom>
          <a:blipFill rotWithShape="1">
            <a:blip r:embed="rId14" cstate="print"/>
            <a:srcRect/>
            <a:stretch>
              <a:fillRect l="-69000" t="-62000" r="-69000" b="-6200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5" name="矩形 4"/>
          <p:cNvSpPr/>
          <p:nvPr>
            <p:custDataLst>
              <p:tags r:id="rId6"/>
            </p:custDataLst>
          </p:nvPr>
        </p:nvSpPr>
        <p:spPr>
          <a:xfrm>
            <a:off x="6591300" y="1587500"/>
            <a:ext cx="2552700" cy="1841500"/>
          </a:xfrm>
          <a:prstGeom prst="rect">
            <a:avLst/>
          </a:prstGeom>
          <a:blipFill rotWithShape="1">
            <a:blip r:embed="rId15" cstate="print"/>
            <a:srcRect/>
            <a:stretch>
              <a:fillRect l="-95000" t="-82000" r="-95000" b="-82000"/>
            </a:stretch>
          </a:blipFill>
        </p:spPr>
        <p:txBody>
          <a:bodyPr rot="0" spcFirstLastPara="0" vertOverflow="overflow" horzOverflow="overflow" vert="horz" wrap="square" lIns="91440" tIns="45720" rIns="91440" bIns="45720" numCol="1" spcCol="0" rtlCol="0" fromWordArt="0" anchor="ctr" anchorCtr="0" forceAA="0" compatLnSpc="1">
            <a:noAutofit/>
          </a:bodyPr>
          <a:lstStyle/>
          <a:p>
            <a:pPr algn="just">
              <a:lnSpc>
                <a:spcPct val="130000"/>
              </a:lnSpc>
            </a:pPr>
            <a:endParaRPr lang="zh-CN" altLang="en-US" dirty="0" err="1" smtClean="0">
              <a:solidFill>
                <a:srgbClr val="FFFFFF"/>
              </a:solidFill>
            </a:endParaRPr>
          </a:p>
        </p:txBody>
      </p:sp>
      <p:sp>
        <p:nvSpPr>
          <p:cNvPr id="7" name="矩形 6"/>
          <p:cNvSpPr/>
          <p:nvPr>
            <p:custDataLst>
              <p:tags r:id="rId7"/>
            </p:custDataLst>
          </p:nvPr>
        </p:nvSpPr>
        <p:spPr>
          <a:xfrm>
            <a:off x="0" y="4759960"/>
            <a:ext cx="3659505" cy="1695450"/>
          </a:xfrm>
          <a:prstGeom prst="rect">
            <a:avLst/>
          </a:prstGeom>
          <a:solidFill>
            <a:schemeClr val="accent2">
              <a:alpha val="36000"/>
            </a:schemeClr>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buClr>
                <a:schemeClr val="accent1"/>
              </a:buClr>
            </a:pPr>
            <a:r>
              <a:rPr lang="en-US" altLang="zh-CN" sz="2400" b="1" dirty="0" smtClean="0">
                <a:solidFill>
                  <a:schemeClr val="accent2"/>
                </a:solidFill>
                <a:latin typeface="微软雅黑" panose="020B0503020204020204" charset="-122"/>
                <a:ea typeface="微软雅黑" panose="020B0503020204020204" charset="-122"/>
                <a:cs typeface="微软雅黑" panose="020B0503020204020204" charset="-122"/>
              </a:rPr>
              <a:t>当然，特色或个性与共性不是“不共戴天”的。特色或个性寓于共性之中。</a:t>
            </a:r>
          </a:p>
        </p:txBody>
      </p:sp>
      <p:sp>
        <p:nvSpPr>
          <p:cNvPr id="10" name="矩形 9"/>
          <p:cNvSpPr/>
          <p:nvPr>
            <p:custDataLst>
              <p:tags r:id="rId8"/>
            </p:custDataLst>
          </p:nvPr>
        </p:nvSpPr>
        <p:spPr>
          <a:xfrm>
            <a:off x="3917315" y="3794125"/>
            <a:ext cx="5140960" cy="266128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noAutofit/>
          </a:bodyPr>
          <a:lstStyle/>
          <a:p>
            <a:pPr algn="just" fontAlgn="auto">
              <a:lnSpc>
                <a:spcPct val="100000"/>
              </a:lnSpc>
              <a:buClr>
                <a:schemeClr val="accent1"/>
              </a:buClr>
            </a:pPr>
            <a:r>
              <a:rPr lang="en-US" altLang="zh-CN" sz="2400" b="1" dirty="0" smtClean="0">
                <a:ln>
                  <a:noFill/>
                </a:ln>
                <a:solidFill>
                  <a:srgbClr val="B53333"/>
                </a:solidFill>
              </a:rPr>
              <a:t>你不能满足和停留在这两点上，而要以更广阔的视野和更豁达的胸襟去发现、包容和造就有差异的学生、有风格的教师、有特色的学校。从这个意义上说，共性是基础，特色是超越。谁能在基础层面上裹足不前，谁又能不在超越突破中铸造辉煌？</a:t>
            </a:r>
          </a:p>
        </p:txBody>
      </p:sp>
      <p:cxnSp>
        <p:nvCxnSpPr>
          <p:cNvPr id="12" name="直接连接符 11"/>
          <p:cNvCxnSpPr/>
          <p:nvPr>
            <p:custDataLst>
              <p:tags r:id="rId9"/>
            </p:custDataLst>
          </p:nvPr>
        </p:nvCxnSpPr>
        <p:spPr>
          <a:xfrm>
            <a:off x="3848100" y="4787900"/>
            <a:ext cx="0" cy="1752600"/>
          </a:xfrm>
          <a:prstGeom prst="line">
            <a:avLst/>
          </a:prstGeom>
          <a:ln w="19050">
            <a:gradFill>
              <a:gsLst>
                <a:gs pos="0">
                  <a:schemeClr val="accent1">
                    <a:alpha val="0"/>
                  </a:schemeClr>
                </a:gs>
                <a:gs pos="50000">
                  <a:schemeClr val="accent1"/>
                </a:gs>
                <a:gs pos="100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0" cstate="print">
            <a:alphaModFix amt="28000"/>
          </a:blip>
          <a:stretch>
            <a:fillRect/>
          </a:stretch>
        </a:blipFill>
        <a:effectLst/>
      </p:bgPr>
    </p:bg>
    <p:spTree>
      <p:nvGrpSpPr>
        <p:cNvPr id="1" name=""/>
        <p:cNvGrpSpPr/>
        <p:nvPr/>
      </p:nvGrpSpPr>
      <p:grpSpPr>
        <a:xfrm>
          <a:off x="0" y="0"/>
          <a:ext cx="0" cy="0"/>
          <a:chOff x="0" y="0"/>
          <a:chExt cx="0" cy="0"/>
        </a:xfrm>
      </p:grpSpPr>
      <p:sp>
        <p:nvSpPr>
          <p:cNvPr id="16" name="文本框 15"/>
          <p:cNvSpPr txBox="1"/>
          <p:nvPr>
            <p:custDataLst>
              <p:tags r:id="rId3"/>
            </p:custDataLst>
          </p:nvPr>
        </p:nvSpPr>
        <p:spPr>
          <a:xfrm>
            <a:off x="388856" y="392347"/>
            <a:ext cx="3270650" cy="456966"/>
          </a:xfrm>
          <a:prstGeom prst="rect">
            <a:avLst/>
          </a:prstGeom>
          <a:noFill/>
        </p:spPr>
        <p:txBody>
          <a:bodyPr wrap="square" lIns="67500" tIns="35100" rIns="67500" bIns="35100" rtlCol="0" anchor="ctr">
            <a:noAutofit/>
            <a:scene3d>
              <a:camera prst="orthographicFront"/>
              <a:lightRig rig="threePt" dir="t"/>
            </a:scene3d>
          </a:bodyPr>
          <a:lstStyle/>
          <a:p>
            <a:pPr marL="0" indent="0" algn="l">
              <a:lnSpc>
                <a:spcPct val="100000"/>
              </a:lnSpc>
              <a:spcBef>
                <a:spcPts val="0"/>
              </a:spcBef>
              <a:spcAft>
                <a:spcPts val="0"/>
              </a:spcAft>
              <a:buSzPct val="100000"/>
            </a:pPr>
            <a:r>
              <a:rPr lang="zh-CN" altLang="en-US" sz="4000" b="1">
                <a:solidFill>
                  <a:schemeClr val="tx1"/>
                </a:solidFill>
                <a:effectLst>
                  <a:outerShdw blurRad="38100" dist="19050" dir="2700000" algn="tl" rotWithShape="0">
                    <a:schemeClr val="dk1">
                      <a:alpha val="40000"/>
                    </a:schemeClr>
                  </a:outerShdw>
                </a:effectLst>
                <a:latin typeface="+mj-lt"/>
                <a:ea typeface="+mj-ea"/>
                <a:cs typeface="+mj-cs"/>
                <a:sym typeface="+mn-ea"/>
              </a:rPr>
              <a:t>特色就是卓越</a:t>
            </a:r>
          </a:p>
        </p:txBody>
      </p:sp>
      <p:sp>
        <p:nvSpPr>
          <p:cNvPr id="11" name="矩形 10"/>
          <p:cNvSpPr/>
          <p:nvPr>
            <p:custDataLst>
              <p:tags r:id="rId4"/>
            </p:custDataLst>
          </p:nvPr>
        </p:nvSpPr>
        <p:spPr>
          <a:xfrm>
            <a:off x="0" y="2037080"/>
            <a:ext cx="9144000" cy="3173095"/>
          </a:xfrm>
          <a:prstGeom prst="rect">
            <a:avLst/>
          </a:prstGeom>
          <a:solidFill>
            <a:srgbClr val="843712">
              <a:alpha val="76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微软雅黑" panose="020B0503020204020204" charset="-122"/>
            </a:endParaRPr>
          </a:p>
        </p:txBody>
      </p:sp>
      <p:sp>
        <p:nvSpPr>
          <p:cNvPr id="38" name="任意多边形: 形状 37"/>
          <p:cNvSpPr/>
          <p:nvPr>
            <p:custDataLst>
              <p:tags r:id="rId5"/>
            </p:custDataLst>
          </p:nvPr>
        </p:nvSpPr>
        <p:spPr>
          <a:xfrm>
            <a:off x="4895850" y="1638300"/>
            <a:ext cx="4248150" cy="3571875"/>
          </a:xfrm>
          <a:custGeom>
            <a:avLst/>
            <a:gdLst>
              <a:gd name="connsiteX0" fmla="*/ 2778109 w 5664200"/>
              <a:gd name="connsiteY0" fmla="*/ 0 h 4762500"/>
              <a:gd name="connsiteX1" fmla="*/ 5664200 w 5664200"/>
              <a:gd name="connsiteY1" fmla="*/ 0 h 4762500"/>
              <a:gd name="connsiteX2" fmla="*/ 5664200 w 5664200"/>
              <a:gd name="connsiteY2" fmla="*/ 4762500 h 4762500"/>
              <a:gd name="connsiteX3" fmla="*/ 0 w 5664200"/>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5664200" h="4762500">
                <a:moveTo>
                  <a:pt x="2778109" y="0"/>
                </a:moveTo>
                <a:lnTo>
                  <a:pt x="5664200" y="0"/>
                </a:lnTo>
                <a:lnTo>
                  <a:pt x="5664200" y="4762500"/>
                </a:lnTo>
                <a:lnTo>
                  <a:pt x="0" y="4762500"/>
                </a:lnTo>
                <a:close/>
              </a:path>
            </a:pathLst>
          </a:custGeom>
          <a:solidFill>
            <a:schemeClr val="accent4">
              <a:lumMod val="75000"/>
              <a:alpha val="49000"/>
            </a:scheme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微软雅黑" panose="020B0503020204020204" charset="-122"/>
            </a:endParaRPr>
          </a:p>
        </p:txBody>
      </p:sp>
      <p:sp>
        <p:nvSpPr>
          <p:cNvPr id="14" name="文本框 13"/>
          <p:cNvSpPr txBox="1"/>
          <p:nvPr>
            <p:custDataLst>
              <p:tags r:id="rId6"/>
            </p:custDataLst>
          </p:nvPr>
        </p:nvSpPr>
        <p:spPr>
          <a:xfrm>
            <a:off x="0" y="2354580"/>
            <a:ext cx="4515485" cy="2726690"/>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en-US" sz="2000" b="1" u="none" strike="noStrike" baseline="0" dirty="0">
                <a:solidFill>
                  <a:srgbClr val="FFFFFF"/>
                </a:solidFill>
                <a:uLnTx/>
                <a:uFillTx/>
                <a:latin typeface="微软雅黑" panose="020B0503020204020204" charset="-122"/>
                <a:ea typeface="微软雅黑" panose="020B0503020204020204" charset="-122"/>
                <a:cs typeface="微软雅黑" panose="020B0503020204020204" charset="-122"/>
                <a:sym typeface="+mn-lt"/>
              </a:rPr>
              <a:t>       </a:t>
            </a:r>
            <a:r>
              <a:rPr sz="2000" b="1" u="none" strike="noStrike" baseline="0" dirty="0">
                <a:solidFill>
                  <a:srgbClr val="FFFFFF"/>
                </a:solidFill>
                <a:uLnTx/>
                <a:uFillTx/>
                <a:latin typeface="微软雅黑" panose="020B0503020204020204" charset="-122"/>
                <a:ea typeface="微软雅黑" panose="020B0503020204020204" charset="-122"/>
                <a:cs typeface="微软雅黑" panose="020B0503020204020204" charset="-122"/>
                <a:sym typeface="+mn-lt"/>
              </a:rPr>
              <a:t>特色能助你提升品质，追求卓越。你或许在埋怨生源不好，教师平平，学校落后，在曾经令你怦然心动的“特色”面前徘徊，在曾经让你翘首期盼的“卓越”门外嗟叹，我要告诉你：“朋友，何必为特色而发愁？”</a:t>
            </a:r>
          </a:p>
        </p:txBody>
      </p:sp>
      <p:pic>
        <p:nvPicPr>
          <p:cNvPr id="18" name="图片 17"/>
          <p:cNvPicPr/>
          <p:nvPr>
            <p:custDataLst>
              <p:tags r:id="rId7"/>
            </p:custDataLst>
          </p:nvPr>
        </p:nvPicPr>
        <p:blipFill rotWithShape="1">
          <a:blip r:embed="rId11" cstate="print"/>
          <a:srcRect t="4984" b="4984"/>
          <a:stretch>
            <a:fillRect/>
          </a:stretch>
        </p:blipFill>
        <p:spPr>
          <a:xfrm>
            <a:off x="4619625" y="2354580"/>
            <a:ext cx="4278630" cy="2537460"/>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28000"/>
          </a:blip>
          <a:stretch>
            <a:fillRect/>
          </a:stretch>
        </a:blipFill>
        <a:effectLst/>
      </p:bgPr>
    </p:bg>
    <p:spTree>
      <p:nvGrpSpPr>
        <p:cNvPr id="1" name=""/>
        <p:cNvGrpSpPr/>
        <p:nvPr/>
      </p:nvGrpSpPr>
      <p:grpSpPr>
        <a:xfrm>
          <a:off x="0" y="0"/>
          <a:ext cx="0" cy="0"/>
          <a:chOff x="0" y="0"/>
          <a:chExt cx="0" cy="0"/>
        </a:xfrm>
      </p:grpSpPr>
      <p:sp>
        <p:nvSpPr>
          <p:cNvPr id="16" name="文本框 15"/>
          <p:cNvSpPr txBox="1"/>
          <p:nvPr>
            <p:custDataLst>
              <p:tags r:id="rId3"/>
            </p:custDataLst>
          </p:nvPr>
        </p:nvSpPr>
        <p:spPr>
          <a:xfrm>
            <a:off x="388856" y="392347"/>
            <a:ext cx="3270650" cy="456966"/>
          </a:xfrm>
          <a:prstGeom prst="rect">
            <a:avLst/>
          </a:prstGeom>
          <a:noFill/>
        </p:spPr>
        <p:txBody>
          <a:bodyPr wrap="square" lIns="67500" tIns="35100" rIns="67500" bIns="35100" rtlCol="0" anchor="ctr">
            <a:noAutofit/>
            <a:scene3d>
              <a:camera prst="orthographicFront"/>
              <a:lightRig rig="threePt" dir="t"/>
            </a:scene3d>
          </a:bodyPr>
          <a:lstStyle/>
          <a:p>
            <a:pPr marL="0" indent="0" algn="l">
              <a:lnSpc>
                <a:spcPct val="100000"/>
              </a:lnSpc>
              <a:spcBef>
                <a:spcPts val="0"/>
              </a:spcBef>
              <a:spcAft>
                <a:spcPts val="0"/>
              </a:spcAft>
              <a:buSzPct val="100000"/>
            </a:pPr>
            <a:r>
              <a:rPr lang="zh-CN" altLang="en-US" sz="4000" b="1">
                <a:solidFill>
                  <a:schemeClr val="tx1"/>
                </a:solidFill>
                <a:effectLst>
                  <a:outerShdw blurRad="38100" dist="19050" dir="2700000" algn="tl" rotWithShape="0">
                    <a:schemeClr val="dk1">
                      <a:alpha val="40000"/>
                    </a:schemeClr>
                  </a:outerShdw>
                </a:effectLst>
                <a:latin typeface="+mj-lt"/>
                <a:ea typeface="+mj-ea"/>
                <a:cs typeface="+mj-cs"/>
                <a:sym typeface="+mn-ea"/>
              </a:rPr>
              <a:t>特色就是卓越</a:t>
            </a:r>
          </a:p>
        </p:txBody>
      </p:sp>
      <p:pic>
        <p:nvPicPr>
          <p:cNvPr id="9" name="图片 8"/>
          <p:cNvPicPr>
            <a:picLocks noChangeAspect="1"/>
          </p:cNvPicPr>
          <p:nvPr>
            <p:custDataLst>
              <p:tags r:id="rId4"/>
            </p:custDataLst>
          </p:nvPr>
        </p:nvPicPr>
        <p:blipFill>
          <a:blip r:embed="rId10" cstate="print"/>
          <a:srcRect l="8870" r="8870"/>
          <a:stretch>
            <a:fillRect/>
          </a:stretch>
        </p:blipFill>
        <p:spPr>
          <a:xfrm>
            <a:off x="1428750" y="1291590"/>
            <a:ext cx="7715250" cy="5143500"/>
          </a:xfrm>
          <a:prstGeom prst="rect">
            <a:avLst/>
          </a:prstGeom>
        </p:spPr>
      </p:pic>
      <p:sp>
        <p:nvSpPr>
          <p:cNvPr id="10" name="矩形 9"/>
          <p:cNvSpPr/>
          <p:nvPr>
            <p:custDataLst>
              <p:tags r:id="rId5"/>
            </p:custDataLst>
          </p:nvPr>
        </p:nvSpPr>
        <p:spPr>
          <a:xfrm>
            <a:off x="12700" y="1291590"/>
            <a:ext cx="5684520" cy="5143500"/>
          </a:xfrm>
          <a:prstGeom prst="rect">
            <a:avLst/>
          </a:prstGeom>
          <a:gradFill>
            <a:gsLst>
              <a:gs pos="55000">
                <a:srgbClr val="FFFFFF">
                  <a:alpha val="64000"/>
                </a:srgbClr>
              </a:gs>
              <a:gs pos="1000">
                <a:srgbClr val="FFFFFF"/>
              </a:gs>
              <a:gs pos="100000">
                <a:srgbClr val="FFFFFF">
                  <a:alpha val="0"/>
                </a:srgbClr>
              </a:gs>
            </a:gsLst>
            <a:lin ang="0" scaled="0"/>
          </a:gradFill>
          <a:ln>
            <a:noFill/>
          </a:ln>
        </p:spPr>
        <p:style>
          <a:lnRef idx="2">
            <a:srgbClr val="7C8F9B">
              <a:shade val="50000"/>
            </a:srgbClr>
          </a:lnRef>
          <a:fillRef idx="1">
            <a:srgbClr val="7C8F9B"/>
          </a:fillRef>
          <a:effectRef idx="0">
            <a:srgbClr val="7C8F9B"/>
          </a:effectRef>
          <a:fontRef idx="minor">
            <a:srgbClr val="FFFFFF"/>
          </a:fontRef>
        </p:style>
        <p:txBody>
          <a:bodyPr rtlCol="0" anchor="ctr"/>
          <a:lstStyle/>
          <a:p>
            <a:pPr algn="ctr"/>
            <a:endParaRPr lang="zh-CN" altLang="en-US" sz="1350"/>
          </a:p>
        </p:txBody>
      </p:sp>
      <p:sp>
        <p:nvSpPr>
          <p:cNvPr id="13" name="文本框 12"/>
          <p:cNvSpPr txBox="1"/>
          <p:nvPr>
            <p:custDataLst>
              <p:tags r:id="rId6"/>
            </p:custDataLst>
          </p:nvPr>
        </p:nvSpPr>
        <p:spPr>
          <a:xfrm>
            <a:off x="233045" y="1620520"/>
            <a:ext cx="2536190" cy="4646295"/>
          </a:xfrm>
          <a:prstGeom prst="rect">
            <a:avLst/>
          </a:prstGeom>
          <a:noFill/>
          <a:ln>
            <a:noFill/>
          </a:ln>
        </p:spPr>
        <p:txBody>
          <a:bodyPr wrap="square" lIns="68580" tIns="34290" rIns="68580" bIns="34290" anchor="t" anchorCtr="0">
            <a:scene3d>
              <a:camera prst="orthographicFront"/>
              <a:lightRig rig="harsh" dir="t"/>
            </a:scene3d>
            <a:sp3d extrusionH="57150" prstMaterial="matte">
              <a:bevelT w="63500" h="12700" prst="angle"/>
              <a:contourClr>
                <a:schemeClr val="bg1">
                  <a:lumMod val="65000"/>
                </a:schemeClr>
              </a:contourClr>
            </a:sp3d>
          </a:bodyPr>
          <a:lstStyle>
            <a:defPPr>
              <a:defRPr lang="zh-CN"/>
            </a:defPPr>
            <a:lvl1pPr>
              <a:lnSpc>
                <a:spcPct val="150000"/>
              </a:lnSpc>
              <a:buSzPct val="25000"/>
              <a:defRPr sz="1600">
                <a:solidFill>
                  <a:srgbClr val="E6E4E4">
                    <a:lumMod val="50000"/>
                  </a:srgbClr>
                </a:solidFill>
                <a:latin typeface="微软雅黑" panose="020B0503020204020204" charset="-122"/>
                <a:ea typeface="微软雅黑" panose="020B0503020204020204" charset="-122"/>
              </a:defRPr>
            </a:lvl1pPr>
          </a:lstStyle>
          <a:p>
            <a:pPr marL="0" lvl="0" indent="0" algn="l">
              <a:lnSpc>
                <a:spcPct val="150000"/>
              </a:lnSpc>
              <a:spcBef>
                <a:spcPts val="0"/>
              </a:spcBef>
              <a:spcAft>
                <a:spcPts val="0"/>
              </a:spcAft>
            </a:pPr>
            <a:r>
              <a:rPr lang="en-US" sz="2000" b="1" u="none" strike="noStrike" baseline="0" dirty="0">
                <a:solidFill>
                  <a:schemeClr val="accent3"/>
                </a:solidFill>
                <a:effectLst/>
                <a:uLnTx/>
                <a:uFillTx/>
                <a:sym typeface="+mn-lt"/>
              </a:rPr>
              <a:t>     </a:t>
            </a:r>
            <a:r>
              <a:rPr sz="2000" b="1" u="none" strike="noStrike" baseline="0" dirty="0">
                <a:solidFill>
                  <a:schemeClr val="accent3"/>
                </a:solidFill>
                <a:effectLst/>
                <a:uLnTx/>
                <a:uFillTx/>
                <a:sym typeface="+mn-lt"/>
              </a:rPr>
              <a:t>日本一家大公司招聘人才，贴出启事：“本公司只招留级生。”应聘者纷至沓来。经过面试，智商低的不要，不勤奋的不要，因为专注、痴迷于创造发明而耽搁了课程一类的“怪人”却“多多益善”。</a:t>
            </a:r>
          </a:p>
        </p:txBody>
      </p:sp>
    </p:spTree>
    <p:custDataLst>
      <p:tags r:id="rId2"/>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教育定律之八：理想创造辉煌</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9" cstate="print">
            <a:alphaModFix amt="34000"/>
          </a:blip>
          <a:stretch>
            <a:fillRect/>
          </a:stretch>
        </a:blipFill>
        <a:effectLst/>
      </p:bgPr>
    </p:bg>
    <p:spTree>
      <p:nvGrpSpPr>
        <p:cNvPr id="1" name=""/>
        <p:cNvGrpSpPr/>
        <p:nvPr/>
      </p:nvGrpSpPr>
      <p:grpSpPr>
        <a:xfrm>
          <a:off x="0" y="0"/>
          <a:ext cx="0" cy="0"/>
          <a:chOff x="0" y="0"/>
          <a:chExt cx="0" cy="0"/>
        </a:xfrm>
      </p:grpSpPr>
      <p:sp>
        <p:nvSpPr>
          <p:cNvPr id="11267" name="Rectangle 3"/>
          <p:cNvSpPr>
            <a:spLocks noGrp="1" noChangeArrowheads="1"/>
          </p:cNvSpPr>
          <p:nvPr>
            <p:custDataLst>
              <p:tags r:id="rId2"/>
            </p:custDataLst>
          </p:nvPr>
        </p:nvSpPr>
        <p:spPr bwMode="auto">
          <a:xfrm>
            <a:off x="864870" y="5124450"/>
            <a:ext cx="7663180" cy="124333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67628" tIns="35243" rIns="67628" bIns="35243">
            <a:noAutofit/>
            <a:scene3d>
              <a:camera prst="orthographicFront"/>
              <a:lightRig rig="harsh" dir="t"/>
            </a:scene3d>
            <a:sp3d extrusionH="57150" prstMaterial="matte">
              <a:bevelT w="63500" h="12700" prst="angle"/>
              <a:contourClr>
                <a:schemeClr val="bg1">
                  <a:lumMod val="65000"/>
                </a:schemeClr>
              </a:contourClr>
            </a:sp3d>
          </a:bodyPr>
          <a:lstStyle>
            <a:lvl1pPr algn="just" eaLnBrk="0" hangingPunct="0">
              <a:lnSpc>
                <a:spcPct val="130000"/>
              </a:lnSpc>
              <a:spcBef>
                <a:spcPct val="20000"/>
              </a:spcBef>
              <a:defRPr>
                <a:solidFill>
                  <a:srgbClr val="000000"/>
                </a:solidFill>
                <a:latin typeface="Arial" panose="020B0604020202020204" pitchFamily="34" charset="0"/>
                <a:ea typeface="黑体" panose="02010609060101010101" pitchFamily="49" charset="-122"/>
                <a:sym typeface="Arial" panose="020B0604020202020204" pitchFamily="34" charset="0"/>
              </a:defRPr>
            </a:lvl1pPr>
            <a:lvl2pPr marL="742950" indent="-285750" algn="just" eaLnBrk="0" hangingPunct="0">
              <a:lnSpc>
                <a:spcPct val="130000"/>
              </a:lnSpc>
              <a:spcBef>
                <a:spcPct val="20000"/>
              </a:spcBef>
              <a:defRPr>
                <a:solidFill>
                  <a:srgbClr val="000000"/>
                </a:solidFill>
                <a:latin typeface="Arial" panose="020B0604020202020204" pitchFamily="34" charset="0"/>
                <a:ea typeface="黑体" panose="02010609060101010101" pitchFamily="49" charset="-122"/>
                <a:sym typeface="Arial" panose="020B0604020202020204" pitchFamily="34" charset="0"/>
              </a:defRPr>
            </a:lvl2pPr>
            <a:lvl3pPr marL="1143000" indent="-228600" algn="just" eaLnBrk="0" hangingPunct="0">
              <a:lnSpc>
                <a:spcPct val="130000"/>
              </a:lnSpc>
              <a:spcBef>
                <a:spcPct val="20000"/>
              </a:spcBef>
              <a:defRPr>
                <a:solidFill>
                  <a:srgbClr val="000000"/>
                </a:solidFill>
                <a:latin typeface="Arial" panose="020B0604020202020204" pitchFamily="34" charset="0"/>
                <a:ea typeface="黑体" panose="02010609060101010101" pitchFamily="49" charset="-122"/>
                <a:sym typeface="Arial" panose="020B0604020202020204" pitchFamily="34" charset="0"/>
              </a:defRPr>
            </a:lvl3pPr>
            <a:lvl4pPr marL="1600200" indent="-228600" algn="just" eaLnBrk="0" hangingPunct="0">
              <a:lnSpc>
                <a:spcPct val="130000"/>
              </a:lnSpc>
              <a:spcBef>
                <a:spcPct val="20000"/>
              </a:spcBef>
              <a:defRPr>
                <a:solidFill>
                  <a:srgbClr val="000000"/>
                </a:solidFill>
                <a:latin typeface="Arial" panose="020B0604020202020204" pitchFamily="34" charset="0"/>
                <a:ea typeface="黑体" panose="02010609060101010101" pitchFamily="49" charset="-122"/>
                <a:sym typeface="Arial" panose="020B0604020202020204" pitchFamily="34" charset="0"/>
              </a:defRPr>
            </a:lvl4pPr>
            <a:lvl5pPr marL="2057400" indent="-228600" algn="just" eaLnBrk="0" hangingPunct="0">
              <a:lnSpc>
                <a:spcPct val="130000"/>
              </a:lnSpc>
              <a:spcBef>
                <a:spcPct val="20000"/>
              </a:spcBef>
              <a:defRPr>
                <a:solidFill>
                  <a:srgbClr val="000000"/>
                </a:solidFill>
                <a:latin typeface="Arial" panose="020B0604020202020204" pitchFamily="34" charset="0"/>
                <a:ea typeface="黑体" panose="02010609060101010101" pitchFamily="49" charset="-122"/>
                <a:sym typeface="Arial" panose="020B0604020202020204" pitchFamily="34" charset="0"/>
              </a:defRPr>
            </a:lvl5pPr>
            <a:lvl6pPr marL="2514600" indent="-228600" algn="just" eaLnBrk="0" fontAlgn="base" hangingPunct="0">
              <a:lnSpc>
                <a:spcPct val="130000"/>
              </a:lnSpc>
              <a:spcBef>
                <a:spcPct val="20000"/>
              </a:spcBef>
              <a:spcAft>
                <a:spcPct val="0"/>
              </a:spcAft>
              <a:buFont typeface="Arial" panose="020B0604020202020204" pitchFamily="34" charset="0"/>
              <a:defRPr>
                <a:solidFill>
                  <a:srgbClr val="000000"/>
                </a:solidFill>
                <a:latin typeface="Arial" panose="020B0604020202020204" pitchFamily="34" charset="0"/>
                <a:ea typeface="黑体" panose="02010609060101010101" pitchFamily="49" charset="-122"/>
                <a:sym typeface="Arial" panose="020B0604020202020204" pitchFamily="34" charset="0"/>
              </a:defRPr>
            </a:lvl6pPr>
            <a:lvl7pPr marL="2971800" indent="-228600" algn="just" eaLnBrk="0" fontAlgn="base" hangingPunct="0">
              <a:lnSpc>
                <a:spcPct val="130000"/>
              </a:lnSpc>
              <a:spcBef>
                <a:spcPct val="20000"/>
              </a:spcBef>
              <a:spcAft>
                <a:spcPct val="0"/>
              </a:spcAft>
              <a:buFont typeface="Arial" panose="020B0604020202020204" pitchFamily="34" charset="0"/>
              <a:defRPr>
                <a:solidFill>
                  <a:srgbClr val="000000"/>
                </a:solidFill>
                <a:latin typeface="Arial" panose="020B0604020202020204" pitchFamily="34" charset="0"/>
                <a:ea typeface="黑体" panose="02010609060101010101" pitchFamily="49" charset="-122"/>
                <a:sym typeface="Arial" panose="020B0604020202020204" pitchFamily="34" charset="0"/>
              </a:defRPr>
            </a:lvl7pPr>
            <a:lvl8pPr marL="3429000" indent="-228600" algn="just" eaLnBrk="0" fontAlgn="base" hangingPunct="0">
              <a:lnSpc>
                <a:spcPct val="130000"/>
              </a:lnSpc>
              <a:spcBef>
                <a:spcPct val="20000"/>
              </a:spcBef>
              <a:spcAft>
                <a:spcPct val="0"/>
              </a:spcAft>
              <a:buFont typeface="Arial" panose="020B0604020202020204" pitchFamily="34" charset="0"/>
              <a:defRPr>
                <a:solidFill>
                  <a:srgbClr val="000000"/>
                </a:solidFill>
                <a:latin typeface="Arial" panose="020B0604020202020204" pitchFamily="34" charset="0"/>
                <a:ea typeface="黑体" panose="02010609060101010101" pitchFamily="49" charset="-122"/>
                <a:sym typeface="Arial" panose="020B0604020202020204" pitchFamily="34" charset="0"/>
              </a:defRPr>
            </a:lvl8pPr>
            <a:lvl9pPr marL="3886200" indent="-228600" algn="just" eaLnBrk="0" fontAlgn="base" hangingPunct="0">
              <a:lnSpc>
                <a:spcPct val="130000"/>
              </a:lnSpc>
              <a:spcBef>
                <a:spcPct val="20000"/>
              </a:spcBef>
              <a:spcAft>
                <a:spcPct val="0"/>
              </a:spcAft>
              <a:buFont typeface="Arial" panose="020B0604020202020204" pitchFamily="34" charset="0"/>
              <a:defRPr>
                <a:solidFill>
                  <a:srgbClr val="000000"/>
                </a:solidFill>
                <a:latin typeface="Arial" panose="020B0604020202020204" pitchFamily="34" charset="0"/>
                <a:ea typeface="黑体" panose="02010609060101010101" pitchFamily="49" charset="-122"/>
                <a:sym typeface="Arial" panose="020B0604020202020204" pitchFamily="34" charset="0"/>
              </a:defRPr>
            </a:lvl9pPr>
          </a:lstStyle>
          <a:p>
            <a:pPr marL="0" lvl="0" indent="0" algn="l">
              <a:lnSpc>
                <a:spcPct val="130000"/>
              </a:lnSpc>
              <a:spcBef>
                <a:spcPts val="0"/>
              </a:spcBef>
              <a:spcAft>
                <a:spcPts val="0"/>
              </a:spcAft>
              <a:buSzPct val="100000"/>
            </a:pPr>
            <a:r>
              <a:rPr sz="2000" b="1" u="none" strike="noStrike" baseline="0" dirty="0">
                <a:solidFill>
                  <a:schemeClr val="accent5">
                    <a:lumMod val="75000"/>
                  </a:schemeClr>
                </a:solidFill>
                <a:effectLst/>
                <a:uLnTx/>
                <a:uFillTx/>
                <a:latin typeface="微软雅黑" panose="020B0503020204020204" charset="-122"/>
                <a:ea typeface="微软雅黑" panose="020B0503020204020204" charset="-122"/>
                <a:sym typeface="+mn-lt"/>
              </a:rPr>
              <a:t>很多学生的作文都曾把理想、志向、抱负等比做航标、路灯、方向牌，说没有理想的人生是迷茫一片的，没有志向的人生是消极颓废的，没有抱负的人生是浑浑噩噩的。</a:t>
            </a:r>
          </a:p>
        </p:txBody>
      </p:sp>
      <p:pic>
        <p:nvPicPr>
          <p:cNvPr id="11268" name="Picture 4"/>
          <p:cNvPicPr>
            <a:picLocks noChangeAspect="1" noChangeArrowheads="1"/>
          </p:cNvPicPr>
          <p:nvPr>
            <p:custDataLst>
              <p:tags r:id="rId3"/>
            </p:custDataLst>
          </p:nvPr>
        </p:nvPicPr>
        <p:blipFill>
          <a:blip r:embed="rId10" cstate="print"/>
          <a:srcRect l="14510" r="14249"/>
          <a:stretch>
            <a:fillRect/>
          </a:stretch>
        </p:blipFill>
        <p:spPr bwMode="auto">
          <a:xfrm>
            <a:off x="4983354" y="1466882"/>
            <a:ext cx="3545479" cy="32945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1270" name="Picture 6"/>
          <p:cNvPicPr>
            <a:picLocks noChangeAspect="1" noChangeArrowheads="1"/>
          </p:cNvPicPr>
          <p:nvPr>
            <p:custDataLst>
              <p:tags r:id="rId4"/>
            </p:custDataLst>
          </p:nvPr>
        </p:nvPicPr>
        <p:blipFill>
          <a:blip r:embed="rId11" cstate="print"/>
          <a:srcRect l="9711" r="9711"/>
          <a:stretch>
            <a:fillRect/>
          </a:stretch>
        </p:blipFill>
        <p:spPr bwMode="auto">
          <a:xfrm>
            <a:off x="864723" y="1466883"/>
            <a:ext cx="3543646" cy="32945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0" name="斜纹 509"/>
          <p:cNvSpPr/>
          <p:nvPr>
            <p:custDataLst>
              <p:tags r:id="rId5"/>
            </p:custDataLst>
          </p:nvPr>
        </p:nvSpPr>
        <p:spPr>
          <a:xfrm rot="8100000">
            <a:off x="-185905" y="694946"/>
            <a:ext cx="366095" cy="366095"/>
          </a:xfrm>
          <a:prstGeom prst="diagStripe">
            <a:avLst/>
          </a:prstGeom>
          <a:solidFill>
            <a:schemeClr val="accent5">
              <a:lumMod val="60000"/>
              <a:lumOff val="40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511" name="文本框 510"/>
          <p:cNvSpPr txBox="1"/>
          <p:nvPr>
            <p:custDataLst>
              <p:tags r:id="rId6"/>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accent5">
                    <a:lumMod val="75000"/>
                  </a:schemeClr>
                </a:solidFill>
                <a:latin typeface="Arial" panose="020B0604020202020204" pitchFamily="34" charset="0"/>
                <a:sym typeface="+mn-ea"/>
              </a:rPr>
              <a:t>理想创造辉煌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1" cstate="print">
            <a:alphaModFix amt="34000"/>
          </a:blip>
          <a:stretch>
            <a:fillRect/>
          </a:stretch>
        </a:blipFill>
        <a:effectLst/>
      </p:bgPr>
    </p:bg>
    <p:spTree>
      <p:nvGrpSpPr>
        <p:cNvPr id="1" name=""/>
        <p:cNvGrpSpPr/>
        <p:nvPr/>
      </p:nvGrpSpPr>
      <p:grpSpPr>
        <a:xfrm>
          <a:off x="0" y="0"/>
          <a:ext cx="0" cy="0"/>
          <a:chOff x="0" y="0"/>
          <a:chExt cx="0" cy="0"/>
        </a:xfrm>
      </p:grpSpPr>
      <p:sp>
        <p:nvSpPr>
          <p:cNvPr id="7" name="矩形 6"/>
          <p:cNvSpPr/>
          <p:nvPr>
            <p:custDataLst>
              <p:tags r:id="rId2"/>
            </p:custDataLst>
          </p:nvPr>
        </p:nvSpPr>
        <p:spPr>
          <a:xfrm>
            <a:off x="3502660" y="3483610"/>
            <a:ext cx="5641975" cy="2383155"/>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defTabSz="685800">
              <a:lnSpc>
                <a:spcPct val="130000"/>
              </a:lnSpc>
            </a:pPr>
            <a:endParaRPr lang="zh-CN" altLang="en-US" sz="1350" dirty="0">
              <a:solidFill>
                <a:schemeClr val="accent1"/>
              </a:solidFill>
              <a:cs typeface="+mn-ea"/>
              <a:sym typeface="+mn-lt"/>
            </a:endParaRPr>
          </a:p>
        </p:txBody>
      </p:sp>
      <p:pic>
        <p:nvPicPr>
          <p:cNvPr id="8" name="图片 7"/>
          <p:cNvPicPr>
            <a:picLocks noChangeAspect="1"/>
          </p:cNvPicPr>
          <p:nvPr>
            <p:custDataLst>
              <p:tags r:id="rId3"/>
            </p:custDataLst>
          </p:nvPr>
        </p:nvPicPr>
        <p:blipFill rotWithShape="1">
          <a:blip r:embed="rId12" cstate="print"/>
          <a:srcRect l="22517" r="22517"/>
          <a:stretch>
            <a:fillRect/>
          </a:stretch>
        </p:blipFill>
        <p:spPr>
          <a:xfrm>
            <a:off x="1061110" y="2203608"/>
            <a:ext cx="2462663" cy="3797140"/>
          </a:xfrm>
          <a:prstGeom prst="rect">
            <a:avLst/>
          </a:prstGeom>
        </p:spPr>
      </p:pic>
      <p:sp>
        <p:nvSpPr>
          <p:cNvPr id="10" name="文本框 9"/>
          <p:cNvSpPr txBox="1"/>
          <p:nvPr>
            <p:custDataLst>
              <p:tags r:id="rId4"/>
            </p:custDataLst>
          </p:nvPr>
        </p:nvSpPr>
        <p:spPr>
          <a:xfrm>
            <a:off x="1061085" y="1507490"/>
            <a:ext cx="6619240" cy="369570"/>
          </a:xfrm>
          <a:prstGeom prst="rect">
            <a:avLst/>
          </a:prstGeom>
          <a:noFill/>
        </p:spPr>
        <p:txBody>
          <a:bodyPr wrap="square" lIns="0" tIns="0" rIns="0" bIns="0" rtlCol="0"/>
          <a:lstStyle/>
          <a:p>
            <a:pPr marL="0" indent="0" algn="l" defTabSz="685800">
              <a:lnSpc>
                <a:spcPct val="130000"/>
              </a:lnSpc>
              <a:spcBef>
                <a:spcPts val="0"/>
              </a:spcBef>
              <a:spcAft>
                <a:spcPts val="0"/>
              </a:spcAft>
              <a:buSzPct val="100000"/>
            </a:pPr>
            <a:r>
              <a:rPr sz="2400" b="1" u="none" strike="noStrike" baseline="0" dirty="0">
                <a:uLnTx/>
                <a:uFillTx/>
                <a:latin typeface="微软雅黑" panose="020B0503020204020204" charset="-122"/>
                <a:ea typeface="微软雅黑" panose="020B0503020204020204" charset="-122"/>
                <a:cs typeface="+mj-cs"/>
                <a:sym typeface="+mn-lt"/>
              </a:rPr>
              <a:t>讲述英国内阁教育大臣、盲人戴维的故事。</a:t>
            </a:r>
          </a:p>
        </p:txBody>
      </p:sp>
      <p:pic>
        <p:nvPicPr>
          <p:cNvPr id="9" name="图片 8"/>
          <p:cNvPicPr>
            <a:picLocks noChangeAspect="1"/>
          </p:cNvPicPr>
          <p:nvPr>
            <p:custDataLst>
              <p:tags r:id="rId5"/>
            </p:custDataLst>
          </p:nvPr>
        </p:nvPicPr>
        <p:blipFill rotWithShape="1">
          <a:blip r:embed="rId13" cstate="print"/>
          <a:srcRect t="7950" b="7950"/>
          <a:stretch>
            <a:fillRect/>
          </a:stretch>
        </p:blipFill>
        <p:spPr>
          <a:xfrm>
            <a:off x="3885248" y="2199323"/>
            <a:ext cx="4190524" cy="2114550"/>
          </a:xfrm>
          <a:prstGeom prst="rect">
            <a:avLst/>
          </a:prstGeom>
        </p:spPr>
      </p:pic>
      <p:sp>
        <p:nvSpPr>
          <p:cNvPr id="12" name="文本框 11"/>
          <p:cNvSpPr txBox="1"/>
          <p:nvPr>
            <p:custDataLst>
              <p:tags r:id="rId6"/>
            </p:custDataLst>
          </p:nvPr>
        </p:nvSpPr>
        <p:spPr>
          <a:xfrm>
            <a:off x="3667125" y="4470400"/>
            <a:ext cx="5313680" cy="1297305"/>
          </a:xfrm>
          <a:prstGeom prst="rect">
            <a:avLst/>
          </a:prstGeom>
          <a:noFill/>
        </p:spPr>
        <p:txBody>
          <a:bodyPr wrap="square" lIns="67627" tIns="35242" rIns="67627" bIns="35242" rtlCol="0" anchor="ctr" anchorCtr="1">
            <a:noAutofit/>
          </a:bodyPr>
          <a:lstStyle/>
          <a:p>
            <a:pPr marL="0" marR="0" lvl="0" indent="0" algn="l" defTabSz="914400" rtl="0" eaLnBrk="1" fontAlgn="auto" latinLnBrk="0" hangingPunct="1">
              <a:lnSpc>
                <a:spcPct val="130000"/>
              </a:lnSpc>
              <a:spcBef>
                <a:spcPts val="0"/>
              </a:spcBef>
              <a:spcAft>
                <a:spcPts val="0"/>
              </a:spcAft>
              <a:buSzPct val="100000"/>
              <a:buFontTx/>
              <a:buNone/>
              <a:defRPr/>
            </a:pPr>
            <a:r>
              <a:rPr kumimoji="0" sz="2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lt"/>
              </a:rPr>
              <a:t>理想创造辉煌。你有怎样的理想，往往就决定着你将采取怎样的行动，取得怎样的成绩。</a:t>
            </a:r>
          </a:p>
        </p:txBody>
      </p:sp>
      <p:sp>
        <p:nvSpPr>
          <p:cNvPr id="510" name="斜纹 509"/>
          <p:cNvSpPr/>
          <p:nvPr>
            <p:custDataLst>
              <p:tags r:id="rId7"/>
            </p:custDataLst>
          </p:nvPr>
        </p:nvSpPr>
        <p:spPr>
          <a:xfrm rot="8100000">
            <a:off x="-185905" y="694946"/>
            <a:ext cx="366095" cy="366095"/>
          </a:xfrm>
          <a:prstGeom prst="diagStripe">
            <a:avLst/>
          </a:prstGeom>
          <a:solidFill>
            <a:schemeClr val="accent5">
              <a:lumMod val="60000"/>
              <a:lumOff val="40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511" name="文本框 510"/>
          <p:cNvSpPr txBox="1"/>
          <p:nvPr>
            <p:custDataLst>
              <p:tags r:id="rId8"/>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accent5">
                    <a:lumMod val="75000"/>
                  </a:schemeClr>
                </a:solidFill>
                <a:latin typeface="Arial" panose="020B0604020202020204" pitchFamily="34" charset="0"/>
                <a:sym typeface="+mn-ea"/>
              </a:rPr>
              <a:t>理想创造辉煌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8" cstate="print">
            <a:alphaModFix amt="34000"/>
          </a:blip>
          <a:stretch>
            <a:fillRect/>
          </a:stretch>
        </a:blipFill>
        <a:effectLst/>
      </p:bgPr>
    </p:bg>
    <p:spTree>
      <p:nvGrpSpPr>
        <p:cNvPr id="1" name=""/>
        <p:cNvGrpSpPr/>
        <p:nvPr/>
      </p:nvGrpSpPr>
      <p:grpSpPr>
        <a:xfrm>
          <a:off x="0" y="0"/>
          <a:ext cx="0" cy="0"/>
          <a:chOff x="0" y="0"/>
          <a:chExt cx="0" cy="0"/>
        </a:xfrm>
      </p:grpSpPr>
      <p:cxnSp>
        <p:nvCxnSpPr>
          <p:cNvPr id="266" name="直接连接符 265"/>
          <p:cNvCxnSpPr/>
          <p:nvPr>
            <p:custDataLst>
              <p:tags r:id="rId2"/>
            </p:custDataLst>
          </p:nvPr>
        </p:nvCxnSpPr>
        <p:spPr>
          <a:xfrm>
            <a:off x="233680" y="2897505"/>
            <a:ext cx="0" cy="1348740"/>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5" name="直接连接符 274"/>
          <p:cNvCxnSpPr/>
          <p:nvPr>
            <p:custDataLst>
              <p:tags r:id="rId3"/>
            </p:custDataLst>
          </p:nvPr>
        </p:nvCxnSpPr>
        <p:spPr>
          <a:xfrm flipV="1">
            <a:off x="234315" y="4815840"/>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6" name="直接连接符 275"/>
          <p:cNvCxnSpPr/>
          <p:nvPr>
            <p:custDataLst>
              <p:tags r:id="rId4"/>
            </p:custDataLst>
          </p:nvPr>
        </p:nvCxnSpPr>
        <p:spPr>
          <a:xfrm rot="16200000" flipV="1">
            <a:off x="234315" y="4815840"/>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3" name="直接连接符 272"/>
          <p:cNvCxnSpPr/>
          <p:nvPr>
            <p:custDataLst>
              <p:tags r:id="rId5"/>
            </p:custDataLst>
          </p:nvPr>
        </p:nvCxnSpPr>
        <p:spPr>
          <a:xfrm flipV="1">
            <a:off x="234315" y="4660265"/>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4" name="直接连接符 273"/>
          <p:cNvCxnSpPr/>
          <p:nvPr>
            <p:custDataLst>
              <p:tags r:id="rId6"/>
            </p:custDataLst>
          </p:nvPr>
        </p:nvCxnSpPr>
        <p:spPr>
          <a:xfrm rot="16200000" flipV="1">
            <a:off x="234315" y="4660265"/>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1" name="直接连接符 270"/>
          <p:cNvCxnSpPr/>
          <p:nvPr>
            <p:custDataLst>
              <p:tags r:id="rId7"/>
            </p:custDataLst>
          </p:nvPr>
        </p:nvCxnSpPr>
        <p:spPr>
          <a:xfrm flipV="1">
            <a:off x="234315" y="4502150"/>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cxnSp>
        <p:nvCxnSpPr>
          <p:cNvPr id="272" name="直接连接符 271"/>
          <p:cNvCxnSpPr/>
          <p:nvPr>
            <p:custDataLst>
              <p:tags r:id="rId8"/>
            </p:custDataLst>
          </p:nvPr>
        </p:nvCxnSpPr>
        <p:spPr>
          <a:xfrm rot="16200000" flipV="1">
            <a:off x="234315" y="4502150"/>
            <a:ext cx="0" cy="42545"/>
          </a:xfrm>
          <a:prstGeom prst="line">
            <a:avLst/>
          </a:prstGeom>
          <a:ln>
            <a:solidFill>
              <a:sysClr val="window" lastClr="FFFFFF">
                <a:lumMod val="75000"/>
              </a:sysClr>
            </a:solidFill>
          </a:ln>
        </p:spPr>
        <p:style>
          <a:lnRef idx="1">
            <a:srgbClr val="4472C4"/>
          </a:lnRef>
          <a:fillRef idx="0">
            <a:srgbClr val="4472C4"/>
          </a:fillRef>
          <a:effectRef idx="0">
            <a:srgbClr val="4472C4"/>
          </a:effectRef>
          <a:fontRef idx="minor">
            <a:sysClr val="windowText" lastClr="000000"/>
          </a:fontRef>
        </p:style>
      </p:cxnSp>
      <p:sp>
        <p:nvSpPr>
          <p:cNvPr id="260" name="矩形: 圆角 1128"/>
          <p:cNvSpPr/>
          <p:nvPr>
            <p:custDataLst>
              <p:tags r:id="rId9"/>
            </p:custDataLst>
          </p:nvPr>
        </p:nvSpPr>
        <p:spPr>
          <a:xfrm>
            <a:off x="476250" y="2041525"/>
            <a:ext cx="8191500" cy="3941445"/>
          </a:xfrm>
          <a:prstGeom prst="roundRect">
            <a:avLst>
              <a:gd name="adj" fmla="val 4386"/>
            </a:avLst>
          </a:prstGeom>
          <a:solidFill>
            <a:sysClr val="window" lastClr="FFFFFF">
              <a:alpha val="66000"/>
            </a:sysClr>
          </a:solidFill>
          <a:ln w="12700">
            <a:solidFill>
              <a:srgbClr val="44546A">
                <a:lumMod val="75000"/>
              </a:srgbClr>
            </a:solidFill>
          </a:ln>
          <a:effectLst>
            <a:outerShdw blurRad="50800" dist="76200" dir="5400000" algn="t" rotWithShape="0">
              <a:prstClr val="black">
                <a:alpha val="11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sp>
        <p:nvSpPr>
          <p:cNvPr id="261" name="同心圆 262"/>
          <p:cNvSpPr/>
          <p:nvPr>
            <p:custDataLst>
              <p:tags r:id="rId10"/>
            </p:custDataLst>
          </p:nvPr>
        </p:nvSpPr>
        <p:spPr>
          <a:xfrm>
            <a:off x="8328896" y="5360407"/>
            <a:ext cx="225533" cy="225533"/>
          </a:xfrm>
          <a:prstGeom prst="donut">
            <a:avLst/>
          </a:prstGeom>
          <a:ln w="25400">
            <a:solidFill>
              <a:sysClr val="window" lastClr="FFFFFF"/>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262" name="同心圆 262"/>
          <p:cNvSpPr/>
          <p:nvPr>
            <p:custDataLst>
              <p:tags r:id="rId11"/>
            </p:custDataLst>
          </p:nvPr>
        </p:nvSpPr>
        <p:spPr>
          <a:xfrm>
            <a:off x="596501" y="2162388"/>
            <a:ext cx="225533" cy="225533"/>
          </a:xfrm>
          <a:prstGeom prst="donut">
            <a:avLst/>
          </a:prstGeom>
          <a:ln w="25400">
            <a:solidFill>
              <a:sysClr val="window" lastClr="FFFFFF"/>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510" name="斜纹 509"/>
          <p:cNvSpPr/>
          <p:nvPr>
            <p:custDataLst>
              <p:tags r:id="rId12"/>
            </p:custDataLst>
          </p:nvPr>
        </p:nvSpPr>
        <p:spPr>
          <a:xfrm rot="8100000">
            <a:off x="-185905" y="694946"/>
            <a:ext cx="366095" cy="366095"/>
          </a:xfrm>
          <a:prstGeom prst="diagStripe">
            <a:avLst/>
          </a:prstGeom>
          <a:solidFill>
            <a:schemeClr val="accent5">
              <a:lumMod val="60000"/>
              <a:lumOff val="40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511" name="文本框 510"/>
          <p:cNvSpPr txBox="1"/>
          <p:nvPr>
            <p:custDataLst>
              <p:tags r:id="rId13"/>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accent5">
                    <a:lumMod val="75000"/>
                  </a:schemeClr>
                </a:solidFill>
                <a:latin typeface="Arial" panose="020B0604020202020204" pitchFamily="34" charset="0"/>
                <a:sym typeface="+mn-ea"/>
              </a:rPr>
              <a:t>理想创造辉煌</a:t>
            </a:r>
          </a:p>
        </p:txBody>
      </p:sp>
      <p:pic>
        <p:nvPicPr>
          <p:cNvPr id="2" name="图片 1" descr="C:\Users\2GGTFQ2\Desktop\通用图片占位符\图片\21\310454300_21.jpg310454300_21"/>
          <p:cNvPicPr>
            <a:picLocks noChangeAspect="1"/>
          </p:cNvPicPr>
          <p:nvPr>
            <p:custDataLst>
              <p:tags r:id="rId14"/>
            </p:custDataLst>
          </p:nvPr>
        </p:nvPicPr>
        <p:blipFill>
          <a:blip r:embed="rId19" cstate="print"/>
          <a:srcRect t="2387" b="2387"/>
          <a:stretch>
            <a:fillRect/>
          </a:stretch>
        </p:blipFill>
        <p:spPr>
          <a:xfrm>
            <a:off x="2227238" y="2318861"/>
            <a:ext cx="4689158" cy="2344579"/>
          </a:xfrm>
          <a:prstGeom prst="roundRect">
            <a:avLst>
              <a:gd name="adj" fmla="val 3472"/>
            </a:avLst>
          </a:prstGeom>
          <a:effectLst>
            <a:outerShdw blurRad="127000" dist="38100" dir="5400000" algn="t" rotWithShape="0">
              <a:prstClr val="black">
                <a:alpha val="40000"/>
              </a:prstClr>
            </a:outerShdw>
          </a:effectLst>
        </p:spPr>
      </p:pic>
      <p:sp>
        <p:nvSpPr>
          <p:cNvPr id="3" name="文本框 2"/>
          <p:cNvSpPr txBox="1"/>
          <p:nvPr>
            <p:custDataLst>
              <p:tags r:id="rId15"/>
            </p:custDataLst>
          </p:nvPr>
        </p:nvSpPr>
        <p:spPr>
          <a:xfrm>
            <a:off x="821690" y="4858385"/>
            <a:ext cx="7397750" cy="82232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ctr">
              <a:lnSpc>
                <a:spcPct val="150000"/>
              </a:lnSpc>
              <a:spcBef>
                <a:spcPts val="0"/>
              </a:spcBef>
              <a:spcAft>
                <a:spcPts val="1000"/>
              </a:spcAft>
              <a:buSzPct val="100000"/>
            </a:pPr>
            <a:r>
              <a:rPr sz="1800" b="1" u="none" strike="noStrike" baseline="0" dirty="0">
                <a:solidFill>
                  <a:schemeClr val="accent5">
                    <a:lumMod val="75000"/>
                  </a:schemeClr>
                </a:solidFill>
                <a:uLnTx/>
                <a:uFillTx/>
                <a:latin typeface="Arial" panose="020B0604020202020204" pitchFamily="34" charset="0"/>
                <a:ea typeface="微软雅黑" panose="020B0503020204020204" charset="-122"/>
                <a:sym typeface="+mn-lt"/>
              </a:rPr>
              <a:t>我所讲的理想是能创造辉煌的理想，还必须是“心存高远”的理想，是“不畏浮云遮望眼”的理想，是“少年壮志当拿云”的理想！</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83870" y="203009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一是对待未来的态度。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p:cNvPicPr>
            <a:picLocks noChangeAspect="1"/>
          </p:cNvPicPr>
          <p:nvPr>
            <p:custDataLst>
              <p:tags r:id="rId5"/>
            </p:custDataLst>
          </p:nvPr>
        </p:nvPicPr>
        <p:blipFill>
          <a:blip r:embed="rId9" cstate="print"/>
          <a:srcRect t="6728" b="6728"/>
          <a:stretch>
            <a:fillRect/>
          </a:stretch>
        </p:blipFill>
        <p:spPr>
          <a:xfrm>
            <a:off x="2703195" y="2303145"/>
            <a:ext cx="3737610" cy="2143125"/>
          </a:xfrm>
          <a:prstGeom prst="rect">
            <a:avLst/>
          </a:prstGeom>
        </p:spPr>
      </p:pic>
      <p:sp>
        <p:nvSpPr>
          <p:cNvPr id="12" name="文本框 11"/>
          <p:cNvSpPr txBox="1"/>
          <p:nvPr>
            <p:custDataLst>
              <p:tags r:id="rId6"/>
            </p:custDataLst>
          </p:nvPr>
        </p:nvSpPr>
        <p:spPr>
          <a:xfrm>
            <a:off x="1421130" y="4514215"/>
            <a:ext cx="6301105" cy="179387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0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lang="zh-CN" altLang="en-US" sz="20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一个人能否乐观地面向未来，能否用激情和诗意去追寻人生理想，能否具有明确的人生目标，把所有的行为纳入自己的目标轨道，锲而不舍地向理想迈进，是是否具有积极的未来态度的体现。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1650" y="2727089"/>
            <a:ext cx="8107680" cy="829945"/>
          </a:xfrm>
          <a:prstGeom prst="rect">
            <a:avLst/>
          </a:prstGeom>
          <a:noFill/>
        </p:spPr>
        <p:txBody>
          <a:bodyPr wrap="none" rtlCol="0">
            <a:spAutoFit/>
          </a:bodyPr>
          <a:lstStyle/>
          <a:p>
            <a:pPr algn="l"/>
            <a:r>
              <a:rPr lang="zh-CN" altLang="en-US" sz="48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教育定律之九：爱心产生奇迹</a:t>
            </a:r>
          </a:p>
        </p:txBody>
      </p:sp>
      <p:sp>
        <p:nvSpPr>
          <p:cNvPr id="25" name="文本框 24"/>
          <p:cNvSpPr txBox="1"/>
          <p:nvPr/>
        </p:nvSpPr>
        <p:spPr>
          <a:xfrm>
            <a:off x="2611870" y="4759857"/>
            <a:ext cx="3880891" cy="501650"/>
          </a:xfrm>
          <a:prstGeom prst="rect">
            <a:avLst/>
          </a:prstGeom>
          <a:noFill/>
        </p:spPr>
        <p:txBody>
          <a:bodyPr wrap="square" rtlCol="0">
            <a:spAutoFit/>
          </a:bodyPr>
          <a:lstStyle/>
          <a:p>
            <a:pPr algn="dist"/>
            <a:r>
              <a:rPr sz="2665" b="1">
                <a:solidFill>
                  <a:schemeClr val="bg1"/>
                </a:solidFill>
                <a:latin typeface="+mn-ea"/>
              </a:rPr>
              <a:t>做好教育的常见定律</a:t>
            </a:r>
          </a:p>
        </p:txBody>
      </p:sp>
      <p:cxnSp>
        <p:nvCxnSpPr>
          <p:cNvPr id="10" name="直接连接符 9"/>
          <p:cNvCxnSpPr/>
          <p:nvPr/>
        </p:nvCxnSpPr>
        <p:spPr>
          <a:xfrm flipH="1">
            <a:off x="1713099" y="1664615"/>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1591304" y="2042327"/>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310568" y="3163372"/>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794432" y="167330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4330068" y="160779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72111" y="2904580"/>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7709407" y="290458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custDataLst>
              <p:tags r:id="rId2"/>
            </p:custDataLst>
          </p:nvPr>
        </p:nvSpPr>
        <p:spPr bwMode="auto">
          <a:xfrm>
            <a:off x="160020" y="2961005"/>
            <a:ext cx="8902700" cy="1516380"/>
          </a:xfrm>
          <a:prstGeom prst="rect">
            <a:avLst/>
          </a:prstGeom>
          <a:solidFill>
            <a:srgbClr val="246D8C">
              <a:alpha val="63000"/>
            </a:srgb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627" tIns="35242" rIns="67627" bIns="35242" anchor="ctr">
            <a:noAutofit/>
          </a:bodyPr>
          <a:lstStyle/>
          <a:p>
            <a:pPr marL="0" indent="0" algn="l">
              <a:lnSpc>
                <a:spcPct val="100000"/>
              </a:lnSpc>
              <a:spcBef>
                <a:spcPts val="0"/>
              </a:spcBef>
              <a:spcAft>
                <a:spcPts val="0"/>
              </a:spcAft>
              <a:buSzPct val="100000"/>
            </a:pPr>
            <a:r>
              <a:rPr sz="2300"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25年后，另一位教授发现了这份研究，他叫学生做后续调查，看昔日这些男孩今天是何状况。结果根据调查，除了有20名男孩搬离或过世，剩下的180名中有176名成就非凡，其中担任律师、医生或商人的比比皆是。</a:t>
            </a:r>
          </a:p>
        </p:txBody>
      </p:sp>
      <p:sp>
        <p:nvSpPr>
          <p:cNvPr id="18436" name="Rectangle 4"/>
          <p:cNvSpPr>
            <a:spLocks noChangeArrowheads="1"/>
          </p:cNvSpPr>
          <p:nvPr>
            <p:custDataLst>
              <p:tags r:id="rId3"/>
            </p:custDataLst>
          </p:nvPr>
        </p:nvSpPr>
        <p:spPr bwMode="auto">
          <a:xfrm>
            <a:off x="160020" y="288290"/>
            <a:ext cx="4627880" cy="2374900"/>
          </a:xfrm>
          <a:prstGeom prst="rect">
            <a:avLst/>
          </a:prstGeom>
          <a:solidFill>
            <a:srgbClr val="246D8C">
              <a:alpha val="64000"/>
            </a:srgb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627" tIns="35242" rIns="67627" bIns="35242" anchor="ctr">
            <a:noAutofit/>
          </a:bodyPr>
          <a:lstStyle/>
          <a:p>
            <a:pPr marL="0" indent="0" algn="l">
              <a:lnSpc>
                <a:spcPct val="100000"/>
              </a:lnSpc>
              <a:spcBef>
                <a:spcPts val="0"/>
              </a:spcBef>
              <a:spcAft>
                <a:spcPts val="0"/>
              </a:spcAft>
              <a:buSzPct val="100000"/>
            </a:pPr>
            <a:r>
              <a:rPr sz="2300"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25年前，有位教社会学的大学教授，曾叫班上学生到巴尔的摩的贫民窟调查200名男孩的成长背景和生活环境，并对他们未来的发展作一评估。每个学生的结论都是”他毫无出头的机会”。</a:t>
            </a:r>
          </a:p>
        </p:txBody>
      </p:sp>
      <p:sp>
        <p:nvSpPr>
          <p:cNvPr id="18437" name="Rectangle 5"/>
          <p:cNvSpPr>
            <a:spLocks noChangeArrowheads="1"/>
          </p:cNvSpPr>
          <p:nvPr>
            <p:custDataLst>
              <p:tags r:id="rId4"/>
            </p:custDataLst>
          </p:nvPr>
        </p:nvSpPr>
        <p:spPr bwMode="auto">
          <a:xfrm>
            <a:off x="3523615" y="4700905"/>
            <a:ext cx="5539105" cy="1753235"/>
          </a:xfrm>
          <a:prstGeom prst="rect">
            <a:avLst/>
          </a:prstGeom>
          <a:solidFill>
            <a:srgbClr val="246D8C">
              <a:alpha val="63000"/>
            </a:srgb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67627" tIns="35242" rIns="67627" bIns="35242" anchor="ctr">
            <a:noAutofit/>
          </a:bodyPr>
          <a:lstStyle/>
          <a:p>
            <a:pPr marL="0" indent="0" algn="l">
              <a:lnSpc>
                <a:spcPct val="100000"/>
              </a:lnSpc>
              <a:spcBef>
                <a:spcPts val="0"/>
              </a:spcBef>
              <a:spcAft>
                <a:spcPts val="0"/>
              </a:spcAft>
              <a:buSzPct val="100000"/>
            </a:pPr>
            <a:r>
              <a:rPr sz="2300"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这位教授在惊讶之余，决定深入调查此事。他拜访了当年曾受评估的年轻人，跟他们请教同一个问题，“你今日会成功的最大原因是什么？”结果他们都不约而同地回答：</a:t>
            </a:r>
            <a:r>
              <a:rPr lang="en-US" sz="2400" b="1"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a:t>
            </a:r>
            <a:r>
              <a:rPr sz="2800" b="1"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因为我遇到了一位好老师</a:t>
            </a:r>
            <a:r>
              <a:rPr lang="en-US" sz="2800" b="1"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a:t>
            </a:r>
            <a:r>
              <a:rPr sz="2300" u="none" strike="noStrike" baseline="0" dirty="0" smtClean="0">
                <a:solidFill>
                  <a:schemeClr val="bg1"/>
                </a:solidFill>
                <a:uLnTx/>
                <a:uFillTx/>
                <a:latin typeface="微软雅黑" panose="020B0503020204020204" charset="-122"/>
                <a:ea typeface="微软雅黑" panose="020B0503020204020204" charset="-122"/>
                <a:cs typeface="微软雅黑" panose="020B0503020204020204" charset="-122"/>
                <a:sym typeface="+mn-lt"/>
              </a:rPr>
              <a:t>。</a:t>
            </a:r>
          </a:p>
        </p:txBody>
      </p:sp>
      <p:pic>
        <p:nvPicPr>
          <p:cNvPr id="18438" name="Picture 6"/>
          <p:cNvPicPr>
            <a:picLocks noChangeAspect="1" noChangeArrowheads="1"/>
          </p:cNvPicPr>
          <p:nvPr>
            <p:custDataLst>
              <p:tags r:id="rId5"/>
            </p:custDataLst>
          </p:nvPr>
        </p:nvPicPr>
        <p:blipFill>
          <a:blip r:embed="rId9" cstate="print"/>
          <a:srcRect l="50" r="50"/>
          <a:stretch>
            <a:fillRect/>
          </a:stretch>
        </p:blipFill>
        <p:spPr bwMode="auto">
          <a:xfrm>
            <a:off x="4937760" y="288290"/>
            <a:ext cx="4234815" cy="2374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8440" name="Picture 8"/>
          <p:cNvPicPr>
            <a:picLocks noChangeAspect="1" noChangeArrowheads="1"/>
          </p:cNvPicPr>
          <p:nvPr>
            <p:custDataLst>
              <p:tags r:id="rId6"/>
            </p:custDataLst>
          </p:nvPr>
        </p:nvPicPr>
        <p:blipFill>
          <a:blip r:embed="rId10" cstate="print"/>
          <a:srcRect l="11" r="11"/>
          <a:stretch>
            <a:fillRect/>
          </a:stretch>
        </p:blipFill>
        <p:spPr bwMode="auto">
          <a:xfrm>
            <a:off x="160020" y="4700905"/>
            <a:ext cx="3138170" cy="18008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Line 8"/>
          <p:cNvSpPr>
            <a:spLocks noChangeShapeType="1"/>
          </p:cNvSpPr>
          <p:nvPr>
            <p:custDataLst>
              <p:tags r:id="rId2"/>
            </p:custDataLst>
          </p:nvPr>
        </p:nvSpPr>
        <p:spPr bwMode="auto">
          <a:xfrm>
            <a:off x="4695587" y="873551"/>
            <a:ext cx="0" cy="5652000"/>
          </a:xfrm>
          <a:prstGeom prst="line">
            <a:avLst/>
          </a:prstGeom>
          <a:noFill/>
          <a:ln w="9525" cmpd="sng">
            <a:solidFill>
              <a:schemeClr val="bg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sz="1350"/>
          </a:p>
        </p:txBody>
      </p:sp>
      <p:pic>
        <p:nvPicPr>
          <p:cNvPr id="19465" name="Picture 8"/>
          <p:cNvPicPr>
            <a:picLocks noChangeAspect="1" noChangeArrowheads="1"/>
          </p:cNvPicPr>
          <p:nvPr>
            <p:custDataLst>
              <p:tags r:id="rId3"/>
            </p:custDataLst>
          </p:nvPr>
        </p:nvPicPr>
        <p:blipFill>
          <a:blip r:embed="rId10" cstate="print"/>
          <a:srcRect t="2922" b="2922"/>
          <a:stretch>
            <a:fillRect/>
          </a:stretch>
        </p:blipFill>
        <p:spPr bwMode="auto">
          <a:xfrm>
            <a:off x="4815840" y="873760"/>
            <a:ext cx="3846830" cy="25634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9466" name="Picture 9"/>
          <p:cNvPicPr>
            <a:picLocks noChangeAspect="1" noChangeArrowheads="1"/>
          </p:cNvPicPr>
          <p:nvPr>
            <p:custDataLst>
              <p:tags r:id="rId4"/>
            </p:custDataLst>
          </p:nvPr>
        </p:nvPicPr>
        <p:blipFill>
          <a:blip r:embed="rId11" cstate="print"/>
          <a:srcRect l="16" t="-919" b="919"/>
          <a:stretch>
            <a:fillRect/>
          </a:stretch>
        </p:blipFill>
        <p:spPr bwMode="auto">
          <a:xfrm>
            <a:off x="4890135" y="3673475"/>
            <a:ext cx="3773170" cy="288798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9467" name="Picture 10"/>
          <p:cNvPicPr>
            <a:picLocks noChangeAspect="1" noChangeArrowheads="1"/>
          </p:cNvPicPr>
          <p:nvPr>
            <p:custDataLst>
              <p:tags r:id="rId5"/>
            </p:custDataLst>
          </p:nvPr>
        </p:nvPicPr>
        <p:blipFill>
          <a:blip r:embed="rId12" cstate="print"/>
          <a:srcRect t="1672" b="1672"/>
          <a:stretch>
            <a:fillRect/>
          </a:stretch>
        </p:blipFill>
        <p:spPr bwMode="auto">
          <a:xfrm>
            <a:off x="554990" y="1842770"/>
            <a:ext cx="4021455" cy="2528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p:cNvSpPr txBox="1"/>
          <p:nvPr>
            <p:custDataLst>
              <p:tags r:id="rId6"/>
            </p:custDataLst>
          </p:nvPr>
        </p:nvSpPr>
        <p:spPr>
          <a:xfrm>
            <a:off x="554355" y="874395"/>
            <a:ext cx="4022090" cy="842010"/>
          </a:xfrm>
          <a:prstGeom prst="rect">
            <a:avLst/>
          </a:prstGeom>
          <a:solidFill>
            <a:schemeClr val="tx1">
              <a:lumMod val="50000"/>
              <a:alpha val="24000"/>
            </a:schemeClr>
          </a:solidFill>
          <a:ln>
            <a:no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8580" tIns="34290" rIns="68580" bIns="34290" numCol="1" anchor="ctr" anchorCtr="0" compatLnSpc="1"/>
          <a:lstStyle>
            <a:lvl1pPr eaLnBrk="1" hangingPunct="1">
              <a:defRPr sz="3200">
                <a:solidFill>
                  <a:schemeClr val="bg1"/>
                </a:solidFill>
                <a:latin typeface="+mj-lt"/>
                <a:ea typeface="+mj-ea"/>
                <a:cs typeface="+mj-cs"/>
                <a:sym typeface="Arial" panose="020B0604020202020204" pitchFamily="34" charset="0"/>
              </a:defRPr>
            </a:lvl1pPr>
            <a:lvl2pPr algn="ctr">
              <a:defRPr sz="3600">
                <a:solidFill>
                  <a:schemeClr val="bg1"/>
                </a:solidFill>
                <a:sym typeface="Arial" panose="020B0604020202020204" pitchFamily="34" charset="0"/>
              </a:defRPr>
            </a:lvl2pPr>
            <a:lvl3pPr algn="ctr">
              <a:defRPr sz="3600">
                <a:solidFill>
                  <a:schemeClr val="bg1"/>
                </a:solidFill>
                <a:sym typeface="Arial" panose="020B0604020202020204" pitchFamily="34" charset="0"/>
              </a:defRPr>
            </a:lvl3pPr>
            <a:lvl4pPr algn="ctr">
              <a:defRPr sz="3600">
                <a:solidFill>
                  <a:schemeClr val="bg1"/>
                </a:solidFill>
                <a:sym typeface="Arial" panose="020B0604020202020204" pitchFamily="34" charset="0"/>
              </a:defRPr>
            </a:lvl4pPr>
            <a:lvl5pPr algn="ctr">
              <a:defRPr sz="3600">
                <a:solidFill>
                  <a:schemeClr val="bg1"/>
                </a:solidFill>
                <a:sym typeface="Arial" panose="020B0604020202020204" pitchFamily="34" charset="0"/>
              </a:defRPr>
            </a:lvl5pPr>
            <a:lvl6pPr marL="457200" algn="ctr" eaLnBrk="0" fontAlgn="base" hangingPunct="0">
              <a:spcBef>
                <a:spcPct val="0"/>
              </a:spcBef>
              <a:spcAft>
                <a:spcPct val="0"/>
              </a:spcAft>
              <a:defRPr sz="3600">
                <a:solidFill>
                  <a:schemeClr val="bg1"/>
                </a:solidFill>
                <a:sym typeface="Arial" panose="020B0604020202020204" pitchFamily="34" charset="0"/>
              </a:defRPr>
            </a:lvl6pPr>
            <a:lvl7pPr marL="914400" algn="ctr" eaLnBrk="0" fontAlgn="base" hangingPunct="0">
              <a:spcBef>
                <a:spcPct val="0"/>
              </a:spcBef>
              <a:spcAft>
                <a:spcPct val="0"/>
              </a:spcAft>
              <a:defRPr sz="3600">
                <a:solidFill>
                  <a:schemeClr val="bg1"/>
                </a:solidFill>
                <a:sym typeface="Arial" panose="020B0604020202020204" pitchFamily="34" charset="0"/>
              </a:defRPr>
            </a:lvl7pPr>
            <a:lvl8pPr marL="1371600" algn="ctr" eaLnBrk="0" fontAlgn="base" hangingPunct="0">
              <a:spcBef>
                <a:spcPct val="0"/>
              </a:spcBef>
              <a:spcAft>
                <a:spcPct val="0"/>
              </a:spcAft>
              <a:defRPr sz="3600">
                <a:solidFill>
                  <a:schemeClr val="bg1"/>
                </a:solidFill>
                <a:sym typeface="Arial" panose="020B0604020202020204" pitchFamily="34" charset="0"/>
              </a:defRPr>
            </a:lvl8pPr>
            <a:lvl9pPr marL="1828800" algn="ctr" eaLnBrk="0" fontAlgn="base" hangingPunct="0">
              <a:spcBef>
                <a:spcPct val="0"/>
              </a:spcBef>
              <a:spcAft>
                <a:spcPct val="0"/>
              </a:spcAft>
              <a:defRPr sz="3600">
                <a:solidFill>
                  <a:schemeClr val="bg1"/>
                </a:solidFill>
                <a:sym typeface="Arial" panose="020B0604020202020204" pitchFamily="34" charset="0"/>
              </a:defRPr>
            </a:lvl9pPr>
          </a:lstStyle>
          <a:p>
            <a:pPr marL="0" indent="0" algn="l">
              <a:lnSpc>
                <a:spcPct val="100000"/>
              </a:lnSpc>
              <a:spcBef>
                <a:spcPts val="0"/>
              </a:spcBef>
              <a:spcAft>
                <a:spcPts val="0"/>
              </a:spcAft>
              <a:buSzPct val="100000"/>
            </a:pPr>
            <a:r>
              <a:rPr sz="2400" b="1" u="none" strike="noStrike" baseline="0" dirty="0" smtClean="0">
                <a:solidFill>
                  <a:schemeClr val="accent5">
                    <a:lumMod val="25000"/>
                  </a:schemeClr>
                </a:solidFill>
                <a:uLnTx/>
                <a:uFillTx/>
                <a:latin typeface="微软雅黑" panose="020B0503020204020204" charset="-122"/>
                <a:ea typeface="微软雅黑" panose="020B0503020204020204" charset="-122"/>
                <a:sym typeface="+mn-lt"/>
              </a:rPr>
              <a:t>对教师来说，</a:t>
            </a:r>
          </a:p>
          <a:p>
            <a:pPr marL="0" indent="0" algn="l">
              <a:lnSpc>
                <a:spcPct val="100000"/>
              </a:lnSpc>
              <a:spcBef>
                <a:spcPts val="0"/>
              </a:spcBef>
              <a:spcAft>
                <a:spcPts val="0"/>
              </a:spcAft>
              <a:buSzPct val="100000"/>
            </a:pPr>
            <a:r>
              <a:rPr sz="2400" b="1" u="none" strike="noStrike" baseline="0" dirty="0" smtClean="0">
                <a:solidFill>
                  <a:schemeClr val="accent5">
                    <a:lumMod val="25000"/>
                  </a:schemeClr>
                </a:solidFill>
                <a:uLnTx/>
                <a:uFillTx/>
                <a:latin typeface="微软雅黑" panose="020B0503020204020204" charset="-122"/>
                <a:ea typeface="微软雅黑" panose="020B0503020204020204" charset="-122"/>
                <a:sym typeface="+mn-lt"/>
              </a:rPr>
              <a:t>没有什么比爱心更重要的。</a:t>
            </a:r>
          </a:p>
        </p:txBody>
      </p:sp>
      <p:sp>
        <p:nvSpPr>
          <p:cNvPr id="3" name="文本框 2"/>
          <p:cNvSpPr txBox="1"/>
          <p:nvPr>
            <p:custDataLst>
              <p:tags r:id="rId7"/>
            </p:custDataLst>
          </p:nvPr>
        </p:nvSpPr>
        <p:spPr>
          <a:xfrm>
            <a:off x="554990" y="4509770"/>
            <a:ext cx="4020820" cy="2051685"/>
          </a:xfrm>
          <a:prstGeom prst="rect">
            <a:avLst/>
          </a:prstGeom>
          <a:solidFill>
            <a:schemeClr val="tx1">
              <a:lumMod val="50000"/>
              <a:alpha val="2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7627" tIns="35242" rIns="67627" bIns="35242" numCol="1" anchor="ctr" anchorCtr="1" compatLnSpc="1">
            <a:noAutofit/>
          </a:bodyPr>
          <a:lstStyle>
            <a:lvl1pPr marL="12700" indent="-12700" eaLnBrk="1" hangingPunct="1">
              <a:lnSpc>
                <a:spcPct val="130000"/>
              </a:lnSpc>
              <a:spcBef>
                <a:spcPct val="20000"/>
              </a:spcBef>
              <a:buFontTx/>
              <a:buNone/>
              <a:defRPr sz="1600">
                <a:solidFill>
                  <a:schemeClr val="bg1"/>
                </a:solidFill>
                <a:latin typeface="+mn-lt"/>
                <a:ea typeface="+mn-ea"/>
                <a:sym typeface="Arial" panose="020B0604020202020204" pitchFamily="34" charset="0"/>
              </a:defRPr>
            </a:lvl1pPr>
            <a:lvl2pPr marL="742950" indent="-285750">
              <a:spcBef>
                <a:spcPct val="20000"/>
              </a:spcBef>
              <a:buChar char="–"/>
              <a:defRPr sz="1600">
                <a:solidFill>
                  <a:schemeClr val="bg1"/>
                </a:solidFill>
                <a:sym typeface="Arial" panose="020B0604020202020204" pitchFamily="34" charset="0"/>
              </a:defRPr>
            </a:lvl2pPr>
            <a:lvl3pPr marL="1143000" indent="-228600">
              <a:spcBef>
                <a:spcPct val="20000"/>
              </a:spcBef>
              <a:buChar char="•"/>
              <a:defRPr sz="1600">
                <a:solidFill>
                  <a:schemeClr val="bg1"/>
                </a:solidFill>
                <a:sym typeface="Arial" panose="020B0604020202020204" pitchFamily="34" charset="0"/>
              </a:defRPr>
            </a:lvl3pPr>
            <a:lvl4pPr marL="1600200" indent="-228600">
              <a:spcBef>
                <a:spcPct val="20000"/>
              </a:spcBef>
              <a:buChar char="–"/>
              <a:defRPr sz="1600">
                <a:solidFill>
                  <a:schemeClr val="bg1"/>
                </a:solidFill>
                <a:sym typeface="Arial" panose="020B0604020202020204" pitchFamily="34" charset="0"/>
              </a:defRPr>
            </a:lvl4pPr>
            <a:lvl5pPr marL="2057400" indent="-228600">
              <a:spcBef>
                <a:spcPct val="20000"/>
              </a:spcBef>
              <a:buChar char="»"/>
              <a:defRPr sz="1600">
                <a:solidFill>
                  <a:schemeClr val="bg1"/>
                </a:solidFill>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12700" indent="-12700" algn="l">
              <a:lnSpc>
                <a:spcPct val="130000"/>
              </a:lnSpc>
              <a:spcBef>
                <a:spcPts val="100"/>
              </a:spcBef>
              <a:spcAft>
                <a:spcPts val="0"/>
              </a:spcAft>
              <a:buSzPct val="100000"/>
            </a:pPr>
            <a:r>
              <a:rPr sz="2000" b="1" u="none" strike="noStrike" baseline="0" dirty="0">
                <a:solidFill>
                  <a:schemeClr val="bg1"/>
                </a:solidFill>
                <a:uLnTx/>
                <a:uFillTx/>
                <a:latin typeface="微软雅黑" panose="020B0503020204020204" charset="-122"/>
                <a:ea typeface="微软雅黑" panose="020B0503020204020204" charset="-122"/>
                <a:cs typeface="微软雅黑" panose="020B0503020204020204" charset="-122"/>
                <a:sym typeface="+mn-lt"/>
              </a:rPr>
              <a:t>你没有丰富的知识、扎实的功底、精湛的教艺……但你有一往情深的“爱心”，你就会吃别人不能吃的苦，坐别人不愿坐的“冷板凳”，苦读苦练，日积月累，终成大器。</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307975" y="3496945"/>
            <a:ext cx="8684895" cy="2749550"/>
          </a:xfrm>
          <a:prstGeom prst="rect">
            <a:avLst/>
          </a:prstGeom>
          <a:solidFill>
            <a:schemeClr val="tx1">
              <a:lumMod val="50000"/>
              <a:alpha val="43000"/>
            </a:schemeClr>
          </a:solidFill>
          <a:ln>
            <a:no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7628" tIns="35243" rIns="67628" bIns="35243" numCol="1" anchor="t" anchorCtr="0" compatLnSpc="1">
            <a:noAutofit/>
          </a:bodyPr>
          <a:lstStyle>
            <a:lvl1pPr marL="3175" indent="-3175" eaLnBrk="1" hangingPunct="1">
              <a:lnSpc>
                <a:spcPct val="120000"/>
              </a:lnSpc>
              <a:spcBef>
                <a:spcPct val="20000"/>
              </a:spcBef>
              <a:buFontTx/>
              <a:buNone/>
              <a:defRPr>
                <a:solidFill>
                  <a:srgbClr val="808080"/>
                </a:solidFill>
                <a:latin typeface="Arial" panose="020B0604020202020204" pitchFamily="34" charset="0"/>
                <a:ea typeface="+mn-ea"/>
                <a:sym typeface="Arial" panose="020B0604020202020204" pitchFamily="34" charset="0"/>
              </a:defRPr>
            </a:lvl1pPr>
            <a:lvl2pPr marL="742950" indent="-285750">
              <a:spcBef>
                <a:spcPct val="20000"/>
              </a:spcBef>
              <a:buChar char="–"/>
              <a:defRPr>
                <a:solidFill>
                  <a:srgbClr val="808080"/>
                </a:solidFill>
                <a:ea typeface="黑体" panose="02010609060101010101" pitchFamily="49" charset="-122"/>
                <a:sym typeface="Arial" panose="020B0604020202020204" pitchFamily="34" charset="0"/>
              </a:defRPr>
            </a:lvl2pPr>
            <a:lvl3pPr marL="1143000" indent="-228600">
              <a:spcBef>
                <a:spcPct val="20000"/>
              </a:spcBef>
              <a:buChar char="•"/>
              <a:defRPr>
                <a:solidFill>
                  <a:srgbClr val="808080"/>
                </a:solidFill>
                <a:ea typeface="黑体" panose="02010609060101010101" pitchFamily="49" charset="-122"/>
                <a:sym typeface="Arial" panose="020B0604020202020204" pitchFamily="34" charset="0"/>
              </a:defRPr>
            </a:lvl3pPr>
            <a:lvl4pPr marL="1600200" indent="-228600">
              <a:spcBef>
                <a:spcPct val="20000"/>
              </a:spcBef>
              <a:buChar char="–"/>
              <a:defRPr>
                <a:solidFill>
                  <a:srgbClr val="808080"/>
                </a:solidFill>
                <a:ea typeface="黑体" panose="02010609060101010101" pitchFamily="49" charset="-122"/>
                <a:sym typeface="Arial" panose="020B0604020202020204" pitchFamily="34" charset="0"/>
              </a:defRPr>
            </a:lvl4pPr>
            <a:lvl5pPr marL="2057400" indent="-228600">
              <a:spcBef>
                <a:spcPct val="20000"/>
              </a:spcBef>
              <a:buChar char="»"/>
              <a:defRPr>
                <a:solidFill>
                  <a:srgbClr val="808080"/>
                </a:solidFill>
                <a:ea typeface="黑体" panose="02010609060101010101" pitchFamily="49" charset="-122"/>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3175" lvl="0" indent="-3175" algn="l">
              <a:lnSpc>
                <a:spcPct val="120000"/>
              </a:lnSpc>
              <a:spcBef>
                <a:spcPts val="100"/>
              </a:spcBef>
              <a:spcAft>
                <a:spcPts val="0"/>
              </a:spcAft>
              <a:buSzPct val="100000"/>
            </a:pPr>
            <a:r>
              <a:rPr sz="2000" b="1" u="none" strike="noStrike" baseline="0" dirty="0">
                <a:solidFill>
                  <a:schemeClr val="bg1"/>
                </a:solidFill>
                <a:uLnTx/>
                <a:uFillTx/>
                <a:latin typeface="微软雅黑" panose="020B0503020204020204" charset="-122"/>
                <a:ea typeface="微软雅黑" panose="020B0503020204020204" charset="-122"/>
                <a:cs typeface="微软雅黑" panose="020B0503020204020204" charset="-122"/>
                <a:sym typeface="+mn-lt"/>
              </a:rPr>
              <a:t>你的学生中没有天才，没有一看就聪明过人的孩子，没有英俊少年，有的是表现平平、看不出多大“出息”的一群少年，甚至是一班“调皮大王”、顽劣不化的“主儿”，是一考就“大红灯笼高高挂”的“差生”……但你有“化腐朽为神奇”的执着期待，有“没有教不好的学生，只有不会教的老师”的律己精神，有“转化一个后进生与培养一个优秀生一样重要，甚至更重要”的理性认识，一句话，有非凡的爱心，你同样可以培养出一批又一批的优生和俊才。</a:t>
            </a:r>
          </a:p>
        </p:txBody>
      </p:sp>
      <p:pic>
        <p:nvPicPr>
          <p:cNvPr id="14" name="Picture 2"/>
          <p:cNvPicPr>
            <a:picLocks noChangeAspect="1" noChangeArrowheads="1"/>
          </p:cNvPicPr>
          <p:nvPr>
            <p:custDataLst>
              <p:tags r:id="rId3"/>
            </p:custDataLst>
          </p:nvPr>
        </p:nvPicPr>
        <p:blipFill>
          <a:blip r:embed="rId10" cstate="print"/>
          <a:srcRect t="1034" b="1034"/>
          <a:stretch>
            <a:fillRect/>
          </a:stretch>
        </p:blipFill>
        <p:spPr bwMode="auto">
          <a:xfrm>
            <a:off x="6007736" y="1404957"/>
            <a:ext cx="2827862" cy="18382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5" name="Picture 3"/>
          <p:cNvPicPr>
            <a:picLocks noChangeAspect="1" noChangeArrowheads="1"/>
          </p:cNvPicPr>
          <p:nvPr>
            <p:custDataLst>
              <p:tags r:id="rId4"/>
            </p:custDataLst>
          </p:nvPr>
        </p:nvPicPr>
        <p:blipFill>
          <a:blip r:embed="rId11" cstate="print"/>
          <a:srcRect t="6569" b="6569"/>
          <a:stretch>
            <a:fillRect/>
          </a:stretch>
        </p:blipFill>
        <p:spPr bwMode="auto">
          <a:xfrm>
            <a:off x="3162771" y="1402392"/>
            <a:ext cx="2844964" cy="18536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 name="Picture 4"/>
          <p:cNvPicPr>
            <a:picLocks noChangeAspect="1" noChangeArrowheads="1"/>
          </p:cNvPicPr>
          <p:nvPr>
            <p:custDataLst>
              <p:tags r:id="rId5"/>
            </p:custDataLst>
          </p:nvPr>
        </p:nvPicPr>
        <p:blipFill>
          <a:blip r:embed="rId12" cstate="print"/>
          <a:srcRect t="7001" b="7001"/>
          <a:stretch>
            <a:fillRect/>
          </a:stretch>
        </p:blipFill>
        <p:spPr bwMode="auto">
          <a:xfrm>
            <a:off x="308401" y="1402392"/>
            <a:ext cx="2854369" cy="18408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0" name="斜纹 509"/>
          <p:cNvSpPr/>
          <p:nvPr>
            <p:custDataLst>
              <p:tags r:id="rId6"/>
            </p:custDataLst>
          </p:nvPr>
        </p:nvSpPr>
        <p:spPr>
          <a:xfrm rot="8100000">
            <a:off x="-185905" y="694946"/>
            <a:ext cx="366095" cy="366095"/>
          </a:xfrm>
          <a:prstGeom prst="diagStripe">
            <a:avLst/>
          </a:prstGeom>
          <a:solidFill>
            <a:schemeClr val="tx1">
              <a:lumMod val="75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chemeClr val="tx1">
                  <a:lumMod val="75000"/>
                </a:schemeClr>
              </a:solidFill>
            </a:endParaRPr>
          </a:p>
        </p:txBody>
      </p:sp>
      <p:sp>
        <p:nvSpPr>
          <p:cNvPr id="511" name="文本框 510"/>
          <p:cNvSpPr txBox="1"/>
          <p:nvPr>
            <p:custDataLst>
              <p:tags r:id="rId7"/>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tx1">
                    <a:lumMod val="50000"/>
                  </a:schemeClr>
                </a:solidFill>
                <a:latin typeface="Arial" panose="020B0604020202020204" pitchFamily="34" charset="0"/>
                <a:sym typeface="+mn-ea"/>
              </a:rPr>
              <a:t>爱心产生奇迹</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55905" y="4220845"/>
            <a:ext cx="3888105" cy="1664335"/>
          </a:xfrm>
          <a:prstGeom prst="rect">
            <a:avLst/>
          </a:prstGeom>
          <a:solidFill>
            <a:schemeClr val="tx1">
              <a:lumMod val="50000"/>
              <a:alpha val="43000"/>
            </a:schemeClr>
          </a:solidFill>
          <a:ln>
            <a:no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7628" tIns="35243" rIns="67628" bIns="35243" numCol="1" anchor="t" anchorCtr="0" compatLnSpc="1">
            <a:noAutofit/>
          </a:bodyPr>
          <a:lstStyle>
            <a:lvl1pPr marL="3175" indent="-3175" eaLnBrk="1" hangingPunct="1">
              <a:lnSpc>
                <a:spcPct val="120000"/>
              </a:lnSpc>
              <a:spcBef>
                <a:spcPct val="20000"/>
              </a:spcBef>
              <a:buFontTx/>
              <a:buNone/>
              <a:defRPr>
                <a:solidFill>
                  <a:srgbClr val="808080"/>
                </a:solidFill>
                <a:latin typeface="Arial" panose="020B0604020202020204" pitchFamily="34" charset="0"/>
                <a:ea typeface="+mn-ea"/>
                <a:sym typeface="Arial" panose="020B0604020202020204" pitchFamily="34" charset="0"/>
              </a:defRPr>
            </a:lvl1pPr>
            <a:lvl2pPr marL="742950" indent="-285750">
              <a:spcBef>
                <a:spcPct val="20000"/>
              </a:spcBef>
              <a:buChar char="–"/>
              <a:defRPr>
                <a:solidFill>
                  <a:srgbClr val="808080"/>
                </a:solidFill>
                <a:ea typeface="黑体" panose="02010609060101010101" pitchFamily="49" charset="-122"/>
                <a:sym typeface="Arial" panose="020B0604020202020204" pitchFamily="34" charset="0"/>
              </a:defRPr>
            </a:lvl2pPr>
            <a:lvl3pPr marL="1143000" indent="-228600">
              <a:spcBef>
                <a:spcPct val="20000"/>
              </a:spcBef>
              <a:buChar char="•"/>
              <a:defRPr>
                <a:solidFill>
                  <a:srgbClr val="808080"/>
                </a:solidFill>
                <a:ea typeface="黑体" panose="02010609060101010101" pitchFamily="49" charset="-122"/>
                <a:sym typeface="Arial" panose="020B0604020202020204" pitchFamily="34" charset="0"/>
              </a:defRPr>
            </a:lvl3pPr>
            <a:lvl4pPr marL="1600200" indent="-228600">
              <a:spcBef>
                <a:spcPct val="20000"/>
              </a:spcBef>
              <a:buChar char="–"/>
              <a:defRPr>
                <a:solidFill>
                  <a:srgbClr val="808080"/>
                </a:solidFill>
                <a:ea typeface="黑体" panose="02010609060101010101" pitchFamily="49" charset="-122"/>
                <a:sym typeface="Arial" panose="020B0604020202020204" pitchFamily="34" charset="0"/>
              </a:defRPr>
            </a:lvl4pPr>
            <a:lvl5pPr marL="2057400" indent="-228600">
              <a:spcBef>
                <a:spcPct val="20000"/>
              </a:spcBef>
              <a:buChar char="»"/>
              <a:defRPr>
                <a:solidFill>
                  <a:srgbClr val="808080"/>
                </a:solidFill>
                <a:ea typeface="黑体" panose="02010609060101010101" pitchFamily="49" charset="-122"/>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3175" lvl="0" indent="-3175" algn="l">
              <a:lnSpc>
                <a:spcPct val="120000"/>
              </a:lnSpc>
              <a:spcBef>
                <a:spcPts val="100"/>
              </a:spcBef>
              <a:spcAft>
                <a:spcPts val="0"/>
              </a:spcAft>
              <a:buSzPct val="100000"/>
            </a:pPr>
            <a:r>
              <a:rPr sz="2000" b="1" u="none" strike="noStrike" baseline="0" dirty="0">
                <a:solidFill>
                  <a:schemeClr val="bg1"/>
                </a:solidFill>
                <a:uLnTx/>
                <a:uFillTx/>
                <a:latin typeface="微软雅黑" panose="020B0503020204020204" charset="-122"/>
                <a:ea typeface="微软雅黑" panose="020B0503020204020204" charset="-122"/>
                <a:cs typeface="微软雅黑" panose="020B0503020204020204" charset="-122"/>
                <a:sym typeface="+mn-lt"/>
              </a:rPr>
              <a:t>李镇西自愿把人见人厌的“差生”要到自己班级，在“转化”和促成方面写下了一篇篇瑰丽的教育诗章；</a:t>
            </a:r>
          </a:p>
        </p:txBody>
      </p:sp>
      <p:pic>
        <p:nvPicPr>
          <p:cNvPr id="14" name="Picture 2" descr="D:\PPT模板\教育的规律\059d82ec574e1cd57fc3bac21734931a.jpg059d82ec574e1cd57fc3bac21734931a"/>
          <p:cNvPicPr>
            <a:picLocks noChangeAspect="1" noChangeArrowheads="1"/>
          </p:cNvPicPr>
          <p:nvPr>
            <p:custDataLst>
              <p:tags r:id="rId3"/>
            </p:custDataLst>
          </p:nvPr>
        </p:nvPicPr>
        <p:blipFill>
          <a:blip r:embed="rId10" cstate="print"/>
          <a:srcRect l="1720"/>
          <a:stretch>
            <a:fillRect/>
          </a:stretch>
        </p:blipFill>
        <p:spPr bwMode="auto">
          <a:xfrm>
            <a:off x="4535805" y="3514090"/>
            <a:ext cx="4243705" cy="2371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6" name="Picture 4" descr="D:\PPT模板\教育的规律\502733a8777209072b448db343b6f8e1.jpeg502733a8777209072b448db343b6f8e1"/>
          <p:cNvPicPr>
            <a:picLocks noChangeAspect="1" noChangeArrowheads="1"/>
          </p:cNvPicPr>
          <p:nvPr>
            <p:custDataLst>
              <p:tags r:id="rId4"/>
            </p:custDataLst>
          </p:nvPr>
        </p:nvPicPr>
        <p:blipFill>
          <a:blip r:embed="rId11" cstate="print"/>
          <a:srcRect/>
          <a:stretch>
            <a:fillRect/>
          </a:stretch>
        </p:blipFill>
        <p:spPr bwMode="auto">
          <a:xfrm>
            <a:off x="255905" y="1402715"/>
            <a:ext cx="3931920" cy="26123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510" name="斜纹 509"/>
          <p:cNvSpPr/>
          <p:nvPr>
            <p:custDataLst>
              <p:tags r:id="rId5"/>
            </p:custDataLst>
          </p:nvPr>
        </p:nvSpPr>
        <p:spPr>
          <a:xfrm rot="8100000">
            <a:off x="-185905" y="694946"/>
            <a:ext cx="366095" cy="366095"/>
          </a:xfrm>
          <a:prstGeom prst="diagStripe">
            <a:avLst/>
          </a:prstGeom>
          <a:solidFill>
            <a:schemeClr val="tx1">
              <a:lumMod val="75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chemeClr val="tx1">
                  <a:lumMod val="75000"/>
                </a:schemeClr>
              </a:solidFill>
            </a:endParaRPr>
          </a:p>
        </p:txBody>
      </p:sp>
      <p:sp>
        <p:nvSpPr>
          <p:cNvPr id="511" name="文本框 510"/>
          <p:cNvSpPr txBox="1"/>
          <p:nvPr>
            <p:custDataLst>
              <p:tags r:id="rId6"/>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tx1">
                    <a:lumMod val="50000"/>
                  </a:schemeClr>
                </a:solidFill>
                <a:latin typeface="Arial" panose="020B0604020202020204" pitchFamily="34" charset="0"/>
                <a:sym typeface="+mn-ea"/>
              </a:rPr>
              <a:t>爱心产生奇迹</a:t>
            </a:r>
          </a:p>
        </p:txBody>
      </p:sp>
      <p:sp>
        <p:nvSpPr>
          <p:cNvPr id="2" name="文本框 1"/>
          <p:cNvSpPr txBox="1"/>
          <p:nvPr>
            <p:custDataLst>
              <p:tags r:id="rId7"/>
            </p:custDataLst>
          </p:nvPr>
        </p:nvSpPr>
        <p:spPr>
          <a:xfrm>
            <a:off x="4535805" y="1402715"/>
            <a:ext cx="4243705" cy="1951355"/>
          </a:xfrm>
          <a:prstGeom prst="rect">
            <a:avLst/>
          </a:prstGeom>
          <a:solidFill>
            <a:schemeClr val="tx1">
              <a:lumMod val="50000"/>
              <a:alpha val="43000"/>
            </a:schemeClr>
          </a:solidFill>
          <a:ln>
            <a:no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67628" tIns="35243" rIns="67628" bIns="35243" numCol="1" anchor="t" anchorCtr="0" compatLnSpc="1">
            <a:noAutofit/>
          </a:bodyPr>
          <a:lstStyle>
            <a:lvl1pPr marL="3175" indent="-3175" eaLnBrk="1" hangingPunct="1">
              <a:lnSpc>
                <a:spcPct val="120000"/>
              </a:lnSpc>
              <a:spcBef>
                <a:spcPct val="20000"/>
              </a:spcBef>
              <a:buFontTx/>
              <a:buNone/>
              <a:defRPr>
                <a:solidFill>
                  <a:srgbClr val="808080"/>
                </a:solidFill>
                <a:latin typeface="Arial" panose="020B0604020202020204" pitchFamily="34" charset="0"/>
                <a:ea typeface="+mn-ea"/>
                <a:sym typeface="Arial" panose="020B0604020202020204" pitchFamily="34" charset="0"/>
              </a:defRPr>
            </a:lvl1pPr>
            <a:lvl2pPr marL="742950" indent="-285750">
              <a:spcBef>
                <a:spcPct val="20000"/>
              </a:spcBef>
              <a:buChar char="–"/>
              <a:defRPr>
                <a:solidFill>
                  <a:srgbClr val="808080"/>
                </a:solidFill>
                <a:ea typeface="黑体" panose="02010609060101010101" pitchFamily="49" charset="-122"/>
                <a:sym typeface="Arial" panose="020B0604020202020204" pitchFamily="34" charset="0"/>
              </a:defRPr>
            </a:lvl2pPr>
            <a:lvl3pPr marL="1143000" indent="-228600">
              <a:spcBef>
                <a:spcPct val="20000"/>
              </a:spcBef>
              <a:buChar char="•"/>
              <a:defRPr>
                <a:solidFill>
                  <a:srgbClr val="808080"/>
                </a:solidFill>
                <a:ea typeface="黑体" panose="02010609060101010101" pitchFamily="49" charset="-122"/>
                <a:sym typeface="Arial" panose="020B0604020202020204" pitchFamily="34" charset="0"/>
              </a:defRPr>
            </a:lvl3pPr>
            <a:lvl4pPr marL="1600200" indent="-228600">
              <a:spcBef>
                <a:spcPct val="20000"/>
              </a:spcBef>
              <a:buChar char="–"/>
              <a:defRPr>
                <a:solidFill>
                  <a:srgbClr val="808080"/>
                </a:solidFill>
                <a:ea typeface="黑体" panose="02010609060101010101" pitchFamily="49" charset="-122"/>
                <a:sym typeface="Arial" panose="020B0604020202020204" pitchFamily="34" charset="0"/>
              </a:defRPr>
            </a:lvl4pPr>
            <a:lvl5pPr marL="2057400" indent="-228600">
              <a:spcBef>
                <a:spcPct val="20000"/>
              </a:spcBef>
              <a:buChar char="»"/>
              <a:defRPr>
                <a:solidFill>
                  <a:srgbClr val="808080"/>
                </a:solidFill>
                <a:ea typeface="黑体" panose="02010609060101010101" pitchFamily="49" charset="-122"/>
                <a:sym typeface="Arial" panose="020B0604020202020204" pitchFamily="34" charset="0"/>
              </a:defRPr>
            </a:lvl5pPr>
            <a:lvl6pPr marL="2514600" indent="-228600">
              <a:lnSpc>
                <a:spcPct val="90000"/>
              </a:lnSpc>
              <a:spcBef>
                <a:spcPts val="500"/>
              </a:spcBef>
              <a:buFont typeface="Arial" panose="020B0604020202020204" pitchFamily="34" charset="0"/>
              <a:buChar char="•"/>
              <a:defRPr sz="1800">
                <a:latin typeface="Arial" panose="020B0604020202020204" pitchFamily="34" charset="0"/>
                <a:ea typeface="+mn-ea"/>
              </a:defRPr>
            </a:lvl6pPr>
            <a:lvl7pPr marL="2971800" indent="-228600">
              <a:lnSpc>
                <a:spcPct val="90000"/>
              </a:lnSpc>
              <a:spcBef>
                <a:spcPts val="500"/>
              </a:spcBef>
              <a:buFont typeface="Arial" panose="020B0604020202020204" pitchFamily="34" charset="0"/>
              <a:buChar char="•"/>
              <a:defRPr sz="1800">
                <a:latin typeface="Arial" panose="020B0604020202020204" pitchFamily="34" charset="0"/>
                <a:ea typeface="+mn-ea"/>
              </a:defRPr>
            </a:lvl7pPr>
            <a:lvl8pPr marL="3429000" indent="-228600">
              <a:lnSpc>
                <a:spcPct val="90000"/>
              </a:lnSpc>
              <a:spcBef>
                <a:spcPts val="500"/>
              </a:spcBef>
              <a:buFont typeface="Arial" panose="020B0604020202020204" pitchFamily="34" charset="0"/>
              <a:buChar char="•"/>
              <a:defRPr sz="1800">
                <a:latin typeface="Arial" panose="020B0604020202020204" pitchFamily="34" charset="0"/>
                <a:ea typeface="+mn-ea"/>
              </a:defRPr>
            </a:lvl8pPr>
            <a:lvl9pPr marL="3886200" indent="-228600">
              <a:lnSpc>
                <a:spcPct val="90000"/>
              </a:lnSpc>
              <a:spcBef>
                <a:spcPts val="500"/>
              </a:spcBef>
              <a:buFont typeface="Arial" panose="020B0604020202020204" pitchFamily="34" charset="0"/>
              <a:buChar char="•"/>
              <a:defRPr sz="1800">
                <a:latin typeface="Arial" panose="020B0604020202020204" pitchFamily="34" charset="0"/>
                <a:ea typeface="+mn-ea"/>
              </a:defRPr>
            </a:lvl9pPr>
          </a:lstStyle>
          <a:p>
            <a:pPr marL="3175" lvl="0" indent="-3175" algn="l">
              <a:lnSpc>
                <a:spcPct val="120000"/>
              </a:lnSpc>
              <a:spcBef>
                <a:spcPts val="100"/>
              </a:spcBef>
              <a:spcAft>
                <a:spcPts val="0"/>
              </a:spcAft>
              <a:buSzPct val="100000"/>
            </a:pPr>
            <a:r>
              <a:rPr sz="2000" b="1" u="none" strike="noStrike" baseline="0" dirty="0">
                <a:solidFill>
                  <a:schemeClr val="bg1"/>
                </a:solidFill>
                <a:uLnTx/>
                <a:uFillTx/>
                <a:latin typeface="微软雅黑" panose="020B0503020204020204" charset="-122"/>
                <a:ea typeface="微软雅黑" panose="020B0503020204020204" charset="-122"/>
                <a:cs typeface="微软雅黑" panose="020B0503020204020204" charset="-122"/>
                <a:sym typeface="+mn-lt"/>
              </a:rPr>
              <a:t>孙维刚在名不见经传的北京二十二中为清华大学等重点高校输送了许多新生，同样是充盈胸间、激情荡怀的“爱”让他们体会与领略到教育的美丽和幸福。</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custDataLst>
              <p:tags r:id="rId2"/>
            </p:custDataLst>
          </p:nvPr>
        </p:nvPicPr>
        <p:blipFill>
          <a:blip r:embed="rId13" cstate="print"/>
          <a:srcRect t="877" b="877"/>
          <a:stretch>
            <a:fillRect/>
          </a:stretch>
        </p:blipFill>
        <p:spPr bwMode="auto">
          <a:xfrm>
            <a:off x="3189605" y="3959225"/>
            <a:ext cx="2764155" cy="17926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0" name="Picture 3" descr="D:\PPT模板\教育的规律\c305b617fc2cf11a-52ddb6aac9bc9704-ef0850d07b55f6221d529d2e70bc7a60.jpgc305b617fc2cf11a-52ddb6aac9bc9704-ef0850d07b55f6221d529d2e70bc7a60"/>
          <p:cNvPicPr>
            <a:picLocks noChangeAspect="1" noChangeArrowheads="1"/>
          </p:cNvPicPr>
          <p:nvPr>
            <p:custDataLst>
              <p:tags r:id="rId3"/>
            </p:custDataLst>
          </p:nvPr>
        </p:nvPicPr>
        <p:blipFill>
          <a:blip r:embed="rId14" cstate="print"/>
          <a:srcRect t="1650" b="1650"/>
          <a:stretch>
            <a:fillRect/>
          </a:stretch>
        </p:blipFill>
        <p:spPr bwMode="auto">
          <a:xfrm>
            <a:off x="6021070" y="3959225"/>
            <a:ext cx="2785745" cy="17926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1" name="Picture 4"/>
          <p:cNvPicPr>
            <a:picLocks noChangeAspect="1" noChangeArrowheads="1"/>
          </p:cNvPicPr>
          <p:nvPr>
            <p:custDataLst>
              <p:tags r:id="rId4"/>
            </p:custDataLst>
          </p:nvPr>
        </p:nvPicPr>
        <p:blipFill>
          <a:blip r:embed="rId15" cstate="print"/>
          <a:srcRect l="8100" r="8100"/>
          <a:stretch>
            <a:fillRect/>
          </a:stretch>
        </p:blipFill>
        <p:spPr bwMode="auto">
          <a:xfrm>
            <a:off x="306070" y="3959225"/>
            <a:ext cx="2762250" cy="17919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Rectangle 5"/>
          <p:cNvSpPr>
            <a:spLocks noChangeArrowheads="1"/>
          </p:cNvSpPr>
          <p:nvPr>
            <p:custDataLst>
              <p:tags r:id="rId5"/>
            </p:custDataLst>
          </p:nvPr>
        </p:nvSpPr>
        <p:spPr bwMode="auto">
          <a:xfrm>
            <a:off x="306070" y="1627505"/>
            <a:ext cx="8500745" cy="2138680"/>
          </a:xfrm>
          <a:prstGeom prst="rect">
            <a:avLst/>
          </a:prstGeom>
          <a:solidFill>
            <a:schemeClr val="tx1">
              <a:lumMod val="50000"/>
              <a:alpha val="32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a:spcBef>
                <a:spcPct val="20000"/>
              </a:spcBef>
              <a:buChar char="•"/>
              <a:defRPr sz="3200">
                <a:solidFill>
                  <a:srgbClr val="000000"/>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00"/>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00"/>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00"/>
                </a:solidFill>
                <a:latin typeface="Arial" panose="020B0604020202020204" pitchFamily="34" charset="0"/>
                <a:ea typeface="黑体" panose="02010609060101010101" pitchFamily="49" charset="-122"/>
              </a:defRPr>
            </a:lvl4pPr>
            <a:lvl5pPr marL="2057400" indent="-228600">
              <a:spcBef>
                <a:spcPct val="20000"/>
              </a:spcBef>
              <a:buChar char="»"/>
              <a:defRPr sz="2000">
                <a:solidFill>
                  <a:srgbClr val="000000"/>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zh-CN" sz="1350"/>
          </a:p>
        </p:txBody>
      </p:sp>
      <p:sp>
        <p:nvSpPr>
          <p:cNvPr id="12" name="Text Box 7"/>
          <p:cNvSpPr txBox="1">
            <a:spLocks noChangeArrowheads="1"/>
          </p:cNvSpPr>
          <p:nvPr>
            <p:custDataLst>
              <p:tags r:id="rId6"/>
            </p:custDataLst>
          </p:nvPr>
        </p:nvSpPr>
        <p:spPr bwMode="auto">
          <a:xfrm>
            <a:off x="517525" y="1744980"/>
            <a:ext cx="7945755" cy="18770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67627" tIns="35242" rIns="67627" bIns="35242">
            <a:noAutofit/>
          </a:bodyPr>
          <a:lstStyle>
            <a:lvl1pPr>
              <a:spcBef>
                <a:spcPct val="20000"/>
              </a:spcBef>
              <a:buChar char="•"/>
              <a:defRPr sz="3200">
                <a:solidFill>
                  <a:srgbClr val="000000"/>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00"/>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00"/>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00"/>
                </a:solidFill>
                <a:latin typeface="Arial" panose="020B0604020202020204" pitchFamily="34" charset="0"/>
                <a:ea typeface="黑体" panose="02010609060101010101" pitchFamily="49" charset="-122"/>
              </a:defRPr>
            </a:lvl4pPr>
            <a:lvl5pPr marL="2057400" indent="-228600">
              <a:spcBef>
                <a:spcPct val="20000"/>
              </a:spcBef>
              <a:buChar char="»"/>
              <a:defRPr sz="2000">
                <a:solidFill>
                  <a:srgbClr val="000000"/>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9pPr>
          </a:lstStyle>
          <a:p>
            <a:pPr marL="0" lvl="0" indent="0" algn="l" eaLnBrk="1" hangingPunct="1">
              <a:lnSpc>
                <a:spcPct val="120000"/>
              </a:lnSpc>
              <a:spcBef>
                <a:spcPts val="0"/>
              </a:spcBef>
              <a:spcAft>
                <a:spcPts val="0"/>
              </a:spcAft>
              <a:buSzPct val="100000"/>
              <a:buFontTx/>
              <a:buNone/>
            </a:pPr>
            <a:r>
              <a:rPr sz="2000" b="1" u="none" strike="noStrike" baseline="0" dirty="0">
                <a:solidFill>
                  <a:srgbClr val="FFFFFF"/>
                </a:solidFill>
                <a:uLnTx/>
                <a:uFillTx/>
                <a:latin typeface="微软雅黑" panose="020B0503020204020204" charset="-122"/>
                <a:ea typeface="微软雅黑" panose="020B0503020204020204" charset="-122"/>
                <a:cs typeface="微软雅黑" panose="020B0503020204020204" charset="-122"/>
                <a:sym typeface="+mn-lt"/>
              </a:rPr>
              <a:t>你的学校没有气势磅礴的教学大楼，没有让莘莘学子足不出户就可以神游天下的互联网，甚至没有像样的课桌课椅，但你有“跟困难作斗争其乐无穷”的精神，有“黄土高坡也能长出参天大树”的充分信心，有“鸡窝里飞出金凤凰”的不灭梦想，你就会迎难而上，变不利为有利，造就一个个敢于放眼天下、胸怀全球的“国际化的现代中国人”。</a:t>
            </a:r>
          </a:p>
        </p:txBody>
      </p:sp>
      <p:sp>
        <p:nvSpPr>
          <p:cNvPr id="4" name="斜纹 3"/>
          <p:cNvSpPr/>
          <p:nvPr>
            <p:custDataLst>
              <p:tags r:id="rId7"/>
            </p:custDataLst>
          </p:nvPr>
        </p:nvSpPr>
        <p:spPr>
          <a:xfrm rot="8100000">
            <a:off x="-185905" y="694946"/>
            <a:ext cx="366095" cy="366095"/>
          </a:xfrm>
          <a:prstGeom prst="diagStripe">
            <a:avLst/>
          </a:prstGeom>
          <a:solidFill>
            <a:schemeClr val="tx1">
              <a:lumMod val="75000"/>
            </a:schemeClr>
          </a:solidFill>
          <a:ln>
            <a:noFill/>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chemeClr val="tx1">
                  <a:lumMod val="75000"/>
                </a:schemeClr>
              </a:solidFill>
            </a:endParaRPr>
          </a:p>
        </p:txBody>
      </p:sp>
      <p:sp>
        <p:nvSpPr>
          <p:cNvPr id="6" name="文本框 5"/>
          <p:cNvSpPr txBox="1"/>
          <p:nvPr>
            <p:custDataLst>
              <p:tags r:id="rId8"/>
            </p:custDataLst>
          </p:nvPr>
        </p:nvSpPr>
        <p:spPr>
          <a:xfrm>
            <a:off x="476250" y="559435"/>
            <a:ext cx="3667125" cy="637540"/>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3600" b="1" spc="300">
                <a:solidFill>
                  <a:schemeClr val="tx1">
                    <a:lumMod val="50000"/>
                  </a:schemeClr>
                </a:solidFill>
                <a:latin typeface="Arial" panose="020B0604020202020204" pitchFamily="34" charset="0"/>
                <a:sym typeface="+mn-ea"/>
              </a:rPr>
              <a:t>爱心产生奇迹</a:t>
            </a:r>
          </a:p>
        </p:txBody>
      </p:sp>
      <p:sp>
        <p:nvSpPr>
          <p:cNvPr id="7" name="Rectangle 5"/>
          <p:cNvSpPr>
            <a:spLocks noChangeArrowheads="1"/>
          </p:cNvSpPr>
          <p:nvPr>
            <p:custDataLst>
              <p:tags r:id="rId9"/>
            </p:custDataLst>
          </p:nvPr>
        </p:nvSpPr>
        <p:spPr bwMode="auto">
          <a:xfrm>
            <a:off x="306070" y="6019800"/>
            <a:ext cx="8500745" cy="480695"/>
          </a:xfrm>
          <a:prstGeom prst="rect">
            <a:avLst/>
          </a:prstGeom>
          <a:solidFill>
            <a:schemeClr val="tx1">
              <a:lumMod val="50000"/>
              <a:alpha val="32000"/>
            </a:schemeClr>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nchor="ctr"/>
          <a:lstStyle>
            <a:lvl1pPr>
              <a:spcBef>
                <a:spcPct val="20000"/>
              </a:spcBef>
              <a:buChar char="•"/>
              <a:defRPr sz="3200">
                <a:solidFill>
                  <a:srgbClr val="000000"/>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00"/>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00"/>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00"/>
                </a:solidFill>
                <a:latin typeface="Arial" panose="020B0604020202020204" pitchFamily="34" charset="0"/>
                <a:ea typeface="黑体" panose="02010609060101010101" pitchFamily="49" charset="-122"/>
              </a:defRPr>
            </a:lvl4pPr>
            <a:lvl5pPr marL="2057400" indent="-228600">
              <a:spcBef>
                <a:spcPct val="20000"/>
              </a:spcBef>
              <a:buChar char="»"/>
              <a:defRPr sz="2000">
                <a:solidFill>
                  <a:srgbClr val="000000"/>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9pPr>
          </a:lstStyle>
          <a:p>
            <a:pPr eaLnBrk="1" hangingPunct="1">
              <a:spcBef>
                <a:spcPct val="0"/>
              </a:spcBef>
              <a:buFontTx/>
              <a:buNone/>
            </a:pPr>
            <a:endParaRPr lang="zh-CN" altLang="zh-CN" sz="1350"/>
          </a:p>
        </p:txBody>
      </p:sp>
      <p:sp>
        <p:nvSpPr>
          <p:cNvPr id="15" name="Text Box 7"/>
          <p:cNvSpPr txBox="1">
            <a:spLocks noChangeArrowheads="1"/>
          </p:cNvSpPr>
          <p:nvPr>
            <p:custDataLst>
              <p:tags r:id="rId10"/>
            </p:custDataLst>
          </p:nvPr>
        </p:nvSpPr>
        <p:spPr bwMode="auto">
          <a:xfrm>
            <a:off x="476250" y="5982970"/>
            <a:ext cx="7945755" cy="5168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lIns="67627" tIns="35242" rIns="67627" bIns="35242">
            <a:noAutofit/>
          </a:bodyPr>
          <a:lstStyle>
            <a:lvl1pPr>
              <a:spcBef>
                <a:spcPct val="20000"/>
              </a:spcBef>
              <a:buChar char="•"/>
              <a:defRPr sz="3200">
                <a:solidFill>
                  <a:srgbClr val="000000"/>
                </a:solidFill>
                <a:latin typeface="Arial" panose="020B0604020202020204" pitchFamily="34" charset="0"/>
                <a:ea typeface="黑体" panose="02010609060101010101" pitchFamily="49" charset="-122"/>
              </a:defRPr>
            </a:lvl1pPr>
            <a:lvl2pPr marL="742950" indent="-285750">
              <a:spcBef>
                <a:spcPct val="20000"/>
              </a:spcBef>
              <a:buChar char="–"/>
              <a:defRPr sz="2800">
                <a:solidFill>
                  <a:srgbClr val="000000"/>
                </a:solidFill>
                <a:latin typeface="Arial" panose="020B0604020202020204" pitchFamily="34" charset="0"/>
                <a:ea typeface="黑体" panose="02010609060101010101" pitchFamily="49" charset="-122"/>
              </a:defRPr>
            </a:lvl2pPr>
            <a:lvl3pPr marL="1143000" indent="-228600">
              <a:spcBef>
                <a:spcPct val="20000"/>
              </a:spcBef>
              <a:buChar char="•"/>
              <a:defRPr sz="2400">
                <a:solidFill>
                  <a:srgbClr val="000000"/>
                </a:solidFill>
                <a:latin typeface="Arial" panose="020B0604020202020204" pitchFamily="34" charset="0"/>
                <a:ea typeface="黑体" panose="02010609060101010101" pitchFamily="49" charset="-122"/>
              </a:defRPr>
            </a:lvl3pPr>
            <a:lvl4pPr marL="1600200" indent="-228600">
              <a:spcBef>
                <a:spcPct val="20000"/>
              </a:spcBef>
              <a:buChar char="–"/>
              <a:defRPr sz="2000">
                <a:solidFill>
                  <a:srgbClr val="000000"/>
                </a:solidFill>
                <a:latin typeface="Arial" panose="020B0604020202020204" pitchFamily="34" charset="0"/>
                <a:ea typeface="黑体" panose="02010609060101010101" pitchFamily="49" charset="-122"/>
              </a:defRPr>
            </a:lvl4pPr>
            <a:lvl5pPr marL="2057400" indent="-228600">
              <a:spcBef>
                <a:spcPct val="20000"/>
              </a:spcBef>
              <a:buChar char="»"/>
              <a:defRPr sz="2000">
                <a:solidFill>
                  <a:srgbClr val="000000"/>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黑体" panose="02010609060101010101" pitchFamily="49" charset="-122"/>
              </a:defRPr>
            </a:lvl9pPr>
          </a:lstStyle>
          <a:p>
            <a:pPr marL="0" lvl="0" indent="0" algn="l" eaLnBrk="1" hangingPunct="1">
              <a:lnSpc>
                <a:spcPct val="120000"/>
              </a:lnSpc>
              <a:spcBef>
                <a:spcPts val="0"/>
              </a:spcBef>
              <a:spcAft>
                <a:spcPts val="0"/>
              </a:spcAft>
              <a:buSzPct val="100000"/>
              <a:buFontTx/>
              <a:buNone/>
            </a:pPr>
            <a:r>
              <a:rPr sz="2000" b="1" u="none" strike="noStrike" baseline="0" dirty="0">
                <a:solidFill>
                  <a:srgbClr val="FFFFFF"/>
                </a:solidFill>
                <a:uLnTx/>
                <a:uFillTx/>
                <a:latin typeface="微软雅黑" panose="020B0503020204020204" charset="-122"/>
                <a:ea typeface="微软雅黑" panose="020B0503020204020204" charset="-122"/>
                <a:cs typeface="微软雅黑" panose="020B0503020204020204" charset="-122"/>
                <a:sym typeface="+mn-lt"/>
              </a:rPr>
              <a:t>“匹夫不可夺”的“爱心”让他们也拥有了一份独特的风景和辉煌。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244929" y="4236632"/>
            <a:ext cx="8654143" cy="1516123"/>
          </a:xfrm>
          <a:prstGeom prst="rect">
            <a:avLst/>
          </a:prstGeom>
          <a:solidFill>
            <a:srgbClr val="44546A">
              <a:lumMod val="75000"/>
              <a:alpha val="63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endParaRPr>
          </a:p>
        </p:txBody>
      </p:sp>
      <p:pic>
        <p:nvPicPr>
          <p:cNvPr id="14" name="图片 13" descr="D:\PPT模板\教育的规律\4f30ed009a99c722-8ca7e3dde19a7e2d-cfd9f7e175c78131863e9f3472f6e369.jpg4f30ed009a99c722-8ca7e3dde19a7e2d-cfd9f7e175c78131863e9f3472f6e369"/>
          <p:cNvPicPr>
            <a:picLocks noChangeAspect="1"/>
          </p:cNvPicPr>
          <p:nvPr>
            <p:custDataLst>
              <p:tags r:id="rId2"/>
            </p:custDataLst>
          </p:nvPr>
        </p:nvPicPr>
        <p:blipFill rotWithShape="1">
          <a:blip r:embed="rId8" cstate="print"/>
          <a:srcRect/>
          <a:stretch>
            <a:fillRect/>
          </a:stretch>
        </p:blipFill>
        <p:spPr>
          <a:xfrm>
            <a:off x="310515" y="1435100"/>
            <a:ext cx="1748155" cy="2496820"/>
          </a:xfrm>
          <a:prstGeom prst="rect">
            <a:avLst/>
          </a:prstGeom>
        </p:spPr>
      </p:pic>
      <p:sp>
        <p:nvSpPr>
          <p:cNvPr id="8" name="文本框 7"/>
          <p:cNvSpPr txBox="1"/>
          <p:nvPr>
            <p:custDataLst>
              <p:tags r:id="rId3"/>
            </p:custDataLst>
          </p:nvPr>
        </p:nvSpPr>
        <p:spPr>
          <a:xfrm>
            <a:off x="2327910" y="1907540"/>
            <a:ext cx="6570980" cy="1551940"/>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zh-CN" altLang="en-US" sz="2400" b="1">
                <a:solidFill>
                  <a:schemeClr val="bg1"/>
                </a:solidFill>
                <a:latin typeface="Arial" panose="020B0604020202020204" pitchFamily="34" charset="0"/>
                <a:ea typeface="微软雅黑" panose="020B0503020204020204" charset="-122"/>
                <a:sym typeface="+mn-ea"/>
              </a:rPr>
              <a:t>教育没有情感，没有爱，如同池塘没有水一样。没有水，就不能称其为池塘。没有情感，没有爱，也就没有教育。——夏丏尊</a:t>
            </a:r>
          </a:p>
        </p:txBody>
      </p:sp>
      <p:sp>
        <p:nvSpPr>
          <p:cNvPr id="43" name="文本框 42"/>
          <p:cNvSpPr txBox="1"/>
          <p:nvPr>
            <p:custDataLst>
              <p:tags r:id="rId4"/>
            </p:custDataLst>
          </p:nvPr>
        </p:nvSpPr>
        <p:spPr>
          <a:xfrm>
            <a:off x="502285" y="4284980"/>
            <a:ext cx="8139430" cy="146875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30000"/>
              </a:lnSpc>
              <a:spcBef>
                <a:spcPts val="0"/>
              </a:spcBef>
              <a:spcAft>
                <a:spcPts val="1000"/>
              </a:spcAft>
              <a:buSzPct val="100000"/>
            </a:pPr>
            <a:r>
              <a:rPr lang="en-US" altLang="zh-CN" sz="2400" b="1">
                <a:solidFill>
                  <a:schemeClr val="bg1"/>
                </a:solidFill>
                <a:latin typeface="Arial" panose="020B0604020202020204" pitchFamily="34" charset="0"/>
                <a:ea typeface="微软雅黑" panose="020B0503020204020204" charset="-122"/>
                <a:sym typeface="+mn-ea"/>
              </a:rPr>
              <a:t>      </a:t>
            </a:r>
            <a:r>
              <a:rPr lang="zh-CN" altLang="en-US" sz="2400" b="1">
                <a:solidFill>
                  <a:schemeClr val="bg1"/>
                </a:solidFill>
                <a:latin typeface="Arial" panose="020B0604020202020204" pitchFamily="34" charset="0"/>
                <a:ea typeface="微软雅黑" panose="020B0503020204020204" charset="-122"/>
                <a:sym typeface="+mn-ea"/>
              </a:rPr>
              <a:t>教育的爱心是空气，是阳光，是土壤，是水源，是食粮，是布匹……你可以把它比喻为人类生存和发展必不可少的一切，而且绝不过分</a:t>
            </a:r>
            <a:r>
              <a:rPr lang="zh-CN" altLang="en-US" sz="2400">
                <a:solidFill>
                  <a:srgbClr val="000000">
                    <a:lumMod val="50000"/>
                    <a:lumOff val="50000"/>
                  </a:srgbClr>
                </a:solidFill>
                <a:latin typeface="Arial" panose="020B0604020202020204" pitchFamily="34" charset="0"/>
                <a:ea typeface="微软雅黑" panose="020B0503020204020204" charset="-122"/>
                <a:sym typeface="+mn-ea"/>
              </a:rPr>
              <a:t>。</a:t>
            </a:r>
            <a:endParaRPr lang="zh-CN" altLang="en-US" sz="2400">
              <a:solidFill>
                <a:srgbClr val="000000">
                  <a:lumMod val="50000"/>
                  <a:lumOff val="50000"/>
                </a:srgbClr>
              </a:solidFill>
              <a:latin typeface="Arial" panose="020B0604020202020204" pitchFamily="34" charset="0"/>
              <a:ea typeface="微软雅黑" panose="020B0503020204020204" charset="-122"/>
            </a:endParaRPr>
          </a:p>
        </p:txBody>
      </p:sp>
      <p:sp>
        <p:nvSpPr>
          <p:cNvPr id="9" name="文本框 8"/>
          <p:cNvSpPr txBox="1"/>
          <p:nvPr>
            <p:custDataLst>
              <p:tags r:id="rId5"/>
            </p:custDataLst>
          </p:nvPr>
        </p:nvSpPr>
        <p:spPr>
          <a:xfrm>
            <a:off x="310515" y="511175"/>
            <a:ext cx="8634730" cy="580390"/>
          </a:xfrm>
          <a:prstGeom prst="rect">
            <a:avLst/>
          </a:prstGeom>
          <a:noFill/>
        </p:spPr>
        <p:txBody>
          <a:bodyPr wrap="square" lIns="76200" tIns="28575" rIns="47625" bIns="28575" rtlCol="0">
            <a:noAutofit/>
          </a:bodyPr>
          <a:lstStyle/>
          <a:p>
            <a:pPr marL="0" indent="0" algn="ctr">
              <a:lnSpc>
                <a:spcPct val="100000"/>
              </a:lnSpc>
              <a:spcBef>
                <a:spcPts val="0"/>
              </a:spcBef>
              <a:spcAft>
                <a:spcPts val="0"/>
              </a:spcAft>
              <a:buSzPct val="100000"/>
            </a:pPr>
            <a:r>
              <a:rPr sz="4000" b="1" spc="300">
                <a:solidFill>
                  <a:schemeClr val="bg1"/>
                </a:solidFill>
                <a:latin typeface="Arial" panose="020B0604020202020204" pitchFamily="34" charset="0"/>
                <a:ea typeface="微软雅黑" panose="020B0503020204020204" charset="-122"/>
              </a:rPr>
              <a:t>做好教育的常见定律</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58950" y="1978636"/>
            <a:ext cx="5626100" cy="1732915"/>
          </a:xfrm>
          <a:prstGeom prst="rect">
            <a:avLst/>
          </a:prstGeom>
          <a:noFill/>
        </p:spPr>
        <p:txBody>
          <a:bodyPr wrap="none" rtlCol="0">
            <a:spAutoFit/>
          </a:bodyPr>
          <a:lstStyle/>
          <a:p>
            <a:pPr algn="ctr"/>
            <a:r>
              <a:rPr lang="zh-CN" altLang="en-US" sz="10665" b="1">
                <a:solidFill>
                  <a:schemeClr val="bg1"/>
                </a:solidFill>
                <a:effectLst>
                  <a:outerShdw blurRad="38100" dist="38100" dir="2700000" algn="tl">
                    <a:srgbClr val="000000">
                      <a:alpha val="43137"/>
                    </a:srgbClr>
                  </a:outerShdw>
                </a:effectLst>
                <a:latin typeface="+mj-ea"/>
                <a:ea typeface="+mj-ea"/>
              </a:rPr>
              <a:t>感谢聆听</a:t>
            </a:r>
          </a:p>
        </p:txBody>
      </p:sp>
      <p:sp>
        <p:nvSpPr>
          <p:cNvPr id="25" name="文本框 24"/>
          <p:cNvSpPr txBox="1"/>
          <p:nvPr/>
        </p:nvSpPr>
        <p:spPr>
          <a:xfrm>
            <a:off x="2631555" y="5953445"/>
            <a:ext cx="3880891" cy="306705"/>
          </a:xfrm>
          <a:prstGeom prst="rect">
            <a:avLst/>
          </a:prstGeom>
          <a:noFill/>
        </p:spPr>
        <p:txBody>
          <a:bodyPr wrap="square" rtlCol="0">
            <a:spAutoFit/>
          </a:bodyPr>
          <a:lstStyle/>
          <a:p>
            <a:pPr algn="dist"/>
            <a:r>
              <a:rPr lang="zh-CN" altLang="en-US" sz="1400">
                <a:solidFill>
                  <a:schemeClr val="bg1"/>
                </a:solidFill>
                <a:latin typeface="+mn-ea"/>
              </a:rPr>
              <a:t>一叶梧桐一报秋</a:t>
            </a:r>
            <a:r>
              <a:rPr lang="en-US" altLang="zh-CN" sz="1400">
                <a:solidFill>
                  <a:schemeClr val="bg1"/>
                </a:solidFill>
                <a:latin typeface="+mn-ea"/>
              </a:rPr>
              <a:t>/</a:t>
            </a:r>
            <a:r>
              <a:rPr lang="zh-CN" altLang="en-US" sz="1400">
                <a:solidFill>
                  <a:schemeClr val="bg1"/>
                </a:solidFill>
                <a:latin typeface="+mn-ea"/>
              </a:rPr>
              <a:t>稻花田里话丰收</a:t>
            </a:r>
          </a:p>
        </p:txBody>
      </p:sp>
      <p:sp>
        <p:nvSpPr>
          <p:cNvPr id="54" name="文本框 53"/>
          <p:cNvSpPr txBox="1"/>
          <p:nvPr/>
        </p:nvSpPr>
        <p:spPr>
          <a:xfrm>
            <a:off x="2443056" y="3611872"/>
            <a:ext cx="4257888" cy="297180"/>
          </a:xfrm>
          <a:prstGeom prst="rect">
            <a:avLst/>
          </a:prstGeom>
          <a:noFill/>
        </p:spPr>
        <p:txBody>
          <a:bodyPr wrap="square" rtlCol="0">
            <a:spAutoFit/>
          </a:bodyPr>
          <a:lstStyle/>
          <a:p>
            <a:pPr algn="dist"/>
            <a:r>
              <a:rPr lang="en-US" altLang="zh-CN" sz="1335">
                <a:solidFill>
                  <a:schemeClr val="bg1"/>
                </a:solidFill>
                <a:latin typeface="+mj-ea"/>
                <a:ea typeface="+mj-ea"/>
              </a:rPr>
              <a:t>Thank You</a:t>
            </a:r>
          </a:p>
        </p:txBody>
      </p:sp>
      <p:sp>
        <p:nvSpPr>
          <p:cNvPr id="8" name="矩形 7"/>
          <p:cNvSpPr/>
          <p:nvPr/>
        </p:nvSpPr>
        <p:spPr>
          <a:xfrm>
            <a:off x="2931307" y="6338897"/>
            <a:ext cx="3281388" cy="255270"/>
          </a:xfrm>
          <a:prstGeom prst="rect">
            <a:avLst/>
          </a:prstGeom>
        </p:spPr>
        <p:txBody>
          <a:bodyPr wrap="square">
            <a:spAutoFit/>
          </a:bodyPr>
          <a:lstStyle/>
          <a:p>
            <a:pPr lvl="0" algn="dist"/>
            <a:r>
              <a:rPr lang="en-US" altLang="zh-CN" sz="1065">
                <a:solidFill>
                  <a:prstClr val="white"/>
                </a:solidFill>
                <a:latin typeface="方正风雅宋简体"/>
                <a:ea typeface="方正风雅宋简体"/>
              </a:rPr>
              <a:t>AUGUST</a:t>
            </a:r>
            <a:endParaRPr lang="zh-CN" altLang="en-US" sz="1065">
              <a:solidFill>
                <a:prstClr val="white"/>
              </a:solidFill>
              <a:latin typeface="方正风雅宋简体"/>
              <a:ea typeface="方正风雅宋简体"/>
            </a:endParaRPr>
          </a:p>
        </p:txBody>
      </p:sp>
      <p:cxnSp>
        <p:nvCxnSpPr>
          <p:cNvPr id="10" name="直接连接符 9"/>
          <p:cNvCxnSpPr/>
          <p:nvPr/>
        </p:nvCxnSpPr>
        <p:spPr>
          <a:xfrm flipH="1">
            <a:off x="2248621" y="1899957"/>
            <a:ext cx="549364" cy="549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2126827" y="2277669"/>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0" name="直接连接符 29"/>
          <p:cNvCxnSpPr/>
          <p:nvPr/>
        </p:nvCxnSpPr>
        <p:spPr>
          <a:xfrm flipH="1">
            <a:off x="4782667" y="3272535"/>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4247137" y="1965460"/>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33" name="直接连接符 32"/>
          <p:cNvCxnSpPr/>
          <p:nvPr/>
        </p:nvCxnSpPr>
        <p:spPr>
          <a:xfrm flipH="1">
            <a:off x="3782773" y="1899957"/>
            <a:ext cx="483864" cy="483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6415589" y="2952624"/>
            <a:ext cx="517583" cy="5175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6952885" y="2952624"/>
            <a:ext cx="126864" cy="1268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2" name="组合 21"/>
          <p:cNvGrpSpPr/>
          <p:nvPr/>
        </p:nvGrpSpPr>
        <p:grpSpPr>
          <a:xfrm>
            <a:off x="3753307" y="4639800"/>
            <a:ext cx="1679960" cy="0"/>
            <a:chOff x="3942015" y="3416603"/>
            <a:chExt cx="1259970" cy="0"/>
          </a:xfrm>
        </p:grpSpPr>
        <p:cxnSp>
          <p:nvCxnSpPr>
            <p:cNvPr id="20" name="直接连接符 19"/>
            <p:cNvCxnSpPr/>
            <p:nvPr/>
          </p:nvCxnSpPr>
          <p:spPr>
            <a:xfrm>
              <a:off x="3942015" y="3416603"/>
              <a:ext cx="125997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331257" y="3416603"/>
              <a:ext cx="481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3896012" y="4749669"/>
            <a:ext cx="1351975" cy="306705"/>
          </a:xfrm>
          <a:prstGeom prst="rect">
            <a:avLst/>
          </a:prstGeom>
          <a:noFill/>
        </p:spPr>
        <p:txBody>
          <a:bodyPr wrap="square" rtlCol="0">
            <a:spAutoFit/>
          </a:bodyPr>
          <a:lstStyle/>
          <a:p>
            <a:pPr algn="dist"/>
            <a:r>
              <a:rPr lang="en-US" altLang="zh-CN" sz="1400" b="1">
                <a:solidFill>
                  <a:schemeClr val="bg1"/>
                </a:solidFill>
                <a:latin typeface="+mn-ea"/>
              </a:rPr>
              <a:t>2019.8.20</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96570" y="203009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二是对待工作的态度。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descr="C:\Users\ivan\Desktop\教育的规律\f5e8d08b02932fbc-3f1b28428c19ec27-9acd527494834e3c35290f2406a011cc.jpgf5e8d08b02932fbc-3f1b28428c19ec27-9acd527494834e3c35290f2406a011cc"/>
          <p:cNvPicPr>
            <a:picLocks noChangeAspect="1"/>
          </p:cNvPicPr>
          <p:nvPr>
            <p:custDataLst>
              <p:tags r:id="rId5"/>
            </p:custDataLst>
          </p:nvPr>
        </p:nvPicPr>
        <p:blipFill>
          <a:blip r:embed="rId9" cstate="print"/>
          <a:srcRect/>
          <a:stretch>
            <a:fillRect/>
          </a:stretch>
        </p:blipFill>
        <p:spPr>
          <a:xfrm>
            <a:off x="2727325" y="2303145"/>
            <a:ext cx="3714115" cy="2143125"/>
          </a:xfrm>
          <a:prstGeom prst="rect">
            <a:avLst/>
          </a:prstGeom>
        </p:spPr>
      </p:pic>
      <p:sp>
        <p:nvSpPr>
          <p:cNvPr id="12" name="文本框 11"/>
          <p:cNvSpPr txBox="1"/>
          <p:nvPr>
            <p:custDataLst>
              <p:tags r:id="rId6"/>
            </p:custDataLst>
          </p:nvPr>
        </p:nvSpPr>
        <p:spPr>
          <a:xfrm>
            <a:off x="1421130" y="4514215"/>
            <a:ext cx="6301105" cy="179387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0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lang="zh-CN" altLang="en-US" sz="20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一个人能否认真地对待工作，用“没有最好，只有更好”的精神，处理工作中的每一个细节，爱岗敬业，提高效率，不断地追求卓越，是是否具有积极的工作态度的体现。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83870" y="203009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三是对待社会的态度。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descr="C:\Users\ivan\Desktop\教育的规律\289c04e181f40894-ec5d66881b40c234-81bc13c11f5d764eb265204aa021bbaf.jpg289c04e181f40894-ec5d66881b40c234-81bc13c11f5d764eb265204aa021bbaf"/>
          <p:cNvPicPr>
            <a:picLocks noChangeAspect="1"/>
          </p:cNvPicPr>
          <p:nvPr>
            <p:custDataLst>
              <p:tags r:id="rId5"/>
            </p:custDataLst>
          </p:nvPr>
        </p:nvPicPr>
        <p:blipFill>
          <a:blip r:embed="rId9" cstate="print"/>
          <a:srcRect/>
          <a:stretch>
            <a:fillRect/>
          </a:stretch>
        </p:blipFill>
        <p:spPr>
          <a:xfrm>
            <a:off x="2692400" y="2303145"/>
            <a:ext cx="3760470" cy="2143125"/>
          </a:xfrm>
          <a:prstGeom prst="rect">
            <a:avLst/>
          </a:prstGeom>
        </p:spPr>
      </p:pic>
      <p:sp>
        <p:nvSpPr>
          <p:cNvPr id="12" name="文本框 11"/>
          <p:cNvSpPr txBox="1"/>
          <p:nvPr>
            <p:custDataLst>
              <p:tags r:id="rId6"/>
            </p:custDataLst>
          </p:nvPr>
        </p:nvSpPr>
        <p:spPr>
          <a:xfrm>
            <a:off x="1421130" y="4514215"/>
            <a:ext cx="6301105" cy="179387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0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lang="zh-CN" altLang="en-US" sz="20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一个人能否具有强烈的社会责任感，主动地参与各种社会公益活动，有没有公正、正义感，是不是爱憎分明，见义勇为，乐于助人，是是否具有积极的社会态度的体现。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83870" y="203009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四是对待学习的态度。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descr="C:\Users\ivan\Desktop\教育的规律\efefc3e4e9f0f10e-9b9e8ea35c975950-0e170a26d7b4132583241759215801ec.jpgefefc3e4e9f0f10e-9b9e8ea35c975950-0e170a26d7b4132583241759215801ec"/>
          <p:cNvPicPr>
            <a:picLocks noChangeAspect="1"/>
          </p:cNvPicPr>
          <p:nvPr>
            <p:custDataLst>
              <p:tags r:id="rId5"/>
            </p:custDataLst>
          </p:nvPr>
        </p:nvPicPr>
        <p:blipFill>
          <a:blip r:embed="rId9" cstate="print"/>
          <a:srcRect/>
          <a:stretch>
            <a:fillRect/>
          </a:stretch>
        </p:blipFill>
        <p:spPr>
          <a:xfrm>
            <a:off x="2689225" y="2303145"/>
            <a:ext cx="3753485" cy="2143125"/>
          </a:xfrm>
          <a:prstGeom prst="rect">
            <a:avLst/>
          </a:prstGeom>
        </p:spPr>
      </p:pic>
      <p:sp>
        <p:nvSpPr>
          <p:cNvPr id="12" name="文本框 11"/>
          <p:cNvSpPr txBox="1"/>
          <p:nvPr>
            <p:custDataLst>
              <p:tags r:id="rId6"/>
            </p:custDataLst>
          </p:nvPr>
        </p:nvSpPr>
        <p:spPr>
          <a:xfrm>
            <a:off x="1290955" y="4514215"/>
            <a:ext cx="6608445" cy="179387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0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sz="20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一个人能否具有良好的学习兴趣和学习习惯，能否不断地充实自己、完善自我，能否在信息化与国际化的浪潮中成为时代的弄潮儿，抓住各种机遇，利用点滴时间进行学习，是是否具有积极的学习态度的体现。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8" cstate="print">
            <a:alphaModFix amt="18000"/>
          </a:blip>
          <a:stretch>
            <a:fillRect/>
          </a:stretch>
        </a:blipFill>
        <a:effectLst/>
      </p:bgPr>
    </p:bg>
    <p:spTree>
      <p:nvGrpSpPr>
        <p:cNvPr id="1" name=""/>
        <p:cNvGrpSpPr/>
        <p:nvPr/>
      </p:nvGrpSpPr>
      <p:grpSpPr>
        <a:xfrm>
          <a:off x="0" y="0"/>
          <a:ext cx="0" cy="0"/>
          <a:chOff x="0" y="0"/>
          <a:chExt cx="0" cy="0"/>
        </a:xfrm>
      </p:grpSpPr>
      <p:sp>
        <p:nvSpPr>
          <p:cNvPr id="9" name="折角形 8"/>
          <p:cNvSpPr/>
          <p:nvPr>
            <p:custDataLst>
              <p:tags r:id="rId1"/>
            </p:custDataLst>
          </p:nvPr>
        </p:nvSpPr>
        <p:spPr>
          <a:xfrm flipH="1">
            <a:off x="483870" y="2018665"/>
            <a:ext cx="8174990" cy="4601210"/>
          </a:xfrm>
          <a:prstGeom prst="foldedCorner">
            <a:avLst/>
          </a:prstGeom>
          <a:solidFill>
            <a:srgbClr val="FFB283">
              <a:alpha val="7000"/>
            </a:srgbClr>
          </a:solidFill>
          <a:ln>
            <a:solidFill>
              <a:srgbClr val="FFB283"/>
            </a:solid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p>
        </p:txBody>
      </p:sp>
      <p:sp>
        <p:nvSpPr>
          <p:cNvPr id="10" name="饼形 6"/>
          <p:cNvSpPr/>
          <p:nvPr>
            <p:custDataLst>
              <p:tags r:id="rId2"/>
            </p:custDataLst>
          </p:nvPr>
        </p:nvSpPr>
        <p:spPr>
          <a:xfrm rot="10800000">
            <a:off x="-206828" y="1187270"/>
            <a:ext cx="413657" cy="413657"/>
          </a:xfrm>
          <a:prstGeom prst="pie">
            <a:avLst>
              <a:gd name="adj1" fmla="val 5361805"/>
              <a:gd name="adj2" fmla="val 16200000"/>
            </a:avLst>
          </a:prstGeom>
          <a:solidFill>
            <a:srgbClr val="FFB283"/>
          </a:solidFill>
          <a:ln>
            <a:noFill/>
          </a:ln>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kumimoji="1" lang="zh-CN" altLang="en-US" sz="1350">
              <a:solidFill>
                <a:sysClr val="windowText" lastClr="000000"/>
              </a:solidFill>
            </a:endParaRPr>
          </a:p>
        </p:txBody>
      </p:sp>
      <p:sp>
        <p:nvSpPr>
          <p:cNvPr id="11" name="文本框 10"/>
          <p:cNvSpPr txBox="1"/>
          <p:nvPr>
            <p:custDataLst>
              <p:tags r:id="rId3"/>
            </p:custDataLst>
          </p:nvPr>
        </p:nvSpPr>
        <p:spPr>
          <a:xfrm>
            <a:off x="403622" y="1227173"/>
            <a:ext cx="8058215" cy="333851"/>
          </a:xfrm>
          <a:prstGeom prst="rect">
            <a:avLst/>
          </a:prstGeom>
          <a:noFill/>
        </p:spPr>
        <p:txBody>
          <a:bodyPr wrap="square" lIns="76200" tIns="28575" rIns="57150" bIns="28575" rtlCol="0" anchor="t"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00000"/>
              </a:lnSpc>
              <a:spcBef>
                <a:spcPts val="0"/>
              </a:spcBef>
              <a:spcAft>
                <a:spcPts val="0"/>
              </a:spcAft>
              <a:buSzPct val="100000"/>
            </a:pPr>
            <a:r>
              <a:rPr lang="zh-CN" altLang="en-US" sz="2400" b="1" spc="300">
                <a:solidFill>
                  <a:sysClr val="windowText" lastClr="000000">
                    <a:lumMod val="85000"/>
                    <a:lumOff val="15000"/>
                  </a:sysClr>
                </a:solidFill>
                <a:latin typeface="Arial" panose="020B0604020202020204" pitchFamily="34" charset="0"/>
              </a:rPr>
              <a:t>五是对待他人的态度。</a:t>
            </a:r>
          </a:p>
        </p:txBody>
      </p:sp>
      <p:sp>
        <p:nvSpPr>
          <p:cNvPr id="7" name="矩形 6"/>
          <p:cNvSpPr/>
          <p:nvPr>
            <p:custDataLst>
              <p:tags r:id="rId4"/>
            </p:custDataLst>
          </p:nvPr>
        </p:nvSpPr>
        <p:spPr>
          <a:xfrm>
            <a:off x="2607945" y="2197735"/>
            <a:ext cx="3928110" cy="2317115"/>
          </a:xfrm>
          <a:prstGeom prst="rect">
            <a:avLst/>
          </a:prstGeom>
          <a:solidFill>
            <a:sysClr val="window" lastClr="FFFFFF"/>
          </a:solidFill>
          <a:ln>
            <a:solidFill>
              <a:srgbClr val="FFB283"/>
            </a:solidFill>
          </a:ln>
          <a:effectLst>
            <a:outerShdw blurRad="50800" dist="38100" dir="5400000" algn="t" rotWithShape="0">
              <a:prstClr val="black">
                <a:alpha val="15000"/>
              </a:prstClr>
            </a:outerShdw>
          </a:effectLst>
        </p:spPr>
        <p:style>
          <a:lnRef idx="2">
            <a:srgbClr val="4472C4">
              <a:shade val="50000"/>
            </a:srgbClr>
          </a:lnRef>
          <a:fillRef idx="1">
            <a:srgbClr val="4472C4"/>
          </a:fillRef>
          <a:effectRef idx="0">
            <a:srgbClr val="4472C4"/>
          </a:effectRef>
          <a:fontRef idx="minor">
            <a:sysClr val="window" lastClr="FFFFFF"/>
          </a:fontRef>
        </p:style>
        <p:txBody>
          <a:bodyPr rtlCol="0" anchor="ctr"/>
          <a:lstStyle/>
          <a:p>
            <a:pPr algn="ctr"/>
            <a:endParaRPr lang="zh-CN" altLang="en-US" sz="1350"/>
          </a:p>
        </p:txBody>
      </p:sp>
      <p:pic>
        <p:nvPicPr>
          <p:cNvPr id="8" name="图片 7" descr="C:\Users\ivan\Desktop\教育的规律\99df83e154ae3e4a-1ef7aaed80c6f821-6921d85116d954b52428c984d303ed89.jpg99df83e154ae3e4a-1ef7aaed80c6f821-6921d85116d954b52428c984d303ed89"/>
          <p:cNvPicPr>
            <a:picLocks noChangeAspect="1"/>
          </p:cNvPicPr>
          <p:nvPr>
            <p:custDataLst>
              <p:tags r:id="rId5"/>
            </p:custDataLst>
          </p:nvPr>
        </p:nvPicPr>
        <p:blipFill>
          <a:blip r:embed="rId9" cstate="print"/>
          <a:srcRect/>
          <a:stretch>
            <a:fillRect/>
          </a:stretch>
        </p:blipFill>
        <p:spPr>
          <a:xfrm>
            <a:off x="2729230" y="2303145"/>
            <a:ext cx="3698240" cy="2143125"/>
          </a:xfrm>
          <a:prstGeom prst="rect">
            <a:avLst/>
          </a:prstGeom>
        </p:spPr>
      </p:pic>
      <p:sp>
        <p:nvSpPr>
          <p:cNvPr id="12" name="文本框 11"/>
          <p:cNvSpPr txBox="1"/>
          <p:nvPr>
            <p:custDataLst>
              <p:tags r:id="rId6"/>
            </p:custDataLst>
          </p:nvPr>
        </p:nvSpPr>
        <p:spPr>
          <a:xfrm>
            <a:off x="1421130" y="4514215"/>
            <a:ext cx="6301105" cy="1793875"/>
          </a:xfrm>
          <a:prstGeom prst="rect">
            <a:avLst/>
          </a:prstGeom>
          <a:noFill/>
        </p:spPr>
        <p:txBody>
          <a:bodyPr wrap="square" lIns="76200" tIns="0" rIns="61912" bIns="0" rtlCol="0">
            <a:noAutofit/>
          </a:bodyPr>
          <a:lstStyle>
            <a:defPPr>
              <a:defRPr lang="zh-CN"/>
            </a:defPPr>
            <a:lvl1pPr fontAlgn="auto">
              <a:lnSpc>
                <a:spcPct val="130000"/>
              </a:lnSpc>
              <a:spcAft>
                <a:spcPts val="1000"/>
              </a:spcAft>
              <a:defRPr sz="1600" spc="150"/>
            </a:lvl1pPr>
          </a:lstStyle>
          <a:p>
            <a:pPr marL="0" lvl="0" indent="0" algn="l">
              <a:lnSpc>
                <a:spcPct val="140000"/>
              </a:lnSpc>
              <a:spcBef>
                <a:spcPts val="0"/>
              </a:spcBef>
              <a:spcAft>
                <a:spcPts val="1000"/>
              </a:spcAft>
              <a:buSzPct val="100000"/>
            </a:pPr>
            <a:r>
              <a:rPr lang="en-US" altLang="zh-CN" sz="2000" b="1">
                <a:solidFill>
                  <a:sysClr val="windowText" lastClr="000000">
                    <a:lumMod val="75000"/>
                    <a:lumOff val="25000"/>
                  </a:sysClr>
                </a:solidFill>
                <a:latin typeface="Arial" panose="020B0604020202020204" pitchFamily="34" charset="0"/>
                <a:ea typeface="微软雅黑" panose="020B0503020204020204" charset="-122"/>
                <a:sym typeface="+mn-lt"/>
              </a:rPr>
              <a:t>      </a:t>
            </a:r>
            <a:r>
              <a:rPr lang="zh-CN" altLang="en-US" sz="2000" b="1">
                <a:solidFill>
                  <a:sysClr val="windowText" lastClr="000000">
                    <a:lumMod val="75000"/>
                    <a:lumOff val="25000"/>
                  </a:sysClr>
                </a:solidFill>
                <a:latin typeface="Arial" panose="020B0604020202020204" pitchFamily="34" charset="0"/>
                <a:ea typeface="微软雅黑" panose="020B0503020204020204" charset="-122"/>
                <a:sym typeface="+mn-lt"/>
              </a:rPr>
              <a:t>一个人能否与他人和谐地相处，能否具有优良的人际沟通能力，能否受到同事与朋友的尊重和爱戴，能否主动帮助别人，理解别人，是是否具有积极的交往态度的体现。</a:t>
            </a:r>
          </a:p>
        </p:txBody>
      </p:sp>
    </p:spTree>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30177783"/>
</p:tagLst>
</file>

<file path=ppt/tags/tag10.xml><?xml version="1.0" encoding="utf-8"?>
<p:tagLst xmlns:a="http://schemas.openxmlformats.org/drawingml/2006/main" xmlns:r="http://schemas.openxmlformats.org/officeDocument/2006/relationships"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30178749_1*f*1"/>
  <p:tag name="KSO_WM_TEMPLATE_CATEGORY" val="diagram"/>
  <p:tag name="KSO_WM_TEMPLATE_INDEX" val="30178749"/>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0;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76305_17*i*5"/>
  <p:tag name="KSO_WM_TEMPLATE_CATEGORY" val="custom"/>
  <p:tag name="KSO_WM_TEMPLATE_INDEX" val="20176305"/>
  <p:tag name="KSO_WM_UNIT_INDEX" val="5"/>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UNIT_PRESET_TEXT_INDEX" val="3"/>
  <p:tag name="KSO_WM_UNIT_PRESET_TEXT_LEN" val="17"/>
  <p:tag name="KSO_WM_UNIT_ID" val="custom20176305_17*a*1"/>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b"/>
  <p:tag name="KSO_WM_UNIT_INDEX" val="1"/>
  <p:tag name="KSO_WM_UNIT_LAYERLEVEL" val="1"/>
  <p:tag name="KSO_WM_UNIT_VALUE" val="43"/>
  <p:tag name="KSO_WM_UNIT_ISCONTENTSTITLE" val="0"/>
  <p:tag name="KSO_WM_UNIT_HIGHLIGHT" val="0"/>
  <p:tag name="KSO_WM_UNIT_COMPATIBLE" val="0"/>
  <p:tag name="KSO_WM_UNIT_CLEAR" val="0"/>
  <p:tag name="KSO_WM_UNIT_PRESET_TEXT_INDEX" val="3"/>
  <p:tag name="KSO_WM_UNIT_PRESET_TEXT_LEN" val="17"/>
  <p:tag name="KSO_WM_UNIT_ID" val="custom20176305_17*b*1"/>
</p:tagLst>
</file>

<file path=ppt/tags/tag1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a"/>
  <p:tag name="KSO_WM_UNIT_INDEX" val="1"/>
  <p:tag name="KSO_WM_UNIT_LAYERLEVEL" val="1"/>
  <p:tag name="KSO_WM_UNIT_VALUE" val="24"/>
  <p:tag name="KSO_WM_UNIT_ISCONTENTSTITLE" val="0"/>
  <p:tag name="KSO_WM_UNIT_HIGHLIGHT" val="0"/>
  <p:tag name="KSO_WM_UNIT_COMPATIBLE" val="0"/>
  <p:tag name="KSO_WM_UNIT_CLEAR" val="0"/>
  <p:tag name="KSO_WM_UNIT_PRESET_TEXT_INDEX" val="3"/>
  <p:tag name="KSO_WM_UNIT_PRESET_TEXT_LEN" val="17"/>
  <p:tag name="KSO_WM_UNIT_ID" val="custom20176305_17*a*1"/>
</p:tagLst>
</file>

<file path=ppt/tags/tag10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a"/>
  <p:tag name="KSO_WM_UNIT_INDEX" val="1"/>
  <p:tag name="KSO_WM_UNIT_ID" val="diagram20189643_1*a*1"/>
  <p:tag name="KSO_WM_UNIT_LAYERLEVEL" val="1"/>
  <p:tag name="KSO_WM_UNIT_VALUE" val="12"/>
  <p:tag name="KSO_WM_UNIT_ISCONTENTSTITLE" val="0"/>
  <p:tag name="KSO_WM_UNIT_HIGHLIGHT" val="0"/>
  <p:tag name="KSO_WM_UNIT_COMPATIBLE" val="0"/>
  <p:tag name="KSO_WM_UNIT_CLEAR" val="0"/>
  <p:tag name="KSO_WM_BEAUTIFY_FLAG" val="#wm#"/>
  <p:tag name="KSO_WM_TAG_VERSION" val="1.0"/>
  <p:tag name="KSO_WM_UNIT_PRESET_TEXT" val="ADD YOUR TITLE HERE"/>
</p:tagLst>
</file>

<file path=ppt/tags/tag1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f"/>
  <p:tag name="KSO_WM_UNIT_INDEX" val="2"/>
  <p:tag name="KSO_WM_UNIT_ID" val="diagram20189643_1*f*2"/>
  <p:tag name="KSO_WM_UNIT_LAYERLEVEL" val="1"/>
  <p:tag name="KSO_WM_UNIT_VALUE" val="35"/>
  <p:tag name="KSO_WM_UNIT_HIGHLIGHT" val="0"/>
  <p:tag name="KSO_WM_UNIT_COMPATIBLE" val="0"/>
  <p:tag name="KSO_WM_UNIT_CLEAR" val="0"/>
  <p:tag name="KSO_WM_BEAUTIFY_FLAG" val="#wm#"/>
  <p:tag name="KSO_WM_TAG_VERSION" val="1.0"/>
  <p:tag name="KSO_WM_UNIT_PRESET_TEXT" val="Lorem ipsum dolor sit er elit lamet, consecte taur cilium."/>
</p:tagLst>
</file>

<file path=ppt/tags/tag1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f"/>
  <p:tag name="KSO_WM_UNIT_INDEX" val="1"/>
  <p:tag name="KSO_WM_UNIT_ID" val="diagram20189643_1*f*1"/>
  <p:tag name="KSO_WM_UNIT_LAYERLEVEL" val="1"/>
  <p:tag name="KSO_WM_UNIT_VALUE" val="35"/>
  <p:tag name="KSO_WM_UNIT_HIGHLIGHT" val="0"/>
  <p:tag name="KSO_WM_UNIT_COMPATIBLE" val="0"/>
  <p:tag name="KSO_WM_UNIT_CLEAR" val="0"/>
  <p:tag name="KSO_WM_BEAUTIFY_FLAG" val="#wm#"/>
  <p:tag name="KSO_WM_TAG_VERSION" val="1.0"/>
  <p:tag name="KSO_WM_UNIT_PRESET_TEXT" val="Lorem ipsum dolor sit er elit lamet, consecte taur cilium."/>
</p:tagLst>
</file>

<file path=ppt/tags/tag1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f"/>
  <p:tag name="KSO_WM_UNIT_INDEX" val="3"/>
  <p:tag name="KSO_WM_UNIT_ID" val="diagram20189643_1*f*3"/>
  <p:tag name="KSO_WM_UNIT_LAYERLEVEL" val="1"/>
  <p:tag name="KSO_WM_UNIT_VALUE" val="35"/>
  <p:tag name="KSO_WM_UNIT_HIGHLIGHT" val="0"/>
  <p:tag name="KSO_WM_UNIT_COMPATIBLE" val="0"/>
  <p:tag name="KSO_WM_UNIT_CLEAR" val="0"/>
  <p:tag name="KSO_WM_BEAUTIFY_FLAG" val="#wm#"/>
  <p:tag name="KSO_WM_TAG_VERSION" val="1.0"/>
  <p:tag name="KSO_WM_UNIT_PRESET_TEXT" val="Lorem ipsum dolor sit er elit lamet, consecte taur cilium."/>
</p:tagLst>
</file>

<file path=ppt/tags/tag1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f"/>
  <p:tag name="KSO_WM_UNIT_INDEX" val="4"/>
  <p:tag name="KSO_WM_UNIT_ID" val="diagram20189643_1*f*4"/>
  <p:tag name="KSO_WM_UNIT_LAYERLEVEL" val="1"/>
  <p:tag name="KSO_WM_UNIT_VALUE" val="35"/>
  <p:tag name="KSO_WM_UNIT_HIGHLIGHT" val="0"/>
  <p:tag name="KSO_WM_UNIT_COMPATIBLE" val="0"/>
  <p:tag name="KSO_WM_UNIT_CLEAR" val="0"/>
  <p:tag name="KSO_WM_BEAUTIFY_FLAG" val="#wm#"/>
  <p:tag name="KSO_WM_TAG_VERSION" val="1.0"/>
  <p:tag name="KSO_WM_UNIT_PRESET_TEXT" val="Lorem ipsum dolor sit er elit lamet, consecte taur cilium."/>
</p:tagLst>
</file>

<file path=ppt/tags/tag1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d"/>
  <p:tag name="KSO_WM_UNIT_INDEX" val="1"/>
  <p:tag name="KSO_WM_UNIT_ID" val="diagram20189643_1*d*1"/>
  <p:tag name="KSO_WM_UNIT_LAYERLEVEL" val="1"/>
  <p:tag name="KSO_WM_UNIT_VALUE" val="531*796"/>
  <p:tag name="KSO_WM_UNIT_HIGHLIGHT" val="0"/>
  <p:tag name="KSO_WM_UNIT_COMPATIBLE" val="0"/>
  <p:tag name="KSO_WM_UNIT_CLEAR" val="0"/>
  <p:tag name="KSO_WM_BEAUTIFY_FLAG" val="#wm#"/>
  <p:tag name="KSO_WM_TAG_VERSION" val="1.0"/>
</p:tagLst>
</file>

<file path=ppt/tags/tag11.xml><?xml version="1.0" encoding="utf-8"?>
<p:tagLst xmlns:a="http://schemas.openxmlformats.org/drawingml/2006/main" xmlns:r="http://schemas.openxmlformats.org/officeDocument/2006/relationships" xmlns:p="http://schemas.openxmlformats.org/presentationml/2006/main">
  <p:tag name="KSO_WM_UNIT_VALUE" val="1220*915"/>
  <p:tag name="KSO_WM_UNIT_HIGHLIGHT" val="0"/>
  <p:tag name="KSO_WM_UNIT_COMPATIBLE" val="0"/>
  <p:tag name="KSO_WM_UNIT_DIAGRAM_ISNUMVISUAL" val="0"/>
  <p:tag name="KSO_WM_UNIT_DIAGRAM_ISREFERUNIT" val="0"/>
  <p:tag name="KSO_WM_UNIT_TYPE" val="d"/>
  <p:tag name="KSO_WM_UNIT_INDEX" val="1"/>
  <p:tag name="KSO_WM_UNIT_ID" val="diagram30178749_1*d*1"/>
  <p:tag name="KSO_WM_TEMPLATE_CATEGORY" val="diagram"/>
  <p:tag name="KSO_WM_TEMPLATE_INDEX" val="30178749"/>
  <p:tag name="KSO_WM_UNIT_LAYERLEVEL" val="1"/>
  <p:tag name="KSO_WM_TAG_VERSION" val="1.0"/>
  <p:tag name="KSO_WM_BEAUTIFY_FLAG" val="#wm#"/>
  <p:tag name="KSO_WM_UNIT_ADJUSTLAYOUT_ID" val="22"/>
  <p:tag name="KSO_WM_UNIT_PICTURE_CLIP_FLAG" val="1"/>
  <p:tag name="KSO_WM_UNIT_COLOR_SCHEME_SHAPE_ID" val="22"/>
  <p:tag name="KSO_WM_UNIT_COLOR_SCHEME_PARENT_PAGE" val="0_1"/>
</p:tagLst>
</file>

<file path=ppt/tags/tag1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d"/>
  <p:tag name="KSO_WM_UNIT_INDEX" val="2"/>
  <p:tag name="KSO_WM_UNIT_ID" val="diagram20189643_1*d*2"/>
  <p:tag name="KSO_WM_UNIT_LAYERLEVEL" val="1"/>
  <p:tag name="KSO_WM_UNIT_VALUE" val="531*813"/>
  <p:tag name="KSO_WM_UNIT_HIGHLIGHT" val="0"/>
  <p:tag name="KSO_WM_UNIT_COMPATIBLE" val="0"/>
  <p:tag name="KSO_WM_UNIT_CLEAR" val="0"/>
  <p:tag name="KSO_WM_BEAUTIFY_FLAG" val="#wm#"/>
  <p:tag name="KSO_WM_TAG_VERSION" val="1.0"/>
</p:tagLst>
</file>

<file path=ppt/tags/tag1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d"/>
  <p:tag name="KSO_WM_UNIT_INDEX" val="3"/>
  <p:tag name="KSO_WM_UNIT_ID" val="diagram20189643_1*d*3"/>
  <p:tag name="KSO_WM_UNIT_LAYERLEVEL" val="1"/>
  <p:tag name="KSO_WM_UNIT_VALUE" val="531*796"/>
  <p:tag name="KSO_WM_UNIT_HIGHLIGHT" val="0"/>
  <p:tag name="KSO_WM_UNIT_COMPATIBLE" val="0"/>
  <p:tag name="KSO_WM_UNIT_CLEAR" val="0"/>
  <p:tag name="KSO_WM_BEAUTIFY_FLAG" val="#wm#"/>
  <p:tag name="KSO_WM_TAG_VERSION" val="1.0"/>
</p:tagLst>
</file>

<file path=ppt/tags/tag1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643"/>
  <p:tag name="KSO_WM_UNIT_TYPE" val="d"/>
  <p:tag name="KSO_WM_UNIT_INDEX" val="4"/>
  <p:tag name="KSO_WM_UNIT_ID" val="diagram20189643_1*d*4"/>
  <p:tag name="KSO_WM_UNIT_LAYERLEVEL" val="1"/>
  <p:tag name="KSO_WM_UNIT_VALUE" val="531*796"/>
  <p:tag name="KSO_WM_UNIT_HIGHLIGHT" val="0"/>
  <p:tag name="KSO_WM_UNIT_COMPATIBLE" val="0"/>
  <p:tag name="KSO_WM_UNIT_CLEAR" val="0"/>
  <p:tag name="KSO_WM_BEAUTIFY_FLAG" val="#wm#"/>
  <p:tag name="KSO_WM_TAG_VERSION" val="1.0"/>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2446_1*i*1"/>
  <p:tag name="KSO_WM_TEMPLATE_CATEGORY" val="diagram"/>
  <p:tag name="KSO_WM_TEMPLATE_INDEX" val="20192446"/>
  <p:tag name="KSO_WM_UNIT_LAYERLEVEL" val="1"/>
  <p:tag name="KSO_WM_TAG_VERSION" val="1.0"/>
  <p:tag name="KSO_WM_BEAUTIFY_FLAG" val="#wm#"/>
  <p:tag name="KSO_WM_UNIT_ADJUSTLAYOUT_ID" val="34"/>
  <p:tag name="KSO_WM_UNIT_COLOR_SCHEME_SHAPE_ID" val="34"/>
  <p:tag name="KSO_WM_UNIT_COLOR_SCHEME_PARENT_PAGE" val="0_1"/>
  <p:tag name="KSO_WM_UNIT_DECOLORIZATION" val="1"/>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4"/>
  <p:tag name="KSO_WM_UNIT_ID" val="diagram20192446_1*i*24"/>
  <p:tag name="KSO_WM_TEMPLATE_CATEGORY" val="diagram"/>
  <p:tag name="KSO_WM_TEMPLATE_INDEX" val="20192446"/>
  <p:tag name="KSO_WM_UNIT_LAYERLEVEL" val="1"/>
  <p:tag name="KSO_WM_TAG_VERSION" val="1.0"/>
  <p:tag name="KSO_WM_BEAUTIFY_FLAG" val="#wm#"/>
  <p:tag name="KSO_WM_UNIT_ADJUSTLAYOUT_ID" val="11"/>
  <p:tag name="KSO_WM_UNIT_COLOR_SCHEME_SHAPE_ID" val="11"/>
  <p:tag name="KSO_WM_UNIT_COLOR_SCHEME_PARENT_PAGE" val="0_1"/>
</p:tagLst>
</file>

<file path=ppt/tags/tag115.xml><?xml version="1.0" encoding="utf-8"?>
<p:tagLst xmlns:a="http://schemas.openxmlformats.org/drawingml/2006/main" xmlns:r="http://schemas.openxmlformats.org/officeDocument/2006/relationships" xmlns:p="http://schemas.openxmlformats.org/presentationml/2006/main">
  <p:tag name="KSO_WM_UNIT_VALUE" val="872*1163"/>
  <p:tag name="KSO_WM_UNIT_HIGHLIGHT" val="0"/>
  <p:tag name="KSO_WM_UNIT_COMPATIBLE" val="0"/>
  <p:tag name="KSO_WM_UNIT_DIAGRAM_ISNUMVISUAL" val="0"/>
  <p:tag name="KSO_WM_UNIT_DIAGRAM_ISREFERUNIT" val="0"/>
  <p:tag name="KSO_WM_UNIT_TYPE" val="d"/>
  <p:tag name="KSO_WM_UNIT_INDEX" val="1"/>
  <p:tag name="KSO_WM_UNIT_ID" val="diagram20192446_1*d*1"/>
  <p:tag name="KSO_WM_TEMPLATE_CATEGORY" val="diagram"/>
  <p:tag name="KSO_WM_TEMPLATE_INDEX" val="20192446"/>
  <p:tag name="KSO_WM_UNIT_LAYERLEVEL" val="1"/>
  <p:tag name="KSO_WM_TAG_VERSION" val="1.0"/>
  <p:tag name="KSO_WM_BEAUTIFY_FLAG" val="#wm#"/>
  <p:tag name="KSO_WM_UNIT_ADJUSTLAYOUT_ID" val="7"/>
  <p:tag name="KSO_WM_UNIT_PICTURE_CLIP_FLAG" val="1"/>
  <p:tag name="KSO_WM_UNIT_COLOR_SCHEME_SHAPE_ID" val="7"/>
  <p:tag name="KSO_WM_UNIT_COLOR_SCHEME_PARENT_PAGE" val="0_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diagram20192446_1*i*19"/>
  <p:tag name="KSO_WM_TEMPLATE_CATEGORY" val="diagram"/>
  <p:tag name="KSO_WM_TEMPLATE_INDEX" val="20192446"/>
  <p:tag name="KSO_WM_UNIT_LAYERLEVEL" val="1"/>
  <p:tag name="KSO_WM_TAG_VERSION" val="1.0"/>
  <p:tag name="KSO_WM_BEAUTIFY_FLAG" val="#wm#"/>
  <p:tag name="KSO_WM_UNIT_ADJUSTLAYOUT_ID" val="14"/>
  <p:tag name="KSO_WM_UNIT_COLOR_SCHEME_SHAPE_ID" val="14"/>
  <p:tag name="KSO_WM_UNIT_COLOR_SCHEME_PARENT_PAGE" val="0_1"/>
  <p:tag name="KSO_WM_UNIT_DECOLORIZATION"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diagram20192446_1*i*20"/>
  <p:tag name="KSO_WM_TEMPLATE_CATEGORY" val="diagram"/>
  <p:tag name="KSO_WM_TEMPLATE_INDEX" val="20192446"/>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1"/>
  <p:tag name="KSO_WM_UNIT_ID" val="diagram20192446_1*i*21"/>
  <p:tag name="KSO_WM_TEMPLATE_CATEGORY" val="diagram"/>
  <p:tag name="KSO_WM_TEMPLATE_INDEX" val="20192446"/>
  <p:tag name="KSO_WM_UNIT_LAYERLEVEL" val="1"/>
  <p:tag name="KSO_WM_TAG_VERSION" val="1.0"/>
  <p:tag name="KSO_WM_BEAUTIFY_FLAG" val="#wm#"/>
  <p:tag name="KSO_WM_UNIT_ADJUSTLAYOUT_ID" val="16"/>
  <p:tag name="KSO_WM_UNIT_COLOR_SCHEME_SHAPE_ID" val="16"/>
  <p:tag name="KSO_WM_UNIT_COLOR_SCHEME_PARENT_PAGE" val="0_1"/>
  <p:tag name="KSO_WM_UNIT_DECOLORIZATION"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diagram20192446_1*i*22"/>
  <p:tag name="KSO_WM_TEMPLATE_CATEGORY" val="diagram"/>
  <p:tag name="KSO_WM_TEMPLATE_INDEX" val="20192446"/>
  <p:tag name="KSO_WM_UNIT_LAYERLEVEL" val="1"/>
  <p:tag name="KSO_WM_TAG_VERSION" val="1.0"/>
  <p:tag name="KSO_WM_BEAUTIFY_FLAG" val="#wm#"/>
  <p:tag name="KSO_WM_UNIT_ADJUSTLAYOUT_ID" val="17"/>
  <p:tag name="KSO_WM_UNIT_COLOR_SCHEME_SHAPE_ID" val="17"/>
  <p:tag name="KSO_WM_UNIT_COLOR_SCHEME_PARENT_PAGE" val="0_1"/>
  <p:tag name="KSO_WM_UNIT_DECOLORIZATION" val="1"/>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2-X"/>
  <p:tag name="KSO_WM_UNIT_TEXT_PART_SIZE" val="49.2*559"/>
  <p:tag name="KSO_WM_UNIT_VALUE" val="26"/>
  <p:tag name="KSO_WM_UNIT_HIGHLIGHT" val="0"/>
  <p:tag name="KSO_WM_UNIT_COMPATIBLE" val="0"/>
  <p:tag name="KSO_WM_UNIT_DIAGRAM_ISNUMVISUAL" val="0"/>
  <p:tag name="KSO_WM_UNIT_DIAGRAM_ISREFERUNIT" val="0"/>
  <p:tag name="KSO_WM_UNIT_TYPE" val="a"/>
  <p:tag name="KSO_WM_UNIT_INDEX" val="2"/>
  <p:tag name="KSO_WM_UNIT_ID" val="diagram30178749_1*a*2"/>
  <p:tag name="KSO_WM_TEMPLATE_CATEGORY" val="diagram"/>
  <p:tag name="KSO_WM_TEMPLATE_INDEX" val="30178749"/>
  <p:tag name="KSO_WM_UNIT_LAYERLEVEL" val="1"/>
  <p:tag name="KSO_WM_TAG_VERSION" val="1.0"/>
  <p:tag name="KSO_WM_BEAUTIFY_FLAG" val="#wm#"/>
  <p:tag name="KSO_WM_UNIT_COLOR_SCHEME_SHAPE_ID" val="2"/>
  <p:tag name="KSO_WM_UNIT_COLOR_SCHEME_PARENT_PAGE" val="0_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3"/>
  <p:tag name="KSO_WM_UNIT_ID" val="diagram20192446_1*i*23"/>
  <p:tag name="KSO_WM_TEMPLATE_CATEGORY" val="diagram"/>
  <p:tag name="KSO_WM_TEMPLATE_INDEX" val="20192446"/>
  <p:tag name="KSO_WM_UNIT_LAYERLEVEL" val="1"/>
  <p:tag name="KSO_WM_TAG_VERSION" val="1.0"/>
  <p:tag name="KSO_WM_BEAUTIFY_FLAG" val="#wm#"/>
  <p:tag name="KSO_WM_UNIT_ADJUSTLAYOUT_ID" val="18"/>
  <p:tag name="KSO_WM_UNIT_COLOR_SCHEME_SHAPE_ID" val="18"/>
  <p:tag name="KSO_WM_UNIT_COLOR_SCHEME_PARENT_PAGE" val="0_1"/>
  <p:tag name="KSO_WM_UNIT_DECOLORIZATION"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2446_1*i*2"/>
  <p:tag name="KSO_WM_TEMPLATE_CATEGORY" val="diagram"/>
  <p:tag name="KSO_WM_TEMPLATE_INDEX" val="20192446"/>
  <p:tag name="KSO_WM_UNIT_LAYERLEVEL" val="1"/>
  <p:tag name="KSO_WM_TAG_VERSION" val="1.0"/>
  <p:tag name="KSO_WM_BEAUTIFY_FLAG" val="#wm#"/>
  <p:tag name="KSO_WM_UNIT_ADJUSTLAYOUT_ID" val="19"/>
  <p:tag name="KSO_WM_UNIT_COLOR_SCHEME_SHAPE_ID" val="19"/>
  <p:tag name="KSO_WM_UNIT_COLOR_SCHEME_PARENT_PAGE" val="0_1"/>
  <p:tag name="KSO_WM_UNIT_DECOLORIZATION"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2446_1*i*3"/>
  <p:tag name="KSO_WM_TEMPLATE_CATEGORY" val="diagram"/>
  <p:tag name="KSO_WM_TEMPLATE_INDEX" val="20192446"/>
  <p:tag name="KSO_WM_UNIT_LAYERLEVEL" val="1"/>
  <p:tag name="KSO_WM_TAG_VERSION" val="1.0"/>
  <p:tag name="KSO_WM_BEAUTIFY_FLAG" val="#wm#"/>
  <p:tag name="KSO_WM_UNIT_ADJUSTLAYOUT_ID" val="20"/>
  <p:tag name="KSO_WM_UNIT_COLOR_SCHEME_SHAPE_ID" val="20"/>
  <p:tag name="KSO_WM_UNIT_COLOR_SCHEME_PARENT_PAGE" val="0_1"/>
  <p:tag name="KSO_WM_UNIT_DECOLORIZATION"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2446_1*i*4"/>
  <p:tag name="KSO_WM_TEMPLATE_CATEGORY" val="diagram"/>
  <p:tag name="KSO_WM_TEMPLATE_INDEX" val="20192446"/>
  <p:tag name="KSO_WM_UNIT_LAYERLEVEL" val="1"/>
  <p:tag name="KSO_WM_TAG_VERSION" val="1.0"/>
  <p:tag name="KSO_WM_BEAUTIFY_FLAG" val="#wm#"/>
  <p:tag name="KSO_WM_UNIT_ADJUSTLAYOUT_ID" val="21"/>
  <p:tag name="KSO_WM_UNIT_COLOR_SCHEME_SHAPE_ID" val="21"/>
  <p:tag name="KSO_WM_UNIT_COLOR_SCHEME_PARENT_PAGE" val="0_1"/>
  <p:tag name="KSO_WM_UNIT_DECOLORIZATION"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2446_1*i*5"/>
  <p:tag name="KSO_WM_TEMPLATE_CATEGORY" val="diagram"/>
  <p:tag name="KSO_WM_TEMPLATE_INDEX" val="20192446"/>
  <p:tag name="KSO_WM_UNIT_LAYERLEVEL" val="1"/>
  <p:tag name="KSO_WM_TAG_VERSION" val="1.0"/>
  <p:tag name="KSO_WM_BEAUTIFY_FLAG" val="#wm#"/>
  <p:tag name="KSO_WM_UNIT_ADJUSTLAYOUT_ID" val="22"/>
  <p:tag name="KSO_WM_UNIT_COLOR_SCHEME_SHAPE_ID" val="22"/>
  <p:tag name="KSO_WM_UNIT_COLOR_SCHEME_PARENT_PAGE" val="0_1"/>
  <p:tag name="KSO_WM_UNIT_DECOLORIZATION"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2446_1*i*6"/>
  <p:tag name="KSO_WM_TEMPLATE_CATEGORY" val="diagram"/>
  <p:tag name="KSO_WM_TEMPLATE_INDEX" val="20192446"/>
  <p:tag name="KSO_WM_UNIT_LAYERLEVEL" val="1"/>
  <p:tag name="KSO_WM_TAG_VERSION" val="1.0"/>
  <p:tag name="KSO_WM_BEAUTIFY_FLAG" val="#wm#"/>
  <p:tag name="KSO_WM_UNIT_ADJUSTLAYOUT_ID" val="23"/>
  <p:tag name="KSO_WM_UNIT_COLOR_SCHEME_SHAPE_ID" val="23"/>
  <p:tag name="KSO_WM_UNIT_COLOR_SCHEME_PARENT_PAGE" val="0_1"/>
  <p:tag name="KSO_WM_UNIT_DECOLORIZATION"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2446_1*i*7"/>
  <p:tag name="KSO_WM_TEMPLATE_CATEGORY" val="diagram"/>
  <p:tag name="KSO_WM_TEMPLATE_INDEX" val="20192446"/>
  <p:tag name="KSO_WM_UNIT_LAYERLEVEL" val="1"/>
  <p:tag name="KSO_WM_TAG_VERSION" val="1.0"/>
  <p:tag name="KSO_WM_BEAUTIFY_FLAG" val="#wm#"/>
  <p:tag name="KSO_WM_UNIT_ADJUSTLAYOUT_ID" val="24"/>
  <p:tag name="KSO_WM_UNIT_COLOR_SCHEME_SHAPE_ID" val="24"/>
  <p:tag name="KSO_WM_UNIT_COLOR_SCHEME_PARENT_PAGE" val="0_1"/>
  <p:tag name="KSO_WM_UNIT_DECOLORIZATION"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2446_1*i*8"/>
  <p:tag name="KSO_WM_TEMPLATE_CATEGORY" val="diagram"/>
  <p:tag name="KSO_WM_TEMPLATE_INDEX" val="20192446"/>
  <p:tag name="KSO_WM_UNIT_LAYERLEVEL" val="1"/>
  <p:tag name="KSO_WM_TAG_VERSION" val="1.0"/>
  <p:tag name="KSO_WM_BEAUTIFY_FLAG" val="#wm#"/>
  <p:tag name="KSO_WM_UNIT_ADJUSTLAYOUT_ID" val="25"/>
  <p:tag name="KSO_WM_UNIT_COLOR_SCHEME_SHAPE_ID" val="25"/>
  <p:tag name="KSO_WM_UNIT_COLOR_SCHEME_PARENT_PAGE" val="0_1"/>
  <p:tag name="KSO_WM_UNIT_DECOLORIZATION"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2446_1*i*9"/>
  <p:tag name="KSO_WM_TEMPLATE_CATEGORY" val="diagram"/>
  <p:tag name="KSO_WM_TEMPLATE_INDEX" val="20192446"/>
  <p:tag name="KSO_WM_UNIT_LAYERLEVEL" val="1"/>
  <p:tag name="KSO_WM_TAG_VERSION" val="1.0"/>
  <p:tag name="KSO_WM_BEAUTIFY_FLAG" val="#wm#"/>
  <p:tag name="KSO_WM_UNIT_ADJUSTLAYOUT_ID" val="26"/>
  <p:tag name="KSO_WM_UNIT_COLOR_SCHEME_SHAPE_ID" val="26"/>
  <p:tag name="KSO_WM_UNIT_COLOR_SCHEME_PARENT_PAGE" val="0_1"/>
  <p:tag name="KSO_WM_UNIT_DECOLORIZATION"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2446_1*i*10"/>
  <p:tag name="KSO_WM_TEMPLATE_CATEGORY" val="diagram"/>
  <p:tag name="KSO_WM_TEMPLATE_INDEX" val="20192446"/>
  <p:tag name="KSO_WM_UNIT_LAYERLEVEL" val="1"/>
  <p:tag name="KSO_WM_TAG_VERSION" val="1.0"/>
  <p:tag name="KSO_WM_BEAUTIFY_FLAG" val="#wm#"/>
  <p:tag name="KSO_WM_UNIT_ADJUSTLAYOUT_ID" val="27"/>
  <p:tag name="KSO_WM_UNIT_COLOR_SCHEME_SHAPE_ID" val="27"/>
  <p:tag name="KSO_WM_UNIT_COLOR_SCHEME_PARENT_PAGE" val="0_1"/>
  <p:tag name="KSO_WM_UNIT_DECOLORIZATION" val="1"/>
</p:tagLst>
</file>

<file path=ppt/tags/tag1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339_6*a*1"/>
  <p:tag name="KSO_WM_TEMPLATE_CATEGORY" val="diagram"/>
  <p:tag name="KSO_WM_TEMPLATE_INDEX" val="339"/>
  <p:tag name="KSO_WM_UNIT_LAYERLEVEL" val="1"/>
  <p:tag name="KSO_WM_TAG_VERSION" val="1.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192446_1*i*11"/>
  <p:tag name="KSO_WM_TEMPLATE_CATEGORY" val="diagram"/>
  <p:tag name="KSO_WM_TEMPLATE_INDEX" val="20192446"/>
  <p:tag name="KSO_WM_UNIT_LAYERLEVEL" val="1"/>
  <p:tag name="KSO_WM_TAG_VERSION" val="1.0"/>
  <p:tag name="KSO_WM_BEAUTIFY_FLAG" val="#wm#"/>
  <p:tag name="KSO_WM_UNIT_ADJUSTLAYOUT_ID" val="28"/>
  <p:tag name="KSO_WM_UNIT_COLOR_SCHEME_SHAPE_ID" val="28"/>
  <p:tag name="KSO_WM_UNIT_COLOR_SCHEME_PARENT_PAGE" val="0_1"/>
  <p:tag name="KSO_WM_UNIT_DECOLORIZATION"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192446_1*i*12"/>
  <p:tag name="KSO_WM_TEMPLATE_CATEGORY" val="diagram"/>
  <p:tag name="KSO_WM_TEMPLATE_INDEX" val="20192446"/>
  <p:tag name="KSO_WM_UNIT_LAYERLEVEL" val="1"/>
  <p:tag name="KSO_WM_TAG_VERSION" val="1.0"/>
  <p:tag name="KSO_WM_BEAUTIFY_FLAG" val="#wm#"/>
  <p:tag name="KSO_WM_UNIT_ADJUSTLAYOUT_ID" val="29"/>
  <p:tag name="KSO_WM_UNIT_COLOR_SCHEME_SHAPE_ID" val="29"/>
  <p:tag name="KSO_WM_UNIT_COLOR_SCHEME_PARENT_PAGE" val="0_1"/>
  <p:tag name="KSO_WM_UNIT_DECOLORIZATION"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192446_1*i*13"/>
  <p:tag name="KSO_WM_TEMPLATE_CATEGORY" val="diagram"/>
  <p:tag name="KSO_WM_TEMPLATE_INDEX" val="20192446"/>
  <p:tag name="KSO_WM_UNIT_LAYERLEVEL" val="1"/>
  <p:tag name="KSO_WM_TAG_VERSION" val="1.0"/>
  <p:tag name="KSO_WM_BEAUTIFY_FLAG" val="#wm#"/>
  <p:tag name="KSO_WM_UNIT_ADJUSTLAYOUT_ID" val="30"/>
  <p:tag name="KSO_WM_UNIT_COLOR_SCHEME_SHAPE_ID" val="30"/>
  <p:tag name="KSO_WM_UNIT_COLOR_SCHEME_PARENT_PAGE" val="0_1"/>
  <p:tag name="KSO_WM_UNIT_DECOLORIZATION"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192446_1*i*14"/>
  <p:tag name="KSO_WM_TEMPLATE_CATEGORY" val="diagram"/>
  <p:tag name="KSO_WM_TEMPLATE_INDEX" val="20192446"/>
  <p:tag name="KSO_WM_UNIT_LAYERLEVEL" val="1"/>
  <p:tag name="KSO_WM_TAG_VERSION" val="1.0"/>
  <p:tag name="KSO_WM_BEAUTIFY_FLAG" val="#wm#"/>
  <p:tag name="KSO_WM_UNIT_ADJUSTLAYOUT_ID" val="31"/>
  <p:tag name="KSO_WM_UNIT_COLOR_SCHEME_SHAPE_ID" val="31"/>
  <p:tag name="KSO_WM_UNIT_COLOR_SCHEME_PARENT_PAGE" val="0_1"/>
  <p:tag name="KSO_WM_UNIT_DECOLORIZATION"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192446_1*i*15"/>
  <p:tag name="KSO_WM_TEMPLATE_CATEGORY" val="diagram"/>
  <p:tag name="KSO_WM_TEMPLATE_INDEX" val="20192446"/>
  <p:tag name="KSO_WM_UNIT_LAYERLEVEL" val="1"/>
  <p:tag name="KSO_WM_TAG_VERSION" val="1.0"/>
  <p:tag name="KSO_WM_BEAUTIFY_FLAG" val="#wm#"/>
  <p:tag name="KSO_WM_UNIT_ADJUSTLAYOUT_ID" val="32"/>
  <p:tag name="KSO_WM_UNIT_COLOR_SCHEME_SHAPE_ID" val="32"/>
  <p:tag name="KSO_WM_UNIT_COLOR_SCHEME_PARENT_PAGE" val="0_1"/>
  <p:tag name="KSO_WM_UNIT_DECOLORIZATION"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192446_1*i*16"/>
  <p:tag name="KSO_WM_TEMPLATE_CATEGORY" val="diagram"/>
  <p:tag name="KSO_WM_TEMPLATE_INDEX" val="20192446"/>
  <p:tag name="KSO_WM_UNIT_LAYERLEVEL" val="1"/>
  <p:tag name="KSO_WM_TAG_VERSION" val="1.0"/>
  <p:tag name="KSO_WM_BEAUTIFY_FLAG" val="#wm#"/>
  <p:tag name="KSO_WM_UNIT_ADJUSTLAYOUT_ID" val="33"/>
  <p:tag name="KSO_WM_UNIT_COLOR_SCHEME_SHAPE_ID" val="33"/>
  <p:tag name="KSO_WM_UNIT_COLOR_SCHEME_PARENT_PAGE" val="0_1"/>
  <p:tag name="KSO_WM_UNIT_DECOLORIZATION" val="1"/>
</p:tagLst>
</file>

<file path=ppt/tags/tag136.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为了最终呈现发布的良好效果，请言简意赅的阐述观点，并根据需要酌情增减文字。&#10;您的正文已经字字珠玑，但信息却千丝万缕，需要用更多的文字来表述；但请您尽可能提炼思想的精髓，恰如其分的表达观点，往往事半功倍。&#10;为了能让您有更直观的字数感受，并进一步方便使用，我们为您标注了最适合的位置。您输入的文字到这里时，就是最佳视觉效果。"/>
  <p:tag name="KSO_WM_UNIT_TEXT_PART_ID" val="3-c"/>
  <p:tag name="KSO_WM_UNIT_TEXT_PART_SIZE" val="169.76*644.5"/>
  <p:tag name="KSO_WM_UNIT_VALUE" val="273"/>
  <p:tag name="KSO_WM_UNIT_HIGHLIGHT" val="0"/>
  <p:tag name="KSO_WM_UNIT_COMPATIBLE" val="0"/>
  <p:tag name="KSO_WM_UNIT_DIAGRAM_ISNUMVISUAL" val="0"/>
  <p:tag name="KSO_WM_UNIT_DIAGRAM_ISREFERUNIT" val="0"/>
  <p:tag name="KSO_WM_UNIT_TYPE" val="h_f"/>
  <p:tag name="KSO_WM_UNIT_INDEX" val="2_1"/>
  <p:tag name="KSO_WM_UNIT_ID" val="diagram20192446_1*h_f*2_1"/>
  <p:tag name="KSO_WM_TEMPLATE_CATEGORY" val="diagram"/>
  <p:tag name="KSO_WM_TEMPLATE_INDEX" val="20192446"/>
  <p:tag name="KSO_WM_UNIT_LAYERLEVEL" val="1_1"/>
  <p:tag name="KSO_WM_TAG_VERSION" val="1.0"/>
  <p:tag name="KSO_WM_BEAUTIFY_FLAG" val="#wm#"/>
  <p:tag name="KSO_WM_UNIT_ADJUSTLAYOUT_ID" val="35"/>
  <p:tag name="KSO_WM_UNIT_COLOR_SCHEME_SHAPE_ID" val="35"/>
  <p:tag name="KSO_WM_UNIT_COLOR_SCHEME_PARENT_PAGE" val="0_1"/>
  <p:tag name="KSO_WM_UNIT_TEXT_PART_ID_V2" val="d-3-1"/>
</p:tagLst>
</file>

<file path=ppt/tags/tag137.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请尽量言简意赅的阐述观点。"/>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TYPE" val="h_f"/>
  <p:tag name="KSO_WM_UNIT_INDEX" val="1_1"/>
  <p:tag name="KSO_WM_UNIT_ID" val="diagram20192446_1*h_f*1_1"/>
  <p:tag name="KSO_WM_TEMPLATE_CATEGORY" val="diagram"/>
  <p:tag name="KSO_WM_TEMPLATE_INDEX" val="20192446"/>
  <p:tag name="KSO_WM_UNIT_LAYERLEVEL" val="1_1"/>
  <p:tag name="KSO_WM_TAG_VERSION" val="1.0"/>
  <p:tag name="KSO_WM_BEAUTIFY_FLAG" val="#wm#"/>
  <p:tag name="KSO_WM_UNIT_ADJUSTLAYOUT_ID" val="5"/>
  <p:tag name="KSO_WM_UNIT_COLOR_SCHEME_SHAPE_ID" val="5"/>
  <p:tag name="KSO_WM_UNIT_COLOR_SCHEME_PARENT_PAGE" val="0_1"/>
  <p:tag name="KSO_WM_UNIT_TEXT_PART_ID_V2" val="d-1-1"/>
</p:tagLst>
</file>

<file path=ppt/tags/tag138.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diagram20198061_1*y*1"/>
  <p:tag name="KSO_WM_TEMPLATE_CATEGORY" val="diagram"/>
  <p:tag name="KSO_WM_TEMPLATE_INDEX" val="20198061"/>
  <p:tag name="KSO_WM_UNIT_LAYERLEVEL" val="1"/>
  <p:tag name="KSO_WM_TAG_VERSION" val="1.0"/>
  <p:tag name="KSO_WM_BEAUTIFY_FLAG" val="#wm#"/>
  <p:tag name="KSO_WM_UNIT_TYPE" val="y"/>
  <p:tag name="KSO_WM_UNIT_INDEX" val="1"/>
  <p:tag name="KSO_WM_UNIT_ADJUSTLAYOUT_ID" val="9"/>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061_1*i*1"/>
  <p:tag name="KSO_WM_TEMPLATE_CATEGORY" val="diagram"/>
  <p:tag name="KSO_WM_TEMPLATE_INDEX" val="20198061"/>
  <p:tag name="KSO_WM_UNIT_LAYERLEVEL" val="1"/>
  <p:tag name="KSO_WM_TAG_VERSION" val="1.0"/>
  <p:tag name="KSO_WM_BEAUTIFY_FLAG" val="#wm#"/>
  <p:tag name="KSO_WM_UNIT_TYPE" val="i"/>
  <p:tag name="KSO_WM_UNIT_INDEX" val="1"/>
  <p:tag name="KSO_WM_UNIT_ADJUSTLAYOUT_ID" val="2"/>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39_6*l_h_i*1_1_1"/>
  <p:tag name="KSO_WM_TEMPLATE_CATEGORY" val="diagram"/>
  <p:tag name="KSO_WM_TEMPLATE_INDEX" val="33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061_1*d*1"/>
  <p:tag name="KSO_WM_TEMPLATE_CATEGORY" val="diagram"/>
  <p:tag name="KSO_WM_TEMPLATE_INDEX" val="20198061"/>
  <p:tag name="KSO_WM_UNIT_LAYERLEVEL" val="1"/>
  <p:tag name="KSO_WM_TAG_VERSION" val="1.0"/>
  <p:tag name="KSO_WM_BEAUTIFY_FLAG" val="#wm#"/>
  <p:tag name="KSO_WM_UNIT_VALUE" val="557*990"/>
  <p:tag name="KSO_WM_UNIT_TYPE" val="d"/>
  <p:tag name="KSO_WM_UNIT_INDEX" val="1"/>
  <p:tag name="KSO_WM_UNIT_ADJUSTLAYOUT_ID" val="3"/>
  <p:tag name="KSO_WM_UNIT_PICTURE_CLIP_FLAG" val="1"/>
</p:tagLst>
</file>

<file path=ppt/tags/tag141.xml><?xml version="1.0" encoding="utf-8"?>
<p:tagLst xmlns:a="http://schemas.openxmlformats.org/drawingml/2006/main" xmlns:r="http://schemas.openxmlformats.org/officeDocument/2006/relationships" xmlns:p="http://schemas.openxmlformats.org/presentationml/2006/main">
  <p:tag name="KSO_WM_UNIT_TEXT_PART_ID_V2" val="c-1-1"/>
  <p:tag name="KSO_WM_UNIT_HIGHLIGHT" val="0"/>
  <p:tag name="KSO_WM_UNIT_COMPATIBLE" val="0"/>
  <p:tag name="KSO_WM_UNIT_DIAGRAM_ISNUMVISUAL" val="0"/>
  <p:tag name="KSO_WM_UNIT_DIAGRAM_ISREFERUNIT" val="0"/>
  <p:tag name="KSO_WM_UNIT_ID" val="diagram20198061_1*h_a*1_1"/>
  <p:tag name="KSO_WM_TEMPLATE_CATEGORY" val="diagram"/>
  <p:tag name="KSO_WM_TEMPLATE_INDEX" val="20198061"/>
  <p:tag name="KSO_WM_UNIT_LAYERLEVEL" val="1_1"/>
  <p:tag name="KSO_WM_TAG_VERSION" val="1.0"/>
  <p:tag name="KSO_WM_BEAUTIFY_FLAG" val="#wm#"/>
  <p:tag name="KSO_WM_UNIT_ISCONTENTSTITLE" val="0"/>
  <p:tag name="KSO_WM_UNIT_NOCLEAR" val="0"/>
  <p:tag name="KSO_WM_UNIT_VALUE" val="11"/>
  <p:tag name="KSO_WM_UNIT_TYPE" val="h_a"/>
  <p:tag name="KSO_WM_UNIT_INDEX" val="1_1"/>
  <p:tag name="KSO_WM_UNIT_PRESET_TEXT" val="单击此处添加小标题"/>
  <p:tag name="KSO_WM_UNIT_ADJUSTLAYOUT_ID" val="4"/>
</p:tagLst>
</file>

<file path=ppt/tags/tag142.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061_1*h_f*1_1"/>
  <p:tag name="KSO_WM_TEMPLATE_CATEGORY" val="diagram"/>
  <p:tag name="KSO_WM_TEMPLATE_INDEX" val="20198061"/>
  <p:tag name="KSO_WM_UNIT_LAYERLEVEL" val="1_1"/>
  <p:tag name="KSO_WM_TAG_VERSION" val="1.0"/>
  <p:tag name="KSO_WM_BEAUTIFY_FLAG" val="#wm#"/>
  <p:tag name="KSO_WM_UNIT_NOCLEAR" val="0"/>
  <p:tag name="KSO_WM_UNIT_VALUE" val="408"/>
  <p:tag name="KSO_WM_UNIT_TYPE" val="h_f"/>
  <p:tag name="KSO_WM_UNIT_INDEX" val="1_1"/>
  <p:tag name="KSO_WM_UNIT_PRESET_TEXT" val="点击此处添加正文，文字是您思想的提炼，为了演示发布的良好效果，请言简意赅的阐述您的观点。&#10;您的正文已经经简明扼要，字字珠玑，但信息却千丝万缕、错综复杂，需要用更多的文字来表述；但请您尽可能提炼思想的精髓，否则容易造成观者的阅读压力，适得其反。&#10;正如我们都希望改变世界，希望给别人带去光明，但更多时候我们只需要播下一颗种子，自然有微风吹拂，雨露滋养。&#10;恰如其分的表达观点，往往事半功倍。当您的正文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ADJUSTLAYOUT_ID" val="7"/>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60"/>
  <p:tag name="KSO_WM_UNIT_TYPE" val="d"/>
  <p:tag name="KSO_WM_UNIT_INDEX" val="1"/>
  <p:tag name="KSO_WM_UNIT_CLEAR" val="0"/>
  <p:tag name="KSO_WM_UNIT_LAYERLEVEL" val="1"/>
  <p:tag name="KSO_WM_UNIT_VALUE" val="709*1094"/>
  <p:tag name="KSO_WM_UNIT_HIGHLIGHT" val="0"/>
  <p:tag name="KSO_WM_UNIT_COMPATIBLE" val="0"/>
  <p:tag name="KSO_WM_UNIT_ID" val="diagram169460_1*d*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60"/>
  <p:tag name="KSO_WM_UNIT_TYPE" val="d"/>
  <p:tag name="KSO_WM_UNIT_INDEX" val="2"/>
  <p:tag name="KSO_WM_UNIT_CLEAR" val="0"/>
  <p:tag name="KSO_WM_UNIT_LAYERLEVEL" val="1"/>
  <p:tag name="KSO_WM_UNIT_VALUE" val="709*1062"/>
  <p:tag name="KSO_WM_UNIT_HIGHLIGHT" val="0"/>
  <p:tag name="KSO_WM_UNIT_COMPATIBLE" val="0"/>
  <p:tag name="KSO_WM_UNIT_ID" val="diagram169460_1*d*2"/>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460_1*i*6"/>
  <p:tag name="KSO_WM_TEMPLATE_CATEGORY" val="diagram"/>
  <p:tag name="KSO_WM_TEMPLATE_INDEX" val="9460"/>
  <p:tag name="KSO_WM_UNIT_INDEX" val="6"/>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460_1*i*7"/>
  <p:tag name="KSO_WM_TEMPLATE_CATEGORY" val="diagram"/>
  <p:tag name="KSO_WM_TEMPLATE_INDEX" val="9460"/>
  <p:tag name="KSO_WM_UNIT_INDEX" val="7"/>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460_1*i*8"/>
  <p:tag name="KSO_WM_TEMPLATE_CATEGORY" val="diagram"/>
  <p:tag name="KSO_WM_TEMPLATE_INDEX" val="9460"/>
  <p:tag name="KSO_WM_UNIT_INDEX" val="8"/>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60"/>
  <p:tag name="KSO_WM_UNIT_TYPE" val="f"/>
  <p:tag name="KSO_WM_UNIT_INDEX" val="1"/>
  <p:tag name="KSO_WM_UNIT_CLEAR" val="1"/>
  <p:tag name="KSO_WM_UNIT_LAYERLEVEL" val="1"/>
  <p:tag name="KSO_WM_UNIT_VALUE" val="170"/>
  <p:tag name="KSO_WM_UNIT_HIGHLIGHT" val="0"/>
  <p:tag name="KSO_WM_UNIT_COMPATIBLE" val="0"/>
  <p:tag name="KSO_WM_UNIT_ID" val="diagram169460_1*f*1"/>
  <p:tag name="KSO_WM_UNIT_PRESET_TEXT_INDEX" val="6"/>
  <p:tag name="KSO_WM_UNIT_PRESET_TEXT_LEN" val="50"/>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60"/>
  <p:tag name="KSO_WM_UNIT_TYPE" val="a"/>
  <p:tag name="KSO_WM_UNIT_INDEX" val="1"/>
  <p:tag name="KSO_WM_UNIT_CLEAR" val="1"/>
  <p:tag name="KSO_WM_UNIT_LAYERLEVEL" val="1"/>
  <p:tag name="KSO_WM_UNIT_VALUE" val="26"/>
  <p:tag name="KSO_WM_UNIT_ISCONTENTSTITLE" val="0"/>
  <p:tag name="KSO_WM_UNIT_HIGHLIGHT" val="0"/>
  <p:tag name="KSO_WM_UNIT_COMPATIBLE" val="0"/>
  <p:tag name="KSO_WM_UNIT_ID" val="diagram169460_1*a*1"/>
  <p:tag name="KSO_WM_UNIT_PRESET_TEXT_INDEX" val="0"/>
  <p:tag name="KSO_WM_UNIT_PRESET_TEXT_LEN" val="9"/>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339_6*l_h_i*1_1_1"/>
  <p:tag name="KSO_WM_TEMPLATE_CATEGORY" val="diagram"/>
  <p:tag name="KSO_WM_TEMPLATE_INDEX" val="339"/>
  <p:tag name="KSO_WM_UNIT_LAYERLEVEL" val="1_1_1"/>
  <p:tag name="KSO_WM_TAG_VERSION" val="1.0"/>
  <p:tag name="KSO_WM_BEAUTIFY_FLAG" val="#wm#"/>
  <p:tag name="KSO_WM_UNIT_LINE_FORE_SCHEMECOLOR_INDEX" val="5"/>
  <p:tag name="KSO_WM_UNIT_LINE_FILL_TYPE" val="2"/>
  <p:tag name="KSO_WM_UNIT_TEXT_FILL_FORE_SCHEMECOLOR_INDEX" val="5"/>
  <p:tag name="KSO_WM_UNIT_TEXT_FILL_TYPE" val="1"/>
  <p:tag name="KSO_WM_UNIT_USESOURCEFORMAT_APPLY"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 name="KSO_WM_UNIT_ADJUSTLAYOUT_ID" val="17"/>
</p:tagLst>
</file>

<file path=ppt/tags/tag151.xml><?xml version="1.0" encoding="utf-8"?>
<p:tagLst xmlns:a="http://schemas.openxmlformats.org/drawingml/2006/main" xmlns:r="http://schemas.openxmlformats.org/officeDocument/2006/relationships" xmlns:p="http://schemas.openxmlformats.org/presentationml/2006/main">
  <p:tag name="KSO_WM_UNIT_TEXT_PART_ID_V2" val="d-1-1"/>
  <p:tag name="KSO_WM_UNIT_HIGHLIGHT" val="0"/>
  <p:tag name="KSO_WM_UNIT_COMPATIBLE" val="0"/>
  <p:tag name="KSO_WM_UNIT_DIAGRAM_ISNUMVISUAL" val="0"/>
  <p:tag name="KSO_WM_UNIT_DIAGRAM_ISREFERUNIT" val="0"/>
  <p:tag name="KSO_WM_UNIT_ID" val="diagram20198598_1*h_f*1_1"/>
  <p:tag name="KSO_WM_TEMPLATE_CATEGORY" val="diagram"/>
  <p:tag name="KSO_WM_TEMPLATE_INDEX" val="20198598"/>
  <p:tag name="KSO_WM_UNIT_LAYERLEVEL" val="1_1"/>
  <p:tag name="KSO_WM_TAG_VERSION" val="1.0"/>
  <p:tag name="KSO_WM_BEAUTIFY_FLAG" val="#wm#"/>
  <p:tag name="KSO_WM_UNIT_NOCLEAR" val="0"/>
  <p:tag name="KSO_WM_UNIT_VALUE" val="39"/>
  <p:tag name="KSO_WM_UNIT_TYPE" val="h_f"/>
  <p:tag name="KSO_WM_UNIT_INDEX" val="1_1"/>
  <p:tag name="KSO_WM_UNIT_PRESET_TEXT" val="点击此处添加正文，文字是您思想的提炼，请言简意赅的阐述观点。"/>
  <p:tag name="KSO_WM_UNIT_ADJUSTLAYOUT_ID" val="19"/>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d*1"/>
  <p:tag name="KSO_WM_TEMPLATE_CATEGORY" val="diagram"/>
  <p:tag name="KSO_WM_TEMPLATE_INDEX" val="20198598"/>
  <p:tag name="KSO_WM_UNIT_LAYERLEVEL" val="1"/>
  <p:tag name="KSO_WM_TAG_VERSION" val="1.0"/>
  <p:tag name="KSO_WM_BEAUTIFY_FLAG" val="#wm#"/>
  <p:tag name="KSO_WM_UNIT_VALUE" val="1163*1551"/>
  <p:tag name="KSO_WM_UNIT_TYPE" val="d"/>
  <p:tag name="KSO_WM_UNIT_INDEX" val="1"/>
  <p:tag name="KSO_WM_UNIT_ADJUSTLAYOUT_ID" val="20"/>
  <p:tag name="KSO_WM_UNIT_PICTURE_CLIP_FLAG" val="1"/>
</p:tagLst>
</file>

<file path=ppt/tags/tag153.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 name="KSO_WM_UNIT_ADJUSTLAYOUT_ID" val="4"/>
</p:tagLst>
</file>

<file path=ppt/tags/tag154.xml><?xml version="1.0" encoding="utf-8"?>
<p:tagLst xmlns:a="http://schemas.openxmlformats.org/drawingml/2006/main" xmlns:r="http://schemas.openxmlformats.org/officeDocument/2006/relationships" xmlns:p="http://schemas.openxmlformats.org/presentationml/2006/main">
  <p:tag name="KSO_WM_SLIDE_ID" val="diagram20198598_1"/>
  <p:tag name="KSO_WM_TEMPLATE_SUBCATEGORY" val="8"/>
  <p:tag name="KSO_WM_SLIDE_ITEM_CNT" val="0"/>
  <p:tag name="KSO_WM_SLIDE_INDEX" val="1"/>
  <p:tag name="KSO_WM_TAG_VERSION" val="1.0"/>
  <p:tag name="KSO_WM_BEAUTIFY_FLAG" val="#wm#"/>
  <p:tag name="KSO_WM_TEMPLATE_CATEGORY" val="diagram"/>
  <p:tag name="KSO_WM_TEMPLATE_INDEX" val="20198598"/>
  <p:tag name="KSO_WM_SLIDE_TYPE" val="text"/>
  <p:tag name="KSO_WM_SLIDE_SUBTYPE" val="picTxt"/>
  <p:tag name="KSO_WM_SLIDE_SIZE" val="276.838*95.065"/>
  <p:tag name="KSO_WM_SLIDE_POSITION" val="575.162*345.663"/>
  <p:tag name="KSO_WM_SLIDE_LAYOUT" val="a_d_h"/>
  <p:tag name="KSO_WM_SLIDE_LAYOUT_CNT" val="1_1_1"/>
  <p:tag name="KSO_WM_SLIDE_CONSTRAINT" val="%7b%22slideConstraint%22%3a%7b%22seriesAreas%22%3a%5b%5d%2c%22singleAreas%22%3a%5b%7b%22shapes%22%3a%5b20%5d%2c%22serialConstraintIndex%22%3a-1%2c%22areatextmark%22%3a0%2c%22pictureprocessmark%22%3a0%7d%5d%7d%7d"/>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Lst>
</file>

<file path=ppt/tags/tag156.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3088_1*i*1"/>
  <p:tag name="KSO_WM_TEMPLATE_CATEGORY" val="diagram"/>
  <p:tag name="KSO_WM_TEMPLATE_INDEX" val="20193088"/>
  <p:tag name="KSO_WM_UNIT_LAYERLEVEL" val="1"/>
  <p:tag name="KSO_WM_TAG_VERSION" val="1.0"/>
  <p:tag name="KSO_WM_BEAUTIFY_FLAG" val="#wm#"/>
  <p:tag name="KSO_WM_UNIT_COLOR_SCHEME_SHAPE_ID" val="4"/>
  <p:tag name="KSO_WM_UNIT_COLOR_SCHEME_PARENT_PAGE" val="0_1"/>
  <p:tag name="KSO_WM_UNIT_ADJUSTLAYOUT_ID" val="4"/>
</p:tagLst>
</file>

<file path=ppt/tags/tag158.xml><?xml version="1.0" encoding="utf-8"?>
<p:tagLst xmlns:a="http://schemas.openxmlformats.org/drawingml/2006/main" xmlns:r="http://schemas.openxmlformats.org/officeDocument/2006/relationships" xmlns:p="http://schemas.openxmlformats.org/presentationml/2006/main">
  <p:tag name="KSO_WM_UNIT_VALUE" val="834*1112"/>
  <p:tag name="KSO_WM_UNIT_HIGHLIGHT" val="0"/>
  <p:tag name="KSO_WM_UNIT_COMPATIBLE" val="0"/>
  <p:tag name="KSO_WM_UNIT_DIAGRAM_ISNUMVISUAL" val="0"/>
  <p:tag name="KSO_WM_UNIT_DIAGRAM_ISREFERUNIT" val="0"/>
  <p:tag name="KSO_WM_UNIT_TYPE" val="d"/>
  <p:tag name="KSO_WM_UNIT_INDEX" val="1"/>
  <p:tag name="KSO_WM_UNIT_ID" val="diagram20193088_1*d*1"/>
  <p:tag name="KSO_WM_TEMPLATE_CATEGORY" val="diagram"/>
  <p:tag name="KSO_WM_TEMPLATE_INDEX" val="20193088"/>
  <p:tag name="KSO_WM_UNIT_LAYERLEVEL" val="1"/>
  <p:tag name="KSO_WM_TAG_VERSION" val="1.0"/>
  <p:tag name="KSO_WM_BEAUTIFY_FLAG" val="#wm#"/>
  <p:tag name="KSO_WM_UNIT_COLOR_SCHEME_SHAPE_ID" val="7"/>
  <p:tag name="KSO_WM_UNIT_COLOR_SCHEME_PARENT_PAGE" val="0_1"/>
  <p:tag name="KSO_WM_UNIT_ADJUSTLAYOUT_ID" val="7"/>
  <p:tag name="KSO_WM_UNIT_PICTURE_CLIP_FLAG" val="1"/>
</p:tagLst>
</file>

<file path=ppt/tags/tag159.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为了最终呈现发布的良好效果，请言简意赅的阐述观点，并根据需要酌情增减文字。"/>
  <p:tag name="KSO_WM_UNIT_TEXT_PART_ID" val="2-b"/>
  <p:tag name="KSO_WM_UNIT_TEXT_PART_SIZE" val="84.88*434.5"/>
  <p:tag name="KSO_WM_UNIT_VALUE" val="78"/>
  <p:tag name="KSO_WM_UNIT_HIGHLIGHT" val="0"/>
  <p:tag name="KSO_WM_UNIT_COMPATIBLE" val="0"/>
  <p:tag name="KSO_WM_UNIT_DIAGRAM_ISNUMVISUAL" val="0"/>
  <p:tag name="KSO_WM_UNIT_DIAGRAM_ISREFERUNIT" val="0"/>
  <p:tag name="KSO_WM_UNIT_TYPE" val="f"/>
  <p:tag name="KSO_WM_UNIT_INDEX" val="1"/>
  <p:tag name="KSO_WM_UNIT_ID" val="diagram20193088_1*f*1"/>
  <p:tag name="KSO_WM_TEMPLATE_CATEGORY" val="diagram"/>
  <p:tag name="KSO_WM_TEMPLATE_INDEX" val="20193088"/>
  <p:tag name="KSO_WM_UNIT_LAYERLEVEL" val="1"/>
  <p:tag name="KSO_WM_TAG_VERSION" val="1.0"/>
  <p:tag name="KSO_WM_BEAUTIFY_FLAG" val="#wm#"/>
  <p:tag name="KSO_WM_UNIT_COLOR_SCHEME_SHAPE_ID" val="15"/>
  <p:tag name="KSO_WM_UNIT_COLOR_SCHEME_PARENT_PAGE" val="0_1"/>
  <p:tag name="KSO_WM_UNIT_ADJUSTLAYOUT_ID" val="15"/>
  <p:tag name="KSO_WM_UNIT_TEXT_PART_ID_V2" val="d-2-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39_6*l_h_i*1_3_1"/>
  <p:tag name="KSO_WM_TEMPLATE_CATEGORY" val="diagram"/>
  <p:tag name="KSO_WM_TEMPLATE_INDEX" val="33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1"/>
</p:tagLst>
</file>

<file path=ppt/tags/tag160.xml><?xml version="1.0" encoding="utf-8"?>
<p:tagLst xmlns:a="http://schemas.openxmlformats.org/drawingml/2006/main" xmlns:r="http://schemas.openxmlformats.org/officeDocument/2006/relationships" xmlns:p="http://schemas.openxmlformats.org/presentationml/2006/main">
  <p:tag name="KSO_WM_SLIDE_ID" val="diagram20198598_1"/>
  <p:tag name="KSO_WM_TEMPLATE_SUBCATEGORY" val="8"/>
  <p:tag name="KSO_WM_SLIDE_ITEM_CNT" val="0"/>
  <p:tag name="KSO_WM_SLIDE_INDEX" val="1"/>
  <p:tag name="KSO_WM_TAG_VERSION" val="1.0"/>
  <p:tag name="KSO_WM_BEAUTIFY_FLAG" val="#wm#"/>
  <p:tag name="KSO_WM_TEMPLATE_CATEGORY" val="diagram"/>
  <p:tag name="KSO_WM_TEMPLATE_INDEX" val="20198598"/>
  <p:tag name="KSO_WM_SLIDE_TYPE" val="text"/>
  <p:tag name="KSO_WM_SLIDE_SUBTYPE" val="picTxt"/>
  <p:tag name="KSO_WM_SLIDE_SIZE" val="276.838*95.065"/>
  <p:tag name="KSO_WM_SLIDE_POSITION" val="575.162*345.663"/>
  <p:tag name="KSO_WM_SLIDE_LAYOUT" val="a_d_h"/>
  <p:tag name="KSO_WM_SLIDE_LAYOUT_CNT" val="1_1_1"/>
  <p:tag name="KSO_WM_SLIDE_CONSTRAINT" val="%7b%22slideConstraint%22%3a%7b%22seriesAreas%22%3a%5b%5d%2c%22singleAreas%22%3a%5b%7b%22shapes%22%3a%5b20%5d%2c%22serialConstraintIndex%22%3a-1%2c%22areatextmark%22%3a0%2c%22pictureprocessmark%22%3a0%7d%5d%7d%7d"/>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Lst>
</file>

<file path=ppt/tags/tag162.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3970_1*i*1"/>
  <p:tag name="KSO_WM_TEMPLATE_CATEGORY" val="diagram"/>
  <p:tag name="KSO_WM_TEMPLATE_INDEX" val="20193970"/>
  <p:tag name="KSO_WM_UNIT_LAYERLEVEL" val="1"/>
  <p:tag name="KSO_WM_TAG_VERSION" val="1.0"/>
  <p:tag name="KSO_WM_BEAUTIFY_FLAG" val="#wm#"/>
  <p:tag name="KSO_WM_UNIT_ADJUSTLAYOUT_ID" val="14"/>
  <p:tag name="KSO_WM_UNIT_COLOR_SCHEME_SHAPE_ID" val="14"/>
  <p:tag name="KSO_WM_UNIT_COLOR_SCHEME_PARENT_PAGE" val="0_1"/>
  <p:tag name="KSO_WM_UNIT_FOIL_COLOR" val="1"/>
</p:tagLst>
</file>

<file path=ppt/tags/tag164.xml><?xml version="1.0" encoding="utf-8"?>
<p:tagLst xmlns:a="http://schemas.openxmlformats.org/drawingml/2006/main" xmlns:r="http://schemas.openxmlformats.org/officeDocument/2006/relationships" xmlns:p="http://schemas.openxmlformats.org/presentationml/2006/main">
  <p:tag name="KSO_WM_UNIT_VALUE" val="954*1272"/>
  <p:tag name="KSO_WM_UNIT_HIGHLIGHT" val="0"/>
  <p:tag name="KSO_WM_UNIT_COMPATIBLE" val="0"/>
  <p:tag name="KSO_WM_UNIT_DIAGRAM_ISNUMVISUAL" val="0"/>
  <p:tag name="KSO_WM_UNIT_DIAGRAM_ISREFERUNIT" val="0"/>
  <p:tag name="KSO_WM_UNIT_TYPE" val="d"/>
  <p:tag name="KSO_WM_UNIT_INDEX" val="1"/>
  <p:tag name="KSO_WM_UNIT_ID" val="diagram20193970_1*d*1"/>
  <p:tag name="KSO_WM_TEMPLATE_CATEGORY" val="diagram"/>
  <p:tag name="KSO_WM_TEMPLATE_INDEX" val="20193970"/>
  <p:tag name="KSO_WM_UNIT_LAYERLEVEL" val="1"/>
  <p:tag name="KSO_WM_TAG_VERSION" val="1.0"/>
  <p:tag name="KSO_WM_BEAUTIFY_FLAG" val="#wm#"/>
  <p:tag name="KSO_WM_UNIT_ADJUSTLAYOUT_ID" val="6"/>
  <p:tag name="KSO_WM_UNIT_PICTURE_CLIP_FLAG" val="1"/>
  <p:tag name="KSO_WM_UNIT_COLOR_SCHEME_SHAPE_ID" val="6"/>
  <p:tag name="KSO_WM_UNIT_COLOR_SCHEME_PARENT_PAGE" val="0_1"/>
</p:tagLst>
</file>

<file path=ppt/tags/tag165.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请言简意赅的阐述您的观点。&#10;根据需要您可以酌情增减文字，以便观者可以准确的理解您所传达的完整信息。&#10;您的正文已经字字珠玑，但信息却错综复杂，需要用更多的文字来表述；但请您尽可能提炼思想的精髓，否则容易造成观者的阅读压力，适得其反。&#10;您输入的文字到这里，就是最佳视觉效果，请务必注意"/>
  <p:tag name="KSO_WM_UNIT_TEXT_PART_ID" val="2-d"/>
  <p:tag name="KSO_WM_UNIT_TEXT_PART_SIZE" val="254.64*434.5"/>
  <p:tag name="KSO_WM_UNIT_VALUE" val="260"/>
  <p:tag name="KSO_WM_UNIT_HIGHLIGHT" val="0"/>
  <p:tag name="KSO_WM_UNIT_COMPATIBLE" val="0"/>
  <p:tag name="KSO_WM_UNIT_DIAGRAM_ISNUMVISUAL" val="0"/>
  <p:tag name="KSO_WM_UNIT_DIAGRAM_ISREFERUNIT" val="0"/>
  <p:tag name="KSO_WM_UNIT_TYPE" val="h_f"/>
  <p:tag name="KSO_WM_UNIT_INDEX" val="1_1"/>
  <p:tag name="KSO_WM_UNIT_ID" val="diagram20193970_1*h_f*1_1"/>
  <p:tag name="KSO_WM_TEMPLATE_CATEGORY" val="diagram"/>
  <p:tag name="KSO_WM_TEMPLATE_INDEX" val="20193970"/>
  <p:tag name="KSO_WM_UNIT_LAYERLEVEL" val="1_1"/>
  <p:tag name="KSO_WM_TAG_VERSION" val="1.0"/>
  <p:tag name="KSO_WM_BEAUTIFY_FLAG" val="#wm#"/>
  <p:tag name="KSO_WM_UNIT_ADJUSTLAYOUT_ID" val="41"/>
  <p:tag name="KSO_WM_UNIT_COLOR_SCHEME_SHAPE_ID" val="41"/>
  <p:tag name="KSO_WM_UNIT_COLOR_SCHEME_PARENT_PAGE" val="0_1"/>
  <p:tag name="KSO_WM_UNIT_TEXT_PART_ID_V2" val="d-2-1"/>
</p:tagLst>
</file>

<file path=ppt/tags/tag166.xml><?xml version="1.0" encoding="utf-8"?>
<p:tagLst xmlns:a="http://schemas.openxmlformats.org/drawingml/2006/main" xmlns:r="http://schemas.openxmlformats.org/officeDocument/2006/relationships" xmlns:p="http://schemas.openxmlformats.org/presentationml/2006/main">
  <p:tag name="KSO_WM_SLIDE_ID" val="diagram9070_1"/>
  <p:tag name="KSO_WM_TEMPLATE_SUBCATEGORY" val="0"/>
  <p:tag name="KSO_WM_SLIDE_ITEM_CNT" val="4"/>
  <p:tag name="KSO_WM_SLIDE_INDEX" val="1"/>
  <p:tag name="KSO_WM_TAG_VERSION" val="1.0"/>
  <p:tag name="KSO_WM_BEAUTIFY_FLAG" val="#wm#"/>
  <p:tag name="KSO_WM_TEMPLATE_CATEGORY" val="diagram"/>
  <p:tag name="KSO_WM_TEMPLATE_INDEX" val="9070"/>
  <p:tag name="KSO_WM_SLIDE_TYPE" val="text"/>
  <p:tag name="KSO_WM_SLIDE_SUBTYPE" val="picTxt"/>
  <p:tag name="KSO_WM_SLIDE_SIZE" val="559*336"/>
  <p:tag name="KSO_WM_SLIDE_POSITION" val="81*83"/>
  <p:tag name="KSO_WM_SLIDE_LAYOUT" val="a_d"/>
  <p:tag name="KSO_WM_SLIDE_LAYOUT_CNT" val="1_4"/>
  <p:tag name="KSO_WM_SLIDE_CONSTRAINT" val="%7b%22slideConstraint%22%3a%7b%22seriesAreas%22%3a%5b%5d%2c%22singleAreas%22%3a%5b%7b%22shapes%22%3a%5b7%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Lst>
</file>

<file path=ppt/tags/tag1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70"/>
  <p:tag name="KSO_WM_UNIT_TYPE" val="d"/>
  <p:tag name="KSO_WM_UNIT_INDEX" val="1"/>
  <p:tag name="KSO_WM_UNIT_ID" val="256*d*1"/>
  <p:tag name="KSO_WM_UNIT_CLEAR" val="0"/>
  <p:tag name="KSO_WM_UNIT_LAYERLEVEL" val="1"/>
  <p:tag name="KSO_WM_UNIT_VALUE" val="1184*685"/>
  <p:tag name="KSO_WM_UNIT_HIGHLIGHT" val="0"/>
  <p:tag name="KSO_WM_UNIT_COMPATIBLE" val="0"/>
  <p:tag name="KSO_WM_BEAUTIFY_FLAG" val="#wm#"/>
  <p:tag name="KSO_WM_TAG_VERSION" val="1.0"/>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70"/>
  <p:tag name="KSO_WM_UNIT_TYPE" val="d"/>
  <p:tag name="KSO_WM_UNIT_INDEX" val="2"/>
  <p:tag name="KSO_WM_UNIT_ID" val="256*d*2"/>
  <p:tag name="KSO_WM_UNIT_CLEAR" val="0"/>
  <p:tag name="KSO_WM_UNIT_LAYERLEVEL" val="1"/>
  <p:tag name="KSO_WM_UNIT_VALUE" val="668*528"/>
  <p:tag name="KSO_WM_UNIT_HIGHLIGHT" val="0"/>
  <p:tag name="KSO_WM_UNIT_COMPATIBLE" val="0"/>
  <p:tag name="KSO_WM_BEAUTIFY_FLAG" val="#wm#"/>
  <p:tag name="KSO_WM_TAG_VERSION" val="1.0"/>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70"/>
  <p:tag name="KSO_WM_UNIT_TYPE" val="d"/>
  <p:tag name="KSO_WM_UNIT_INDEX" val="3"/>
  <p:tag name="KSO_WM_UNIT_ID" val="256*d*3"/>
  <p:tag name="KSO_WM_UNIT_CLEAR" val="0"/>
  <p:tag name="KSO_WM_UNIT_LAYERLEVEL" val="1"/>
  <p:tag name="KSO_WM_UNIT_VALUE" val="471*528"/>
  <p:tag name="KSO_WM_UNIT_HIGHLIGHT" val="0"/>
  <p:tag name="KSO_WM_UNIT_COMPATIBLE" val="0"/>
  <p:tag name="KSO_WM_BEAUTIFY_FLAG" val="#wm#"/>
  <p:tag name="KSO_WM_TAG_VERSION" val="1.0"/>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339_6*l_h_i*1_3_1"/>
  <p:tag name="KSO_WM_TEMPLATE_CATEGORY" val="diagram"/>
  <p:tag name="KSO_WM_TEMPLATE_INDEX" val="339"/>
  <p:tag name="KSO_WM_UNIT_LAYERLEVEL" val="1_1_1"/>
  <p:tag name="KSO_WM_TAG_VERSION" val="1.0"/>
  <p:tag name="KSO_WM_BEAUTIFY_FLAG" val="#wm#"/>
  <p:tag name="KSO_WM_UNIT_LINE_FORE_SCHEMECOLOR_INDEX" val="7"/>
  <p:tag name="KSO_WM_UNIT_LINE_FILL_TYPE" val="2"/>
  <p:tag name="KSO_WM_UNIT_TEXT_FILL_FORE_SCHEMECOLOR_INDEX" val="7"/>
  <p:tag name="KSO_WM_UNIT_TEXT_FILL_TYPE" val="1"/>
  <p:tag name="KSO_WM_UNIT_USESOURCEFORMAT_APPLY" val="1"/>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70"/>
  <p:tag name="KSO_WM_UNIT_TYPE" val="d"/>
  <p:tag name="KSO_WM_UNIT_INDEX" val="4"/>
  <p:tag name="KSO_WM_UNIT_ID" val="256*d*4"/>
  <p:tag name="KSO_WM_UNIT_CLEAR" val="0"/>
  <p:tag name="KSO_WM_UNIT_LAYERLEVEL" val="1"/>
  <p:tag name="KSO_WM_UNIT_VALUE" val="1184*685"/>
  <p:tag name="KSO_WM_UNIT_HIGHLIGHT" val="0"/>
  <p:tag name="KSO_WM_UNIT_COMPATIBLE" val="0"/>
  <p:tag name="KSO_WM_BEAUTIFY_FLAG" val="#wm#"/>
  <p:tag name="KSO_WM_TAG_VERSION" val="1.0"/>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70"/>
  <p:tag name="KSO_WM_UNIT_TYPE" val="a"/>
  <p:tag name="KSO_WM_UNIT_INDEX" val="1"/>
  <p:tag name="KSO_WM_UNIT_ID" val="256*a*1"/>
  <p:tag name="KSO_WM_UNIT_CLEAR" val="1"/>
  <p:tag name="KSO_WM_UNIT_LAYERLEVEL" val="1"/>
  <p:tag name="KSO_WM_UNIT_VALUE" val="50"/>
  <p:tag name="KSO_WM_UNIT_ISCONTENTSTITLE" val="0"/>
  <p:tag name="KSO_WM_UNIT_HIGHLIGHT" val="0"/>
  <p:tag name="KSO_WM_UNIT_COMPATIBLE" val="0"/>
  <p:tag name="KSO_WM_BEAUTIFY_FLAG" val="#wm#"/>
  <p:tag name="KSO_WM_UNIT_PRESET_TEXT_INDEX" val="3"/>
  <p:tag name="KSO_WM_UNIT_PRESET_TEXT_LEN" val="17"/>
  <p:tag name="KSO_WM_TAG_VERSION" val="1.0"/>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 name="KSO_WM_UNIT_ADJUSTLAYOUT_ID" val="17"/>
</p:tagLst>
</file>

<file path=ppt/tags/tag173.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 name="KSO_WM_UNIT_ADJUSTLAYOUT_ID" val="4"/>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602_1*d*4"/>
  <p:tag name="KSO_WM_TEMPLATE_CATEGORY" val="diagram"/>
  <p:tag name="KSO_WM_TEMPLATE_INDEX" val="20201602"/>
  <p:tag name="KSO_WM_UNIT_LAYERLEVEL" val="1"/>
  <p:tag name="KSO_WM_TAG_VERSION" val="1.0"/>
  <p:tag name="KSO_WM_BEAUTIFY_FLAG" val="#wm#"/>
  <p:tag name="KSO_WM_UNIT_VALUE" val="1108*1477"/>
  <p:tag name="KSO_WM_UNIT_TYPE" val="d"/>
  <p:tag name="KSO_WM_UNIT_INDEX" val="4"/>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602_1*d*3"/>
  <p:tag name="KSO_WM_TEMPLATE_CATEGORY" val="diagram"/>
  <p:tag name="KSO_WM_TEMPLATE_INDEX" val="20201602"/>
  <p:tag name="KSO_WM_UNIT_LAYERLEVEL" val="1"/>
  <p:tag name="KSO_WM_TAG_VERSION" val="1.0"/>
  <p:tag name="KSO_WM_BEAUTIFY_FLAG" val="#wm#"/>
  <p:tag name="KSO_WM_UNIT_VALUE" val="1108*831"/>
  <p:tag name="KSO_WM_UNIT_TYPE" val="d"/>
  <p:tag name="KSO_WM_UNIT_INDEX" val="3"/>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602_1*d*1"/>
  <p:tag name="KSO_WM_TEMPLATE_CATEGORY" val="diagram"/>
  <p:tag name="KSO_WM_TEMPLATE_INDEX" val="20201602"/>
  <p:tag name="KSO_WM_UNIT_LAYERLEVEL" val="1"/>
  <p:tag name="KSO_WM_TAG_VERSION" val="1.0"/>
  <p:tag name="KSO_WM_BEAUTIFY_FLAG" val="#wm#"/>
  <p:tag name="KSO_WM_UNIT_VALUE" val="532*709"/>
  <p:tag name="KSO_WM_UNIT_TYPE" val="d"/>
  <p:tag name="KSO_WM_UNIT_INDEX" val="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602_1*d*2"/>
  <p:tag name="KSO_WM_TEMPLATE_CATEGORY" val="diagram"/>
  <p:tag name="KSO_WM_TEMPLATE_INDEX" val="20201602"/>
  <p:tag name="KSO_WM_UNIT_LAYERLEVEL" val="1"/>
  <p:tag name="KSO_WM_TAG_VERSION" val="1.0"/>
  <p:tag name="KSO_WM_BEAUTIFY_FLAG" val="#wm#"/>
  <p:tag name="KSO_WM_UNIT_VALUE" val="532*709"/>
  <p:tag name="KSO_WM_UNIT_TYPE" val="d"/>
  <p:tag name="KSO_WM_UNIT_INDEX" val="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602_1*f*1"/>
  <p:tag name="KSO_WM_TEMPLATE_CATEGORY" val="diagram"/>
  <p:tag name="KSO_WM_TEMPLATE_INDEX" val="20201602"/>
  <p:tag name="KSO_WM_UNIT_LAYERLEVEL" val="1"/>
  <p:tag name="KSO_WM_TAG_VERSION" val="1.0"/>
  <p:tag name="KSO_WM_BEAUTIFY_FLAG" val="#wm#"/>
  <p:tag name="KSO_WM_UNIT_NOCLEAR" val="0"/>
  <p:tag name="KSO_WM_UNIT_VALUE" val="72"/>
  <p:tag name="KSO_WM_UNIT_TYPE" val="f"/>
  <p:tag name="KSO_WM_UNIT_INDEX" val="1"/>
  <p:tag name="KSO_WM_UNIT_PRESET_TEXT" val="点击此处添加正文，文字是您思想的提炼，为了演示发布的良好效果，请言简意赅的阐述您的观点。"/>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 name="KSO_WM_UNIT_ADJUSTLAYOUT_ID" val="17"/>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339_6*l_h_i*1_5_1"/>
  <p:tag name="KSO_WM_TEMPLATE_CATEGORY" val="diagram"/>
  <p:tag name="KSO_WM_TEMPLATE_INDEX" val="33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1"/>
</p:tagLst>
</file>

<file path=ppt/tags/tag180.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 name="KSO_WM_UNIT_ADJUSTLAYOUT_ID" val="4"/>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3"/>
  <p:tag name="KSO_WM_UNIT_TYPE" val="f"/>
  <p:tag name="KSO_WM_UNIT_INDEX" val="1"/>
  <p:tag name="KSO_WM_UNIT_CLEAR" val="1"/>
  <p:tag name="KSO_WM_UNIT_LAYERLEVEL" val="1"/>
  <p:tag name="KSO_WM_UNIT_VALUE" val="105"/>
  <p:tag name="KSO_WM_UNIT_HIGHLIGHT" val="0"/>
  <p:tag name="KSO_WM_UNIT_COMPATIBLE" val="0"/>
  <p:tag name="KSO_WM_UNIT_ID" val="diagram169443_1*f*1"/>
  <p:tag name="KSO_WM_UNIT_PRESET_TEXT_INDEX" val="6"/>
  <p:tag name="KSO_WM_UNIT_PRESET_TEXT_LEN" val="50"/>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3"/>
  <p:tag name="KSO_WM_UNIT_TYPE" val="d"/>
  <p:tag name="KSO_WM_UNIT_INDEX" val="2"/>
  <p:tag name="KSO_WM_UNIT_CLEAR" val="0"/>
  <p:tag name="KSO_WM_UNIT_LAYERLEVEL" val="1"/>
  <p:tag name="KSO_WM_UNIT_VALUE" val="863*1015"/>
  <p:tag name="KSO_WM_UNIT_HIGHLIGHT" val="0"/>
  <p:tag name="KSO_WM_UNIT_COMPATIBLE" val="0"/>
  <p:tag name="KSO_WM_UNIT_ID" val="diagram169443_1*d*2"/>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3"/>
  <p:tag name="KSO_WM_UNIT_TYPE" val="d"/>
  <p:tag name="KSO_WM_UNIT_INDEX" val="1"/>
  <p:tag name="KSO_WM_UNIT_CLEAR" val="0"/>
  <p:tag name="KSO_WM_UNIT_LAYERLEVEL" val="1"/>
  <p:tag name="KSO_WM_UNIT_VALUE" val="863*1016"/>
  <p:tag name="KSO_WM_UNIT_HIGHLIGHT" val="0"/>
  <p:tag name="KSO_WM_UNIT_COMPATIBLE" val="0"/>
  <p:tag name="KSO_WM_UNIT_ID" val="diagram169443_1*d*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8598_1*i*1"/>
  <p:tag name="KSO_WM_TEMPLATE_CATEGORY" val="diagram"/>
  <p:tag name="KSO_WM_TEMPLATE_INDEX" val="20198598"/>
  <p:tag name="KSO_WM_UNIT_LAYERLEVEL" val="1"/>
  <p:tag name="KSO_WM_TAG_VERSION" val="1.0"/>
  <p:tag name="KSO_WM_BEAUTIFY_FLAG" val="#wm#"/>
  <p:tag name="KSO_WM_UNIT_TYPE" val="i"/>
  <p:tag name="KSO_WM_UNIT_INDEX" val="1"/>
  <p:tag name="KSO_WM_UNIT_ADJUSTLAYOUT_ID" val="17"/>
</p:tagLst>
</file>

<file path=ppt/tags/tag185.xml><?xml version="1.0" encoding="utf-8"?>
<p:tagLst xmlns:a="http://schemas.openxmlformats.org/drawingml/2006/main" xmlns:r="http://schemas.openxmlformats.org/officeDocument/2006/relationships" xmlns:p="http://schemas.openxmlformats.org/presentationml/2006/main">
  <p:tag name="KSO_WM_UNIT_TEXT_PART_ID_V2" val="b-3-1"/>
  <p:tag name="KSO_WM_UNIT_HIGHLIGHT" val="0"/>
  <p:tag name="KSO_WM_UNIT_COMPATIBLE" val="0"/>
  <p:tag name="KSO_WM_UNIT_DIAGRAM_ISNUMVISUAL" val="0"/>
  <p:tag name="KSO_WM_UNIT_DIAGRAM_ISREFERUNIT" val="0"/>
  <p:tag name="KSO_WM_UNIT_ID" val="diagram20198598_1*a*1"/>
  <p:tag name="KSO_WM_TEMPLATE_CATEGORY" val="diagram"/>
  <p:tag name="KSO_WM_TEMPLATE_INDEX" val="20198598"/>
  <p:tag name="KSO_WM_UNIT_LAYERLEVEL" val="1"/>
  <p:tag name="KSO_WM_TAG_VERSION" val="1.0"/>
  <p:tag name="KSO_WM_BEAUTIFY_FLAG" val="#wm#"/>
  <p:tag name="KSO_WM_UNIT_ISCONTENTSTITLE" val="0"/>
  <p:tag name="KSO_WM_UNIT_NOCLEAR" val="0"/>
  <p:tag name="KSO_WM_UNIT_VALUE" val="44"/>
  <p:tag name="KSO_WM_UNIT_TYPE" val="a"/>
  <p:tag name="KSO_WM_UNIT_INDEX" val="1"/>
  <p:tag name="KSO_WM_UNIT_PRESET_TEXT" val="单击此处添加大标题"/>
  <p:tag name="KSO_WM_UNIT_ADJUSTLAYOUT_ID" val="4"/>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6_1*i*0"/>
  <p:tag name="KSO_WM_TEMPLATE_CATEGORY" val="diagram"/>
  <p:tag name="KSO_WM_TEMPLATE_INDEX" val="9206"/>
  <p:tag name="KSO_WM_TAG_VERSION" val="1.0"/>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6_1*i*1"/>
  <p:tag name="KSO_WM_TEMPLATE_CATEGORY" val="diagram"/>
  <p:tag name="KSO_WM_TEMPLATE_INDEX" val="9206"/>
  <p:tag name="KSO_WM_TAG_VERSION" val="1.0"/>
</p:tagLst>
</file>

<file path=ppt/tags/tag1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6"/>
  <p:tag name="KSO_WM_UNIT_TYPE" val="d"/>
  <p:tag name="KSO_WM_UNIT_INDEX" val="1"/>
  <p:tag name="KSO_WM_UNIT_ID" val="256*d*1"/>
  <p:tag name="KSO_WM_UNIT_CLEAR" val="0"/>
  <p:tag name="KSO_WM_UNIT_LAYERLEVEL" val="1"/>
  <p:tag name="KSO_WM_UNIT_VALUE" val="430*758"/>
  <p:tag name="KSO_WM_UNIT_HIGHLIGHT" val="0"/>
  <p:tag name="KSO_WM_UNIT_COMPATIBLE" val="0"/>
  <p:tag name="KSO_WM_BEAUTIFY_FLAG" val="#wm#"/>
  <p:tag name="KSO_WM_TAG_VERSION" val="1.0"/>
</p:tagLst>
</file>

<file path=ppt/tags/tag1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6"/>
  <p:tag name="KSO_WM_UNIT_TYPE" val="d"/>
  <p:tag name="KSO_WM_UNIT_INDEX" val="2"/>
  <p:tag name="KSO_WM_UNIT_ID" val="256*d*2"/>
  <p:tag name="KSO_WM_UNIT_CLEAR" val="0"/>
  <p:tag name="KSO_WM_UNIT_LAYERLEVEL" val="1"/>
  <p:tag name="KSO_WM_UNIT_VALUE" val="402*758"/>
  <p:tag name="KSO_WM_UNIT_HIGHLIGHT" val="0"/>
  <p:tag name="KSO_WM_UNIT_COMPATIBLE" val="0"/>
  <p:tag name="KSO_WM_BEAUTIFY_FLAG" val="#wm#"/>
  <p:tag name="KSO_WM_TAG_VERSION" val="1.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339_6*l_h_i*1_5_1"/>
  <p:tag name="KSO_WM_TEMPLATE_CATEGORY" val="diagram"/>
  <p:tag name="KSO_WM_TEMPLATE_INDEX" val="339"/>
  <p:tag name="KSO_WM_UNIT_LAYERLEVEL" val="1_1_1"/>
  <p:tag name="KSO_WM_TAG_VERSION" val="1.0"/>
  <p:tag name="KSO_WM_BEAUTIFY_FLAG" val="#wm#"/>
  <p:tag name="KSO_WM_UNIT_LINE_FORE_SCHEMECOLOR_INDEX" val="9"/>
  <p:tag name="KSO_WM_UNIT_LINE_FILL_TYPE" val="2"/>
  <p:tag name="KSO_WM_UNIT_TEXT_FILL_FORE_SCHEMECOLOR_INDEX" val="9"/>
  <p:tag name="KSO_WM_UNIT_TEXT_FILL_TYPE" val="1"/>
  <p:tag name="KSO_WM_UNIT_USESOURCEFORMAT_APPLY" val="1"/>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6_1*i*4"/>
  <p:tag name="KSO_WM_TEMPLATE_CATEGORY" val="diagram"/>
  <p:tag name="KSO_WM_TEMPLATE_INDEX" val="9206"/>
  <p:tag name="KSO_WM_TAG_VERSION" val="1.0"/>
</p:tagLst>
</file>

<file path=ppt/tags/tag1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6"/>
  <p:tag name="KSO_WM_UNIT_TYPE" val="d"/>
  <p:tag name="KSO_WM_UNIT_INDEX" val="3"/>
  <p:tag name="KSO_WM_UNIT_ID" val="256*d*3"/>
  <p:tag name="KSO_WM_UNIT_CLEAR" val="0"/>
  <p:tag name="KSO_WM_UNIT_LAYERLEVEL" val="1"/>
  <p:tag name="KSO_WM_UNIT_VALUE" val="805*1206"/>
  <p:tag name="KSO_WM_UNIT_HIGHLIGHT" val="0"/>
  <p:tag name="KSO_WM_UNIT_COMPATIBLE" val="0"/>
  <p:tag name="KSO_WM_BEAUTIFY_FLAG" val="#wm#"/>
  <p:tag name="KSO_WM_TAG_VERSION" val="1.0"/>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6_1*i*6"/>
  <p:tag name="KSO_WM_TEMPLATE_CATEGORY" val="diagram"/>
  <p:tag name="KSO_WM_TEMPLATE_INDEX" val="9206"/>
  <p:tag name="KSO_WM_TAG_VERSION" val="1.0"/>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6_1*i*7"/>
  <p:tag name="KSO_WM_TEMPLATE_CATEGORY" val="diagram"/>
  <p:tag name="KSO_WM_TEMPLATE_INDEX" val="9206"/>
  <p:tag name="KSO_WM_TAG_VERSION" val="1.0"/>
</p:tagLst>
</file>

<file path=ppt/tags/tag1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6"/>
  <p:tag name="KSO_WM_UNIT_TYPE" val="f"/>
  <p:tag name="KSO_WM_UNIT_INDEX" val="2"/>
  <p:tag name="KSO_WM_UNIT_ID" val="256*f*2"/>
  <p:tag name="KSO_WM_UNIT_CLEAR" val="1"/>
  <p:tag name="KSO_WM_UNIT_LAYERLEVEL" val="1"/>
  <p:tag name="KSO_WM_UNIT_VALUE" val="48"/>
  <p:tag name="KSO_WM_UNIT_HIGHLIGHT" val="0"/>
  <p:tag name="KSO_WM_UNIT_COMPATIBLE" val="0"/>
  <p:tag name="KSO_WM_BEAUTIFY_FLAG" val="#wm#"/>
  <p:tag name="KSO_WM_UNIT_PRESET_TEXT_INDEX" val="3"/>
  <p:tag name="KSO_WM_UNIT_PRESET_TEXT_LEN" val="66"/>
  <p:tag name="KSO_WM_TAG_VERSION" val="1.0"/>
</p:tagLst>
</file>

<file path=ppt/tags/tag1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6"/>
  <p:tag name="KSO_WM_UNIT_TYPE" val="f"/>
  <p:tag name="KSO_WM_UNIT_INDEX" val="1"/>
  <p:tag name="KSO_WM_UNIT_ID" val="256*f*1"/>
  <p:tag name="KSO_WM_UNIT_CLEAR" val="1"/>
  <p:tag name="KSO_WM_UNIT_LAYERLEVEL" val="1"/>
  <p:tag name="KSO_WM_UNIT_VALUE" val="54"/>
  <p:tag name="KSO_WM_UNIT_HIGHLIGHT" val="0"/>
  <p:tag name="KSO_WM_UNIT_COMPATIBLE" val="0"/>
  <p:tag name="KSO_WM_BEAUTIFY_FLAG" val="#wm#"/>
  <p:tag name="KSO_WM_UNIT_PRESET_TEXT_INDEX" val="3"/>
  <p:tag name="KSO_WM_UNIT_PRESET_TEXT_LEN" val="70"/>
  <p:tag name="KSO_WM_TAG_VERSION" val="1.0"/>
</p:tagLst>
</file>

<file path=ppt/tags/tag196.xml><?xml version="1.0" encoding="utf-8"?>
<p:tagLst xmlns:a="http://schemas.openxmlformats.org/drawingml/2006/main" xmlns:r="http://schemas.openxmlformats.org/officeDocument/2006/relationships" xmlns:p="http://schemas.openxmlformats.org/presentationml/2006/main">
  <p:tag name="KSO_WM_SLIDE_ID" val="diagram9445_1"/>
  <p:tag name="KSO_WM_TEMPLATE_SUBCATEGORY" val="0"/>
  <p:tag name="KSO_WM_SLIDE_ITEM_CNT" val="3"/>
  <p:tag name="KSO_WM_SLIDE_INDEX" val="1"/>
  <p:tag name="KSO_WM_TAG_VERSION" val="1.0"/>
  <p:tag name="KSO_WM_BEAUTIFY_FLAG" val="#wm#"/>
  <p:tag name="KSO_WM_TEMPLATE_CATEGORY" val="diagram"/>
  <p:tag name="KSO_WM_TEMPLATE_INDEX" val="9445"/>
  <p:tag name="KSO_WM_SLIDE_TYPE" val="text"/>
  <p:tag name="KSO_WM_SLIDE_SUBTYPE" val="picTxt"/>
  <p:tag name="KSO_WM_SLIDE_SIZE" val="720*440"/>
  <p:tag name="KSO_WM_SLIDE_POSITION" val="0*66"/>
  <p:tag name="KSO_WM_SLIDE_LAYOUT" val="a_f_d"/>
  <p:tag name="KSO_WM_SLIDE_LAYOUT_CNT" val="1_1_2"/>
  <p:tag name="KSO_WM_SLIDE_CONSTRAINT" val="%7b%22slideConstraint%22%3a%7b%22seriesAreas%22%3a%5b%5d%2c%22singleAreas%22%3a%5b%7b%22shapes%22%3a%5b6%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 name="KSO_WM_SLIDE_MODEL_TYPE" val="cover"/>
</p:tagLst>
</file>

<file path=ppt/tags/tag1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5"/>
  <p:tag name="KSO_WM_UNIT_ID" val="diagram169445_1*d*1"/>
  <p:tag name="KSO_WM_UNIT_TYPE" val="d"/>
  <p:tag name="KSO_WM_UNIT_INDEX" val="1"/>
  <p:tag name="KSO_WM_UNIT_CLEAR" val="0"/>
  <p:tag name="KSO_WM_UNIT_LAYERLEVEL" val="1"/>
  <p:tag name="KSO_WM_UNIT_VALUE" val="857*1240"/>
  <p:tag name="KSO_WM_UNIT_HIGHLIGHT" val="0"/>
  <p:tag name="KSO_WM_UNIT_COMPATIBLE" val="0"/>
</p:tagLst>
</file>

<file path=ppt/tags/tag1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5"/>
  <p:tag name="KSO_WM_UNIT_ID" val="diagram169445_1*d*2"/>
  <p:tag name="KSO_WM_UNIT_TYPE" val="d"/>
  <p:tag name="KSO_WM_UNIT_INDEX" val="2"/>
  <p:tag name="KSO_WM_UNIT_CLEAR" val="0"/>
  <p:tag name="KSO_WM_UNIT_LAYERLEVEL" val="1"/>
  <p:tag name="KSO_WM_UNIT_VALUE" val="857*1239"/>
  <p:tag name="KSO_WM_UNIT_HIGHLIGHT" val="0"/>
  <p:tag name="KSO_WM_UNIT_COMPATIBLE" val="0"/>
</p:tagLst>
</file>

<file path=ppt/tags/tag1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445_1*i*2"/>
  <p:tag name="KSO_WM_TEMPLATE_CATEGORY" val="diagram"/>
  <p:tag name="KSO_WM_TEMPLATE_INDEX" val="9445"/>
  <p:tag name="KSO_WM_UNIT_INDEX" val="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30177783"/>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39_6*l_h_i*1_2_1"/>
  <p:tag name="KSO_WM_TEMPLATE_CATEGORY" val="diagram"/>
  <p:tag name="KSO_WM_TEMPLATE_INDEX" val="33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1"/>
</p:tagLst>
</file>

<file path=ppt/tags/tag2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445_1*i*3"/>
  <p:tag name="KSO_WM_TEMPLATE_CATEGORY" val="diagram"/>
  <p:tag name="KSO_WM_TEMPLATE_INDEX" val="9445"/>
  <p:tag name="KSO_WM_UNIT_INDEX" val="3"/>
</p:tagLst>
</file>

<file path=ppt/tags/tag2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5"/>
  <p:tag name="KSO_WM_UNIT_ID" val="diagram169445_1*a*1"/>
  <p:tag name="KSO_WM_UNIT_TYPE" val="a"/>
  <p:tag name="KSO_WM_UNIT_INDEX" val="1"/>
  <p:tag name="KSO_WM_UNIT_CLEAR" val="1"/>
  <p:tag name="KSO_WM_UNIT_LAYERLEVEL" val="1"/>
  <p:tag name="KSO_WM_UNIT_VALUE" val="28"/>
  <p:tag name="KSO_WM_UNIT_ISCONTENTSTITLE" val="0"/>
  <p:tag name="KSO_WM_UNIT_HIGHLIGHT" val="0"/>
  <p:tag name="KSO_WM_UNIT_COMPATIBLE" val="0"/>
  <p:tag name="KSO_WM_UNIT_PRESET_TEXT_INDEX" val="0"/>
  <p:tag name="KSO_WM_UNIT_PRESET_TEXT_LEN" val="9"/>
</p:tagLst>
</file>

<file path=ppt/tags/tag2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45"/>
  <p:tag name="KSO_WM_UNIT_ID" val="diagram169445_1*f*1"/>
  <p:tag name="KSO_WM_UNIT_TYPE" val="f"/>
  <p:tag name="KSO_WM_UNIT_INDEX" val="1"/>
  <p:tag name="KSO_WM_UNIT_CLEAR" val="1"/>
  <p:tag name="KSO_WM_UNIT_LAYERLEVEL" val="1"/>
  <p:tag name="KSO_WM_UNIT_VALUE" val="155"/>
  <p:tag name="KSO_WM_UNIT_HIGHLIGHT" val="0"/>
  <p:tag name="KSO_WM_UNIT_COMPATIBLE" val="0"/>
  <p:tag name="KSO_WM_UNIT_PRESET_TEXT_INDEX" val="2"/>
  <p:tag name="KSO_WM_UNIT_PRESET_TEXT_LEN" val="60"/>
</p:tagLst>
</file>

<file path=ppt/tags/tag203.xml><?xml version="1.0" encoding="utf-8"?>
<p:tagLst xmlns:a="http://schemas.openxmlformats.org/drawingml/2006/main" xmlns:r="http://schemas.openxmlformats.org/officeDocument/2006/relationships" xmlns:p="http://schemas.openxmlformats.org/presentationml/2006/main">
  <p:tag name="KSO_WM_SLIDE_ID" val="diagram9047_1"/>
  <p:tag name="KSO_WM_TEMPLATE_SUBCATEGORY" val="0"/>
  <p:tag name="KSO_WM_SLIDE_ITEM_CNT" val="3"/>
  <p:tag name="KSO_WM_SLIDE_INDEX" val="1"/>
  <p:tag name="KSO_WM_TAG_VERSION" val="1.0"/>
  <p:tag name="KSO_WM_BEAUTIFY_FLAG" val="#wm#"/>
  <p:tag name="KSO_WM_TEMPLATE_CATEGORY" val="diagram"/>
  <p:tag name="KSO_WM_TEMPLATE_INDEX" val="9047"/>
  <p:tag name="KSO_WM_SLIDE_TYPE" val="text"/>
  <p:tag name="KSO_WM_SLIDE_SUBTYPE" val="picTxt"/>
  <p:tag name="KSO_WM_SLIDE_SIZE" val="698*540"/>
  <p:tag name="KSO_WM_SLIDE_POSITION" val="22*0"/>
  <p:tag name="KSO_WM_SLIDE_LAYOUT" val="a_f_d"/>
  <p:tag name="KSO_WM_SLIDE_LAYOUT_CNT" val="1_1_2"/>
  <p:tag name="KSO_WM_SLIDE_CONSTRAINT" val="%7b%22slideConstraint%22%3a%7b%22seriesAreas%22%3a%5b%5d%2c%22singleAreas%22%3a%5b%7b%22shapes%22%3a%5b6%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 name="KSO_WM_SLIDE_MODEL_TYPE" val="cover"/>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047_1*i*0"/>
  <p:tag name="KSO_WM_TEMPLATE_CATEGORY" val="diagram"/>
  <p:tag name="KSO_WM_TEMPLATE_INDEX" val="9047"/>
  <p:tag name="KSO_WM_TAG_VERSION" val="1.0"/>
</p:tagLst>
</file>

<file path=ppt/tags/tag2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47"/>
  <p:tag name="KSO_WM_UNIT_TYPE" val="d"/>
  <p:tag name="KSO_WM_UNIT_INDEX" val="1"/>
  <p:tag name="KSO_WM_UNIT_ID" val="256*d*1"/>
  <p:tag name="KSO_WM_UNIT_CLEAR" val="0"/>
  <p:tag name="KSO_WM_UNIT_LAYERLEVEL" val="1"/>
  <p:tag name="KSO_WM_UNIT_VALUE" val="949*1277"/>
  <p:tag name="KSO_WM_UNIT_HIGHLIGHT" val="0"/>
  <p:tag name="KSO_WM_UNIT_COMPATIBLE" val="0"/>
  <p:tag name="KSO_WM_BEAUTIFY_FLAG" val="#wm#"/>
  <p:tag name="KSO_WM_TAG_VERSION" val="1.0"/>
</p:tagLst>
</file>

<file path=ppt/tags/tag2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47"/>
  <p:tag name="KSO_WM_UNIT_TYPE" val="d"/>
  <p:tag name="KSO_WM_UNIT_INDEX" val="2"/>
  <p:tag name="KSO_WM_UNIT_ID" val="256*d*2"/>
  <p:tag name="KSO_WM_UNIT_CLEAR" val="0"/>
  <p:tag name="KSO_WM_UNIT_LAYERLEVEL" val="1"/>
  <p:tag name="KSO_WM_UNIT_VALUE" val="949*1415"/>
  <p:tag name="KSO_WM_UNIT_HIGHLIGHT" val="0"/>
  <p:tag name="KSO_WM_UNIT_COMPATIBLE" val="0"/>
  <p:tag name="KSO_WM_BEAUTIFY_FLAG" val="#wm#"/>
  <p:tag name="KSO_WM_TAG_VERSION" val="1.0"/>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047_1*i*4"/>
  <p:tag name="KSO_WM_TEMPLATE_CATEGORY" val="diagram"/>
  <p:tag name="KSO_WM_TEMPLATE_INDEX" val="9047"/>
  <p:tag name="KSO_WM_TAG_VERSION" val="1.0"/>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47"/>
  <p:tag name="KSO_WM_UNIT_TYPE" val="a"/>
  <p:tag name="KSO_WM_UNIT_INDEX" val="1"/>
  <p:tag name="KSO_WM_UNIT_ID" val="256*a*1"/>
  <p:tag name="KSO_WM_UNIT_CLEAR" val="1"/>
  <p:tag name="KSO_WM_UNIT_LAYERLEVEL" val="1"/>
  <p:tag name="KSO_WM_UNIT_VALUE" val="30"/>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2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047"/>
  <p:tag name="KSO_WM_UNIT_TYPE" val="f"/>
  <p:tag name="KSO_WM_UNIT_INDEX" val="1"/>
  <p:tag name="KSO_WM_UNIT_ID" val="256*f*1"/>
  <p:tag name="KSO_WM_UNIT_CLEAR" val="1"/>
  <p:tag name="KSO_WM_UNIT_LAYERLEVEL" val="1"/>
  <p:tag name="KSO_WM_UNIT_VALUE" val="112"/>
  <p:tag name="KSO_WM_UNIT_HIGHLIGHT" val="0"/>
  <p:tag name="KSO_WM_UNIT_COMPATIBLE" val="0"/>
  <p:tag name="KSO_WM_BEAUTIFY_FLAG" val="#wm#"/>
  <p:tag name="KSO_WM_UNIT_PRESET_TEXT_INDEX" val="3"/>
  <p:tag name="KSO_WM_UNIT_PRESET_TEXT_LEN" val="114"/>
  <p:tag name="KSO_WM_TAG_VERSION" val="1.0"/>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339_6*l_h_i*1_2_1"/>
  <p:tag name="KSO_WM_TEMPLATE_CATEGORY" val="diagram"/>
  <p:tag name="KSO_WM_TEMPLATE_INDEX" val="339"/>
  <p:tag name="KSO_WM_UNIT_LAYERLEVEL" val="1_1_1"/>
  <p:tag name="KSO_WM_TAG_VERSION" val="1.0"/>
  <p:tag name="KSO_WM_BEAUTIFY_FLAG" val="#wm#"/>
  <p:tag name="KSO_WM_UNIT_LINE_FORE_SCHEMECOLOR_INDEX" val="6"/>
  <p:tag name="KSO_WM_UNIT_LINE_FILL_TYPE" val="2"/>
  <p:tag name="KSO_WM_UNIT_TEXT_FILL_FORE_SCHEMECOLOR_INDEX" val="6"/>
  <p:tag name="KSO_WM_UNIT_TEXT_FILL_TYPE" val="1"/>
  <p:tag name="KSO_WM_UNIT_USESOURCEFORMAT_APPLY" val="1"/>
</p:tagLst>
</file>

<file path=ppt/tags/tag210.xml><?xml version="1.0" encoding="utf-8"?>
<p:tagLst xmlns:a="http://schemas.openxmlformats.org/drawingml/2006/main" xmlns:r="http://schemas.openxmlformats.org/officeDocument/2006/relationships" xmlns:p="http://schemas.openxmlformats.org/presentationml/2006/main">
  <p:tag name="KSO_WM_SLIDE_ID" val="diagram9047_1"/>
  <p:tag name="KSO_WM_TEMPLATE_SUBCATEGORY" val="0"/>
  <p:tag name="KSO_WM_SLIDE_ITEM_CNT" val="3"/>
  <p:tag name="KSO_WM_SLIDE_INDEX" val="1"/>
  <p:tag name="KSO_WM_TAG_VERSION" val="1.0"/>
  <p:tag name="KSO_WM_BEAUTIFY_FLAG" val="#wm#"/>
  <p:tag name="KSO_WM_TEMPLATE_CATEGORY" val="diagram"/>
  <p:tag name="KSO_WM_TEMPLATE_INDEX" val="9047"/>
  <p:tag name="KSO_WM_SLIDE_TYPE" val="text"/>
  <p:tag name="KSO_WM_SLIDE_SUBTYPE" val="picTxt"/>
  <p:tag name="KSO_WM_SLIDE_SIZE" val="698*540"/>
  <p:tag name="KSO_WM_SLIDE_POSITION" val="22*0"/>
  <p:tag name="KSO_WM_SLIDE_LAYOUT" val="a_f_d"/>
  <p:tag name="KSO_WM_SLIDE_LAYOUT_CNT" val="1_1_2"/>
  <p:tag name="KSO_WM_SLIDE_CONSTRAINT" val="%7b%22slideConstraint%22%3a%7b%22seriesAreas%22%3a%5b%5d%2c%22singleAreas%22%3a%5b%7b%22shapes%22%3a%5b6%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Lst>
</file>

<file path=ppt/tags/tag211.xml><?xml version="1.0" encoding="utf-8"?>
<p:tagLst xmlns:a="http://schemas.openxmlformats.org/drawingml/2006/main" xmlns:r="http://schemas.openxmlformats.org/officeDocument/2006/relationships" xmlns:p="http://schemas.openxmlformats.org/presentationml/2006/main">
  <p:tag name="KSO_WM_UNIT_VALUE" val="1141*1692"/>
  <p:tag name="KSO_WM_UNIT_HIGHLIGHT" val="0"/>
  <p:tag name="KSO_WM_UNIT_COMPATIBLE" val="0"/>
  <p:tag name="KSO_WM_UNIT_DIAGRAM_ISNUMVISUAL" val="0"/>
  <p:tag name="KSO_WM_UNIT_DIAGRAM_ISREFERUNIT" val="0"/>
  <p:tag name="KSO_WM_UNIT_TYPE" val="d"/>
  <p:tag name="KSO_WM_UNIT_INDEX" val="1"/>
  <p:tag name="KSO_WM_UNIT_ID" val="diagram20201556_1*d*1"/>
  <p:tag name="KSO_WM_TEMPLATE_CATEGORY" val="diagram"/>
  <p:tag name="KSO_WM_TEMPLATE_INDEX" val="20201556"/>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UNIT_VALUE" val="1141*1692"/>
  <p:tag name="KSO_WM_UNIT_HIGHLIGHT" val="0"/>
  <p:tag name="KSO_WM_UNIT_COMPATIBLE" val="0"/>
  <p:tag name="KSO_WM_UNIT_DIAGRAM_ISNUMVISUAL" val="0"/>
  <p:tag name="KSO_WM_UNIT_DIAGRAM_ISREFERUNIT" val="0"/>
  <p:tag name="KSO_WM_UNIT_TYPE" val="d"/>
  <p:tag name="KSO_WM_UNIT_INDEX" val="2"/>
  <p:tag name="KSO_WM_UNIT_ID" val="diagram20201556_1*d*2"/>
  <p:tag name="KSO_WM_TEMPLATE_CATEGORY" val="diagram"/>
  <p:tag name="KSO_WM_TEMPLATE_INDEX" val="20201556"/>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点击&#10;输入大标题"/>
  <p:tag name="KSO_WM_UNIT_NOCLEAR" val="0"/>
  <p:tag name="KSO_WM_UNIT_SHOW_EDIT_AREA_INDICATION" val="1"/>
  <p:tag name="KSO_WM_UNIT_VALUE" val="34"/>
  <p:tag name="KSO_WM_UNIT_HIGHLIGHT" val="0"/>
  <p:tag name="KSO_WM_UNIT_COMPATIBLE" val="0"/>
  <p:tag name="KSO_WM_UNIT_DIAGRAM_ISNUMVISUAL" val="0"/>
  <p:tag name="KSO_WM_UNIT_DIAGRAM_ISREFERUNIT" val="0"/>
  <p:tag name="KSO_WM_UNIT_TYPE" val="a"/>
  <p:tag name="KSO_WM_UNIT_INDEX" val="1"/>
  <p:tag name="KSO_WM_UNIT_ID" val="diagram20201556_1*a*1"/>
  <p:tag name="KSO_WM_TEMPLATE_CATEGORY" val="diagram"/>
  <p:tag name="KSO_WM_TEMPLATE_INDEX" val="20201556"/>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SLIDE_ID" val="diagram9047_1"/>
  <p:tag name="KSO_WM_TEMPLATE_SUBCATEGORY" val="0"/>
  <p:tag name="KSO_WM_SLIDE_ITEM_CNT" val="3"/>
  <p:tag name="KSO_WM_SLIDE_INDEX" val="1"/>
  <p:tag name="KSO_WM_TAG_VERSION" val="1.0"/>
  <p:tag name="KSO_WM_BEAUTIFY_FLAG" val="#wm#"/>
  <p:tag name="KSO_WM_TEMPLATE_CATEGORY" val="diagram"/>
  <p:tag name="KSO_WM_TEMPLATE_INDEX" val="9047"/>
  <p:tag name="KSO_WM_SLIDE_TYPE" val="text"/>
  <p:tag name="KSO_WM_SLIDE_SUBTYPE" val="picTxt"/>
  <p:tag name="KSO_WM_SLIDE_SIZE" val="698*540"/>
  <p:tag name="KSO_WM_SLIDE_POSITION" val="22*0"/>
  <p:tag name="KSO_WM_SLIDE_LAYOUT" val="a_f_d"/>
  <p:tag name="KSO_WM_SLIDE_LAYOUT_CNT" val="1_1_2"/>
  <p:tag name="KSO_WM_SLIDE_CONSTRAINT" val="%7b%22slideConstraint%22%3a%7b%22seriesAreas%22%3a%5b%5d%2c%22singleAreas%22%3a%5b%7b%22shapes%22%3a%5b6%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4"/>
  <p:tag name="KSO_WM_UNIT_TYPE" val="d"/>
  <p:tag name="KSO_WM_UNIT_INDEX" val="1"/>
  <p:tag name="KSO_WM_UNIT_ID" val="diagram169494_1*d*1"/>
  <p:tag name="KSO_WM_UNIT_CLEAR" val="0"/>
  <p:tag name="KSO_WM_UNIT_LAYERLEVEL" val="1"/>
  <p:tag name="KSO_WM_UNIT_VALUE" val="597*896"/>
  <p:tag name="KSO_WM_UNIT_HIGHLIGHT" val="0"/>
  <p:tag name="KSO_WM_UNIT_COMPATIBLE" val="0"/>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4"/>
  <p:tag name="KSO_WM_UNIT_TYPE" val="d"/>
  <p:tag name="KSO_WM_UNIT_INDEX" val="2"/>
  <p:tag name="KSO_WM_UNIT_ID" val="diagram169494_1*d*2"/>
  <p:tag name="KSO_WM_UNIT_CLEAR" val="0"/>
  <p:tag name="KSO_WM_UNIT_LAYERLEVEL" val="1"/>
  <p:tag name="KSO_WM_UNIT_VALUE" val="597*896"/>
  <p:tag name="KSO_WM_UNIT_HIGHLIGHT" val="0"/>
  <p:tag name="KSO_WM_UNIT_COMPATIBLE" val="0"/>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4"/>
  <p:tag name="KSO_WM_UNIT_TYPE" val="d"/>
  <p:tag name="KSO_WM_UNIT_INDEX" val="3"/>
  <p:tag name="KSO_WM_UNIT_ID" val="diagram169494_1*d*3"/>
  <p:tag name="KSO_WM_UNIT_CLEAR" val="0"/>
  <p:tag name="KSO_WM_UNIT_LAYERLEVEL" val="1"/>
  <p:tag name="KSO_WM_UNIT_VALUE" val="847*1271"/>
  <p:tag name="KSO_WM_UNIT_HIGHLIGHT" val="0"/>
  <p:tag name="KSO_WM_UNIT_COMPATIBLE" val="0"/>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4"/>
  <p:tag name="KSO_WM_UNIT_TYPE" val="a"/>
  <p:tag name="KSO_WM_UNIT_INDEX" val="1"/>
  <p:tag name="KSO_WM_UNIT_ID" val="diagram169494_1*a*1"/>
  <p:tag name="KSO_WM_UNIT_CLEAR" val="1"/>
  <p:tag name="KSO_WM_UNIT_LAYERLEVEL" val="1"/>
  <p:tag name="KSO_WM_UNIT_VALUE" val="28"/>
  <p:tag name="KSO_WM_UNIT_ISCONTENTSTITLE" val="0"/>
  <p:tag name="KSO_WM_UNIT_HIGHLIGHT" val="0"/>
  <p:tag name="KSO_WM_UNIT_COMPATIBLE" val="0"/>
  <p:tag name="KSO_WM_UNIT_PRESET_TEXT_INDEX" val="0"/>
  <p:tag name="KSO_WM_UNIT_PRESET_TEXT_LEN" val="9"/>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4"/>
  <p:tag name="KSO_WM_UNIT_TYPE" val="f"/>
  <p:tag name="KSO_WM_UNIT_INDEX" val="1"/>
  <p:tag name="KSO_WM_UNIT_ID" val="diagram169494_1*f*1"/>
  <p:tag name="KSO_WM_UNIT_CLEAR" val="1"/>
  <p:tag name="KSO_WM_UNIT_LAYERLEVEL" val="1"/>
  <p:tag name="KSO_WM_UNIT_VALUE" val="57"/>
  <p:tag name="KSO_WM_UNIT_HIGHLIGHT" val="0"/>
  <p:tag name="KSO_WM_UNIT_COMPATIBLE" val="0"/>
  <p:tag name="KSO_WM_UNIT_PRESET_TEXT_INDEX" val="6"/>
  <p:tag name="KSO_WM_UNIT_PRESET_TEXT_LEN" val="30"/>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39_6*l_h_i*1_4_1"/>
  <p:tag name="KSO_WM_TEMPLATE_CATEGORY" val="diagram"/>
  <p:tag name="KSO_WM_TEMPLATE_INDEX" val="339"/>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USESOURCEFORMAT_APPLY" val="1"/>
</p:tagLst>
</file>

<file path=ppt/tags/tag220.xml><?xml version="1.0" encoding="utf-8"?>
<p:tagLst xmlns:a="http://schemas.openxmlformats.org/drawingml/2006/main" xmlns:r="http://schemas.openxmlformats.org/officeDocument/2006/relationships" xmlns:p="http://schemas.openxmlformats.org/presentationml/2006/main">
  <p:tag name="KSO_WM_SLIDE_ID" val="diagram9047_1"/>
  <p:tag name="KSO_WM_TEMPLATE_SUBCATEGORY" val="0"/>
  <p:tag name="KSO_WM_SLIDE_ITEM_CNT" val="3"/>
  <p:tag name="KSO_WM_SLIDE_INDEX" val="1"/>
  <p:tag name="KSO_WM_TAG_VERSION" val="1.0"/>
  <p:tag name="KSO_WM_BEAUTIFY_FLAG" val="#wm#"/>
  <p:tag name="KSO_WM_TEMPLATE_CATEGORY" val="diagram"/>
  <p:tag name="KSO_WM_TEMPLATE_INDEX" val="9047"/>
  <p:tag name="KSO_WM_SLIDE_TYPE" val="text"/>
  <p:tag name="KSO_WM_SLIDE_SUBTYPE" val="picTxt"/>
  <p:tag name="KSO_WM_SLIDE_SIZE" val="698*540"/>
  <p:tag name="KSO_WM_SLIDE_POSITION" val="22*0"/>
  <p:tag name="KSO_WM_SLIDE_LAYOUT" val="a_f_d"/>
  <p:tag name="KSO_WM_SLIDE_LAYOUT_CNT" val="1_1_2"/>
  <p:tag name="KSO_WM_SLIDE_CONSTRAINT" val="%7b%22slideConstraint%22%3a%7b%22seriesAreas%22%3a%5b%5d%2c%22singleAreas%22%3a%5b%7b%22shapes%22%3a%5b6%5d%2c%22serialConstraintIndex%22%3a-1%2c%22areatextmark%22%3a0%2c%22pictureprocessmark%22%3a0%7d%5d%7d%7d"/>
  <p:tag name="KSO_WM_TEMPLATE_TOPIC_DEFAULT" val="1"/>
  <p:tag name="KSO_WM_TEMPLATE_JOB_ID" val="2"/>
  <p:tag name="KSO_WM_TEMPLATE_SCENE_ID" val="1"/>
  <p:tag name="KSO_WM_TEMPLATE_OUTLINE_ID" val="15"/>
  <p:tag name="KSO_WM_TEMPLATE_TOPIC_ID" val="2869567"/>
  <p:tag name="KSO_WM_TEMPLATE_THUMBS_INDEX" val="1、6、10、14、20、26、27、28、29、31"/>
  <p:tag name="KSO_WM_SLIDE_COLORSCHEME_VERSION" val="3.2"/>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30177781_1*i*0"/>
  <p:tag name="KSO_WM_TEMPLATE_CATEGORY" val="diagram"/>
  <p:tag name="KSO_WM_TEMPLATE_INDEX" val="30177781"/>
  <p:tag name="KSO_WM_UNIT_INDEX" val="0"/>
</p:tagLst>
</file>

<file path=ppt/tags/tag2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d"/>
  <p:tag name="KSO_WM_UNIT_INDEX" val="1"/>
  <p:tag name="KSO_WM_UNIT_ID" val="diagram30177781_1*d*1"/>
  <p:tag name="KSO_WM_UNIT_LAYERLEVEL" val="1"/>
  <p:tag name="KSO_WM_UNIT_VALUE" val="1405*911"/>
  <p:tag name="KSO_WM_UNIT_HIGHLIGHT" val="0"/>
  <p:tag name="KSO_WM_UNIT_COMPATIBLE" val="0"/>
  <p:tag name="KSO_WM_UNIT_CLEAR" val="0"/>
  <p:tag name="KSO_WM_BEAUTIFY_FLAG" val="#wm#"/>
  <p:tag name="KSO_WM_TAG_VERSION" val="1.0"/>
</p:tagLst>
</file>

<file path=ppt/tags/tag2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a"/>
  <p:tag name="KSO_WM_UNIT_INDEX" val="1"/>
  <p:tag name="KSO_WM_UNIT_ID" val="diagram30177781_1*a*1"/>
  <p:tag name="KSO_WM_UNIT_LAYERLEVEL" val="1"/>
  <p:tag name="KSO_WM_UNIT_VALUE" val="16"/>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d"/>
  <p:tag name="KSO_WM_UNIT_INDEX" val="2"/>
  <p:tag name="KSO_WM_UNIT_ID" val="diagram30177781_1*d*2"/>
  <p:tag name="KSO_WM_UNIT_LAYERLEVEL" val="1"/>
  <p:tag name="KSO_WM_UNIT_VALUE" val="783*1551"/>
  <p:tag name="KSO_WM_UNIT_HIGHLIGHT" val="0"/>
  <p:tag name="KSO_WM_UNIT_COMPATIBLE" val="0"/>
  <p:tag name="KSO_WM_UNIT_CLEAR" val="0"/>
  <p:tag name="KSO_WM_BEAUTIFY_FLAG" val="#wm#"/>
  <p:tag name="KSO_WM_TAG_VERSION" val="1.0"/>
</p:tagLst>
</file>

<file path=ppt/tags/tag2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f"/>
  <p:tag name="KSO_WM_UNIT_INDEX" val="1"/>
  <p:tag name="KSO_WM_UNIT_ID" val="diagram30177781_1*f*1"/>
  <p:tag name="KSO_WM_UNIT_LAYERLEVEL" val="1"/>
  <p:tag name="KSO_WM_UNIT_VALUE" val="130"/>
  <p:tag name="KSO_WM_UNIT_HIGHLIGHT" val="0"/>
  <p:tag name="KSO_WM_UNIT_COMPATIBLE" val="0"/>
  <p:tag name="KSO_WM_UNIT_CLEAR" val="0"/>
  <p:tag name="KSO_WM_BEAUTIFY_FLAG" val="#wm#"/>
  <p:tag name="KSO_WM_TAG_VERSION" val="1.0"/>
  <p:tag name="KSO_WM_UNIT_PRESET_TEXT" val="Unified fonts make reading more fluent. Theme color makes PPT more convenient to change. Adjust the spacing to adapt to Chinese typesetting, use the reference line in PPT. Unified fonts make reading more fluent."/>
</p:tagLst>
</file>

<file path=ppt/tags/tag2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97682"/>
  <p:tag name="KSO_WM_TAG_VERSION" val="1.0"/>
  <p:tag name="KSO_WM_SLIDE_ID" val="diagram20197682_1"/>
  <p:tag name="KSO_WM_SLIDE_INDEX" val="1"/>
  <p:tag name="KSO_WM_SLIDE_ITEM_CNT" val="0"/>
  <p:tag name="KSO_WM_SLIDE_LAYOUT" val="a_d_f_y"/>
  <p:tag name="KSO_WM_SLIDE_LAYOUT_CNT" val="1_1_1_1"/>
  <p:tag name="KSO_WM_SLIDE_TYPE" val="text"/>
  <p:tag name="KSO_WM_SLIDE_SUBTYPE" val="picTxt"/>
  <p:tag name="KSO_WM_BEAUTIFY_FLAG" val="#wm#"/>
  <p:tag name="KSO_WM_SLIDE_POSITION" val="0*37"/>
  <p:tag name="KSO_WM_SLIDE_SIZE" val="909*471"/>
  <p:tag name="KSO_WM_TEMPLATE_SUBCATEGORY" val="8"/>
  <p:tag name="KSO_WM_SLIDE_CONSTRAINT" val="%7b%22slideConstraint%22%3a%7b%22seriesAreas%22%3a%5b%5d%2c%22singleAreas%22%3a%5b%7b%22shapes%22%3a%5b7%5d%2c%22serialConstraintIndex%22%3a-1%2c%22areatextmark%22%3a0%2c%22pictureprocessmark%22%3a0%7d%5d%7d%7d"/>
</p:tagLst>
</file>

<file path=ppt/tags/tag2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682_1*y*1"/>
  <p:tag name="KSO_WM_TEMPLATE_CATEGORY" val="diagram"/>
  <p:tag name="KSO_WM_TEMPLATE_INDEX" val="20197682"/>
  <p:tag name="KSO_WM_UNIT_LAYERLEVEL" val="1"/>
  <p:tag name="KSO_WM_TAG_VERSION" val="1.0"/>
  <p:tag name="KSO_WM_BEAUTIFY_FLAG" val="#wm#"/>
  <p:tag name="KSO_WM_UNIT_ADJUSTLAYOUT_ID" val="4"/>
</p:tagLst>
</file>

<file path=ppt/tags/tag2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682_1*i*1"/>
  <p:tag name="KSO_WM_TEMPLATE_CATEGORY" val="diagram"/>
  <p:tag name="KSO_WM_TEMPLATE_INDEX" val="20197682"/>
  <p:tag name="KSO_WM_UNIT_LAYERLEVEL" val="1"/>
  <p:tag name="KSO_WM_TAG_VERSION" val="1.0"/>
  <p:tag name="KSO_WM_BEAUTIFY_FLAG" val="#wm#"/>
  <p:tag name="KSO_WM_UNIT_ADJUSTLAYOUT_ID" val="5"/>
</p:tagLst>
</file>

<file path=ppt/tags/tag229.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682_1*a*1"/>
  <p:tag name="KSO_WM_TEMPLATE_CATEGORY" val="diagram"/>
  <p:tag name="KSO_WM_TEMPLATE_INDEX" val="20197682"/>
  <p:tag name="KSO_WM_UNIT_LAYERLEVEL" val="1"/>
  <p:tag name="KSO_WM_TAG_VERSION" val="1.0"/>
  <p:tag name="KSO_WM_BEAUTIFY_FLAG" val="#wm#"/>
  <p:tag name="KSO_WM_UNIT_ADJUSTLAYOUT_ID" val="3"/>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339_6*l_h_i*1_4_1"/>
  <p:tag name="KSO_WM_TEMPLATE_CATEGORY" val="diagram"/>
  <p:tag name="KSO_WM_TEMPLATE_INDEX" val="339"/>
  <p:tag name="KSO_WM_UNIT_LAYERLEVEL" val="1_1_1"/>
  <p:tag name="KSO_WM_TAG_VERSION" val="1.0"/>
  <p:tag name="KSO_WM_BEAUTIFY_FLAG" val="#wm#"/>
  <p:tag name="KSO_WM_UNIT_LINE_FORE_SCHEMECOLOR_INDEX" val="8"/>
  <p:tag name="KSO_WM_UNIT_LINE_FILL_TYPE" val="2"/>
  <p:tag name="KSO_WM_UNIT_TEXT_FILL_FORE_SCHEMECOLOR_INDEX" val="8"/>
  <p:tag name="KSO_WM_UNIT_TEXT_FILL_TYPE" val="1"/>
  <p:tag name="KSO_WM_UNIT_USESOURCEFORMAT_APPLY" val="1"/>
</p:tagLst>
</file>

<file path=ppt/tags/tag230.xml><?xml version="1.0" encoding="utf-8"?>
<p:tagLst xmlns:a="http://schemas.openxmlformats.org/drawingml/2006/main" xmlns:r="http://schemas.openxmlformats.org/officeDocument/2006/relationships" xmlns:p="http://schemas.openxmlformats.org/presentationml/2006/main">
  <p:tag name="KSO_WM_UNIT_TEXT_PART_ID_V2" val="d-1-1"/>
  <p:tag name="KSO_WM_UNIT_PRESET_TEXT" val="点击此处添加正文，文字是您思想的提炼，请言简意赅的阐述观点。"/>
  <p:tag name="KSO_WM_UNIT_NOCLEAR" val="0"/>
  <p:tag name="KSO_WM_UNIT_VALUE" val="68"/>
  <p:tag name="KSO_WM_UNIT_HIGHLIGHT" val="0"/>
  <p:tag name="KSO_WM_UNIT_COMPATIBLE" val="0"/>
  <p:tag name="KSO_WM_UNIT_DIAGRAM_ISNUMVISUAL" val="0"/>
  <p:tag name="KSO_WM_UNIT_DIAGRAM_ISREFERUNIT" val="0"/>
  <p:tag name="KSO_WM_UNIT_TYPE" val="f"/>
  <p:tag name="KSO_WM_UNIT_INDEX" val="1"/>
  <p:tag name="KSO_WM_UNIT_ID" val="diagram20197682_1*f*1"/>
  <p:tag name="KSO_WM_TEMPLATE_CATEGORY" val="diagram"/>
  <p:tag name="KSO_WM_TEMPLATE_INDEX" val="20197682"/>
  <p:tag name="KSO_WM_UNIT_LAYERLEVEL" val="1"/>
  <p:tag name="KSO_WM_TAG_VERSION" val="1.0"/>
  <p:tag name="KSO_WM_BEAUTIFY_FLAG" val="#wm#"/>
  <p:tag name="KSO_WM_UNIT_ADJUSTLAYOUT_ID" val="12"/>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7682_1*i*2"/>
  <p:tag name="KSO_WM_TEMPLATE_CATEGORY" val="diagram"/>
  <p:tag name="KSO_WM_TEMPLATE_INDEX" val="20197682"/>
  <p:tag name="KSO_WM_UNIT_LAYERLEVEL" val="1"/>
  <p:tag name="KSO_WM_TAG_VERSION" val="1.0"/>
  <p:tag name="KSO_WM_BEAUTIFY_FLAG" val="#wm#"/>
  <p:tag name="KSO_WM_UNIT_ADJUSTLAYOUT_ID" val="10"/>
</p:tagLst>
</file>

<file path=ppt/tags/tag232.xml><?xml version="1.0" encoding="utf-8"?>
<p:tagLst xmlns:a="http://schemas.openxmlformats.org/drawingml/2006/main" xmlns:r="http://schemas.openxmlformats.org/officeDocument/2006/relationships" xmlns:p="http://schemas.openxmlformats.org/presentationml/2006/main">
  <p:tag name="KSO_WM_UNIT_VALUE" val="1019*764"/>
  <p:tag name="KSO_WM_UNIT_HIGHLIGHT" val="0"/>
  <p:tag name="KSO_WM_UNIT_COMPATIBLE" val="0"/>
  <p:tag name="KSO_WM_UNIT_DIAGRAM_ISNUMVISUAL" val="0"/>
  <p:tag name="KSO_WM_UNIT_DIAGRAM_ISREFERUNIT" val="0"/>
  <p:tag name="KSO_WM_UNIT_TYPE" val="d"/>
  <p:tag name="KSO_WM_UNIT_INDEX" val="1"/>
  <p:tag name="KSO_WM_UNIT_ID" val="diagram20197682_1*d*1"/>
  <p:tag name="KSO_WM_TEMPLATE_CATEGORY" val="diagram"/>
  <p:tag name="KSO_WM_TEMPLATE_INDEX" val="20197682"/>
  <p:tag name="KSO_WM_UNIT_LAYERLEVEL" val="1"/>
  <p:tag name="KSO_WM_TAG_VERSION" val="1.0"/>
  <p:tag name="KSO_WM_BEAUTIFY_FLAG" val="#wm#"/>
  <p:tag name="KSO_WM_UNIT_ADJUSTLAYOUT_ID" val="7"/>
  <p:tag name="KSO_WM_UNIT_PICTURE_CLIP_FLAG" val="1"/>
</p:tagLst>
</file>

<file path=ppt/tags/tag2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97682"/>
  <p:tag name="KSO_WM_TAG_VERSION" val="1.0"/>
  <p:tag name="KSO_WM_SLIDE_ID" val="diagram20197682_1"/>
  <p:tag name="KSO_WM_SLIDE_INDEX" val="1"/>
  <p:tag name="KSO_WM_SLIDE_ITEM_CNT" val="0"/>
  <p:tag name="KSO_WM_SLIDE_LAYOUT" val="a_d_f_y"/>
  <p:tag name="KSO_WM_SLIDE_LAYOUT_CNT" val="1_1_1_1"/>
  <p:tag name="KSO_WM_SLIDE_TYPE" val="text"/>
  <p:tag name="KSO_WM_SLIDE_SUBTYPE" val="picTxt"/>
  <p:tag name="KSO_WM_BEAUTIFY_FLAG" val="#wm#"/>
  <p:tag name="KSO_WM_SLIDE_POSITION" val="0*37"/>
  <p:tag name="KSO_WM_SLIDE_SIZE" val="909*471"/>
  <p:tag name="KSO_WM_TEMPLATE_SUBCATEGORY" val="8"/>
  <p:tag name="KSO_WM_SLIDE_CONSTRAINT" val="%7b%22slideConstraint%22%3a%7b%22seriesAreas%22%3a%5b%5d%2c%22singleAreas%22%3a%5b%7b%22shapes%22%3a%5b7%5d%2c%22serialConstraintIndex%22%3a-1%2c%22areatextmark%22%3a0%2c%22pictureprocessmark%22%3a0%7d%5d%7d%7d"/>
</p:tagLst>
</file>

<file path=ppt/tags/tag234.xml><?xml version="1.0" encoding="utf-8"?>
<p:tagLst xmlns:a="http://schemas.openxmlformats.org/drawingml/2006/main" xmlns:r="http://schemas.openxmlformats.org/officeDocument/2006/relationships" xmlns:p="http://schemas.openxmlformats.org/presentationml/2006/main">
  <p:tag name="MH" val="20151127175341"/>
  <p:tag name="MH_LIBRARY" val="GRAPHIC"/>
  <p:tag name="MH_TYPE" val="Picture"/>
  <p:tag name="MH_ORDER" val="1"/>
  <p:tag name="KSO_WM_DIAGRAM_GROUP_CODE" val="l1-3"/>
  <p:tag name="KSO_WM_TAG_VERSION" val="1.0"/>
  <p:tag name="KSO_WM_BEAUTIFY_FLAG" val="#wm#"/>
  <p:tag name="KSO_WM_TEMPLATE_CATEGORY" val="diagram"/>
  <p:tag name="KSO_WM_TEMPLATE_INDEX" val="169522"/>
  <p:tag name="KSO_WM_UNIT_TYPE" val="d"/>
  <p:tag name="KSO_WM_UNIT_INDEX" val="2"/>
  <p:tag name="KSO_WM_UNIT_ID" val="diagram169522_1*d*2"/>
  <p:tag name="KSO_WM_UNIT_CLEAR" val="0"/>
  <p:tag name="KSO_WM_UNIT_LAYERLEVEL" val="1"/>
  <p:tag name="KSO_WM_UNIT_VALUE" val="846*1344"/>
  <p:tag name="KSO_WM_UNIT_HIGHLIGHT" val="0"/>
  <p:tag name="KSO_WM_UNIT_COMPATIBLE" val="0"/>
  <p:tag name="KSO_WM_UNIT_TEXT_FILL_FORE_SCHEMECOLOR_INDEX" val="13"/>
  <p:tag name="KSO_WM_UNIT_TEXT_FILL_TYPE" val="1"/>
  <p:tag name="KSO_WM_UNIT_USESOURCEFORMAT_APPLY" val="1"/>
</p:tagLst>
</file>

<file path=ppt/tags/tag235.xml><?xml version="1.0" encoding="utf-8"?>
<p:tagLst xmlns:a="http://schemas.openxmlformats.org/drawingml/2006/main" xmlns:r="http://schemas.openxmlformats.org/officeDocument/2006/relationships" xmlns:p="http://schemas.openxmlformats.org/presentationml/2006/main">
  <p:tag name="MH" val="20151127175341"/>
  <p:tag name="MH_LIBRARY" val="GRAPHIC"/>
  <p:tag name="MH_TYPE" val="Picture"/>
  <p:tag name="MH_ORDER" val="2"/>
  <p:tag name="KSO_WM_DIAGRAM_GROUP_CODE" val="l1-3"/>
  <p:tag name="KSO_WM_TAG_VERSION" val="1.0"/>
  <p:tag name="KSO_WM_BEAUTIFY_FLAG" val="#wm#"/>
  <p:tag name="KSO_WM_TEMPLATE_CATEGORY" val="diagram"/>
  <p:tag name="KSO_WM_TEMPLATE_INDEX" val="169522"/>
  <p:tag name="KSO_WM_UNIT_TYPE" val="d"/>
  <p:tag name="KSO_WM_UNIT_INDEX" val="1"/>
  <p:tag name="KSO_WM_UNIT_ID" val="diagram169522_1*d*1"/>
  <p:tag name="KSO_WM_UNIT_CLEAR" val="0"/>
  <p:tag name="KSO_WM_UNIT_LAYERLEVEL" val="1"/>
  <p:tag name="KSO_WM_UNIT_VALUE" val="847*1343"/>
  <p:tag name="KSO_WM_UNIT_HIGHLIGHT" val="0"/>
  <p:tag name="KSO_WM_UNIT_COMPATIBLE" val="0"/>
  <p:tag name="KSO_WM_UNIT_TEXT_FILL_FORE_SCHEMECOLOR_INDEX" val="13"/>
  <p:tag name="KSO_WM_UNIT_TEXT_FILL_TYPE" val="1"/>
  <p:tag name="KSO_WM_UNIT_USESOURCEFORMAT_APPLY" val="1"/>
</p:tagLst>
</file>

<file path=ppt/tags/tag236.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2"/>
  <p:tag name="KSO_WM_UNIT_TYPE" val="f"/>
  <p:tag name="KSO_WM_UNIT_INDEX" val="2"/>
  <p:tag name="KSO_WM_UNIT_ID" val="diagram169522_1*f*2"/>
  <p:tag name="KSO_WM_UNIT_CLEAR" val="1"/>
  <p:tag name="KSO_WM_UNIT_LAYERLEVEL" val="1"/>
  <p:tag name="KSO_WM_UNIT_VALUE" val="68"/>
  <p:tag name="KSO_WM_UNIT_HIGHLIGHT" val="0"/>
  <p:tag name="KSO_WM_UNIT_COMPATIBLE" val="0"/>
  <p:tag name="KSO_WM_UNIT_PRESET_TEXT_INDEX" val="4"/>
  <p:tag name="KSO_WM_UNIT_PRESET_TEXT_LEN" val="100"/>
  <p:tag name="KSO_WM_UNIT_TEXT_FILL_FORE_SCHEMECOLOR_INDEX" val="13"/>
  <p:tag name="KSO_WM_UNIT_TEXT_FILL_TYPE" val="1"/>
  <p:tag name="KSO_WM_UNIT_USESOURCEFORMAT_APPLY" val="1"/>
</p:tagLst>
</file>

<file path=ppt/tags/tag237.xml><?xml version="1.0" encoding="utf-8"?>
<p:tagLst xmlns:a="http://schemas.openxmlformats.org/drawingml/2006/main" xmlns:r="http://schemas.openxmlformats.org/officeDocument/2006/relationships" xmlns:p="http://schemas.openxmlformats.org/presentationml/2006/main">
  <p:tag name="KSO_WM_DIAGRAM_GROUP_CODE" val="l1-3"/>
  <p:tag name="KSO_WM_TAG_VERSION" val="1.0"/>
  <p:tag name="KSO_WM_BEAUTIFY_FLAG" val="#wm#"/>
  <p:tag name="KSO_WM_TEMPLATE_CATEGORY" val="diagram"/>
  <p:tag name="KSO_WM_TEMPLATE_INDEX" val="169522"/>
  <p:tag name="KSO_WM_UNIT_TYPE" val="f"/>
  <p:tag name="KSO_WM_UNIT_INDEX" val="1"/>
  <p:tag name="KSO_WM_UNIT_ID" val="diagram169522_1*f*1"/>
  <p:tag name="KSO_WM_UNIT_CLEAR" val="1"/>
  <p:tag name="KSO_WM_UNIT_LAYERLEVEL" val="1"/>
  <p:tag name="KSO_WM_UNIT_VALUE" val="68"/>
  <p:tag name="KSO_WM_UNIT_HIGHLIGHT" val="0"/>
  <p:tag name="KSO_WM_UNIT_COMPATIBLE" val="0"/>
  <p:tag name="KSO_WM_UNIT_PRESET_TEXT_INDEX" val="5"/>
  <p:tag name="KSO_WM_UNIT_PRESET_TEXT_LEN" val="100"/>
  <p:tag name="KSO_WM_UNIT_TEXT_FILL_FORE_SCHEMECOLOR_INDEX" val="13"/>
  <p:tag name="KSO_WM_UNIT_TEXT_FILL_TYPE" val="1"/>
  <p:tag name="KSO_WM_UNIT_USESOURCEFORMAT_APPLY" val="1"/>
</p:tagLst>
</file>

<file path=ppt/tags/tag238.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682_1*a*1"/>
  <p:tag name="KSO_WM_TEMPLATE_CATEGORY" val="diagram"/>
  <p:tag name="KSO_WM_TEMPLATE_INDEX" val="20197682"/>
  <p:tag name="KSO_WM_UNIT_LAYERLEVEL" val="1"/>
  <p:tag name="KSO_WM_TAG_VERSION" val="1.0"/>
  <p:tag name="KSO_WM_BEAUTIFY_FLAG" val="#wm#"/>
  <p:tag name="KSO_WM_UNIT_ADJUSTLAYOUT_ID" val="3"/>
</p:tagLst>
</file>

<file path=ppt/tags/tag2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97682"/>
  <p:tag name="KSO_WM_TAG_VERSION" val="1.0"/>
  <p:tag name="KSO_WM_SLIDE_ID" val="diagram20197682_1"/>
  <p:tag name="KSO_WM_SLIDE_INDEX" val="1"/>
  <p:tag name="KSO_WM_SLIDE_ITEM_CNT" val="0"/>
  <p:tag name="KSO_WM_SLIDE_LAYOUT" val="a_d_f_y"/>
  <p:tag name="KSO_WM_SLIDE_LAYOUT_CNT" val="1_1_1_1"/>
  <p:tag name="KSO_WM_SLIDE_TYPE" val="text"/>
  <p:tag name="KSO_WM_SLIDE_SUBTYPE" val="picTxt"/>
  <p:tag name="KSO_WM_BEAUTIFY_FLAG" val="#wm#"/>
  <p:tag name="KSO_WM_SLIDE_POSITION" val="0*37"/>
  <p:tag name="KSO_WM_SLIDE_SIZE" val="909*471"/>
  <p:tag name="KSO_WM_TEMPLATE_SUBCATEGORY" val="8"/>
  <p:tag name="KSO_WM_SLIDE_CONSTRAINT" val="%7b%22slideConstraint%22%3a%7b%22seriesAreas%22%3a%5b%5d%2c%22singleAreas%22%3a%5b%7b%22shapes%22%3a%5b7%5d%2c%22serialConstraintIndex%22%3a-1%2c%22areatextmark%22%3a0%2c%22pictureprocessmark%22%3a0%7d%5d%7d%7d"/>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339_6*l_h_i*1_6_1"/>
  <p:tag name="KSO_WM_TEMPLATE_CATEGORY" val="diagram"/>
  <p:tag name="KSO_WM_TEMPLATE_INDEX" val="339"/>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 name="KSO_WM_UNIT_USESOURCEFORMAT_APPLY" val="1"/>
</p:tagLst>
</file>

<file path=ppt/tags/tag240.xml><?xml version="1.0" encoding="utf-8"?>
<p:tagLst xmlns:a="http://schemas.openxmlformats.org/drawingml/2006/main" xmlns:r="http://schemas.openxmlformats.org/officeDocument/2006/relationships" xmlns:p="http://schemas.openxmlformats.org/presentationml/2006/main">
  <p:tag name="KSO_WM_UNIT_VALUE" val="1235*1783"/>
  <p:tag name="KSO_WM_UNIT_HIGHLIGHT" val="0"/>
  <p:tag name="KSO_WM_UNIT_COMPATIBLE" val="0"/>
  <p:tag name="KSO_WM_UNIT_DIAGRAM_ISNUMVISUAL" val="0"/>
  <p:tag name="KSO_WM_UNIT_DIAGRAM_ISREFERUNIT" val="0"/>
  <p:tag name="KSO_WM_UNIT_TYPE" val="d"/>
  <p:tag name="KSO_WM_UNIT_INDEX" val="2"/>
  <p:tag name="KSO_WM_UNIT_ID" val="diagram20200461_1*d*2"/>
  <p:tag name="KSO_WM_TEMPLATE_CATEGORY" val="diagram"/>
  <p:tag name="KSO_WM_TEMPLATE_INDEX" val="20200461"/>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UNIT_VALUE" val="886*1471"/>
  <p:tag name="KSO_WM_UNIT_HIGHLIGHT" val="0"/>
  <p:tag name="KSO_WM_UNIT_COMPATIBLE" val="0"/>
  <p:tag name="KSO_WM_UNIT_DIAGRAM_ISNUMVISUAL" val="0"/>
  <p:tag name="KSO_WM_UNIT_DIAGRAM_ISREFERUNIT" val="0"/>
  <p:tag name="KSO_WM_UNIT_TYPE" val="d"/>
  <p:tag name="KSO_WM_UNIT_INDEX" val="1"/>
  <p:tag name="KSO_WM_UNIT_ID" val="diagram20200461_1*d*1"/>
  <p:tag name="KSO_WM_TEMPLATE_CATEGORY" val="diagram"/>
  <p:tag name="KSO_WM_TEMPLATE_INDEX" val="20200461"/>
  <p:tag name="KSO_WM_UNIT_LAYERLEVEL" val="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VALUE" val="886*1471"/>
  <p:tag name="KSO_WM_UNIT_HIGHLIGHT" val="0"/>
  <p:tag name="KSO_WM_UNIT_COMPATIBLE" val="0"/>
  <p:tag name="KSO_WM_UNIT_DIAGRAM_ISNUMVISUAL" val="0"/>
  <p:tag name="KSO_WM_UNIT_DIAGRAM_ISREFERUNIT" val="0"/>
  <p:tag name="KSO_WM_UNIT_TYPE" val="d"/>
  <p:tag name="KSO_WM_UNIT_INDEX" val="3"/>
  <p:tag name="KSO_WM_UNIT_ID" val="diagram20200461_1*d*3"/>
  <p:tag name="KSO_WM_TEMPLATE_CATEGORY" val="diagram"/>
  <p:tag name="KSO_WM_TEMPLATE_INDEX" val="20200461"/>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UNIT_PRESET_TEXT" val="点击输入正文"/>
  <p:tag name="KSO_WM_UNIT_NOCLEAR" val="0"/>
  <p:tag name="KSO_WM_UNIT_SHOW_EDIT_AREA_INDICATION"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diagram20200461_1*f*1"/>
  <p:tag name="KSO_WM_TEMPLATE_CATEGORY" val="diagram"/>
  <p:tag name="KSO_WM_TEMPLATE_INDEX" val="20200461"/>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682_1*a*1"/>
  <p:tag name="KSO_WM_TEMPLATE_CATEGORY" val="diagram"/>
  <p:tag name="KSO_WM_TEMPLATE_INDEX" val="20197682"/>
  <p:tag name="KSO_WM_UNIT_LAYERLEVEL" val="1"/>
  <p:tag name="KSO_WM_TAG_VERSION" val="1.0"/>
  <p:tag name="KSO_WM_BEAUTIFY_FLAG" val="#wm#"/>
  <p:tag name="KSO_WM_UNIT_ADJUSTLAYOUT_ID" val="3"/>
</p:tagLst>
</file>

<file path=ppt/tags/tag2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97682"/>
  <p:tag name="KSO_WM_TAG_VERSION" val="1.0"/>
  <p:tag name="KSO_WM_SLIDE_ID" val="diagram20197682_1"/>
  <p:tag name="KSO_WM_SLIDE_INDEX" val="1"/>
  <p:tag name="KSO_WM_SLIDE_ITEM_CNT" val="0"/>
  <p:tag name="KSO_WM_SLIDE_LAYOUT" val="a_d_f_y"/>
  <p:tag name="KSO_WM_SLIDE_LAYOUT_CNT" val="1_1_1_1"/>
  <p:tag name="KSO_WM_SLIDE_TYPE" val="text"/>
  <p:tag name="KSO_WM_SLIDE_SUBTYPE" val="picTxt"/>
  <p:tag name="KSO_WM_BEAUTIFY_FLAG" val="#wm#"/>
  <p:tag name="KSO_WM_SLIDE_POSITION" val="0*37"/>
  <p:tag name="KSO_WM_SLIDE_SIZE" val="909*471"/>
  <p:tag name="KSO_WM_TEMPLATE_SUBCATEGORY" val="8"/>
  <p:tag name="KSO_WM_SLIDE_CONSTRAINT" val="%7b%22slideConstraint%22%3a%7b%22seriesAreas%22%3a%5b%5d%2c%22singleAreas%22%3a%5b%7b%22shapes%22%3a%5b7%5d%2c%22serialConstraintIndex%22%3a-1%2c%22areatextmark%22%3a0%2c%22pictureprocessmark%22%3a0%7d%5d%7d%7d"/>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i*1"/>
  <p:tag name="KSO_WM_TEMPLATE_CATEGORY" val="diagram"/>
  <p:tag name="KSO_WM_TEMPLATE_INDEX" val="30178551"/>
  <p:tag name="KSO_WM_UNIT_LAYERLEVEL" val="1"/>
  <p:tag name="KSO_WM_TAG_VERSION" val="1.0"/>
  <p:tag name="KSO_WM_BEAUTIFY_FLAG" val="#wm#"/>
  <p:tag name="KSO_WM_UNIT_TYPE" val="i"/>
  <p:tag name="KSO_WM_UNIT_INDEX" val="1"/>
  <p:tag name="KSO_WM_UNIT_ADJUSTLAYOUT_ID" val="21"/>
  <p:tag name="KSO_WM_UNIT_COLOR_SCHEME_SHAPE_ID" val="21"/>
  <p:tag name="KSO_WM_UNIT_COLOR_SCHEME_PARENT_PAGE" val="0_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d*1"/>
  <p:tag name="KSO_WM_TEMPLATE_CATEGORY" val="diagram"/>
  <p:tag name="KSO_WM_TEMPLATE_INDEX" val="30178551"/>
  <p:tag name="KSO_WM_UNIT_LAYERLEVEL" val="1"/>
  <p:tag name="KSO_WM_TAG_VERSION" val="1.0"/>
  <p:tag name="KSO_WM_BEAUTIFY_FLAG" val="#wm#"/>
  <p:tag name="KSO_WM_UNIT_VALUE" val="755*1510"/>
  <p:tag name="KSO_WM_UNIT_TYPE" val="d"/>
  <p:tag name="KSO_WM_UNIT_INDEX" val="1"/>
  <p:tag name="KSO_WM_UNIT_ADJUSTLAYOUT_ID" val="32"/>
  <p:tag name="KSO_WM_UNIT_PICTURE_CLIP_FLAG" val="1"/>
  <p:tag name="KSO_WM_UNIT_COLOR_SCHEME_SHAPE_ID" val="32"/>
  <p:tag name="KSO_WM_UNIT_COLOR_SCHEME_PARENT_PAGE" val="0_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i*2"/>
  <p:tag name="KSO_WM_TEMPLATE_CATEGORY" val="diagram"/>
  <p:tag name="KSO_WM_TEMPLATE_INDEX" val="30178551"/>
  <p:tag name="KSO_WM_UNIT_LAYERLEVEL" val="1"/>
  <p:tag name="KSO_WM_TAG_VERSION" val="1.0"/>
  <p:tag name="KSO_WM_BEAUTIFY_FLAG" val="#wm#"/>
  <p:tag name="KSO_WM_UNIT_TYPE" val="i"/>
  <p:tag name="KSO_WM_UNIT_INDEX" val="2"/>
  <p:tag name="KSO_WM_UNIT_ADJUSTLAYOUT_ID" val="39"/>
  <p:tag name="KSO_WM_UNIT_COLOR_SCHEME_SHAPE_ID" val="39"/>
  <p:tag name="KSO_WM_UNIT_COLOR_SCHEME_PARENT_PAGE" val="0_1"/>
  <p:tag name="KSO_WM_UNIT_DECOLORIZATION" val="1"/>
</p:tagLst>
</file>

<file path=ppt/tags/tag24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1-X"/>
  <p:tag name="KSO_WM_UNIT_TEXT_PART_SIZE" val="49.2*286"/>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30178551_1*a*1"/>
  <p:tag name="KSO_WM_TEMPLATE_CATEGORY" val="diagram"/>
  <p:tag name="KSO_WM_TEMPLATE_INDEX" val="30178551"/>
  <p:tag name="KSO_WM_UNIT_LAYERLEVEL" val="1"/>
  <p:tag name="KSO_WM_TAG_VERSION" val="1.0"/>
  <p:tag name="KSO_WM_BEAUTIFY_FLAG" val="#wm#"/>
  <p:tag name="KSO_WM_UNIT_ADJUSTLAYOUT_ID" val="19"/>
  <p:tag name="KSO_WM_UNIT_COLOR_SCHEME_SHAPE_ID" val="19"/>
  <p:tag name="KSO_WM_UNIT_COLOR_SCHEME_PARENT_PAGE" val="0_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339_6*l_h_i*1_6_1"/>
  <p:tag name="KSO_WM_TEMPLATE_CATEGORY" val="diagram"/>
  <p:tag name="KSO_WM_TEMPLATE_INDEX" val="339"/>
  <p:tag name="KSO_WM_UNIT_LAYERLEVEL" val="1_1_1"/>
  <p:tag name="KSO_WM_TAG_VERSION" val="1.0"/>
  <p:tag name="KSO_WM_BEAUTIFY_FLAG" val="#wm#"/>
  <p:tag name="KSO_WM_UNIT_LINE_FORE_SCHEMECOLOR_INDEX" val="10"/>
  <p:tag name="KSO_WM_UNIT_LINE_FILL_TYPE" val="2"/>
  <p:tag name="KSO_WM_UNIT_TEXT_FILL_FORE_SCHEMECOLOR_INDEX" val="10"/>
  <p:tag name="KSO_WM_UNIT_TEXT_FILL_TYPE" val="1"/>
  <p:tag name="KSO_WM_UNIT_USESOURCEFORMAT_APPLY"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h_i*1_1"/>
  <p:tag name="KSO_WM_TEMPLATE_CATEGORY" val="diagram"/>
  <p:tag name="KSO_WM_TEMPLATE_INDEX" val="30178551"/>
  <p:tag name="KSO_WM_UNIT_LAYERLEVEL" val="1_1"/>
  <p:tag name="KSO_WM_TAG_VERSION" val="1.0"/>
  <p:tag name="KSO_WM_BEAUTIFY_FLAG" val="#wm#"/>
  <p:tag name="KSO_WM_UNIT_TYPE" val="h_i"/>
  <p:tag name="KSO_WM_UNIT_INDEX" val="1_1"/>
  <p:tag name="KSO_WM_UNIT_ADJUSTLAYOUT_ID" val="42"/>
  <p:tag name="KSO_WM_UNIT_COLOR_SCHEME_SHAPE_ID" val="42"/>
  <p:tag name="KSO_WM_UNIT_COLOR_SCHEME_PARENT_PAGE" val="0_1"/>
</p:tagLst>
</file>

<file path=ppt/tags/tag251.xml><?xml version="1.0" encoding="utf-8"?>
<p:tagLst xmlns:a="http://schemas.openxmlformats.org/drawingml/2006/main" xmlns:r="http://schemas.openxmlformats.org/officeDocument/2006/relationships" xmlns:p="http://schemas.openxmlformats.org/presentationml/2006/main">
  <p:tag name="KSO_WM_UNIT_TEXT_PART_ID" val="3-b"/>
  <p:tag name="KSO_WM_UNIT_TEXT_PART_SIZE" val="84.88*644.5"/>
  <p:tag name="KSO_WM_UNIT_VALUE" val="117"/>
  <p:tag name="KSO_WM_UNIT_HIGHLIGHT" val="0"/>
  <p:tag name="KSO_WM_UNIT_COMPATIBLE" val="0"/>
  <p:tag name="KSO_WM_UNIT_DIAGRAM_ISNUMVISUAL" val="0"/>
  <p:tag name="KSO_WM_UNIT_DIAGRAM_ISREFERUNIT" val="0"/>
  <p:tag name="KSO_WM_UNIT_ID" val="diagram30178551_1*h_f*1_1"/>
  <p:tag name="KSO_WM_TEMPLATE_CATEGORY" val="diagram"/>
  <p:tag name="KSO_WM_TEMPLATE_INDEX" val="30178551"/>
  <p:tag name="KSO_WM_UNIT_LAYERLEVEL" val="1_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
  <p:tag name="KSO_WM_UNIT_TYPE" val="h_f"/>
  <p:tag name="KSO_WM_UNIT_INDEX" val="1_1"/>
  <p:tag name="KSO_WM_UNIT_ADJUSTLAYOUT_ID" val="23"/>
  <p:tag name="KSO_WM_UNIT_COLOR_SCHEME_SHAPE_ID" val="23"/>
  <p:tag name="KSO_WM_UNIT_COLOR_SCHEME_PARENT_PAGE" val="0_1"/>
  <p:tag name="KSO_WM_UNIT_TEXT_PART_ID_V2" val="d-3-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h_i*2_1"/>
  <p:tag name="KSO_WM_TEMPLATE_CATEGORY" val="diagram"/>
  <p:tag name="KSO_WM_TEMPLATE_INDEX" val="30178551"/>
  <p:tag name="KSO_WM_UNIT_LAYERLEVEL" val="1_1"/>
  <p:tag name="KSO_WM_TAG_VERSION" val="1.0"/>
  <p:tag name="KSO_WM_BEAUTIFY_FLAG" val="#wm#"/>
  <p:tag name="KSO_WM_UNIT_TYPE" val="h_i"/>
  <p:tag name="KSO_WM_UNIT_INDEX" val="2_1"/>
  <p:tag name="KSO_WM_UNIT_ADJUSTLAYOUT_ID" val="43"/>
  <p:tag name="KSO_WM_UNIT_COLOR_SCHEME_SHAPE_ID" val="43"/>
  <p:tag name="KSO_WM_UNIT_COLOR_SCHEME_PARENT_PAGE" val="0_1"/>
</p:tagLst>
</file>

<file path=ppt/tags/tag253.xml><?xml version="1.0" encoding="utf-8"?>
<p:tagLst xmlns:a="http://schemas.openxmlformats.org/drawingml/2006/main" xmlns:r="http://schemas.openxmlformats.org/officeDocument/2006/relationships" xmlns:p="http://schemas.openxmlformats.org/presentationml/2006/main">
  <p:tag name="KSO_WM_UNIT_TEXT_PART_ID" val="3-b"/>
  <p:tag name="KSO_WM_UNIT_TEXT_PART_SIZE" val="84.88*644.5"/>
  <p:tag name="KSO_WM_UNIT_VALUE" val="117"/>
  <p:tag name="KSO_WM_UNIT_HIGHLIGHT" val="0"/>
  <p:tag name="KSO_WM_UNIT_COMPATIBLE" val="0"/>
  <p:tag name="KSO_WM_UNIT_DIAGRAM_ISNUMVISUAL" val="0"/>
  <p:tag name="KSO_WM_UNIT_DIAGRAM_ISREFERUNIT" val="0"/>
  <p:tag name="KSO_WM_UNIT_ID" val="diagram30178551_1*h_f*2_1"/>
  <p:tag name="KSO_WM_TEMPLATE_CATEGORY" val="diagram"/>
  <p:tag name="KSO_WM_TEMPLATE_INDEX" val="30178551"/>
  <p:tag name="KSO_WM_UNIT_LAYERLEVEL" val="1_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
  <p:tag name="KSO_WM_UNIT_TYPE" val="h_f"/>
  <p:tag name="KSO_WM_UNIT_INDEX" val="2_1"/>
  <p:tag name="KSO_WM_UNIT_ADJUSTLAYOUT_ID" val="27"/>
  <p:tag name="KSO_WM_UNIT_COLOR_SCHEME_SHAPE_ID" val="27"/>
  <p:tag name="KSO_WM_UNIT_COLOR_SCHEME_PARENT_PAGE" val="0_1"/>
  <p:tag name="KSO_WM_UNIT_TEXT_PART_ID_V2" val="d-3-1"/>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i*6"/>
  <p:tag name="KSO_WM_TEMPLATE_CATEGORY" val="diagram"/>
  <p:tag name="KSO_WM_TEMPLATE_INDEX" val="30178551"/>
  <p:tag name="KSO_WM_UNIT_LAYERLEVEL" val="1"/>
  <p:tag name="KSO_WM_TAG_VERSION" val="1.0"/>
  <p:tag name="KSO_WM_BEAUTIFY_FLAG" val="#wm#"/>
  <p:tag name="KSO_WM_UNIT_TYPE" val="i"/>
  <p:tag name="KSO_WM_UNIT_INDEX" val="6"/>
  <p:tag name="KSO_WM_UNIT_ADJUSTLAYOUT_ID" val="28"/>
  <p:tag name="KSO_WM_UNIT_COLOR_SCHEME_SHAPE_ID" val="28"/>
  <p:tag name="KSO_WM_UNIT_COLOR_SCHEME_PARENT_PAGE" val="0_1"/>
  <p:tag name="KSO_WM_UNIT_DECOLORIZATION" val="1"/>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30178551_1*i*7"/>
  <p:tag name="KSO_WM_TEMPLATE_CATEGORY" val="diagram"/>
  <p:tag name="KSO_WM_TEMPLATE_INDEX" val="30178551"/>
  <p:tag name="KSO_WM_UNIT_LAYERLEVEL" val="1"/>
  <p:tag name="KSO_WM_TAG_VERSION" val="1.0"/>
  <p:tag name="KSO_WM_BEAUTIFY_FLAG" val="#wm#"/>
  <p:tag name="KSO_WM_UNIT_TYPE" val="i"/>
  <p:tag name="KSO_WM_UNIT_INDEX" val="7"/>
  <p:tag name="KSO_WM_UNIT_ADJUSTLAYOUT_ID" val="29"/>
  <p:tag name="KSO_WM_UNIT_COLOR_SCHEME_SHAPE_ID" val="29"/>
  <p:tag name="KSO_WM_UNIT_COLOR_SCHEME_PARENT_PAGE" val="0_1"/>
  <p:tag name="KSO_WM_UNIT_DECOLORIZATION" val="1"/>
</p:tagLst>
</file>

<file path=ppt/tags/tag256.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10*97"/>
  <p:tag name="KSO_WM_SLIDE_SIZE" val="940*363"/>
  <p:tag name="KSO_WM_COMBINE_RELATE_SLIDE_ID" val="background20177219_9"/>
  <p:tag name="KSO_WM_TEMPLATE_CATEGORY" val="custom"/>
  <p:tag name="KSO_WM_TEMPLATE_INDEX" val="20180745"/>
  <p:tag name="KSO_WM_SLIDE_ID" val="custom20180745_29"/>
  <p:tag name="KSO_WM_SLIDE_INDEX" val="29"/>
  <p:tag name="KSO_WM_TEMPLATE_SUBCATEGORY" val="combine"/>
</p:tagLst>
</file>

<file path=ppt/tags/tag2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d"/>
  <p:tag name="KSO_WM_UNIT_INDEX" val="1_1"/>
  <p:tag name="KSO_WM_UNIT_LAYERLEVEL" val="1_1"/>
  <p:tag name="KSO_WM_UNIT_VALUE" val="957*1613"/>
  <p:tag name="KSO_WM_UNIT_HIGHLIGHT" val="0"/>
  <p:tag name="KSO_WM_UNIT_COMPATIBLE" val="0"/>
  <p:tag name="KSO_WM_UNIT_CLEAR" val="0"/>
  <p:tag name="KSO_WM_TEMPLATE_CATEGORY" val="custom"/>
  <p:tag name="KSO_WM_TEMPLATE_INDEX" val="20180745"/>
  <p:tag name="KSO_WM_DIAGRAM_GROUP_CODE" val="_1"/>
  <p:tag name="KSO_WM_UNIT_ID" val="custom20180745_29*h_d*1_1"/>
  <p:tag name="KSO_WM_UNIT_TEXT_FILL_FORE_SCHEMECOLOR_INDEX" val="2"/>
  <p:tag name="KSO_WM_UNIT_TEXT_FILL_TYPE" val="1"/>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d"/>
  <p:tag name="KSO_WM_UNIT_INDEX" val="1_2"/>
  <p:tag name="KSO_WM_UNIT_LAYERLEVEL" val="1_1"/>
  <p:tag name="KSO_WM_UNIT_VALUE" val="492*824"/>
  <p:tag name="KSO_WM_UNIT_HIGHLIGHT" val="0"/>
  <p:tag name="KSO_WM_UNIT_COMPATIBLE" val="0"/>
  <p:tag name="KSO_WM_UNIT_CLEAR" val="0"/>
  <p:tag name="KSO_WM_TEMPLATE_CATEGORY" val="custom"/>
  <p:tag name="KSO_WM_TEMPLATE_INDEX" val="20180745"/>
  <p:tag name="KSO_WM_DIAGRAM_GROUP_CODE" val="_1"/>
  <p:tag name="KSO_WM_UNIT_ID" val="custom20180745_29*h_d*1_2"/>
  <p:tag name="KSO_WM_UNIT_TEXT_FILL_FORE_SCHEMECOLOR_INDEX" val="2"/>
  <p:tag name="KSO_WM_UNIT_TEXT_FILL_TYPE" val="1"/>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d"/>
  <p:tag name="KSO_WM_UNIT_INDEX" val="1_3"/>
  <p:tag name="KSO_WM_UNIT_LAYERLEVEL" val="1_1"/>
  <p:tag name="KSO_WM_UNIT_VALUE" val="492*824"/>
  <p:tag name="KSO_WM_UNIT_HIGHLIGHT" val="0"/>
  <p:tag name="KSO_WM_UNIT_COMPATIBLE" val="0"/>
  <p:tag name="KSO_WM_UNIT_CLEAR" val="0"/>
  <p:tag name="KSO_WM_TEMPLATE_CATEGORY" val="custom"/>
  <p:tag name="KSO_WM_TEMPLATE_INDEX" val="20180745"/>
  <p:tag name="KSO_WM_DIAGRAM_GROUP_CODE" val="_1"/>
  <p:tag name="KSO_WM_UNIT_ID" val="custom20180745_29*h_d*1_3"/>
  <p:tag name="KSO_WM_UNIT_TEXT_FILL_FORE_SCHEMECOLOR_INDEX" val="2"/>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39_6*l_h_f*1_1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2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3"/>
  <p:tag name="KSO_WM_TEMPLATE_CATEGORY" val="custom"/>
  <p:tag name="KSO_WM_TEMPLATE_INDEX" val="20180745"/>
  <p:tag name="KSO_WM_DIAGRAM_GROUP_CODE" val="_1"/>
  <p:tag name="KSO_WM_UNIT_ID" val="custom20180745_29*i*3"/>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5"/>
  <p:tag name="KSO_WM_DIAGRAM_GROUP_CODE" val="_1"/>
  <p:tag name="KSO_WM_UNIT_ID" val="custom20180745_29*a*1"/>
  <p:tag name="KSO_WM_UNIT_TEXT_FILL_FORE_SCHEMECOLOR_INDEX" val="13"/>
  <p:tag name="KSO_WM_UNIT_TEXT_FILL_TYPE" val="1"/>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f"/>
  <p:tag name="KSO_WM_UNIT_INDEX" val="1_1"/>
  <p:tag name="KSO_WM_UNIT_LAYERLEVEL" val="1_1"/>
  <p:tag name="KSO_WM_UNIT_VALUE" val="102"/>
  <p:tag name="KSO_WM_UNIT_HIGHLIGHT" val="0"/>
  <p:tag name="KSO_WM_UNIT_COMPATIBLE" val="0"/>
  <p:tag name="KSO_WM_UNIT_CLEAR" val="0"/>
  <p:tag name="KSO_WM_UNIT_PRESET_TEXT_INDEX" val="2"/>
  <p:tag name="KSO_WM_UNIT_PRESET_TEXT_LEN" val="100"/>
  <p:tag name="KSO_WM_TEMPLATE_CATEGORY" val="custom"/>
  <p:tag name="KSO_WM_TEMPLATE_INDEX" val="20180745"/>
  <p:tag name="KSO_WM_DIAGRAM_GROUP_CODE" val="_1"/>
  <p:tag name="KSO_WM_UNIT_ID" val="custom20180745_29*h_f*1_1"/>
  <p:tag name="KSO_WM_UNIT_TEXT_FILL_FORE_SCHEMECOLOR_INDEX" val="16"/>
  <p:tag name="KSO_WM_UNIT_TEXT_FILL_TYPE" val="1"/>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h_a"/>
  <p:tag name="KSO_WM_UNIT_INDEX" val="1_1"/>
  <p:tag name="KSO_WM_UNIT_LAYERLEVEL" val="1_1"/>
  <p:tag name="KSO_WM_UNIT_VALUE" val="11"/>
  <p:tag name="KSO_WM_UNIT_HIGHLIGHT" val="0"/>
  <p:tag name="KSO_WM_UNIT_COMPATIBLE" val="0"/>
  <p:tag name="KSO_WM_UNIT_CLEAR" val="0"/>
  <p:tag name="KSO_WM_UNIT_PRESET_TEXT_INDEX" val="0"/>
  <p:tag name="KSO_WM_UNIT_PRESET_TEXT_LEN" val="9"/>
  <p:tag name="KSO_WM_TEMPLATE_CATEGORY" val="custom"/>
  <p:tag name="KSO_WM_TEMPLATE_INDEX" val="20180745"/>
  <p:tag name="KSO_WM_DIAGRAM_GROUP_CODE" val="_1"/>
  <p:tag name="KSO_WM_UNIT_ID" val="custom20180745_29*h_a*1_1"/>
  <p:tag name="KSO_WM_UNIT_TEXT_FILL_FORE_SCHEMECOLOR_INDEX" val="13"/>
  <p:tag name="KSO_WM_UNIT_TEXT_FILL_TYPE" val="1"/>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8"/>
  <p:tag name="KSO_WM_TEMPLATE_CATEGORY" val="custom"/>
  <p:tag name="KSO_WM_TEMPLATE_INDEX" val="20180745"/>
  <p:tag name="KSO_WM_DIAGRAM_GROUP_CODE" val="_1"/>
  <p:tag name="KSO_WM_UNIT_ID" val="custom20180745_29*i*8"/>
  <p:tag name="KSO_WM_UNIT_LINE_FORE_SCHEMECOLOR_INDEX" val="5"/>
  <p:tag name="KSO_WM_UNIT_LINE_FILL_TYPE" val="2"/>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NDEX" val="9"/>
  <p:tag name="KSO_WM_TEMPLATE_CATEGORY" val="custom"/>
  <p:tag name="KSO_WM_TEMPLATE_INDEX" val="20180745"/>
  <p:tag name="KSO_WM_DIAGRAM_GROUP_CODE" val="_1"/>
  <p:tag name="KSO_WM_UNIT_ID" val="custom20180745_29*i*9"/>
  <p:tag name="KSO_WM_UNIT_LINE_FORE_SCHEMECOLOR_INDEX" val="5"/>
  <p:tag name="KSO_WM_UNIT_LINE_FILL_TYPE" val="2"/>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10*97"/>
  <p:tag name="KSO_WM_SLIDE_SIZE" val="940*363"/>
  <p:tag name="KSO_WM_COMBINE_RELATE_SLIDE_ID" val="background20177219_9"/>
  <p:tag name="KSO_WM_TEMPLATE_CATEGORY" val="custom"/>
  <p:tag name="KSO_WM_TEMPLATE_INDEX" val="20180745"/>
  <p:tag name="KSO_WM_SLIDE_ID" val="custom20180745_29"/>
  <p:tag name="KSO_WM_SLIDE_INDEX" val="29"/>
  <p:tag name="KSO_WM_TEMPLATE_SUBCATEGORY" val="combine"/>
</p:tagLst>
</file>

<file path=ppt/tags/tag2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5"/>
  <p:tag name="KSO_WM_DIAGRAM_GROUP_CODE" val="_1"/>
  <p:tag name="KSO_WM_UNIT_ID" val="custom20180745_29*a*1"/>
  <p:tag name="KSO_WM_UNIT_TEXT_FILL_FORE_SCHEMECOLOR_INDEX" val="13"/>
  <p:tag name="KSO_WM_UNIT_TEXT_FILL_TYPE" val="1"/>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9"/>
  <p:tag name="KSO_WM_UNIT_TYPE" val="d"/>
  <p:tag name="KSO_WM_UNIT_INDEX" val="1"/>
  <p:tag name="KSO_WM_UNIT_ID" val="256*d*1"/>
  <p:tag name="KSO_WM_UNIT_CLEAR" val="0"/>
  <p:tag name="KSO_WM_UNIT_LAYERLEVEL" val="1"/>
  <p:tag name="KSO_WM_UNIT_VALUE" val="835*1054"/>
  <p:tag name="KSO_WM_UNIT_HIGHLIGHT" val="0"/>
  <p:tag name="KSO_WM_UNIT_COMPATIBLE" val="0"/>
  <p:tag name="KSO_WM_BEAUTIFY_FLAG" val="#wm#"/>
  <p:tag name="KSO_WM_TAG_VERSION" val="1.0"/>
</p:tagLst>
</file>

<file path=ppt/tags/tag2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9"/>
  <p:tag name="KSO_WM_UNIT_TYPE" val="d"/>
  <p:tag name="KSO_WM_UNIT_INDEX" val="2"/>
  <p:tag name="KSO_WM_UNIT_ID" val="256*d*2"/>
  <p:tag name="KSO_WM_UNIT_CLEAR" val="0"/>
  <p:tag name="KSO_WM_UNIT_LAYERLEVEL" val="1"/>
  <p:tag name="KSO_WM_UNIT_VALUE" val="511*709"/>
  <p:tag name="KSO_WM_UNIT_HIGHLIGHT" val="0"/>
  <p:tag name="KSO_WM_UNIT_COMPATIBLE" val="0"/>
  <p:tag name="KSO_WM_BEAUTIFY_FLAG" val="#wm#"/>
  <p:tag name="KSO_WM_TAG_VERSION" val="1.0"/>
</p:tagLst>
</file>

<file path=ppt/tags/tag27.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39_6*l_h_f*1_3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2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9"/>
  <p:tag name="KSO_WM_UNIT_TYPE" val="d"/>
  <p:tag name="KSO_WM_UNIT_INDEX" val="3"/>
  <p:tag name="KSO_WM_UNIT_ID" val="256*d*3"/>
  <p:tag name="KSO_WM_UNIT_CLEAR" val="0"/>
  <p:tag name="KSO_WM_UNIT_LAYERLEVEL" val="1"/>
  <p:tag name="KSO_WM_UNIT_VALUE" val="511*709"/>
  <p:tag name="KSO_WM_UNIT_HIGHLIGHT" val="0"/>
  <p:tag name="KSO_WM_UNIT_COMPATIBLE" val="0"/>
  <p:tag name="KSO_WM_BEAUTIFY_FLAG" val="#wm#"/>
  <p:tag name="KSO_WM_TAG_VERSION" val="1.0"/>
</p:tagLst>
</file>

<file path=ppt/tags/tag2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9"/>
  <p:tag name="KSO_WM_UNIT_TYPE" val="f"/>
  <p:tag name="KSO_WM_UNIT_INDEX" val="1"/>
  <p:tag name="KSO_WM_UNIT_ID" val="256*f*1"/>
  <p:tag name="KSO_WM_UNIT_CLEAR" val="1"/>
  <p:tag name="KSO_WM_UNIT_LAYERLEVEL" val="1"/>
  <p:tag name="KSO_WM_UNIT_VALUE" val="65"/>
  <p:tag name="KSO_WM_UNIT_HIGHLIGHT" val="0"/>
  <p:tag name="KSO_WM_UNIT_COMPATIBLE" val="0"/>
  <p:tag name="KSO_WM_BEAUTIFY_FLAG" val="#wm#"/>
  <p:tag name="KSO_WM_UNIT_PRESET_TEXT_INDEX" val="3"/>
  <p:tag name="KSO_WM_UNIT_PRESET_TEXT_LEN" val="55"/>
  <p:tag name="KSO_WM_TAG_VERSION" val="1.0"/>
</p:tagLst>
</file>

<file path=ppt/tags/tag2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209"/>
  <p:tag name="KSO_WM_UNIT_TYPE" val="f"/>
  <p:tag name="KSO_WM_UNIT_INDEX" val="2"/>
  <p:tag name="KSO_WM_UNIT_ID" val="256*f*2"/>
  <p:tag name="KSO_WM_UNIT_CLEAR" val="1"/>
  <p:tag name="KSO_WM_UNIT_LAYERLEVEL" val="1"/>
  <p:tag name="KSO_WM_UNIT_VALUE" val="152"/>
  <p:tag name="KSO_WM_UNIT_HIGHLIGHT" val="0"/>
  <p:tag name="KSO_WM_UNIT_COMPATIBLE" val="0"/>
  <p:tag name="KSO_WM_BEAUTIFY_FLAG" val="#wm#"/>
  <p:tag name="KSO_WM_UNIT_PRESET_TEXT_INDEX" val="3"/>
  <p:tag name="KSO_WM_UNIT_PRESET_TEXT_LEN" val="174"/>
  <p:tag name="KSO_WM_TAG_VERSION" val="1.0"/>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wm#"/>
  <p:tag name="KSO_WM_UNIT_TYPE" val="i"/>
  <p:tag name="KSO_WM_UNIT_ID" val="diagram9209_1*i*7"/>
  <p:tag name="KSO_WM_TEMPLATE_CATEGORY" val="diagram"/>
  <p:tag name="KSO_WM_TEMPLATE_INDEX" val="9209"/>
  <p:tag name="KSO_WM_TAG_VERSION" val="1.0"/>
</p:tagLst>
</file>

<file path=ppt/tags/tag274.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10*97"/>
  <p:tag name="KSO_WM_SLIDE_SIZE" val="940*363"/>
  <p:tag name="KSO_WM_COMBINE_RELATE_SLIDE_ID" val="background20177219_9"/>
  <p:tag name="KSO_WM_TEMPLATE_CATEGORY" val="custom"/>
  <p:tag name="KSO_WM_TEMPLATE_INDEX" val="20180745"/>
  <p:tag name="KSO_WM_SLIDE_ID" val="custom20180745_29"/>
  <p:tag name="KSO_WM_SLIDE_INDEX" val="29"/>
  <p:tag name="KSO_WM_TEMPLATE_SUBCATEGORY" val="combine"/>
</p:tagLst>
</file>

<file path=ppt/tags/tag2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5"/>
  <p:tag name="KSO_WM_DIAGRAM_GROUP_CODE" val="_1"/>
  <p:tag name="KSO_WM_UNIT_ID" val="custom20180745_29*a*1"/>
  <p:tag name="KSO_WM_UNIT_TEXT_FILL_FORE_SCHEMECOLOR_INDEX" val="13"/>
  <p:tag name="KSO_WM_UNIT_TEXT_FILL_TYPE" val="1"/>
  <p:tag name="KSO_WM_UNIT_USESOURCEFORMAT_APPLY" val="1"/>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27_1*i*1"/>
  <p:tag name="KSO_WM_TEMPLATE_CATEGORY" val="diagram"/>
  <p:tag name="KSO_WM_TEMPLATE_INDEX" val="20191327"/>
  <p:tag name="KSO_WM_UNIT_LAYERLEVEL" val="1"/>
  <p:tag name="KSO_WM_TAG_VERSION" val="1.0"/>
  <p:tag name="KSO_WM_BEAUTIFY_FLAG" val="#wm#"/>
  <p:tag name="KSO_WM_UNIT_ADJUSTLAYOUT_ID" val="15"/>
  <p:tag name="KSO_WM_UNIT_COLOR_SCHEME_SHAPE_ID" val="15"/>
  <p:tag name="KSO_WM_UNIT_COLOR_SCHEME_PARENT_PAGE" val="0_1"/>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327_1*i*2"/>
  <p:tag name="KSO_WM_TEMPLATE_CATEGORY" val="diagram"/>
  <p:tag name="KSO_WM_TEMPLATE_INDEX" val="20191327"/>
  <p:tag name="KSO_WM_UNIT_LAYERLEVEL" val="1"/>
  <p:tag name="KSO_WM_TAG_VERSION" val="1.0"/>
  <p:tag name="KSO_WM_BEAUTIFY_FLAG" val="#wm#"/>
  <p:tag name="KSO_WM_UNIT_ADJUSTLAYOUT_ID" val="38"/>
  <p:tag name="KSO_WM_UNIT_COLOR_SCHEME_SHAPE_ID" val="38"/>
  <p:tag name="KSO_WM_UNIT_COLOR_SCHEME_PARENT_PAGE" val="0_1"/>
  <p:tag name="KSO_WM_UNIT_FOIL_COLOR" val="1"/>
</p:tagLst>
</file>

<file path=ppt/tags/tag278.xml><?xml version="1.0" encoding="utf-8"?>
<p:tagLst xmlns:a="http://schemas.openxmlformats.org/drawingml/2006/main" xmlns:r="http://schemas.openxmlformats.org/officeDocument/2006/relationships"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7_1*f*1"/>
  <p:tag name="KSO_WM_TEMPLATE_CATEGORY" val="diagram"/>
  <p:tag name="KSO_WM_TEMPLATE_INDEX" val="20191327"/>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0;即便信息错综复杂，需要用更多的文字来表述，也请您尽可能提炼思想的精髓，恰如其分的表达观点，往往事半功倍。"/>
  <p:tag name="KSO_WM_UNIT_TYPE" val="f"/>
  <p:tag name="KSO_WM_UNIT_INDEX" val="1"/>
  <p:tag name="KSO_WM_UNIT_ADJUSTLAYOUT_ID" val="10"/>
  <p:tag name="KSO_WM_UNIT_COLOR_SCHEME_SHAPE_ID" val="10"/>
  <p:tag name="KSO_WM_UNIT_COLOR_SCHEME_PARENT_PAGE" val="0_1"/>
  <p:tag name="KSO_WM_UNIT_TEXT_PART_ID_V2" val="d-2-1"/>
</p:tagLst>
</file>

<file path=ppt/tags/tag279.xml><?xml version="1.0" encoding="utf-8"?>
<p:tagLst xmlns:a="http://schemas.openxmlformats.org/drawingml/2006/main" xmlns:r="http://schemas.openxmlformats.org/officeDocument/2006/relationships" xmlns:p="http://schemas.openxmlformats.org/presentationml/2006/main">
  <p:tag name="KSO_WM_UNIT_VALUE" val="792*1584"/>
  <p:tag name="KSO_WM_UNIT_HIGHLIGHT" val="0"/>
  <p:tag name="KSO_WM_UNIT_COMPATIBLE" val="0"/>
  <p:tag name="KSO_WM_UNIT_DIAGRAM_ISNUMVISUAL" val="0"/>
  <p:tag name="KSO_WM_UNIT_DIAGRAM_ISREFERUNIT" val="0"/>
  <p:tag name="KSO_WM_UNIT_TYPE" val="d"/>
  <p:tag name="KSO_WM_UNIT_INDEX" val="1"/>
  <p:tag name="KSO_WM_UNIT_ID" val="diagram20191327_1*d*1"/>
  <p:tag name="KSO_WM_TEMPLATE_CATEGORY" val="diagram"/>
  <p:tag name="KSO_WM_TEMPLATE_INDEX" val="20191327"/>
  <p:tag name="KSO_WM_UNIT_LAYERLEVEL" val="1"/>
  <p:tag name="KSO_WM_TAG_VERSION" val="1.0"/>
  <p:tag name="KSO_WM_BEAUTIFY_FLAG" val="#wm#"/>
  <p:tag name="KSO_WM_UNIT_ADJUSTLAYOUT_ID" val="8"/>
  <p:tag name="KSO_WM_UNIT_PICTURE_CLIP_FLAG" val="1"/>
  <p:tag name="KSO_WM_UNIT_COLOR_SCHEME_SHAPE_ID" val="8"/>
  <p:tag name="KSO_WM_UNIT_COLOR_SCHEME_PARENT_PAGE" val="0_1"/>
</p:tagLst>
</file>

<file path=ppt/tags/tag28.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339_6*l_h_f*1_5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280.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1"/>
  <p:tag name="KSO_WM_SLIDE_LAYOUT" val="a_h"/>
  <p:tag name="KSO_WM_SLIDE_LAYOUT_CNT" val="1_1"/>
  <p:tag name="KSO_WM_SLIDE_TYPE" val="text"/>
  <p:tag name="KSO_WM_BEAUTIFY_FLAG" val="#wm#"/>
  <p:tag name="KSO_WM_SLIDE_POSITION" val="10*97"/>
  <p:tag name="KSO_WM_SLIDE_SIZE" val="940*363"/>
  <p:tag name="KSO_WM_COMBINE_RELATE_SLIDE_ID" val="background20177219_9"/>
  <p:tag name="KSO_WM_TEMPLATE_CATEGORY" val="custom"/>
  <p:tag name="KSO_WM_TEMPLATE_INDEX" val="20180745"/>
  <p:tag name="KSO_WM_SLIDE_ID" val="custom20180745_29"/>
  <p:tag name="KSO_WM_SLIDE_INDEX" val="29"/>
  <p:tag name="KSO_WM_TEMPLATE_SUBCATEGORY" val="combine"/>
</p:tagLst>
</file>

<file path=ppt/tags/tag2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a"/>
  <p:tag name="KSO_WM_UNIT_INDEX" val="1"/>
  <p:tag name="KSO_WM_UNIT_LAYERLEVEL" val="1"/>
  <p:tag name="KSO_WM_UNIT_VALUE" val="11"/>
  <p:tag name="KSO_WM_UNIT_ISCONTENTSTITLE" val="0"/>
  <p:tag name="KSO_WM_UNIT_HIGHLIGHT" val="0"/>
  <p:tag name="KSO_WM_UNIT_COMPATIBLE" val="0"/>
  <p:tag name="KSO_WM_UNIT_CLEAR" val="0"/>
  <p:tag name="KSO_WM_UNIT_PRESET_TEXT_INDEX" val="0"/>
  <p:tag name="KSO_WM_UNIT_PRESET_TEXT_LEN" val="9"/>
  <p:tag name="KSO_WM_TEMPLATE_CATEGORY" val="custom"/>
  <p:tag name="KSO_WM_TEMPLATE_INDEX" val="20180745"/>
  <p:tag name="KSO_WM_DIAGRAM_GROUP_CODE" val="_1"/>
  <p:tag name="KSO_WM_UNIT_ID" val="custom20180745_29*a*1"/>
  <p:tag name="KSO_WM_UNIT_TEXT_FILL_FORE_SCHEMECOLOR_INDEX" val="13"/>
  <p:tag name="KSO_WM_UNIT_TEXT_FILL_TYPE" val="1"/>
  <p:tag name="KSO_WM_UNIT_USESOURCEFORMAT_APPLY" val="1"/>
</p:tagLst>
</file>

<file path=ppt/tags/tag282.xml><?xml version="1.0" encoding="utf-8"?>
<p:tagLst xmlns:a="http://schemas.openxmlformats.org/drawingml/2006/main" xmlns:r="http://schemas.openxmlformats.org/officeDocument/2006/relationships" xmlns:p="http://schemas.openxmlformats.org/presentationml/2006/main">
  <p:tag name="KSO_WM_UNIT_VALUE" val="1904*2855"/>
  <p:tag name="KSO_WM_UNIT_HIGHLIGHT" val="0"/>
  <p:tag name="KSO_WM_UNIT_COMPATIBLE" val="0"/>
  <p:tag name="KSO_WM_UNIT_TYPE" val="d"/>
  <p:tag name="KSO_WM_UNIT_INDEX" val="1"/>
  <p:tag name="KSO_WM_UNIT_ID" val="diagram20191681_1*d*1"/>
  <p:tag name="KSO_WM_TEMPLATE_CATEGORY" val="diagram"/>
  <p:tag name="KSO_WM_TEMPLATE_INDEX" val="20191681"/>
  <p:tag name="KSO_WM_UNIT_LAYERLEVEL" val="1"/>
  <p:tag name="KSO_WM_TAG_VERSION" val="1.0"/>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TYPE" val="i"/>
  <p:tag name="KSO_WM_UNIT_INDEX" val="1"/>
  <p:tag name="KSO_WM_UNIT_ID" val="diagram20191681_1*i*1"/>
  <p:tag name="KSO_WM_TEMPLATE_CATEGORY" val="diagram"/>
  <p:tag name="KSO_WM_TEMPLATE_INDEX" val="20191681"/>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VALUE" val="69"/>
  <p:tag name="KSO_WM_UNIT_HIGHLIGHT" val="0"/>
  <p:tag name="KSO_WM_UNIT_COMPATIBLE" val="0"/>
  <p:tag name="KSO_WM_UNIT_TYPE" val="f"/>
  <p:tag name="KSO_WM_UNIT_INDEX" val="1"/>
  <p:tag name="KSO_WM_UNIT_ID" val="diagram20191681_1*f*1"/>
  <p:tag name="KSO_WM_TEMPLATE_CATEGORY" val="diagram"/>
  <p:tag name="KSO_WM_TEMPLATE_INDEX" val="20191681"/>
  <p:tag name="KSO_WM_UNIT_LAYERLEVEL" val="1"/>
  <p:tag name="KSO_WM_TAG_VERSION" val="1.0"/>
  <p:tag name="KSO_WM_BEAUTIFY_FLAG" val="#wm#"/>
  <p:tag name="KSO_WM_UNIT_PRESET_TEXT" val="点击添加本栏的具体文字，简明扼要地说明内容。作为概念的解说，请根据您的具体内容酌情进行修改。"/>
</p:tagLst>
</file>

<file path=ppt/tags/tag28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459"/>
  <p:tag name="KSO_WM_TAG_VERSION" val="1.0"/>
  <p:tag name="KSO_WM_SLIDE_ID" val="diagram9459_1"/>
  <p:tag name="KSO_WM_SLIDE_INDEX" val="1"/>
  <p:tag name="KSO_WM_SLIDE_ITEM_CNT" val="3"/>
  <p:tag name="KSO_WM_SLIDE_LAYOUT" val="a_f_d"/>
  <p:tag name="KSO_WM_SLIDE_LAYOUT_CNT" val="1_1_2"/>
  <p:tag name="KSO_WM_SLIDE_TYPE" val="text"/>
  <p:tag name="KSO_WM_SLIDE_SUBTYPE" val="picTxt"/>
  <p:tag name="KSO_WM_BEAUTIFY_FLAG" val="#wm#"/>
  <p:tag name="KSO_WM_SLIDE_POSITION" val="68*116"/>
  <p:tag name="KSO_WM_SLIDE_SIZE" val="584*386"/>
</p:tagLst>
</file>

<file path=ppt/tags/tag2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59"/>
  <p:tag name="KSO_WM_UNIT_TYPE" val="f"/>
  <p:tag name="KSO_WM_UNIT_INDEX" val="1"/>
  <p:tag name="KSO_WM_UNIT_CLEAR" val="1"/>
  <p:tag name="KSO_WM_UNIT_LAYERLEVEL" val="1"/>
  <p:tag name="KSO_WM_UNIT_VALUE" val="90"/>
  <p:tag name="KSO_WM_UNIT_HIGHLIGHT" val="0"/>
  <p:tag name="KSO_WM_UNIT_COMPATIBLE" val="0"/>
  <p:tag name="KSO_WM_UNIT_ID" val="diagram169459_1*f*1"/>
  <p:tag name="KSO_WM_UNIT_PRESET_TEXT_INDEX" val="2"/>
  <p:tag name="KSO_WM_UNIT_PRESET_TEXT_LEN" val="60"/>
</p:tagLst>
</file>

<file path=ppt/tags/tag2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59"/>
  <p:tag name="KSO_WM_UNIT_TYPE" val="d"/>
  <p:tag name="KSO_WM_UNIT_INDEX" val="2"/>
  <p:tag name="KSO_WM_UNIT_CLEAR" val="0"/>
  <p:tag name="KSO_WM_UNIT_LAYERLEVEL" val="1"/>
  <p:tag name="KSO_WM_UNIT_VALUE" val="914*984"/>
  <p:tag name="KSO_WM_UNIT_HIGHLIGHT" val="0"/>
  <p:tag name="KSO_WM_UNIT_COMPATIBLE" val="0"/>
  <p:tag name="KSO_WM_UNIT_ID" val="diagram169459_1*d*2"/>
</p:tagLst>
</file>

<file path=ppt/tags/tag2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59"/>
  <p:tag name="KSO_WM_UNIT_TYPE" val="d"/>
  <p:tag name="KSO_WM_UNIT_INDEX" val="1"/>
  <p:tag name="KSO_WM_UNIT_CLEAR" val="0"/>
  <p:tag name="KSO_WM_UNIT_LAYERLEVEL" val="1"/>
  <p:tag name="KSO_WM_UNIT_VALUE" val="914*984"/>
  <p:tag name="KSO_WM_UNIT_HIGHLIGHT" val="0"/>
  <p:tag name="KSO_WM_UNIT_COMPATIBLE" val="0"/>
  <p:tag name="KSO_WM_UNIT_ID" val="diagram169459_1*d*1"/>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29.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39_6*l_h_f*1_2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290.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2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TAG_VERSION" val="1.0"/>
  <p:tag name="KSO_WM_SLIDE_ID" val="diagram30177781_1"/>
  <p:tag name="KSO_WM_SLIDE_INDEX" val="1"/>
  <p:tag name="KSO_WM_SLIDE_ITEM_CNT" val="3"/>
  <p:tag name="KSO_WM_SLIDE_LAYOUT" val="a_f_b_d"/>
  <p:tag name="KSO_WM_SLIDE_LAYOUT_CNT" val="1_1_1_2"/>
  <p:tag name="KSO_WM_SLIDE_TYPE" val="text"/>
  <p:tag name="KSO_WM_SLIDE_SUBTYPE" val="picTxt"/>
  <p:tag name="KSO_WM_BEAUTIFY_FLAG" val="#wm#"/>
  <p:tag name="KSO_WM_SLIDE_POSITION" val="111*85"/>
  <p:tag name="KSO_WM_SLIDE_SIZE" val="735*454"/>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30177781_1*i*0"/>
  <p:tag name="KSO_WM_TEMPLATE_CATEGORY" val="diagram"/>
  <p:tag name="KSO_WM_TEMPLATE_INDEX" val="30177781"/>
  <p:tag name="KSO_WM_UNIT_INDEX" val="0"/>
</p:tagLst>
</file>

<file path=ppt/tags/tag2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d"/>
  <p:tag name="KSO_WM_UNIT_INDEX" val="1"/>
  <p:tag name="KSO_WM_UNIT_ID" val="diagram30177781_1*d*1"/>
  <p:tag name="KSO_WM_UNIT_LAYERLEVEL" val="1"/>
  <p:tag name="KSO_WM_UNIT_VALUE" val="1405*911"/>
  <p:tag name="KSO_WM_UNIT_HIGHLIGHT" val="0"/>
  <p:tag name="KSO_WM_UNIT_COMPATIBLE" val="0"/>
  <p:tag name="KSO_WM_UNIT_CLEAR" val="0"/>
  <p:tag name="KSO_WM_BEAUTIFY_FLAG" val="#wm#"/>
  <p:tag name="KSO_WM_TAG_VERSION" val="1.0"/>
</p:tagLst>
</file>

<file path=ppt/tags/tag2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a"/>
  <p:tag name="KSO_WM_UNIT_INDEX" val="1"/>
  <p:tag name="KSO_WM_UNIT_ID" val="diagram30177781_1*a*1"/>
  <p:tag name="KSO_WM_UNIT_LAYERLEVEL" val="1"/>
  <p:tag name="KSO_WM_UNIT_VALUE" val="16"/>
  <p:tag name="KSO_WM_UNIT_ISCONTENTSTITLE" val="0"/>
  <p:tag name="KSO_WM_UNIT_HIGHLIGHT" val="0"/>
  <p:tag name="KSO_WM_UNIT_COMPATIBLE" val="0"/>
  <p:tag name="KSO_WM_UNIT_CLEAR" val="0"/>
  <p:tag name="KSO_WM_BEAUTIFY_FLAG" val="#wm#"/>
  <p:tag name="KSO_WM_TAG_VERSION" val="1.0"/>
  <p:tag name="KSO_WM_UNIT_PRESET_TEXT" val="The title only layout here"/>
</p:tagLst>
</file>

<file path=ppt/tags/tag2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d"/>
  <p:tag name="KSO_WM_UNIT_INDEX" val="2"/>
  <p:tag name="KSO_WM_UNIT_ID" val="diagram30177781_1*d*2"/>
  <p:tag name="KSO_WM_UNIT_LAYERLEVEL" val="1"/>
  <p:tag name="KSO_WM_UNIT_VALUE" val="783*1551"/>
  <p:tag name="KSO_WM_UNIT_HIGHLIGHT" val="0"/>
  <p:tag name="KSO_WM_UNIT_COMPATIBLE" val="0"/>
  <p:tag name="KSO_WM_UNIT_CLEAR" val="0"/>
  <p:tag name="KSO_WM_BEAUTIFY_FLAG" val="#wm#"/>
  <p:tag name="KSO_WM_TAG_VERSION" val="1.0"/>
</p:tagLst>
</file>

<file path=ppt/tags/tag2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1"/>
  <p:tag name="KSO_WM_UNIT_TYPE" val="f"/>
  <p:tag name="KSO_WM_UNIT_INDEX" val="1"/>
  <p:tag name="KSO_WM_UNIT_ID" val="diagram30177781_1*f*1"/>
  <p:tag name="KSO_WM_UNIT_LAYERLEVEL" val="1"/>
  <p:tag name="KSO_WM_UNIT_VALUE" val="130"/>
  <p:tag name="KSO_WM_UNIT_HIGHLIGHT" val="0"/>
  <p:tag name="KSO_WM_UNIT_COMPATIBLE" val="0"/>
  <p:tag name="KSO_WM_UNIT_CLEAR" val="0"/>
  <p:tag name="KSO_WM_BEAUTIFY_FLAG" val="#wm#"/>
  <p:tag name="KSO_WM_TAG_VERSION" val="1.0"/>
  <p:tag name="KSO_WM_UNIT_PRESET_TEXT" val="Unified fonts make reading more fluent. Theme color makes PPT more convenient to change. Adjust the spacing to adapt to Chinese typesetting, use the reference line in PPT. Unified fonts make reading more fluent."/>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298.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2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98162"/>
  <p:tag name="KSO_WM_TAG_VERSION" val="1.0"/>
  <p:tag name="KSO_WM_SLIDE_ID" val="diagram20198162_1"/>
  <p:tag name="KSO_WM_SLIDE_INDEX" val="1"/>
  <p:tag name="KSO_WM_SLIDE_ITEM_CNT" val="0"/>
  <p:tag name="KSO_WM_SLIDE_LAYOUT" val="a_d_f_y"/>
  <p:tag name="KSO_WM_SLIDE_LAYOUT_CNT" val="1_1_1_1"/>
  <p:tag name="KSO_WM_SLIDE_TYPE" val="text"/>
  <p:tag name="KSO_WM_SLIDE_SUBTYPE" val="picTxt"/>
  <p:tag name="KSO_WM_BEAUTIFY_FLAG" val="#wm#"/>
  <p:tag name="KSO_WM_SLIDE_POSITION" val="-19*0"/>
  <p:tag name="KSO_WM_SLIDE_SIZE" val="979*507"/>
  <p:tag name="KSO_WM_TEMPLATE_SUBCATEGORY" val="8"/>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83"/>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39_6*l_h_f*1_4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8162_1*i*1"/>
  <p:tag name="KSO_WM_TEMPLATE_CATEGORY" val="diagram"/>
  <p:tag name="KSO_WM_TEMPLATE_INDEX" val="20198162"/>
  <p:tag name="KSO_WM_UNIT_LAYERLEVEL" val="1"/>
  <p:tag name="KSO_WM_TAG_VERSION" val="1.0"/>
  <p:tag name="KSO_WM_BEAUTIFY_FLAG" val="#wm#"/>
  <p:tag name="KSO_WM_UNIT_ADJUSTLAYOUT_ID" val="266"/>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8162_1*i*6"/>
  <p:tag name="KSO_WM_TEMPLATE_CATEGORY" val="diagram"/>
  <p:tag name="KSO_WM_TEMPLATE_INDEX" val="20198162"/>
  <p:tag name="KSO_WM_UNIT_LAYERLEVEL" val="1"/>
  <p:tag name="KSO_WM_TAG_VERSION" val="1.0"/>
  <p:tag name="KSO_WM_BEAUTIFY_FLAG" val="#wm#"/>
  <p:tag name="KSO_WM_UNIT_ADJUSTLAYOUT_ID" val="275"/>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8162_1*i*7"/>
  <p:tag name="KSO_WM_TEMPLATE_CATEGORY" val="diagram"/>
  <p:tag name="KSO_WM_TEMPLATE_INDEX" val="20198162"/>
  <p:tag name="KSO_WM_UNIT_LAYERLEVEL" val="1"/>
  <p:tag name="KSO_WM_TAG_VERSION" val="1.0"/>
  <p:tag name="KSO_WM_BEAUTIFY_FLAG" val="#wm#"/>
  <p:tag name="KSO_WM_UNIT_ADJUSTLAYOUT_ID" val="276"/>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diagram20198162_1*i*8"/>
  <p:tag name="KSO_WM_TEMPLATE_CATEGORY" val="diagram"/>
  <p:tag name="KSO_WM_TEMPLATE_INDEX" val="20198162"/>
  <p:tag name="KSO_WM_UNIT_LAYERLEVEL" val="1"/>
  <p:tag name="KSO_WM_TAG_VERSION" val="1.0"/>
  <p:tag name="KSO_WM_BEAUTIFY_FLAG" val="#wm#"/>
  <p:tag name="KSO_WM_UNIT_ADJUSTLAYOUT_ID" val="273"/>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8162_1*i*9"/>
  <p:tag name="KSO_WM_TEMPLATE_CATEGORY" val="diagram"/>
  <p:tag name="KSO_WM_TEMPLATE_INDEX" val="20198162"/>
  <p:tag name="KSO_WM_UNIT_LAYERLEVEL" val="1"/>
  <p:tag name="KSO_WM_TAG_VERSION" val="1.0"/>
  <p:tag name="KSO_WM_BEAUTIFY_FLAG" val="#wm#"/>
  <p:tag name="KSO_WM_UNIT_ADJUSTLAYOUT_ID" val="274"/>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8162_1*i*10"/>
  <p:tag name="KSO_WM_TEMPLATE_CATEGORY" val="diagram"/>
  <p:tag name="KSO_WM_TEMPLATE_INDEX" val="20198162"/>
  <p:tag name="KSO_WM_UNIT_LAYERLEVEL" val="1"/>
  <p:tag name="KSO_WM_TAG_VERSION" val="1.0"/>
  <p:tag name="KSO_WM_BEAUTIFY_FLAG" val="#wm#"/>
  <p:tag name="KSO_WM_UNIT_ADJUSTLAYOUT_ID" val="271"/>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198162_1*i*11"/>
  <p:tag name="KSO_WM_TEMPLATE_CATEGORY" val="diagram"/>
  <p:tag name="KSO_WM_TEMPLATE_INDEX" val="20198162"/>
  <p:tag name="KSO_WM_UNIT_LAYERLEVEL" val="1"/>
  <p:tag name="KSO_WM_TAG_VERSION" val="1.0"/>
  <p:tag name="KSO_WM_BEAUTIFY_FLAG" val="#wm#"/>
  <p:tag name="KSO_WM_UNIT_ADJUSTLAYOUT_ID" val="272"/>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8162_1*y*1"/>
  <p:tag name="KSO_WM_TEMPLATE_CATEGORY" val="diagram"/>
  <p:tag name="KSO_WM_TEMPLATE_INDEX" val="20198162"/>
  <p:tag name="KSO_WM_UNIT_LAYERLEVEL" val="1"/>
  <p:tag name="KSO_WM_TAG_VERSION" val="1.0"/>
  <p:tag name="KSO_WM_BEAUTIFY_FLAG" val="#wm#"/>
  <p:tag name="KSO_WM_UNIT_ADJUSTLAYOUT_ID" val="260"/>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8162_1*i*3"/>
  <p:tag name="KSO_WM_TEMPLATE_CATEGORY" val="diagram"/>
  <p:tag name="KSO_WM_TEMPLATE_INDEX" val="20198162"/>
  <p:tag name="KSO_WM_UNIT_LAYERLEVEL" val="1"/>
  <p:tag name="KSO_WM_TAG_VERSION" val="1.0"/>
  <p:tag name="KSO_WM_BEAUTIFY_FLAG" val="#wm#"/>
  <p:tag name="KSO_WM_UNIT_ADJUSTLAYOUT_ID" val="261"/>
</p:tagLst>
</file>

<file path=ppt/tags/tag3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8162_1*i*4"/>
  <p:tag name="KSO_WM_TEMPLATE_CATEGORY" val="diagram"/>
  <p:tag name="KSO_WM_TEMPLATE_INDEX" val="20198162"/>
  <p:tag name="KSO_WM_UNIT_LAYERLEVEL" val="1"/>
  <p:tag name="KSO_WM_TAG_VERSION" val="1.0"/>
  <p:tag name="KSO_WM_BEAUTIFY_FLAG" val="#wm#"/>
  <p:tag name="KSO_WM_UNIT_ADJUSTLAYOUT_ID" val="262"/>
</p:tagLst>
</file>

<file path=ppt/tags/tag31.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339_6*l_h_f*1_6_1"/>
  <p:tag name="KSO_WM_TEMPLATE_CATEGORY" val="diagram"/>
  <p:tag name="KSO_WM_TEMPLATE_INDEX" val="339"/>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1"/>
</p:tagLst>
</file>

<file path=ppt/tags/tag3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311.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312.xml><?xml version="1.0" encoding="utf-8"?>
<p:tagLst xmlns:a="http://schemas.openxmlformats.org/drawingml/2006/main" xmlns:r="http://schemas.openxmlformats.org/officeDocument/2006/relationships" xmlns:p="http://schemas.openxmlformats.org/presentationml/2006/main">
  <p:tag name="KSO_WM_UNIT_VALUE" val="868*1735"/>
  <p:tag name="KSO_WM_UNIT_HIGHLIGHT" val="0"/>
  <p:tag name="KSO_WM_UNIT_COMPATIBLE" val="0"/>
  <p:tag name="KSO_WM_UNIT_DIAGRAM_ISNUMVISUAL" val="0"/>
  <p:tag name="KSO_WM_UNIT_DIAGRAM_ISREFERUNIT" val="0"/>
  <p:tag name="KSO_WM_UNIT_TYPE" val="d"/>
  <p:tag name="KSO_WM_UNIT_INDEX" val="1"/>
  <p:tag name="KSO_WM_UNIT_ID" val="diagram20198162_1*d*1"/>
  <p:tag name="KSO_WM_TEMPLATE_CATEGORY" val="diagram"/>
  <p:tag name="KSO_WM_TEMPLATE_INDEX" val="20198162"/>
  <p:tag name="KSO_WM_UNIT_LAYERLEVEL" val="1"/>
  <p:tag name="KSO_WM_TAG_VERSION" val="1.0"/>
  <p:tag name="KSO_WM_BEAUTIFY_FLAG" val="#wm#"/>
  <p:tag name="KSO_WM_UNIT_ADJUSTLAYOUT_ID" val="10"/>
  <p:tag name="KSO_WM_UNIT_PICTURE_CLIP_FLAG" val="1"/>
</p:tagLst>
</file>

<file path=ppt/tags/tag313.xml><?xml version="1.0" encoding="utf-8"?>
<p:tagLst xmlns:a="http://schemas.openxmlformats.org/drawingml/2006/main" xmlns:r="http://schemas.openxmlformats.org/officeDocument/2006/relationships" xmlns:p="http://schemas.openxmlformats.org/presentationml/2006/main">
  <p:tag name="KSO_WM_UNIT_TEXT_PART_ID_V2" val="d-1-1"/>
  <p:tag name="KSO_WM_UNIT_PRESET_TEXT" val="点击此处添加正文，文字是您思想的提炼，请言简意赅的阐述观点。为了演示发布的良好效果，请言简意赅的阐述您的观点。"/>
  <p:tag name="KSO_WM_UNIT_NOCLEAR" val="0"/>
  <p:tag name="KSO_WM_UNIT_VALUE" val="78"/>
  <p:tag name="KSO_WM_UNIT_HIGHLIGHT" val="0"/>
  <p:tag name="KSO_WM_UNIT_COMPATIBLE" val="0"/>
  <p:tag name="KSO_WM_UNIT_DIAGRAM_ISNUMVISUAL" val="0"/>
  <p:tag name="KSO_WM_UNIT_DIAGRAM_ISREFERUNIT" val="0"/>
  <p:tag name="KSO_WM_UNIT_TYPE" val="f"/>
  <p:tag name="KSO_WM_UNIT_INDEX" val="1"/>
  <p:tag name="KSO_WM_UNIT_ID" val="diagram20198162_1*f*1"/>
  <p:tag name="KSO_WM_TEMPLATE_CATEGORY" val="diagram"/>
  <p:tag name="KSO_WM_TEMPLATE_INDEX" val="20198162"/>
  <p:tag name="KSO_WM_UNIT_LAYERLEVEL" val="1"/>
  <p:tag name="KSO_WM_TAG_VERSION" val="1.0"/>
  <p:tag name="KSO_WM_BEAUTIFY_FLAG" val="#wm#"/>
  <p:tag name="KSO_WM_UNIT_ADJUSTLAYOUT_ID" val="12"/>
</p:tagLst>
</file>

<file path=ppt/tags/tag314.xml><?xml version="1.0" encoding="utf-8"?>
<p:tagLst xmlns:a="http://schemas.openxmlformats.org/drawingml/2006/main" xmlns:r="http://schemas.openxmlformats.org/officeDocument/2006/relationships" xmlns:p="http://schemas.openxmlformats.org/presentationml/2006/main">
  <p:tag name="KSO_WM_SLIDE_ID" val="custom160056_15"/>
  <p:tag name="KSO_WM_SLIDE_INDEX" val="15"/>
  <p:tag name="KSO_WM_SLIDE_LAYOUT" val="f_d"/>
  <p:tag name="KSO_WM_SLIDE_LAYOUT_CNT" val="3_3"/>
  <p:tag name="KSO_WM_SLIDE_TYPE" val="text"/>
  <p:tag name="KSO_WM_BEAUTIFY_FLAG" val="#wm#"/>
  <p:tag name="KSO_WM_SLIDE_POSITION" val="44*78"/>
  <p:tag name="KSO_WM_SLIDE_SIZE" val="872*384"/>
  <p:tag name="KSO_WM_SLIDE_ITEM_CNT" val="6"/>
  <p:tag name="KSO_WM_TEMPLATE_CATEGORY" val="custom"/>
  <p:tag name="KSO_WM_TEMPLATE_INDEX" val="160056"/>
  <p:tag name="KSO_WM_TAG_VERSION" val="1.0"/>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56"/>
  <p:tag name="KSO_WM_UNIT_ID" val="custom160056_15*f*2"/>
  <p:tag name="KSO_WM_UNIT_TYPE" val="f"/>
  <p:tag name="KSO_WM_UNIT_INDEX" val="2"/>
  <p:tag name="KSO_WM_UNIT_CLEAR" val="1"/>
  <p:tag name="KSO_WM_UNIT_LAYERLEVEL" val="1"/>
  <p:tag name="KSO_WM_UNIT_VALUE" val="112"/>
  <p:tag name="KSO_WM_UNIT_HIGHLIGHT" val="0"/>
  <p:tag name="KSO_WM_UNIT_COMPATIBLE" val="0"/>
  <p:tag name="KSO_WM_UNIT_PRESET_TEXT" val="请在此输入您的文本。"/>
</p:tagLst>
</file>

<file path=ppt/tags/tag3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56"/>
  <p:tag name="KSO_WM_UNIT_ID" val="custom160056_15*f*1"/>
  <p:tag name="KSO_WM_UNIT_TYPE" val="f"/>
  <p:tag name="KSO_WM_UNIT_INDEX" val="1"/>
  <p:tag name="KSO_WM_UNIT_CLEAR" val="1"/>
  <p:tag name="KSO_WM_UNIT_LAYERLEVEL" val="1"/>
  <p:tag name="KSO_WM_UNIT_VALUE" val="112"/>
  <p:tag name="KSO_WM_UNIT_HIGHLIGHT" val="0"/>
  <p:tag name="KSO_WM_UNIT_COMPATIBLE" val="0"/>
  <p:tag name="KSO_WM_UNIT_PRESET_TEXT" val="请在此输入您的文本。"/>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56"/>
  <p:tag name="KSO_WM_UNIT_ID" val="custom160056_15*f*3"/>
  <p:tag name="KSO_WM_UNIT_TYPE" val="f"/>
  <p:tag name="KSO_WM_UNIT_INDEX" val="3"/>
  <p:tag name="KSO_WM_UNIT_CLEAR" val="1"/>
  <p:tag name="KSO_WM_UNIT_LAYERLEVEL" val="1"/>
  <p:tag name="KSO_WM_UNIT_VALUE" val="112"/>
  <p:tag name="KSO_WM_UNIT_HIGHLIGHT" val="0"/>
  <p:tag name="KSO_WM_UNIT_COMPATIBLE" val="0"/>
  <p:tag name="KSO_WM_UNIT_PRESET_TEXT" val="请在此输入您的文本。"/>
</p:tagLst>
</file>

<file path=ppt/tags/tag3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56"/>
  <p:tag name="KSO_WM_UNIT_ID" val="custom160056_15*d*1"/>
  <p:tag name="KSO_WM_UNIT_TYPE" val="d"/>
  <p:tag name="KSO_WM_UNIT_INDEX" val="1"/>
  <p:tag name="KSO_WM_UNIT_CLEAR" val="0"/>
  <p:tag name="KSO_WM_UNIT_LAYERLEVEL" val="1"/>
  <p:tag name="KSO_WM_UNIT_VALUE" val="667*1000"/>
  <p:tag name="KSO_WM_UNIT_HIGHLIGHT" val="0"/>
  <p:tag name="KSO_WM_UNIT_COMPATIBLE" val="0"/>
</p:tagLst>
</file>

<file path=ppt/tags/tag3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056"/>
  <p:tag name="KSO_WM_UNIT_ID" val="custom160056_15*d*3"/>
  <p:tag name="KSO_WM_UNIT_TYPE" val="d"/>
  <p:tag name="KSO_WM_UNIT_INDEX" val="3"/>
  <p:tag name="KSO_WM_UNIT_CLEAR" val="0"/>
  <p:tag name="KSO_WM_UNIT_LAYERLEVEL" val="1"/>
  <p:tag name="KSO_WM_UNIT_VALUE" val="667*1001"/>
  <p:tag name="KSO_WM_UNIT_HIGHLIGHT" val="0"/>
  <p:tag name="KSO_WM_UNIT_COMPATIBLE" val="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320.xml><?xml version="1.0" encoding="utf-8"?>
<p:tagLst xmlns:a="http://schemas.openxmlformats.org/drawingml/2006/main" xmlns:r="http://schemas.openxmlformats.org/officeDocument/2006/relationships" xmlns:p="http://schemas.openxmlformats.org/presentationml/2006/main">
  <p:tag name="KSO_WM_SLIDE_ID" val="custom160056_15"/>
  <p:tag name="KSO_WM_SLIDE_INDEX" val="15"/>
  <p:tag name="KSO_WM_SLIDE_LAYOUT" val="f_d"/>
  <p:tag name="KSO_WM_SLIDE_LAYOUT_CNT" val="3_3"/>
  <p:tag name="KSO_WM_SLIDE_TYPE" val="text"/>
  <p:tag name="KSO_WM_BEAUTIFY_FLAG" val="#wm#"/>
  <p:tag name="KSO_WM_SLIDE_POSITION" val="44*78"/>
  <p:tag name="KSO_WM_SLIDE_SIZE" val="872*384"/>
  <p:tag name="KSO_WM_SLIDE_ITEM_CNT" val="6"/>
  <p:tag name="KSO_WM_TEMPLATE_CATEGORY" val="custom"/>
  <p:tag name="KSO_WM_TEMPLATE_INDEX" val="160056"/>
  <p:tag name="KSO_WM_TAG_VERSION" val="1.0"/>
</p:tagLst>
</file>

<file path=ppt/tags/tag3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2588_1*i*0"/>
  <p:tag name="KSO_WM_TEMPLATE_CATEGORY" val="diagram"/>
  <p:tag name="KSO_WM_TEMPLATE_INDEX" val="20182588"/>
  <p:tag name="KSO_WM_UNIT_INDEX" val="0"/>
</p:tagLst>
</file>

<file path=ppt/tags/tag3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d"/>
  <p:tag name="KSO_WM_UNIT_INDEX" val="2"/>
  <p:tag name="KSO_WM_UNIT_CLEAR" val="0"/>
  <p:tag name="KSO_WM_UNIT_LAYERLEVEL" val="1"/>
  <p:tag name="KSO_WM_UNIT_VALUE" val="810*1216"/>
  <p:tag name="KSO_WM_UNIT_HIGHLIGHT" val="0"/>
  <p:tag name="KSO_WM_UNIT_COMPATIBLE" val="0"/>
  <p:tag name="KSO_WM_UNIT_ID" val="diagram20182588_1*d*2"/>
</p:tagLst>
</file>

<file path=ppt/tags/tag3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d"/>
  <p:tag name="KSO_WM_UNIT_INDEX" val="1"/>
  <p:tag name="KSO_WM_UNIT_CLEAR" val="0"/>
  <p:tag name="KSO_WM_UNIT_LAYERLEVEL" val="1"/>
  <p:tag name="KSO_WM_UNIT_VALUE" val="960*1442"/>
  <p:tag name="KSO_WM_UNIT_HIGHLIGHT" val="0"/>
  <p:tag name="KSO_WM_UNIT_COMPATIBLE" val="0"/>
  <p:tag name="KSO_WM_UNIT_ID" val="diagram20182588_1*d*1"/>
</p:tagLst>
</file>

<file path=ppt/tags/tag3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d"/>
  <p:tag name="KSO_WM_UNIT_INDEX" val="3"/>
  <p:tag name="KSO_WM_UNIT_CLEAR" val="0"/>
  <p:tag name="KSO_WM_UNIT_LAYERLEVEL" val="1"/>
  <p:tag name="KSO_WM_UNIT_VALUE" val="810*1216"/>
  <p:tag name="KSO_WM_UNIT_HIGHLIGHT" val="0"/>
  <p:tag name="KSO_WM_UNIT_COMPATIBLE" val="0"/>
  <p:tag name="KSO_WM_UNIT_ID" val="diagram20182588_1*d*3"/>
</p:tagLst>
</file>

<file path=ppt/tags/tag3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a"/>
  <p:tag name="KSO_WM_UNIT_INDEX" val="1"/>
  <p:tag name="KSO_WM_UNIT_CLEAR" val="1"/>
  <p:tag name="KSO_WM_UNIT_LAYERLEVEL" val="1"/>
  <p:tag name="KSO_WM_UNIT_VALUE" val="14"/>
  <p:tag name="KSO_WM_UNIT_ISCONTENTSTITLE" val="0"/>
  <p:tag name="KSO_WM_UNIT_HIGHLIGHT" val="0"/>
  <p:tag name="KSO_WM_UNIT_COMPATIBLE" val="0"/>
  <p:tag name="KSO_WM_UNIT_ID" val="diagram20182588_1*a*1"/>
  <p:tag name="KSO_WM_UNIT_PRESET_TEXT" val="在此编辑标题"/>
</p:tagLst>
</file>

<file path=ppt/tags/tag3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8"/>
  <p:tag name="KSO_WM_TAG_VERSION" val="1.0"/>
  <p:tag name="KSO_WM_BEAUTIFY_FLAG" val="#wm#"/>
  <p:tag name="KSO_WM_UNIT_TYPE" val="f"/>
  <p:tag name="KSO_WM_UNIT_INDEX" val="1"/>
  <p:tag name="KSO_WM_UNIT_CLEAR" val="1"/>
  <p:tag name="KSO_WM_UNIT_LAYERLEVEL" val="1"/>
  <p:tag name="KSO_WM_UNIT_VALUE" val="96"/>
  <p:tag name="KSO_WM_UNIT_HIGHLIGHT" val="0"/>
  <p:tag name="KSO_WM_UNIT_COMPATIBLE" val="0"/>
  <p:tag name="KSO_WM_UNIT_ID" val="diagram20182588_1*f*1"/>
  <p:tag name="KSO_WM_UNIT_PRESET_TEXT_INDEX" val="2"/>
  <p:tag name="KSO_WM_UNIT_PRESET_TEXT_LEN" val="40"/>
</p:tagLst>
</file>

<file path=ppt/tags/tag327.xml><?xml version="1.0" encoding="utf-8"?>
<p:tagLst xmlns:a="http://schemas.openxmlformats.org/drawingml/2006/main" xmlns:r="http://schemas.openxmlformats.org/officeDocument/2006/relationships" xmlns:p="http://schemas.openxmlformats.org/presentationml/2006/main">
  <p:tag name="KSO_WM_SLIDE_ID" val="diagram9493_1"/>
  <p:tag name="KSO_WM_SLIDE_INDEX" val="1"/>
  <p:tag name="KSO_WM_SLIDE_LAYOUT" val="a_f_d"/>
  <p:tag name="KSO_WM_SLIDE_LAYOUT_CNT" val="1_1_3"/>
  <p:tag name="KSO_WM_SLIDE_TYPE" val="text"/>
  <p:tag name="KSO_WM_BEAUTIFY_FLAG" val="#wm#"/>
  <p:tag name="KSO_WM_SLIDE_POSITION" val="24*110"/>
  <p:tag name="KSO_WM_SLIDE_SIZE" val="672*357"/>
  <p:tag name="KSO_WM_SLIDE_ITEM_CNT" val="4"/>
  <p:tag name="KSO_WM_TEMPLATE_CATEGORY" val="diagram"/>
  <p:tag name="KSO_WM_TEMPLATE_INDEX" val="9493"/>
  <p:tag name="KSO_WM_TAG_VERSION" val="1.0"/>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f"/>
  <p:tag name="KSO_WM_UNIT_INDEX" val="1"/>
  <p:tag name="KSO_WM_UNIT_CLEAR" val="1"/>
  <p:tag name="KSO_WM_UNIT_LAYERLEVEL" val="1"/>
  <p:tag name="KSO_WM_UNIT_VALUE" val="180"/>
  <p:tag name="KSO_WM_UNIT_HIGHLIGHT" val="0"/>
  <p:tag name="KSO_WM_UNIT_COMPATIBLE" val="0"/>
  <p:tag name="KSO_WM_UNIT_ID" val="diagram169493_1*f*1"/>
  <p:tag name="KSO_WM_UNIT_PRESET_TEXT_INDEX" val="2"/>
  <p:tag name="KSO_WM_UNIT_PRESET_TEXT_LEN" val="60"/>
</p:tagLst>
</file>

<file path=ppt/tags/tag3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d"/>
  <p:tag name="KSO_WM_UNIT_INDEX" val="3"/>
  <p:tag name="KSO_WM_UNIT_ID" val="diagram169493_1*d*3"/>
  <p:tag name="KSO_WM_UNIT_CLEAR" val="0"/>
  <p:tag name="KSO_WM_UNIT_LAYERLEVEL" val="1"/>
  <p:tag name="KSO_WM_UNIT_VALUE" val="510*785"/>
  <p:tag name="KSO_WM_UNIT_HIGHLIGHT" val="0"/>
  <p:tag name="KSO_WM_UNIT_COMPATIBLE" val="0"/>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d"/>
  <p:tag name="KSO_WM_UNIT_INDEX" val="2"/>
  <p:tag name="KSO_WM_UNIT_ID" val="diagram169493_1*d*2"/>
  <p:tag name="KSO_WM_UNIT_CLEAR" val="0"/>
  <p:tag name="KSO_WM_UNIT_LAYERLEVEL" val="1"/>
  <p:tag name="KSO_WM_UNIT_VALUE" val="514*790"/>
  <p:tag name="KSO_WM_UNIT_HIGHLIGHT" val="0"/>
  <p:tag name="KSO_WM_UNIT_COMPATIBLE" val="0"/>
</p:tagLst>
</file>

<file path=ppt/tags/tag3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d"/>
  <p:tag name="KSO_WM_UNIT_INDEX" val="1"/>
  <p:tag name="KSO_WM_UNIT_ID" val="diagram169493_1*d*1"/>
  <p:tag name="KSO_WM_UNIT_CLEAR" val="0"/>
  <p:tag name="KSO_WM_UNIT_LAYERLEVEL" val="1"/>
  <p:tag name="KSO_WM_UNIT_VALUE" val="511*792"/>
  <p:tag name="KSO_WM_UNIT_HIGHLIGHT" val="0"/>
  <p:tag name="KSO_WM_UNIT_COMPATIBLE" val="0"/>
</p:tagLst>
</file>

<file path=ppt/tags/tag3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333.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334.xml><?xml version="1.0" encoding="utf-8"?>
<p:tagLst xmlns:a="http://schemas.openxmlformats.org/drawingml/2006/main" xmlns:r="http://schemas.openxmlformats.org/officeDocument/2006/relationships" xmlns:p="http://schemas.openxmlformats.org/presentationml/2006/main">
  <p:tag name="KSO_WM_SLIDE_ID" val="diagram9493_1"/>
  <p:tag name="KSO_WM_SLIDE_INDEX" val="1"/>
  <p:tag name="KSO_WM_SLIDE_LAYOUT" val="a_f_d"/>
  <p:tag name="KSO_WM_SLIDE_LAYOUT_CNT" val="1_1_3"/>
  <p:tag name="KSO_WM_SLIDE_TYPE" val="text"/>
  <p:tag name="KSO_WM_BEAUTIFY_FLAG" val="#wm#"/>
  <p:tag name="KSO_WM_SLIDE_POSITION" val="24*110"/>
  <p:tag name="KSO_WM_SLIDE_SIZE" val="672*357"/>
  <p:tag name="KSO_WM_SLIDE_ITEM_CNT" val="4"/>
  <p:tag name="KSO_WM_TEMPLATE_CATEGORY" val="diagram"/>
  <p:tag name="KSO_WM_TEMPLATE_INDEX" val="9493"/>
  <p:tag name="KSO_WM_TAG_VERSION" val="1.0"/>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f"/>
  <p:tag name="KSO_WM_UNIT_INDEX" val="1"/>
  <p:tag name="KSO_WM_UNIT_CLEAR" val="1"/>
  <p:tag name="KSO_WM_UNIT_LAYERLEVEL" val="1"/>
  <p:tag name="KSO_WM_UNIT_VALUE" val="180"/>
  <p:tag name="KSO_WM_UNIT_HIGHLIGHT" val="0"/>
  <p:tag name="KSO_WM_UNIT_COMPATIBLE" val="0"/>
  <p:tag name="KSO_WM_UNIT_ID" val="diagram169493_1*f*1"/>
  <p:tag name="KSO_WM_UNIT_PRESET_TEXT_INDEX" val="2"/>
  <p:tag name="KSO_WM_UNIT_PRESET_TEXT_LEN" val="60"/>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d"/>
  <p:tag name="KSO_WM_UNIT_INDEX" val="3"/>
  <p:tag name="KSO_WM_UNIT_ID" val="diagram169493_1*d*3"/>
  <p:tag name="KSO_WM_UNIT_CLEAR" val="0"/>
  <p:tag name="KSO_WM_UNIT_LAYERLEVEL" val="1"/>
  <p:tag name="KSO_WM_UNIT_VALUE" val="510*785"/>
  <p:tag name="KSO_WM_UNIT_HIGHLIGHT" val="0"/>
  <p:tag name="KSO_WM_UNIT_COMPATIBLE" val="0"/>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d"/>
  <p:tag name="KSO_WM_UNIT_INDEX" val="1"/>
  <p:tag name="KSO_WM_UNIT_ID" val="diagram169493_1*d*1"/>
  <p:tag name="KSO_WM_UNIT_CLEAR" val="0"/>
  <p:tag name="KSO_WM_UNIT_LAYERLEVEL" val="1"/>
  <p:tag name="KSO_WM_UNIT_VALUE" val="511*792"/>
  <p:tag name="KSO_WM_UNIT_HIGHLIGHT" val="0"/>
  <p:tag name="KSO_WM_UNIT_COMPATIBLE" val="0"/>
</p:tagLst>
</file>

<file path=ppt/tags/tag3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339.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34.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3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93"/>
  <p:tag name="KSO_WM_UNIT_TYPE" val="f"/>
  <p:tag name="KSO_WM_UNIT_INDEX" val="1"/>
  <p:tag name="KSO_WM_UNIT_CLEAR" val="1"/>
  <p:tag name="KSO_WM_UNIT_LAYERLEVEL" val="1"/>
  <p:tag name="KSO_WM_UNIT_VALUE" val="180"/>
  <p:tag name="KSO_WM_UNIT_HIGHLIGHT" val="0"/>
  <p:tag name="KSO_WM_UNIT_COMPATIBLE" val="0"/>
  <p:tag name="KSO_WM_UNIT_ID" val="diagram169493_1*f*1"/>
  <p:tag name="KSO_WM_UNIT_PRESET_TEXT_INDEX" val="2"/>
  <p:tag name="KSO_WM_UNIT_PRESET_TEXT_LEN" val="60"/>
</p:tagLst>
</file>

<file path=ppt/tags/tag341.xml><?xml version="1.0" encoding="utf-8"?>
<p:tagLst xmlns:a="http://schemas.openxmlformats.org/drawingml/2006/main" xmlns:r="http://schemas.openxmlformats.org/officeDocument/2006/relationships" xmlns:p="http://schemas.openxmlformats.org/presentationml/2006/main">
  <p:tag name="KSO_WM_SLIDE_ID" val="diagram20182582_1"/>
  <p:tag name="KSO_WM_SLIDE_INDEX" val="1"/>
  <p:tag name="KSO_WM_SLIDE_LAYOUT" val="a_d_f"/>
  <p:tag name="KSO_WM_SLIDE_LAYOUT_CNT" val="1_3_1"/>
  <p:tag name="KSO_WM_SLIDE_TYPE" val="text"/>
  <p:tag name="KSO_WM_BEAUTIFY_FLAG" val="#wm#"/>
  <p:tag name="KSO_WM_SLIDE_POSITION" val="60*103"/>
  <p:tag name="KSO_WM_SLIDE_SIZE" val="840*399"/>
  <p:tag name="KSO_WM_SLIDE_ITEM_CNT" val="0"/>
  <p:tag name="KSO_WM_TEMPLATE_CATEGORY" val="diagram"/>
  <p:tag name="KSO_WM_TEMPLATE_INDEX" val="20182582"/>
  <p:tag name="KSO_WM_TAG_VERSION" val="1.0"/>
  <p:tag name="KSO_WM_TEMPLATE_SUBCATEGORY" val="0"/>
  <p:tag name="KSO_WM_SLIDE_SUBTYPE" val="picTxt"/>
</p:tagLst>
</file>

<file path=ppt/tags/tag3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2"/>
  <p:tag name="KSO_WM_TAG_VERSION" val="1.0"/>
  <p:tag name="KSO_WM_BEAUTIFY_FLAG" val="#wm#"/>
  <p:tag name="KSO_WM_UNIT_ID" val="diagram20182582_1*d*2"/>
  <p:tag name="KSO_WM_UNIT_TYPE" val="d"/>
  <p:tag name="KSO_WM_UNIT_INDEX" val="2"/>
  <p:tag name="KSO_WM_UNIT_LAYERLEVEL" val="1"/>
  <p:tag name="KSO_WM_UNIT_VALUE" val="626*965"/>
  <p:tag name="KSO_WM_UNIT_HIGHLIGHT" val="0"/>
  <p:tag name="KSO_WM_UNIT_COMPATIBLE" val="0"/>
  <p:tag name="KSO_WM_UNIT_DIAGRAM_ISNUMVISUAL" val="0"/>
  <p:tag name="KSO_WM_UNIT_DIAGRAM_ISREFERUNIT" val="0"/>
</p:tagLst>
</file>

<file path=ppt/tags/tag3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2"/>
  <p:tag name="KSO_WM_TAG_VERSION" val="1.0"/>
  <p:tag name="KSO_WM_BEAUTIFY_FLAG" val="#wm#"/>
  <p:tag name="KSO_WM_UNIT_ID" val="diagram20182582_1*d*3"/>
  <p:tag name="KSO_WM_UNIT_TYPE" val="d"/>
  <p:tag name="KSO_WM_UNIT_INDEX" val="3"/>
  <p:tag name="KSO_WM_UNIT_LAYERLEVEL" val="1"/>
  <p:tag name="KSO_WM_UNIT_VALUE" val="624*962"/>
  <p:tag name="KSO_WM_UNIT_HIGHLIGHT" val="0"/>
  <p:tag name="KSO_WM_UNIT_COMPATIBLE" val="0"/>
  <p:tag name="KSO_WM_UNIT_DIAGRAM_ISNUMVISUAL" val="0"/>
  <p:tag name="KSO_WM_UNIT_DIAGRAM_ISREFERUNIT" val="0"/>
</p:tagLst>
</file>

<file path=ppt/tags/tag3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2"/>
  <p:tag name="KSO_WM_TAG_VERSION" val="1.0"/>
  <p:tag name="KSO_WM_BEAUTIFY_FLAG" val="#wm#"/>
  <p:tag name="KSO_WM_UNIT_ID" val="diagram20182582_1*d*1"/>
  <p:tag name="KSO_WM_UNIT_TYPE" val="d"/>
  <p:tag name="KSO_WM_UNIT_INDEX" val="1"/>
  <p:tag name="KSO_WM_UNIT_LAYERLEVEL" val="1"/>
  <p:tag name="KSO_WM_UNIT_VALUE" val="626*966"/>
  <p:tag name="KSO_WM_UNIT_HIGHLIGHT" val="0"/>
  <p:tag name="KSO_WM_UNIT_COMPATIBLE" val="0"/>
  <p:tag name="KSO_WM_UNIT_DIAGRAM_ISNUMVISUAL" val="0"/>
  <p:tag name="KSO_WM_UNIT_DIAGRAM_ISREFERUNIT" val="0"/>
</p:tagLst>
</file>

<file path=ppt/tags/tag3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2582_1*i*3"/>
  <p:tag name="KSO_WM_TEMPLATE_CATEGORY" val="diagram"/>
  <p:tag name="KSO_WM_TEMPLATE_INDEX" val="20182582"/>
  <p:tag name="KSO_WM_UNIT_INDEX" val="3"/>
  <p:tag name="KSO_WM_UNIT_HIGHLIGHT" val="0"/>
  <p:tag name="KSO_WM_UNIT_COMPATIBLE" val="0"/>
  <p:tag name="KSO_WM_UNIT_DIAGRAM_ISNUMVISUAL" val="0"/>
  <p:tag name="KSO_WM_UNIT_DIAGRAM_ISREFERUNIT" val="0"/>
  <p:tag name="KSO_WM_UNIT_LAYERLEVEL" val="1"/>
</p:tagLst>
</file>

<file path=ppt/tags/tag3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2"/>
  <p:tag name="KSO_WM_TAG_VERSION" val="1.0"/>
  <p:tag name="KSO_WM_BEAUTIFY_FLAG" val="#wm#"/>
  <p:tag name="KSO_WM_UNIT_ID" val="diagram20182582_1*f*1"/>
  <p:tag name="KSO_WM_UNIT_TYPE" val="f"/>
  <p:tag name="KSO_WM_UNIT_INDEX" val="1"/>
  <p:tag name="KSO_WM_UNIT_LAYERLEVEL" val="1"/>
  <p:tag name="KSO_WM_UNIT_VALUE" val="225"/>
  <p:tag name="KSO_WM_UNIT_HIGHLIGHT" val="0"/>
  <p:tag name="KSO_WM_UNIT_COMPATIBLE" val="0"/>
  <p:tag name="KSO_WM_UNIT_PRESET_TEXT" val="请在此输入您的文本。请在此输入您的文本。请在此输入您的文本。请在此输入您的文本。请在此输入您的文本。请在此输入您的文本。请在此输入您的文本。请在此输入您的文本。"/>
  <p:tag name="KSO_WM_UNIT_NOCLEAR" val="0"/>
  <p:tag name="KSO_WM_UNIT_DIAGRAM_ISNUMVISUAL" val="0"/>
  <p:tag name="KSO_WM_UNIT_DIAGRAM_ISREFERUNIT" val="0"/>
</p:tagLst>
</file>

<file path=ppt/tags/tag3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8162_1*i*5"/>
  <p:tag name="KSO_WM_TEMPLATE_CATEGORY" val="diagram"/>
  <p:tag name="KSO_WM_TEMPLATE_INDEX" val="20198162"/>
  <p:tag name="KSO_WM_UNIT_LAYERLEVEL" val="1"/>
  <p:tag name="KSO_WM_TAG_VERSION" val="1.0"/>
  <p:tag name="KSO_WM_BEAUTIFY_FLAG" val="#wm#"/>
  <p:tag name="KSO_WM_UNIT_ADJUSTLAYOUT_ID" val="510"/>
</p:tagLst>
</file>

<file path=ppt/tags/tag348.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PRESET_TEXT" val="单击此处添加您的大标题"/>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8162_1*a*1"/>
  <p:tag name="KSO_WM_TEMPLATE_CATEGORY" val="diagram"/>
  <p:tag name="KSO_WM_TEMPLATE_INDEX" val="20198162"/>
  <p:tag name="KSO_WM_UNIT_LAYERLEVEL" val="1"/>
  <p:tag name="KSO_WM_TAG_VERSION" val="1.0"/>
  <p:tag name="KSO_WM_BEAUTIFY_FLAG" val="#wm#"/>
  <p:tag name="KSO_WM_UNIT_ADJUSTLAYOUT_ID" val="511"/>
</p:tagLst>
</file>

<file path=ppt/tags/tag3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2582_1*i*3"/>
  <p:tag name="KSO_WM_TEMPLATE_CATEGORY" val="diagram"/>
  <p:tag name="KSO_WM_TEMPLATE_INDEX" val="20182582"/>
  <p:tag name="KSO_WM_UNIT_INDEX" val="3"/>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3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2582"/>
  <p:tag name="KSO_WM_TAG_VERSION" val="1.0"/>
  <p:tag name="KSO_WM_BEAUTIFY_FLAG" val="#wm#"/>
  <p:tag name="KSO_WM_UNIT_ID" val="diagram20182582_1*f*1"/>
  <p:tag name="KSO_WM_UNIT_TYPE" val="f"/>
  <p:tag name="KSO_WM_UNIT_INDEX" val="1"/>
  <p:tag name="KSO_WM_UNIT_LAYERLEVEL" val="1"/>
  <p:tag name="KSO_WM_UNIT_VALUE" val="225"/>
  <p:tag name="KSO_WM_UNIT_HIGHLIGHT" val="0"/>
  <p:tag name="KSO_WM_UNIT_COMPATIBLE" val="0"/>
  <p:tag name="KSO_WM_UNIT_PRESET_TEXT" val="请在此输入您的文本。请在此输入您的文本。请在此输入您的文本。请在此输入您的文本。请在此输入您的文本。请在此输入您的文本。请在此输入您的文本。请在此输入您的文本。"/>
  <p:tag name="KSO_WM_UNIT_NOCLEAR" val="0"/>
  <p:tag name="KSO_WM_UNIT_DIAGRAM_ISNUMVISUAL" val="0"/>
  <p:tag name="KSO_WM_UNIT_DIAGRAM_ISREFERUNIT" val="0"/>
</p:tagLst>
</file>

<file path=ppt/tags/tag3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2_1"/>
  <p:tag name="KSO_WM_UNIT_ID" val="diagram20193829_1*h_i*2_1"/>
  <p:tag name="KSO_WM_TEMPLATE_CATEGORY" val="diagram"/>
  <p:tag name="KSO_WM_TEMPLATE_INDEX" val="20193829"/>
  <p:tag name="KSO_WM_UNIT_LAYERLEVEL" val="1_1"/>
  <p:tag name="KSO_WM_TAG_VERSION" val="1.0"/>
  <p:tag name="KSO_WM_BEAUTIFY_FLAG" val="#wm#"/>
  <p:tag name="KSO_WM_UNIT_ADJUSTLAYOUT_ID" val="12"/>
  <p:tag name="KSO_WM_UNIT_COLOR_SCHEME_SHAPE_ID" val="12"/>
  <p:tag name="KSO_WM_UNIT_COLOR_SCHEME_PARENT_PAGE" val="0_1"/>
</p:tagLst>
</file>

<file path=ppt/tags/tag352.xml><?xml version="1.0" encoding="utf-8"?>
<p:tagLst xmlns:a="http://schemas.openxmlformats.org/drawingml/2006/main" xmlns:r="http://schemas.openxmlformats.org/officeDocument/2006/relationships" xmlns:p="http://schemas.openxmlformats.org/presentationml/2006/main">
  <p:tag name="KSO_WM_UNIT_VALUE" val="580*774"/>
  <p:tag name="KSO_WM_UNIT_HIGHLIGHT" val="0"/>
  <p:tag name="KSO_WM_UNIT_COMPATIBLE" val="0"/>
  <p:tag name="KSO_WM_UNIT_DIAGRAM_ISNUMVISUAL" val="0"/>
  <p:tag name="KSO_WM_UNIT_DIAGRAM_ISREFERUNIT" val="0"/>
  <p:tag name="KSO_WM_UNIT_TYPE" val="d"/>
  <p:tag name="KSO_WM_UNIT_INDEX" val="1"/>
  <p:tag name="KSO_WM_UNIT_ID" val="diagram20193829_1*d*1"/>
  <p:tag name="KSO_WM_TEMPLATE_CATEGORY" val="diagram"/>
  <p:tag name="KSO_WM_TEMPLATE_INDEX" val="20193829"/>
  <p:tag name="KSO_WM_UNIT_LAYERLEVEL" val="1"/>
  <p:tag name="KSO_WM_TAG_VERSION" val="1.0"/>
  <p:tag name="KSO_WM_BEAUTIFY_FLAG" val="#wm#"/>
  <p:tag name="KSO_WM_UNIT_ADJUSTLAYOUT_ID" val="14"/>
  <p:tag name="KSO_WM_UNIT_PICTURE_CLIP_FLAG" val="1"/>
  <p:tag name="KSO_WM_UNIT_COLOR_SCHEME_SHAPE_ID" val="14"/>
  <p:tag name="KSO_WM_UNIT_COLOR_SCHEME_PARENT_PAGE" val="0_1"/>
</p:tagLst>
</file>

<file path=ppt/tags/tag353.xml><?xml version="1.0" encoding="utf-8"?>
<p:tagLst xmlns:a="http://schemas.openxmlformats.org/drawingml/2006/main" xmlns:r="http://schemas.openxmlformats.org/officeDocument/2006/relationships" xmlns:p="http://schemas.openxmlformats.org/presentationml/2006/main">
  <p:tag name="KSO_WM_UNIT_TEXT_PART_ID" val="3-b"/>
  <p:tag name="KSO_WM_UNIT_TEXT_PART_SIZE" val="84.88*644.5"/>
  <p:tag name="KSO_WM_UNIT_VALUE" val="117"/>
  <p:tag name="KSO_WM_UNIT_HIGHLIGHT" val="0"/>
  <p:tag name="KSO_WM_UNIT_COMPATIBLE" val="0"/>
  <p:tag name="KSO_WM_UNIT_DIAGRAM_ISNUMVISUAL" val="0"/>
  <p:tag name="KSO_WM_UNIT_DIAGRAM_ISREFERUNIT" val="0"/>
  <p:tag name="KSO_WM_UNIT_ID" val="diagram20193829_1*h_f*1_1"/>
  <p:tag name="KSO_WM_TEMPLATE_CATEGORY" val="diagram"/>
  <p:tag name="KSO_WM_TEMPLATE_INDEX" val="20193829"/>
  <p:tag name="KSO_WM_UNIT_LAYERLEVEL" val="1_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
  <p:tag name="KSO_WM_UNIT_TYPE" val="h_f"/>
  <p:tag name="KSO_WM_UNIT_INDEX" val="1_1"/>
  <p:tag name="KSO_WM_UNIT_ADJUSTLAYOUT_ID" val="37"/>
  <p:tag name="KSO_WM_UNIT_COLOR_SCHEME_SHAPE_ID" val="37"/>
  <p:tag name="KSO_WM_UNIT_COLOR_SCHEME_PARENT_PAGE" val="0_1"/>
  <p:tag name="KSO_WM_UNIT_TEXT_PART_ID_V2" val="d-3-1"/>
</p:tagLst>
</file>

<file path=ppt/tags/tag354.xml><?xml version="1.0" encoding="utf-8"?>
<p:tagLst xmlns:a="http://schemas.openxmlformats.org/drawingml/2006/main" xmlns:r="http://schemas.openxmlformats.org/officeDocument/2006/relationships" xmlns:p="http://schemas.openxmlformats.org/presentationml/2006/main">
  <p:tag name="KSO_WM_UNIT_TEXT_PART_ID" val="4-b"/>
  <p:tag name="KSO_WM_UNIT_TEXT_PART_SIZE" val="84.88*854.5"/>
  <p:tag name="KSO_WM_UNIT_VALUE" val="156"/>
  <p:tag name="KSO_WM_UNIT_HIGHLIGHT" val="0"/>
  <p:tag name="KSO_WM_UNIT_COMPATIBLE" val="0"/>
  <p:tag name="KSO_WM_UNIT_DIAGRAM_ISNUMVISUAL" val="0"/>
  <p:tag name="KSO_WM_UNIT_DIAGRAM_ISREFERUNIT" val="0"/>
  <p:tag name="KSO_WM_UNIT_ID" val="diagram20193829_1*h_f*2_1"/>
  <p:tag name="KSO_WM_TEMPLATE_CATEGORY" val="diagram"/>
  <p:tag name="KSO_WM_TEMPLATE_INDEX" val="20193829"/>
  <p:tag name="KSO_WM_UNIT_LAYERLEVEL" val="1_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TYPE" val="h_f"/>
  <p:tag name="KSO_WM_UNIT_INDEX" val="2_1"/>
  <p:tag name="KSO_WM_UNIT_ADJUSTLAYOUT_ID" val="43"/>
  <p:tag name="KSO_WM_UNIT_COLOR_SCHEME_SHAPE_ID" val="43"/>
  <p:tag name="KSO_WM_UNIT_COLOR_SCHEME_PARENT_PAGE" val="0_1"/>
  <p:tag name="KSO_WM_UNIT_TEXT_PART_ID_V2" val="d-4-1"/>
</p:tagLst>
</file>

<file path=ppt/tags/tag35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3829_1*a*1"/>
  <p:tag name="KSO_WM_TEMPLATE_CATEGORY" val="diagram"/>
  <p:tag name="KSO_WM_TEMPLATE_INDEX" val="20193829"/>
  <p:tag name="KSO_WM_UNIT_LAYERLEVEL" val="1"/>
  <p:tag name="KSO_WM_TAG_VERSION" val="1.0"/>
  <p:tag name="KSO_WM_BEAUTIFY_FLAG" val="#wm#"/>
  <p:tag name="KSO_WM_UNIT_ADJUSTLAYOUT_ID" val="4"/>
  <p:tag name="KSO_WM_UNIT_COLOR_SCHEME_SHAPE_ID" val="4"/>
  <p:tag name="KSO_WM_UNIT_COLOR_SCHEME_PARENT_PAGE" val="0_1"/>
</p:tagLst>
</file>

<file path=ppt/tags/tag36.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37.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0745"/>
</p:tagLst>
</file>

<file path=ppt/tags/tag40.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42.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43.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46.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48.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49.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0745"/>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52.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54.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55.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58.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COMBINE_RELATE_SLIDE_ID" val="background20177219_1"/>
  <p:tag name="KSO_WM_TEMPLATE_CATEGORY" val="custom"/>
  <p:tag name="KSO_WM_TEMPLATE_INDEX" val="20180745"/>
  <p:tag name="KSO_WM_TEMPLATE_SUBCATEGORY" val="combine"/>
  <p:tag name="KSO_WM_TEMPLATE_THUMBS_INDEX" val="1、6、12、13、19、22、27、28、29、30、31、32、33、37"/>
</p:tagLst>
</file>

<file path=ppt/tags/tag60.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61.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diagram20197735_1*y*1"/>
  <p:tag name="KSO_WM_TEMPLATE_CATEGORY" val="diagram"/>
  <p:tag name="KSO_WM_TEMPLATE_INDEX" val="20197735"/>
  <p:tag name="KSO_WM_UNIT_LAYERLEVEL" val="1"/>
  <p:tag name="KSO_WM_TAG_VERSION" val="1.0"/>
  <p:tag name="KSO_WM_BEAUTIFY_FLAG" val="#wm#"/>
  <p:tag name="KSO_WM_UNIT_ADJUSTLAYOUT_ID" val="9"/>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7735_1*i*1"/>
  <p:tag name="KSO_WM_TEMPLATE_CATEGORY" val="diagram"/>
  <p:tag name="KSO_WM_TEMPLATE_INDEX" val="20197735"/>
  <p:tag name="KSO_WM_UNIT_LAYERLEVEL" val="1"/>
  <p:tag name="KSO_WM_TAG_VERSION" val="1.0"/>
  <p:tag name="KSO_WM_BEAUTIFY_FLAG" val="#wm#"/>
  <p:tag name="KSO_WM_UNIT_ADJUSTLAYOUT_ID" val="10"/>
</p:tagLst>
</file>

<file path=ppt/tags/tag64.xml><?xml version="1.0" encoding="utf-8"?>
<p:tagLst xmlns:a="http://schemas.openxmlformats.org/drawingml/2006/main" xmlns:r="http://schemas.openxmlformats.org/officeDocument/2006/relationships" xmlns:p="http://schemas.openxmlformats.org/presentationml/2006/main">
  <p:tag name="KSO_WM_UNIT_TEXT_PART_ID_V2" val="b-3-1"/>
  <p:tag name="KSO_WM_UNIT_ISCONTENTS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diagram20197735_1*a*1"/>
  <p:tag name="KSO_WM_TEMPLATE_CATEGORY" val="diagram"/>
  <p:tag name="KSO_WM_TEMPLATE_INDEX" val="20197735"/>
  <p:tag name="KSO_WM_UNIT_LAYERLEVEL" val="1"/>
  <p:tag name="KSO_WM_TAG_VERSION" val="1.0"/>
  <p:tag name="KSO_WM_BEAUTIFY_FLAG" val="#wm#"/>
  <p:tag name="KSO_WM_UNIT_PRESET_TEXT" val="单击此处添加您的大标题"/>
  <p:tag name="KSO_WM_UNIT_ADJUSTLAYOUT_ID" val="1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7735_1*i*3"/>
  <p:tag name="KSO_WM_TEMPLATE_CATEGORY" val="diagram"/>
  <p:tag name="KSO_WM_TEMPLATE_INDEX" val="20197735"/>
  <p:tag name="KSO_WM_UNIT_LAYERLEVEL" val="1"/>
  <p:tag name="KSO_WM_TAG_VERSION" val="1.0"/>
  <p:tag name="KSO_WM_BEAUTIFY_FLAG" val="#wm#"/>
  <p:tag name="KSO_WM_UNIT_ADJUSTLAYOUT_ID" val="6"/>
</p:tagLst>
</file>

<file path=ppt/tags/tag66.xml><?xml version="1.0" encoding="utf-8"?>
<p:tagLst xmlns:a="http://schemas.openxmlformats.org/drawingml/2006/main" xmlns:r="http://schemas.openxmlformats.org/officeDocument/2006/relationships" xmlns:p="http://schemas.openxmlformats.org/presentationml/2006/main">
  <p:tag name="KSO_WM_UNIT_VALUE" val="599*1065"/>
  <p:tag name="KSO_WM_UNIT_HIGHLIGHT" val="0"/>
  <p:tag name="KSO_WM_UNIT_COMPATIBLE" val="0"/>
  <p:tag name="KSO_WM_UNIT_DIAGRAM_ISNUMVISUAL" val="0"/>
  <p:tag name="KSO_WM_UNIT_DIAGRAM_ISREFERUNIT" val="0"/>
  <p:tag name="KSO_WM_UNIT_TYPE" val="d"/>
  <p:tag name="KSO_WM_UNIT_INDEX" val="1"/>
  <p:tag name="KSO_WM_UNIT_ID" val="diagram20197735_1*d*1"/>
  <p:tag name="KSO_WM_TEMPLATE_CATEGORY" val="diagram"/>
  <p:tag name="KSO_WM_TEMPLATE_INDEX" val="20197735"/>
  <p:tag name="KSO_WM_UNIT_LAYERLEVEL" val="1"/>
  <p:tag name="KSO_WM_TAG_VERSION" val="1.0"/>
  <p:tag name="KSO_WM_BEAUTIFY_FLAG" val="#wm#"/>
  <p:tag name="KSO_WM_UNIT_ADJUSTLAYOUT_ID" val="2"/>
  <p:tag name="KSO_WM_UNIT_PICTURE_CLIP_FLAG" val="1"/>
</p:tagLst>
</file>

<file path=ppt/tags/tag67.xml><?xml version="1.0" encoding="utf-8"?>
<p:tagLst xmlns:a="http://schemas.openxmlformats.org/drawingml/2006/main" xmlns:r="http://schemas.openxmlformats.org/officeDocument/2006/relationships" xmlns:p="http://schemas.openxmlformats.org/presentationml/2006/main">
  <p:tag name="KSO_WM_UNIT_TEXT_PART_ID_V2" val="d-1-1"/>
  <p:tag name="KSO_WM_UNIT_NOCLEAR" val="0"/>
  <p:tag name="KSO_WM_UNIT_VALUE" val="105"/>
  <p:tag name="KSO_WM_UNIT_HIGHLIGHT" val="0"/>
  <p:tag name="KSO_WM_UNIT_COMPATIBLE" val="0"/>
  <p:tag name="KSO_WM_UNIT_DIAGRAM_ISNUMVISUAL" val="0"/>
  <p:tag name="KSO_WM_UNIT_DIAGRAM_ISREFERUNIT" val="0"/>
  <p:tag name="KSO_WM_UNIT_TYPE" val="f"/>
  <p:tag name="KSO_WM_UNIT_INDEX" val="1"/>
  <p:tag name="KSO_WM_UNIT_ID" val="diagram20197735_1*f*1"/>
  <p:tag name="KSO_WM_TEMPLATE_CATEGORY" val="diagram"/>
  <p:tag name="KSO_WM_TEMPLATE_INDEX" val="20197735"/>
  <p:tag name="KSO_WM_UNIT_LAYERLEVEL" val="1"/>
  <p:tag name="KSO_WM_TAG_VERSION" val="1.0"/>
  <p:tag name="KSO_WM_BEAUTIFY_FLAG" val="#wm#"/>
  <p:tag name="KSO_WM_UNIT_PRESET_TEXT" val="点击此处添加正文，文字是您思想的提炼，为了演示发布的良好效果，请言简意赅的阐述您的观点。您的正文已经经简明扼要，字字珠玑，但信息却千丝万缕、错综复杂。"/>
  <p:tag name="KSO_WM_UNIT_ADJUSTLAYOUT_ID" val="12"/>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32_1*i*1"/>
  <p:tag name="KSO_WM_TEMPLATE_CATEGORY" val="diagram"/>
  <p:tag name="KSO_WM_TEMPLATE_INDEX" val="20191332"/>
  <p:tag name="KSO_WM_UNIT_LAYERLEVEL" val="1"/>
  <p:tag name="KSO_WM_TAG_VERSION" val="1.0"/>
  <p:tag name="KSO_WM_BEAUTIFY_FLAG" val="#wm#"/>
  <p:tag name="KSO_WM_UNIT_ADJUSTLAYOUT_ID" val="48"/>
  <p:tag name="KSO_WM_UNIT_COLOR_SCHEME_SHAPE_ID" val="48"/>
  <p:tag name="KSO_WM_UNIT_COLOR_SCHEME_PARENT_PAGE" val="0_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332_1*i*2"/>
  <p:tag name="KSO_WM_TEMPLATE_CATEGORY" val="diagram"/>
  <p:tag name="KSO_WM_TEMPLATE_INDEX" val="20191332"/>
  <p:tag name="KSO_WM_UNIT_LAYERLEVEL" val="1"/>
  <p:tag name="KSO_WM_TAG_VERSION" val="1.0"/>
  <p:tag name="KSO_WM_BEAUTIFY_FLAG" val="#wm#"/>
  <p:tag name="KSO_WM_UNIT_ADJUSTLAYOUT_ID" val="46"/>
  <p:tag name="KSO_WM_UNIT_COLOR_SCHEME_SHAPE_ID" val="46"/>
  <p:tag name="KSO_WM_UNIT_COLOR_SCHEME_PARENT_PAGE" val="0_1"/>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 name="KSO_WM_BEAUTIFY_FLAG" val="#wm#"/>
  <p:tag name="KSO_WM_TEMPLATE_CATEGORY" val="diagram"/>
  <p:tag name="KSO_WM_TEMPLATE_INDEX" val="30178749"/>
  <p:tag name="KSO_WM_SLIDE_ID" val="diagram30178749_1"/>
  <p:tag name="KSO_WM_SLIDE_ITEM_CNT" val="0"/>
  <p:tag name="KSO_WM_SLIDE_INDEX" val="1"/>
  <p:tag name="KSO_WM_TAG_VERSION" val="1.0"/>
  <p:tag name="KSO_WM_SLIDE_LAYOUT" val="a_d_f_h"/>
  <p:tag name="KSO_WM_SLIDE_LAYOUT_CNT" val="1_1_1_1"/>
  <p:tag name="KSO_WM_SLIDE_TYPE" val="text"/>
  <p:tag name="KSO_WM_SLIDE_SUBTYPE" val="picTxt"/>
  <p:tag name="KSO_WM_SLIDE_SIZE" val="960*194"/>
  <p:tag name="KSO_WM_SLIDE_POSITION" val="0*346"/>
  <p:tag name="KSO_WM_SLIDE_CONSTRAINT" val="%7b%22slideConstraint%22%3a%7b%22seriesAreas%22%3a%5b%5d%2c%22singleAreas%22%3a%5b%7b%22shapes%22%3a%5b22%5d%2c%22serialConstraintIndex%22%3a-1%2c%22areatextmark%22%3a0%2c%22pictureprocessmark%22%3a0%7d%5d%7d%7d"/>
  <p:tag name="KSO_WM_SLIDE_COLORSCHEME_VERSION" val="3.2"/>
</p:tagLst>
</file>

<file path=ppt/tags/tag70.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请尽量言简意赅的阐述您的观点；&#10;您的正文已经经字字珠玑，但信息却错综复杂，需要用更多的文字来表述。&#10;为了最终演示发布的良好效果，请您尽量提炼思想的精髓，否则容易造成观者的阅读压力，适得其反。&#10;更多时候我们只需播下一颗种子，自然有微风吹拂，雨露滋养；恰如其分的表达观点，往往事半功倍。&#10;为了能让您有更直观的字数感受，进一步方便使用，我们为您标注了最适合的位置。您输入的文字到这里，就是最佳视觉效果，请您务必注意。"/>
  <p:tag name="KSO_WM_UNIT_TEXT_PART_ID" val="2-e"/>
  <p:tag name="KSO_WM_UNIT_TEXT_PART_SIZE" val="339.52*434.5"/>
  <p:tag name="KSO_WM_UNIT_VALUE" val="338"/>
  <p:tag name="KSO_WM_UNIT_HIGHLIGHT" val="0"/>
  <p:tag name="KSO_WM_UNIT_COMPATIBLE" val="0"/>
  <p:tag name="KSO_WM_UNIT_DIAGRAM_ISNUMVISUAL" val="0"/>
  <p:tag name="KSO_WM_UNIT_DIAGRAM_ISREFERUNIT" val="0"/>
  <p:tag name="KSO_WM_UNIT_TYPE" val="f"/>
  <p:tag name="KSO_WM_UNIT_INDEX" val="1"/>
  <p:tag name="KSO_WM_UNIT_ID" val="diagram20191332_1*f*1"/>
  <p:tag name="KSO_WM_TEMPLATE_CATEGORY" val="diagram"/>
  <p:tag name="KSO_WM_TEMPLATE_INDEX" val="20191332"/>
  <p:tag name="KSO_WM_UNIT_LAYERLEVEL" val="1"/>
  <p:tag name="KSO_WM_TAG_VERSION" val="1.0"/>
  <p:tag name="KSO_WM_BEAUTIFY_FLAG" val="#wm#"/>
  <p:tag name="KSO_WM_UNIT_ADJUSTLAYOUT_ID" val="33"/>
  <p:tag name="KSO_WM_UNIT_COLOR_SCHEME_SHAPE_ID" val="33"/>
  <p:tag name="KSO_WM_UNIT_COLOR_SCHEME_PARENT_PAGE" val="0_1"/>
  <p:tag name="KSO_WM_UNIT_TEXT_PART_ID_V2" val="d-2-1"/>
</p:tagLst>
</file>

<file path=ppt/tags/tag7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32_1*a*1"/>
  <p:tag name="KSO_WM_TEMPLATE_CATEGORY" val="diagram"/>
  <p:tag name="KSO_WM_TEMPLATE_INDEX" val="20191332"/>
  <p:tag name="KSO_WM_UNIT_LAYERLEVEL" val="1"/>
  <p:tag name="KSO_WM_TAG_VERSION" val="1.0"/>
  <p:tag name="KSO_WM_BEAUTIFY_FLAG" val="#wm#"/>
  <p:tag name="KSO_WM_UNIT_ADJUSTLAYOUT_ID" val="41"/>
  <p:tag name="KSO_WM_UNIT_COLOR_SCHEME_SHAPE_ID" val="41"/>
  <p:tag name="KSO_WM_UNIT_COLOR_SCHEME_PARENT_PAGE" val="0_1"/>
</p:tagLst>
</file>

<file path=ppt/tags/tag72.xml><?xml version="1.0" encoding="utf-8"?>
<p:tagLst xmlns:a="http://schemas.openxmlformats.org/drawingml/2006/main" xmlns:r="http://schemas.openxmlformats.org/officeDocument/2006/relationships" xmlns:p="http://schemas.openxmlformats.org/presentationml/2006/main">
  <p:tag name="KSO_WM_UNIT_VALUE" val="722*1445"/>
  <p:tag name="KSO_WM_UNIT_HIGHLIGHT" val="0"/>
  <p:tag name="KSO_WM_UNIT_COMPATIBLE" val="0"/>
  <p:tag name="KSO_WM_UNIT_DIAGRAM_ISNUMVISUAL" val="0"/>
  <p:tag name="KSO_WM_UNIT_DIAGRAM_ISREFERUNIT" val="0"/>
  <p:tag name="KSO_WM_UNIT_TYPE" val="d"/>
  <p:tag name="KSO_WM_UNIT_INDEX" val="1"/>
  <p:tag name="KSO_WM_UNIT_ID" val="diagram20191332_1*d*1"/>
  <p:tag name="KSO_WM_TEMPLATE_CATEGORY" val="diagram"/>
  <p:tag name="KSO_WM_TEMPLATE_INDEX" val="20191332"/>
  <p:tag name="KSO_WM_UNIT_LAYERLEVEL" val="1"/>
  <p:tag name="KSO_WM_TAG_VERSION" val="1.0"/>
  <p:tag name="KSO_WM_BEAUTIFY_FLAG" val="#wm#"/>
  <p:tag name="KSO_WM_UNIT_ADJUSTLAYOUT_ID" val="8"/>
  <p:tag name="KSO_WM_UNIT_PICTURE_CLIP_FLAG" val="1"/>
  <p:tag name="KSO_WM_UNIT_COLOR_SCHEME_SHAPE_ID" val="8"/>
  <p:tag name="KSO_WM_UNIT_COLOR_SCHEME_PARENT_PAGE" val="0_1"/>
</p:tagLst>
</file>

<file path=ppt/tags/tag73.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diagram20191382_1*i*1"/>
  <p:tag name="KSO_WM_TEMPLATE_CATEGORY" val="diagram"/>
  <p:tag name="KSO_WM_TEMPLATE_INDEX" val="20191382"/>
  <p:tag name="KSO_WM_UNIT_LAYERLEVEL" val="1"/>
  <p:tag name="KSO_WM_TAG_VERSION" val="1.0"/>
  <p:tag name="KSO_WM_BEAUTIFY_FLAG" val="#wm#"/>
  <p:tag name="KSO_WM_UNIT_TYPE" val="i"/>
  <p:tag name="KSO_WM_UNIT_INDEX" val="1"/>
  <p:tag name="KSO_WM_UNIT_ADJUSTLAYOUT_ID" val="23"/>
  <p:tag name="KSO_WM_UNIT_COLOR_SCHEME_SHAPE_ID" val="23"/>
  <p:tag name="KSO_WM_UNIT_COLOR_SCHEME_PARENT_PAGE" val="0_1"/>
</p:tagLst>
</file>

<file path=ppt/tags/tag74.xml><?xml version="1.0" encoding="utf-8"?>
<p:tagLst xmlns:a="http://schemas.openxmlformats.org/drawingml/2006/main" xmlns:r="http://schemas.openxmlformats.org/officeDocument/2006/relationships"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diagram20191382_1*i*3"/>
  <p:tag name="KSO_WM_TEMPLATE_CATEGORY" val="diagram"/>
  <p:tag name="KSO_WM_TEMPLATE_INDEX" val="20191382"/>
  <p:tag name="KSO_WM_UNIT_LAYERLEVEL" val="1"/>
  <p:tag name="KSO_WM_TAG_VERSION" val="1.0"/>
  <p:tag name="KSO_WM_BEAUTIFY_FLAG" val="#wm#"/>
  <p:tag name="KSO_WM_UNIT_TYPE" val="i"/>
  <p:tag name="KSO_WM_UNIT_INDEX" val="3"/>
  <p:tag name="KSO_WM_UNIT_ADJUSTLAYOUT_ID" val="29"/>
  <p:tag name="KSO_WM_UNIT_COLOR_SCHEME_SHAPE_ID" val="29"/>
  <p:tag name="KSO_WM_UNIT_COLOR_SCHEME_PARENT_PAGE" val="0_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1382_1*i*4"/>
  <p:tag name="KSO_WM_TEMPLATE_CATEGORY" val="diagram"/>
  <p:tag name="KSO_WM_TEMPLATE_INDEX" val="20191382"/>
  <p:tag name="KSO_WM_UNIT_LAYERLEVEL" val="1"/>
  <p:tag name="KSO_WM_TAG_VERSION" val="1.0"/>
  <p:tag name="KSO_WM_BEAUTIFY_FLAG" val="#wm#"/>
  <p:tag name="KSO_WM_UNIT_TYPE" val="i"/>
  <p:tag name="KSO_WM_UNIT_INDEX" val="4"/>
  <p:tag name="KSO_WM_UNIT_ADJUSTLAYOUT_ID" val="54"/>
  <p:tag name="KSO_WM_UNIT_COLOR_SCHEME_SHAPE_ID" val="54"/>
  <p:tag name="KSO_WM_UNIT_COLOR_SCHEME_PARENT_PAGE" val="0_1"/>
  <p:tag name="KSO_WM_UNIT_FOIL_COLOR"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1382_1*i*5"/>
  <p:tag name="KSO_WM_TEMPLATE_CATEGORY" val="diagram"/>
  <p:tag name="KSO_WM_TEMPLATE_INDEX" val="20191382"/>
  <p:tag name="KSO_WM_UNIT_LAYERLEVEL" val="1"/>
  <p:tag name="KSO_WM_TAG_VERSION" val="1.0"/>
  <p:tag name="KSO_WM_BEAUTIFY_FLAG" val="#wm#"/>
  <p:tag name="KSO_WM_UNIT_TYPE" val="i"/>
  <p:tag name="KSO_WM_UNIT_INDEX" val="5"/>
  <p:tag name="KSO_WM_UNIT_ADJUSTLAYOUT_ID" val="55"/>
  <p:tag name="KSO_WM_UNIT_COLOR_SCHEME_SHAPE_ID" val="55"/>
  <p:tag name="KSO_WM_UNIT_COLOR_SCHEME_PARENT_PAGE" val="0_1"/>
  <p:tag name="KSO_WM_UNIT_FOIL_COLOR"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1382_1*i*6"/>
  <p:tag name="KSO_WM_TEMPLATE_CATEGORY" val="diagram"/>
  <p:tag name="KSO_WM_TEMPLATE_INDEX" val="20191382"/>
  <p:tag name="KSO_WM_UNIT_LAYERLEVEL" val="1"/>
  <p:tag name="KSO_WM_TAG_VERSION" val="1.0"/>
  <p:tag name="KSO_WM_BEAUTIFY_FLAG" val="#wm#"/>
  <p:tag name="KSO_WM_UNIT_TYPE" val="i"/>
  <p:tag name="KSO_WM_UNIT_INDEX" val="6"/>
  <p:tag name="KSO_WM_UNIT_ADJUSTLAYOUT_ID" val="27"/>
  <p:tag name="KSO_WM_UNIT_COLOR_SCHEME_SHAPE_ID" val="27"/>
  <p:tag name="KSO_WM_UNIT_COLOR_SCHEME_PARENT_PAGE" val="0_1"/>
</p:tagLst>
</file>

<file path=ppt/tags/tag78.xml><?xml version="1.0" encoding="utf-8"?>
<p:tagLst xmlns:a="http://schemas.openxmlformats.org/drawingml/2006/main" xmlns:r="http://schemas.openxmlformats.org/officeDocument/2006/relationships" xmlns:p="http://schemas.openxmlformats.org/presentationml/2006/main">
  <p:tag name="KSO_WM_UNIT_PRESET_TEXT" val="点击此处添加正文，文字是您思想的提炼，为了最终呈现发布的良好效果，请尽量言简意赅的阐述观点，并根据需要酌情增减文字。&#10;您的正文已经字字珠玑，但信息却错综复杂，需要更多的文字来表述；但请您尽量提炼思想的精髓，否则容易造成观者的阅读压力，适得其反。&#10;正如我们都希望改变世界，希望给别人带去光明，但更多的时候我们只需要播下一颗种子，自然有微风吹拂，阳光普照，雨露滋养。恰如其分的表达观点，往往可以事半功倍。&#10;为了能让您有更直观的字数感受，并进一步方便使用，我们为您标注了最适合的位置。您输入的文字到这里时，就是最佳视觉效果，请您务必注意。"/>
  <p:tag name="KSO_WM_UNIT_TEXT_PART_ID" val="3-d"/>
  <p:tag name="KSO_WM_UNIT_TEXT_PART_SIZE" val="254.64*644.5"/>
  <p:tag name="KSO_WM_UNIT_VALUE" val="390"/>
  <p:tag name="KSO_WM_UNIT_HIGHLIGHT" val="0"/>
  <p:tag name="KSO_WM_UNIT_COMPATIBLE" val="0"/>
  <p:tag name="KSO_WM_UNIT_DIAGRAM_ISNUMVISUAL" val="0"/>
  <p:tag name="KSO_WM_UNIT_DIAGRAM_ISREFERUNIT" val="0"/>
  <p:tag name="KSO_WM_UNIT_TYPE" val="f"/>
  <p:tag name="KSO_WM_UNIT_INDEX" val="1"/>
  <p:tag name="KSO_WM_UNIT_ID" val="diagram20191382_1*f*1"/>
  <p:tag name="KSO_WM_TEMPLATE_CATEGORY" val="diagram"/>
  <p:tag name="KSO_WM_TEMPLATE_INDEX" val="20191382"/>
  <p:tag name="KSO_WM_UNIT_LAYERLEVEL" val="1"/>
  <p:tag name="KSO_WM_TAG_VERSION" val="1.0"/>
  <p:tag name="KSO_WM_BEAUTIFY_FLAG" val="#wm#"/>
  <p:tag name="KSO_WM_UNIT_ADJUSTLAYOUT_ID" val="4"/>
  <p:tag name="KSO_WM_UNIT_COLOR_SCHEME_SHAPE_ID" val="4"/>
  <p:tag name="KSO_WM_UNIT_COLOR_SCHEME_PARENT_PAGE" val="0_1"/>
  <p:tag name="KSO_WM_UNIT_TEXT_PART_ID_V2" val="d-3-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1382_1*i*2"/>
  <p:tag name="KSO_WM_TEMPLATE_CATEGORY" val="diagram"/>
  <p:tag name="KSO_WM_TEMPLATE_INDEX" val="20191382"/>
  <p:tag name="KSO_WM_UNIT_LAYERLEVEL" val="1"/>
  <p:tag name="KSO_WM_TAG_VERSION" val="1.0"/>
  <p:tag name="KSO_WM_BEAUTIFY_FLAG" val="#wm#"/>
  <p:tag name="KSO_WM_UNIT_TYPE" val="i"/>
  <p:tag name="KSO_WM_UNIT_INDEX" val="2"/>
  <p:tag name="KSO_WM_UNIT_ADJUSTLAYOUT_ID" val="10"/>
  <p:tag name="KSO_WM_UNIT_COLOR_SCHEME_SHAPE_ID" val="10"/>
  <p:tag name="KSO_WM_UNIT_COLOR_SCHEME_PARENT_PAGE" val="0_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diagram30178749_1*h_i*1_1"/>
  <p:tag name="KSO_WM_TEMPLATE_CATEGORY" val="diagram"/>
  <p:tag name="KSO_WM_TEMPLATE_INDEX" val="30178749"/>
  <p:tag name="KSO_WM_UNIT_LAYERLEVEL" val="1_1"/>
  <p:tag name="KSO_WM_TAG_VERSION" val="1.0"/>
  <p:tag name="KSO_WM_BEAUTIFY_FLAG" val="#wm#"/>
  <p:tag name="KSO_WM_UNIT_ADJUSTLAYOUT_ID" val="3"/>
  <p:tag name="KSO_WM_UNIT_COLOR_SCHEME_SHAPE_ID" val="3"/>
  <p:tag name="KSO_WM_UNIT_COLOR_SCHEME_PARENT_PAGE" val="0_1"/>
</p:tagLst>
</file>

<file path=ppt/tags/tag80.xml><?xml version="1.0" encoding="utf-8"?>
<p:tagLst xmlns:a="http://schemas.openxmlformats.org/drawingml/2006/main" xmlns:r="http://schemas.openxmlformats.org/officeDocument/2006/relationships" xmlns:p="http://schemas.openxmlformats.org/presentationml/2006/main">
  <p:tag name="KSO_WM_UNIT_VALUE" val="596*794"/>
  <p:tag name="KSO_WM_UNIT_HIGHLIGHT" val="0"/>
  <p:tag name="KSO_WM_UNIT_COMPATIBLE" val="0"/>
  <p:tag name="KSO_WM_UNIT_DIAGRAM_ISNUMVISUAL" val="0"/>
  <p:tag name="KSO_WM_UNIT_DIAGRAM_ISREFERUNIT" val="0"/>
  <p:tag name="KSO_WM_UNIT_TYPE" val="d"/>
  <p:tag name="KSO_WM_UNIT_INDEX" val="1"/>
  <p:tag name="KSO_WM_UNIT_ID" val="diagram20191382_1*d*1"/>
  <p:tag name="KSO_WM_TEMPLATE_CATEGORY" val="diagram"/>
  <p:tag name="KSO_WM_TEMPLATE_INDEX" val="20191382"/>
  <p:tag name="KSO_WM_UNIT_LAYERLEVEL" val="1"/>
  <p:tag name="KSO_WM_TAG_VERSION" val="1.0"/>
  <p:tag name="KSO_WM_BEAUTIFY_FLAG" val="#wm#"/>
  <p:tag name="KSO_WM_UNIT_ADJUSTLAYOUT_ID" val="14"/>
  <p:tag name="KSO_WM_UNIT_PICTURE_CLIP_FLAG" val="1"/>
  <p:tag name="KSO_WM_UNIT_COLOR_SCHEME_SHAPE_ID" val="14"/>
  <p:tag name="KSO_WM_UNIT_COLOR_SCHEME_PARENT_PAGE" val="0_1"/>
</p:tagLst>
</file>

<file path=ppt/tags/tag8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添加大标题"/>
  <p:tag name="KSO_WM_UNIT_TEXT_PART_ID" val="2-X"/>
  <p:tag name="KSO_WM_UNIT_TEXT_PART_SIZE" val="49.2*559"/>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82_1*a*1"/>
  <p:tag name="KSO_WM_TEMPLATE_CATEGORY" val="diagram"/>
  <p:tag name="KSO_WM_TEMPLATE_INDEX" val="20191382"/>
  <p:tag name="KSO_WM_UNIT_LAYERLEVEL" val="1"/>
  <p:tag name="KSO_WM_TAG_VERSION" val="1.0"/>
  <p:tag name="KSO_WM_BEAUTIFY_FLAG" val="#wm#"/>
  <p:tag name="KSO_WM_UNIT_COLOR_SCHEME_SHAPE_ID" val="5"/>
  <p:tag name="KSO_WM_UNIT_COLOR_SCHEME_PARENT_PAGE" val="0_1"/>
  <p:tag name="KSO_WM_UNIT_TEXT_PART_ID_V2" val="a-3-1"/>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530"/>
  <p:tag name="KSO_WM_TAG_VERSION" val="1.0"/>
  <p:tag name="KSO_WM_SLIDE_ID" val="diagram9530_1"/>
  <p:tag name="KSO_WM_SLIDE_INDEX" val="1"/>
  <p:tag name="KSO_WM_SLIDE_ITEM_CNT" val="3"/>
  <p:tag name="KSO_WM_SLIDE_LAYOUT" val="a_f_d"/>
  <p:tag name="KSO_WM_SLIDE_LAYOUT_CNT" val="1_1_2"/>
  <p:tag name="KSO_WM_SLIDE_TYPE" val="text"/>
  <p:tag name="KSO_WM_BEAUTIFY_FLAG" val="#wm#"/>
  <p:tag name="KSO_WM_SLIDE_POSITION" val="23*170"/>
  <p:tag name="KSO_WM_SLIDE_SIZE" val="677*307"/>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530_1*i*0"/>
  <p:tag name="KSO_WM_TEMPLATE_CATEGORY" val="diagram"/>
  <p:tag name="KSO_WM_TEMPLATE_INDEX" val="9530"/>
  <p:tag name="KSO_WM_UNIT_INDEX" val="0"/>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530"/>
  <p:tag name="KSO_WM_UNIT_TYPE" val="d"/>
  <p:tag name="KSO_WM_UNIT_INDEX" val="2"/>
  <p:tag name="KSO_WM_UNIT_ID" val="diagram169530_1*d*2"/>
  <p:tag name="KSO_WM_UNIT_CLEAR" val="0"/>
  <p:tag name="KSO_WM_UNIT_LAYERLEVEL" val="1"/>
  <p:tag name="KSO_WM_UNIT_VALUE" val="519*779"/>
  <p:tag name="KSO_WM_UNIT_HIGHLIGHT" val="0"/>
  <p:tag name="KSO_WM_UNIT_COMPATIBLE" val="0"/>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530"/>
  <p:tag name="KSO_WM_UNIT_TYPE" val="d"/>
  <p:tag name="KSO_WM_UNIT_INDEX" val="1"/>
  <p:tag name="KSO_WM_UNIT_ID" val="diagram169530_1*d*1"/>
  <p:tag name="KSO_WM_UNIT_CLEAR" val="0"/>
  <p:tag name="KSO_WM_UNIT_LAYERLEVEL" val="1"/>
  <p:tag name="KSO_WM_UNIT_VALUE" val="516*779"/>
  <p:tag name="KSO_WM_UNIT_HIGHLIGHT" val="0"/>
  <p:tag name="KSO_WM_UNIT_COMPATIBLE" val="0"/>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530"/>
  <p:tag name="KSO_WM_UNIT_TYPE" val="f"/>
  <p:tag name="KSO_WM_UNIT_INDEX" val="1"/>
  <p:tag name="KSO_WM_UNIT_ID" val="diagram169530_1*f*1"/>
  <p:tag name="KSO_WM_UNIT_CLEAR" val="1"/>
  <p:tag name="KSO_WM_UNIT_LAYERLEVEL" val="1"/>
  <p:tag name="KSO_WM_UNIT_VALUE" val="207"/>
  <p:tag name="KSO_WM_UNIT_HIGHLIGHT" val="0"/>
  <p:tag name="KSO_WM_UNIT_COMPATIBLE" val="0"/>
  <p:tag name="KSO_WM_UNIT_PRESET_TEXT_INDEX" val="5"/>
  <p:tag name="KSO_WM_UNIT_PRESET_TEXT_LEN" val="232"/>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530"/>
  <p:tag name="KSO_WM_UNIT_TYPE" val="a"/>
  <p:tag name="KSO_WM_UNIT_INDEX" val="1"/>
  <p:tag name="KSO_WM_UNIT_ID" val="diagram169530_1*a*1"/>
  <p:tag name="KSO_WM_UNIT_CLEAR" val="1"/>
  <p:tag name="KSO_WM_UNIT_LAYERLEVEL" val="1"/>
  <p:tag name="KSO_WM_UNIT_VALUE" val="19"/>
  <p:tag name="KSO_WM_UNIT_ISCONTENTSTITLE" val="0"/>
  <p:tag name="KSO_WM_UNIT_HIGHLIGHT" val="0"/>
  <p:tag name="KSO_WM_UNIT_COMPATIBLE" val="0"/>
  <p:tag name="KSO_WM_UNIT_PRESET_TEXT_INDEX" val="3"/>
  <p:tag name="KSO_WM_UNIT_PRESET_TEXT_LEN" val="23"/>
</p:tagLst>
</file>

<file path=ppt/tags/tag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9424"/>
  <p:tag name="KSO_WM_TAG_VERSION" val="1.0"/>
  <p:tag name="KSO_WM_SLIDE_ID" val="diagram9424_1"/>
  <p:tag name="KSO_WM_SLIDE_INDEX" val="1"/>
  <p:tag name="KSO_WM_SLIDE_ITEM_CNT" val="4"/>
  <p:tag name="KSO_WM_SLIDE_LAYOUT" val="a_f_d"/>
  <p:tag name="KSO_WM_SLIDE_LAYOUT_CNT" val="1_2_2"/>
  <p:tag name="KSO_WM_SLIDE_TYPE" val="text"/>
  <p:tag name="KSO_WM_BEAUTIFY_FLAG" val="#wm#"/>
  <p:tag name="KSO_WM_SLIDE_POSITION" val="37*154"/>
  <p:tag name="KSO_WM_SLIDE_SIZE" val="646*358"/>
  <p:tag name="KSO_WM_SLIDE_MODEL_TYPE" val="numdgm"/>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24"/>
  <p:tag name="KSO_WM_UNIT_ID" val="diagram169424_1*d*1"/>
  <p:tag name="KSO_WM_UNIT_TYPE" val="d"/>
  <p:tag name="KSO_WM_UNIT_INDEX" val="1"/>
  <p:tag name="KSO_WM_UNIT_CLEAR" val="0"/>
  <p:tag name="KSO_WM_UNIT_LAYERLEVEL" val="1"/>
  <p:tag name="KSO_WM_UNIT_VALUE" val="740*740"/>
  <p:tag name="KSO_WM_UNIT_HIGHLIGHT" val="0"/>
  <p:tag name="KSO_WM_UNIT_COMPATIBLE" val="0"/>
</p:tagLst>
</file>

<file path=ppt/tags/tag9.xml><?xml version="1.0" encoding="utf-8"?>
<p:tagLst xmlns:a="http://schemas.openxmlformats.org/drawingml/2006/main" xmlns:r="http://schemas.openxmlformats.org/officeDocument/2006/relationships" xmlns:p="http://schemas.openxmlformats.org/presentationml/2006/main">
  <p:tag name="KSO_WM_UNIT_TEXT_PART_ID" val="3-b"/>
  <p:tag name="KSO_WM_UNIT_TEXT_PART_SIZE" val="84.88*644.5"/>
  <p:tag name="KSO_WM_UNIT_VALUE" val="117"/>
  <p:tag name="KSO_WM_UNIT_HIGHLIGHT" val="0"/>
  <p:tag name="KSO_WM_UNIT_COMPATIBLE" val="0"/>
  <p:tag name="KSO_WM_UNIT_DIAGRAM_ISNUMVISUAL" val="0"/>
  <p:tag name="KSO_WM_UNIT_DIAGRAM_ISREFERUNIT" val="0"/>
  <p:tag name="KSO_WM_UNIT_ID" val="diagram30178749_1*h_f*1_1"/>
  <p:tag name="KSO_WM_TEMPLATE_CATEGORY" val="diagram"/>
  <p:tag name="KSO_WM_TEMPLATE_INDEX" val="30178749"/>
  <p:tag name="KSO_WM_UNIT_LAYERLEVEL" val="1_1"/>
  <p:tag name="KSO_WM_TAG_VERSION" val="1.0"/>
  <p:tag name="KSO_WM_BEAUTIFY_FLAG" val="#wm#"/>
  <p:tag name="KSO_WM_UNIT_PRESET_TEXT" val="点击此处添加正文，文字是您思想的提炼，为了最终呈现发布的良好效果，请尽量言简意赅的阐述观点；根据需要可酌情增减文字，以便观者可以准确理解您所传达的信息。"/>
  <p:tag name="KSO_WM_UNIT_TYPE" val="h_f"/>
  <p:tag name="KSO_WM_UNIT_INDEX" val="1_1"/>
  <p:tag name="KSO_WM_UNIT_ADJUSTLAYOUT_ID" val="16"/>
  <p:tag name="KSO_WM_UNIT_COLOR_SCHEME_SHAPE_ID" val="16"/>
  <p:tag name="KSO_WM_UNIT_COLOR_SCHEME_PARENT_PAGE" val="0_1"/>
  <p:tag name="KSO_WM_UNIT_TEXT_PART_ID_V2" val="d-3-1"/>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24"/>
  <p:tag name="KSO_WM_UNIT_ID" val="diagram169424_1*f*2"/>
  <p:tag name="KSO_WM_UNIT_TYPE" val="f"/>
  <p:tag name="KSO_WM_UNIT_INDEX" val="2"/>
  <p:tag name="KSO_WM_UNIT_CLEAR" val="1"/>
  <p:tag name="KSO_WM_UNIT_LAYERLEVEL" val="1"/>
  <p:tag name="KSO_WM_UNIT_VALUE" val="56"/>
  <p:tag name="KSO_WM_UNIT_HIGHLIGHT" val="0"/>
  <p:tag name="KSO_WM_UNIT_COMPATIBLE" val="0"/>
  <p:tag name="KSO_WM_UNIT_PRESET_TEXT" val="BELIVE IT WILL BECOMEBETTER"/>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24"/>
  <p:tag name="KSO_WM_UNIT_ID" val="diagram169424_1*d*2"/>
  <p:tag name="KSO_WM_UNIT_TYPE" val="d"/>
  <p:tag name="KSO_WM_UNIT_INDEX" val="2"/>
  <p:tag name="KSO_WM_UNIT_CLEAR" val="0"/>
  <p:tag name="KSO_WM_UNIT_LAYERLEVEL" val="1"/>
  <p:tag name="KSO_WM_UNIT_VALUE" val="740*740"/>
  <p:tag name="KSO_WM_UNIT_HIGHLIGHT" val="0"/>
  <p:tag name="KSO_WM_UNIT_COMPATIBLE" val="0"/>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424"/>
  <p:tag name="KSO_WM_UNIT_ID" val="diagram169424_1*f*1"/>
  <p:tag name="KSO_WM_UNIT_TYPE" val="f"/>
  <p:tag name="KSO_WM_UNIT_INDEX" val="1"/>
  <p:tag name="KSO_WM_UNIT_CLEAR" val="1"/>
  <p:tag name="KSO_WM_UNIT_LAYERLEVEL" val="1"/>
  <p:tag name="KSO_WM_UNIT_VALUE" val="140"/>
  <p:tag name="KSO_WM_UNIT_HIGHLIGHT" val="0"/>
  <p:tag name="KSO_WM_UNIT_COMPATIBLE" val="0"/>
  <p:tag name="KSO_WM_UNIT_PRESET_TEXT_INDEX" val="2"/>
  <p:tag name="KSO_WM_UNIT_PRESET_TEXT_LEN" val="40"/>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9530_1*i*0"/>
  <p:tag name="KSO_WM_TEMPLATE_CATEGORY" val="diagram"/>
  <p:tag name="KSO_WM_TEMPLATE_INDEX" val="9530"/>
  <p:tag name="KSO_WM_UNIT_INDEX" val="0"/>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9530"/>
  <p:tag name="KSO_WM_UNIT_TYPE" val="a"/>
  <p:tag name="KSO_WM_UNIT_INDEX" val="1"/>
  <p:tag name="KSO_WM_UNIT_ID" val="diagram169530_1*a*1"/>
  <p:tag name="KSO_WM_UNIT_CLEAR" val="1"/>
  <p:tag name="KSO_WM_UNIT_LAYERLEVEL" val="1"/>
  <p:tag name="KSO_WM_UNIT_VALUE" val="19"/>
  <p:tag name="KSO_WM_UNIT_ISCONTENTSTITLE" val="0"/>
  <p:tag name="KSO_WM_UNIT_HIGHLIGHT" val="0"/>
  <p:tag name="KSO_WM_UNIT_COMPATIBLE" val="0"/>
  <p:tag name="KSO_WM_UNIT_PRESET_TEXT_INDEX" val="3"/>
  <p:tag name="KSO_WM_UNIT_PRESET_TEXT_LEN" val="23"/>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76305_17*i*0"/>
  <p:tag name="KSO_WM_TEMPLATE_CATEGORY" val="custom"/>
  <p:tag name="KSO_WM_TEMPLATE_INDEX" val="20176305"/>
  <p:tag name="KSO_WM_UNIT_INDEX" val="0"/>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h_f"/>
  <p:tag name="KSO_WM_UNIT_INDEX" val="1_1"/>
  <p:tag name="KSO_WM_UNIT_LAYERLEVEL" val="1_1"/>
  <p:tag name="KSO_WM_UNIT_VALUE" val="54"/>
  <p:tag name="KSO_WM_UNIT_HIGHLIGHT" val="0"/>
  <p:tag name="KSO_WM_UNIT_COMPATIBLE" val="0"/>
  <p:tag name="KSO_WM_UNIT_CLEAR" val="0"/>
  <p:tag name="KSO_WM_UNIT_PRESET_TEXT_INDEX" val="4"/>
  <p:tag name="KSO_WM_UNIT_PRESET_TEXT_LEN" val="83"/>
  <p:tag name="KSO_WM_UNIT_ID" val="custom20176305_17*h_f*1_1"/>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h_f"/>
  <p:tag name="KSO_WM_UNIT_INDEX" val="2_1"/>
  <p:tag name="KSO_WM_UNIT_LAYERLEVEL" val="1_1"/>
  <p:tag name="KSO_WM_UNIT_VALUE" val="54"/>
  <p:tag name="KSO_WM_UNIT_HIGHLIGHT" val="0"/>
  <p:tag name="KSO_WM_UNIT_COMPATIBLE" val="0"/>
  <p:tag name="KSO_WM_UNIT_CLEAR" val="0"/>
  <p:tag name="KSO_WM_UNIT_PRESET_TEXT_INDEX" val="4"/>
  <p:tag name="KSO_WM_UNIT_PRESET_TEXT_LEN" val="83"/>
  <p:tag name="KSO_WM_UNIT_ID" val="custom20176305_17*h_f*2_1"/>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h_d"/>
  <p:tag name="KSO_WM_UNIT_INDEX" val="1_1"/>
  <p:tag name="KSO_WM_UNIT_LAYERLEVEL" val="1_1"/>
  <p:tag name="KSO_WM_UNIT_VALUE" val="593*1229"/>
  <p:tag name="KSO_WM_UNIT_HIGHLIGHT" val="0"/>
  <p:tag name="KSO_WM_UNIT_COMPATIBLE" val="0"/>
  <p:tag name="KSO_WM_UNIT_CLEAR" val="0"/>
  <p:tag name="KSO_WM_UNIT_ID" val="custom20176305_17*h_d*1_1"/>
</p:tagLst>
</file>

<file path=ppt/tags/tag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176305"/>
  <p:tag name="KSO_WM_UNIT_TYPE" val="h_d"/>
  <p:tag name="KSO_WM_UNIT_INDEX" val="2_1"/>
  <p:tag name="KSO_WM_UNIT_LAYERLEVEL" val="1_1"/>
  <p:tag name="KSO_WM_UNIT_VALUE" val="593*1229"/>
  <p:tag name="KSO_WM_UNIT_HIGHLIGHT" val="0"/>
  <p:tag name="KSO_WM_UNIT_COMPATIBLE" val="0"/>
  <p:tag name="KSO_WM_UNIT_CLEAR" val="0"/>
  <p:tag name="KSO_WM_UNIT_ID" val="custom20176305_17*h_d*2_1"/>
</p:tagLst>
</file>

<file path=ppt/theme/theme1.xml><?xml version="1.0" encoding="utf-8"?>
<a:theme xmlns:a="http://schemas.openxmlformats.org/drawingml/2006/main" name="Office 主题​​">
  <a:themeElements>
    <a:clrScheme name="自定义 174">
      <a:dk1>
        <a:sysClr val="windowText" lastClr="000000"/>
      </a:dk1>
      <a:lt1>
        <a:sysClr val="window" lastClr="FFFFFF"/>
      </a:lt1>
      <a:dk2>
        <a:srgbClr val="44546A"/>
      </a:dk2>
      <a:lt2>
        <a:srgbClr val="E7E6E6"/>
      </a:lt2>
      <a:accent1>
        <a:srgbClr val="CF7F62"/>
      </a:accent1>
      <a:accent2>
        <a:srgbClr val="CF7F62"/>
      </a:accent2>
      <a:accent3>
        <a:srgbClr val="EFBD89"/>
      </a:accent3>
      <a:accent4>
        <a:srgbClr val="FFC000"/>
      </a:accent4>
      <a:accent5>
        <a:srgbClr val="5B9BD5"/>
      </a:accent5>
      <a:accent6>
        <a:srgbClr val="70AD47"/>
      </a:accent6>
      <a:hlink>
        <a:srgbClr val="000000"/>
      </a:hlink>
      <a:folHlink>
        <a:srgbClr val="954F72"/>
      </a:folHlink>
    </a:clrScheme>
    <a:fontScheme name="方正风雅宋简体">
      <a:majorFont>
        <a:latin typeface="Arial"/>
        <a:ea typeface="方正风雅宋简体"/>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16">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7">
      <a:dk1>
        <a:srgbClr val="000000"/>
      </a:dk1>
      <a:lt1>
        <a:srgbClr val="FFFFFF"/>
      </a:lt1>
      <a:dk2>
        <a:srgbClr val="44546A"/>
      </a:dk2>
      <a:lt2>
        <a:srgbClr val="E7E6E6"/>
      </a:lt2>
      <a:accent1>
        <a:srgbClr val="736143"/>
      </a:accent1>
      <a:accent2>
        <a:srgbClr val="093759"/>
      </a:accent2>
      <a:accent3>
        <a:srgbClr val="093759"/>
      </a:accent3>
      <a:accent4>
        <a:srgbClr val="653715"/>
      </a:accent4>
      <a:accent5>
        <a:srgbClr val="38526E"/>
      </a:accent5>
      <a:accent6>
        <a:srgbClr val="FFFFFF"/>
      </a:accent6>
      <a:hlink>
        <a:srgbClr val="093759"/>
      </a:hlink>
      <a:folHlink>
        <a:srgbClr val="09375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默认设计模板">
  <a:themeElements>
    <a:clrScheme name="自定义 26">
      <a:dk1>
        <a:srgbClr val="14B1D8"/>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fontScheme name="默认设计模板">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7">
    <a:dk1>
      <a:srgbClr val="000000"/>
    </a:dk1>
    <a:lt1>
      <a:srgbClr val="FFFFFF"/>
    </a:lt1>
    <a:dk2>
      <a:srgbClr val="44546A"/>
    </a:dk2>
    <a:lt2>
      <a:srgbClr val="E7E6E6"/>
    </a:lt2>
    <a:accent1>
      <a:srgbClr val="736143"/>
    </a:accent1>
    <a:accent2>
      <a:srgbClr val="093759"/>
    </a:accent2>
    <a:accent3>
      <a:srgbClr val="093759"/>
    </a:accent3>
    <a:accent4>
      <a:srgbClr val="653715"/>
    </a:accent4>
    <a:accent5>
      <a:srgbClr val="38526E"/>
    </a:accent5>
    <a:accent6>
      <a:srgbClr val="FFFFFF"/>
    </a:accent6>
    <a:hlink>
      <a:srgbClr val="093759"/>
    </a:hlink>
    <a:folHlink>
      <a:srgbClr val="093759"/>
    </a:folHlink>
  </a:clrScheme>
</a:themeOverride>
</file>

<file path=ppt/theme/themeOverride2.xml><?xml version="1.0" encoding="utf-8"?>
<a:themeOverride xmlns:a="http://schemas.openxmlformats.org/drawingml/2006/main">
  <a:clrScheme name="自定义 7">
    <a:dk1>
      <a:srgbClr val="000000"/>
    </a:dk1>
    <a:lt1>
      <a:srgbClr val="FFFFFF"/>
    </a:lt1>
    <a:dk2>
      <a:srgbClr val="44546A"/>
    </a:dk2>
    <a:lt2>
      <a:srgbClr val="E7E6E6"/>
    </a:lt2>
    <a:accent1>
      <a:srgbClr val="736143"/>
    </a:accent1>
    <a:accent2>
      <a:srgbClr val="093759"/>
    </a:accent2>
    <a:accent3>
      <a:srgbClr val="093759"/>
    </a:accent3>
    <a:accent4>
      <a:srgbClr val="653715"/>
    </a:accent4>
    <a:accent5>
      <a:srgbClr val="38526E"/>
    </a:accent5>
    <a:accent6>
      <a:srgbClr val="FFFFFF"/>
    </a:accent6>
    <a:hlink>
      <a:srgbClr val="093759"/>
    </a:hlink>
    <a:folHlink>
      <a:srgbClr val="093759"/>
    </a:folHlink>
  </a:clrScheme>
</a:themeOverride>
</file>

<file path=ppt/theme/themeOverride3.xml><?xml version="1.0" encoding="utf-8"?>
<a:themeOverride xmlns:a="http://schemas.openxmlformats.org/drawingml/2006/main">
  <a:clrScheme name="自定义 7">
    <a:dk1>
      <a:srgbClr val="000000"/>
    </a:dk1>
    <a:lt1>
      <a:srgbClr val="FFFFFF"/>
    </a:lt1>
    <a:dk2>
      <a:srgbClr val="44546A"/>
    </a:dk2>
    <a:lt2>
      <a:srgbClr val="E7E6E6"/>
    </a:lt2>
    <a:accent1>
      <a:srgbClr val="736143"/>
    </a:accent1>
    <a:accent2>
      <a:srgbClr val="093759"/>
    </a:accent2>
    <a:accent3>
      <a:srgbClr val="093759"/>
    </a:accent3>
    <a:accent4>
      <a:srgbClr val="653715"/>
    </a:accent4>
    <a:accent5>
      <a:srgbClr val="38526E"/>
    </a:accent5>
    <a:accent6>
      <a:srgbClr val="FFFFFF"/>
    </a:accent6>
    <a:hlink>
      <a:srgbClr val="093759"/>
    </a:hlink>
    <a:folHlink>
      <a:srgbClr val="093759"/>
    </a:folHlink>
  </a:clrScheme>
</a:themeOverride>
</file>

<file path=ppt/theme/themeOverride4.xml><?xml version="1.0" encoding="utf-8"?>
<a:themeOverride xmlns:a="http://schemas.openxmlformats.org/drawingml/2006/main">
  <a:clrScheme name="自定义 7">
    <a:dk1>
      <a:srgbClr val="000000"/>
    </a:dk1>
    <a:lt1>
      <a:srgbClr val="FFFFFF"/>
    </a:lt1>
    <a:dk2>
      <a:srgbClr val="44546A"/>
    </a:dk2>
    <a:lt2>
      <a:srgbClr val="E7E6E6"/>
    </a:lt2>
    <a:accent1>
      <a:srgbClr val="736143"/>
    </a:accent1>
    <a:accent2>
      <a:srgbClr val="093759"/>
    </a:accent2>
    <a:accent3>
      <a:srgbClr val="093759"/>
    </a:accent3>
    <a:accent4>
      <a:srgbClr val="653715"/>
    </a:accent4>
    <a:accent5>
      <a:srgbClr val="38526E"/>
    </a:accent5>
    <a:accent6>
      <a:srgbClr val="FFFFFF"/>
    </a:accent6>
    <a:hlink>
      <a:srgbClr val="093759"/>
    </a:hlink>
    <a:folHlink>
      <a:srgbClr val="093759"/>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21</TotalTime>
  <Words>3515</Words>
  <Application>Microsoft Office PowerPoint</Application>
  <PresentationFormat>全屏显示(4:3)</PresentationFormat>
  <Paragraphs>188</Paragraphs>
  <Slides>57</Slides>
  <Notes>28</Notes>
  <HiddenSlides>0</HiddenSlides>
  <MMClips>0</MMClips>
  <ScaleCrop>false</ScaleCrop>
  <HeadingPairs>
    <vt:vector size="4" baseType="variant">
      <vt:variant>
        <vt:lpstr>主题</vt:lpstr>
      </vt:variant>
      <vt:variant>
        <vt:i4>4</vt:i4>
      </vt:variant>
      <vt:variant>
        <vt:lpstr>幻灯片标题</vt:lpstr>
      </vt:variant>
      <vt:variant>
        <vt:i4>57</vt:i4>
      </vt:variant>
    </vt:vector>
  </HeadingPairs>
  <TitlesOfParts>
    <vt:vector size="61" baseType="lpstr">
      <vt:lpstr>Office 主题​​</vt:lpstr>
      <vt:lpstr>3_Office 主题​​</vt:lpstr>
      <vt:lpstr>自定义设计方案</vt:lpstr>
      <vt:lpstr>默认设计模板</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熊猫 哒哒</dc:creator>
  <cp:lastModifiedBy>张文龙</cp:lastModifiedBy>
  <cp:revision>1099</cp:revision>
  <dcterms:created xsi:type="dcterms:W3CDTF">2018-07-02T09:02:00Z</dcterms:created>
  <dcterms:modified xsi:type="dcterms:W3CDTF">2019-08-19T06:37:19Z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2052-11.1.0.8894</vt:lpwstr>
  </property>
</Properties>
</file>