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3"/>
    <p:sldId id="259" r:id="rId4"/>
    <p:sldId id="256" r:id="rId5"/>
    <p:sldId id="260" r:id="rId6"/>
    <p:sldId id="261"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0" d="100"/>
          <a:sy n="90" d="100"/>
        </p:scale>
        <p:origin x="57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tableStyles" Target="tableStyles.xml"/><Relationship Id="rId11" Type="http://schemas.openxmlformats.org/officeDocument/2006/relationships/viewProps" Target="viewProps.xml"/><Relationship Id="rId10" Type="http://schemas.openxmlformats.org/officeDocument/2006/relationships/presProps" Target="pres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spTree>
      <p:nvGrpSpPr>
        <p:cNvPr id="1" name=""/>
        <p:cNvGrpSpPr/>
        <p:nvPr/>
      </p:nvGrpSpPr>
      <p:grpSpPr>
        <a:xfrm>
          <a:off x="0" y="0"/>
          <a:ext cx="0" cy="0"/>
          <a:chOff x="0" y="0"/>
          <a:chExt cx="0" cy="0"/>
        </a:xfrm>
      </p:grpSpPr>
      <p:grpSp>
        <p:nvGrpSpPr>
          <p:cNvPr id="7" name="Group 6"/>
          <p:cNvGrpSpPr/>
          <p:nvPr/>
        </p:nvGrpSpPr>
        <p:grpSpPr>
          <a:xfrm>
            <a:off x="-16934" y="0"/>
            <a:ext cx="12231160" cy="6856214"/>
            <a:chOff x="-16934" y="0"/>
            <a:chExt cx="12231160" cy="6856214"/>
          </a:xfrm>
        </p:grpSpPr>
        <p:pic>
          <p:nvPicPr>
            <p:cNvPr id="16" name="Picture 15" descr="H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6" name="Rectangle 25"/>
            <p:cNvSpPr/>
            <p:nvPr/>
          </p:nvSpPr>
          <p:spPr>
            <a:xfrm>
              <a:off x="2328332" y="1540931"/>
              <a:ext cx="7543802" cy="3835401"/>
            </a:xfrm>
            <a:prstGeom prst="rect">
              <a:avLst/>
            </a:prstGeom>
            <a:noFill/>
            <a:ln w="15875">
              <a:miter lim="800000"/>
            </a:ln>
          </p:spPr>
          <p:style>
            <a:lnRef idx="1">
              <a:schemeClr val="accent1"/>
            </a:lnRef>
            <a:fillRef idx="3">
              <a:schemeClr val="accent1"/>
            </a:fillRef>
            <a:effectRef idx="2">
              <a:schemeClr val="accent1"/>
            </a:effectRef>
            <a:fontRef idx="minor">
              <a:schemeClr val="lt1"/>
            </a:fontRef>
          </p:style>
        </p:sp>
        <p:pic>
          <p:nvPicPr>
            <p:cNvPr id="17" name="Picture 16"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a:fillRect/>
            </a:stretch>
          </p:blipFill>
          <p:spPr>
            <a:xfrm>
              <a:off x="-16934" y="3147609"/>
              <a:ext cx="2478024" cy="612648"/>
            </a:xfrm>
            <a:prstGeom prst="rect">
              <a:avLst/>
            </a:prstGeom>
          </p:spPr>
        </p:pic>
        <p:pic>
          <p:nvPicPr>
            <p:cNvPr id="20" name="Picture 19"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a:stretch>
              <a:fillRect/>
            </a:stretch>
          </p:blipFill>
          <p:spPr>
            <a:xfrm>
              <a:off x="9736202" y="3147609"/>
              <a:ext cx="2478024" cy="612648"/>
            </a:xfrm>
            <a:prstGeom prst="rect">
              <a:avLst/>
            </a:prstGeom>
          </p:spPr>
        </p:pic>
      </p:grpSp>
      <p:sp>
        <p:nvSpPr>
          <p:cNvPr id="2" name="Title 1"/>
          <p:cNvSpPr>
            <a:spLocks noGrp="1"/>
          </p:cNvSpPr>
          <p:nvPr>
            <p:ph type="ctrTitle"/>
          </p:nvPr>
        </p:nvSpPr>
        <p:spPr>
          <a:xfrm>
            <a:off x="2692398" y="1871131"/>
            <a:ext cx="6815669" cy="1515533"/>
          </a:xfrm>
        </p:spPr>
        <p:txBody>
          <a:bodyPr anchor="b">
            <a:noAutofit/>
          </a:bodyPr>
          <a:lstStyle>
            <a:lvl1pPr algn="ctr">
              <a:defRPr sz="5400">
                <a:effectLst/>
              </a:defRPr>
            </a:lvl1pPr>
          </a:lstStyle>
          <a:p>
            <a:r>
              <a:rPr lang="zh-CN" altLang="en-US"/>
              <a:t>单击此处编辑母版标题样式</a:t>
            </a:r>
            <a:endParaRPr lang="en-US" dirty="0"/>
          </a:p>
        </p:txBody>
      </p:sp>
      <p:sp>
        <p:nvSpPr>
          <p:cNvPr id="3" name="Subtitle 2"/>
          <p:cNvSpPr>
            <a:spLocks noGrp="1"/>
          </p:cNvSpPr>
          <p:nvPr>
            <p:ph type="subTitle" idx="1" hasCustomPrompt="1"/>
          </p:nvPr>
        </p:nvSpPr>
        <p:spPr>
          <a:xfrm>
            <a:off x="2692398" y="3657597"/>
            <a:ext cx="6815669" cy="1320802"/>
          </a:xfrm>
        </p:spPr>
        <p:txBody>
          <a:bodyPr anchor="t">
            <a:normAutofit/>
          </a:bodyPr>
          <a:lstStyle>
            <a:lvl1pPr marL="0" indent="0" algn="ct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单击以编辑母版副标题样式</a:t>
            </a:r>
            <a:endParaRPr lang="en-US" dirty="0"/>
          </a:p>
        </p:txBody>
      </p:sp>
      <p:sp>
        <p:nvSpPr>
          <p:cNvPr id="4" name="Date Placeholder 3"/>
          <p:cNvSpPr>
            <a:spLocks noGrp="1"/>
          </p:cNvSpPr>
          <p:nvPr>
            <p:ph type="dt" sz="half" idx="10"/>
          </p:nvPr>
        </p:nvSpPr>
        <p:spPr>
          <a:xfrm>
            <a:off x="7983232" y="5037663"/>
            <a:ext cx="897467" cy="279400"/>
          </a:xfrm>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a:xfrm>
            <a:off x="2692397" y="5037663"/>
            <a:ext cx="5214635" cy="279400"/>
          </a:xfrm>
        </p:spPr>
        <p:txBody>
          <a:bodyPr/>
          <a:lstStyle/>
          <a:p>
            <a:endParaRPr lang="en-US" dirty="0"/>
          </a:p>
        </p:txBody>
      </p:sp>
      <p:sp>
        <p:nvSpPr>
          <p:cNvPr id="6" name="Slide Number Placeholder 5"/>
          <p:cNvSpPr>
            <a:spLocks noGrp="1"/>
          </p:cNvSpPr>
          <p:nvPr>
            <p:ph type="sldNum" sz="quarter" idx="12"/>
          </p:nvPr>
        </p:nvSpPr>
        <p:spPr>
          <a:xfrm>
            <a:off x="8956900" y="5037663"/>
            <a:ext cx="551167" cy="279400"/>
          </a:xfrm>
        </p:spPr>
        <p:txBody>
          <a:bodyPr/>
          <a:lstStyle/>
          <a:p>
            <a:fld id="{D57F1E4F-1CFF-5643-939E-217C01CDF565}" type="slidenum">
              <a:rPr lang="en-US" dirty="0"/>
            </a:fld>
            <a:endParaRPr lang="en-US" dirty="0"/>
          </a:p>
        </p:txBody>
      </p:sp>
      <p:cxnSp>
        <p:nvCxnSpPr>
          <p:cNvPr id="15" name="Straight Connector 14"/>
          <p:cNvCxnSpPr/>
          <p:nvPr/>
        </p:nvCxnSpPr>
        <p:spPr>
          <a:xfrm>
            <a:off x="2692399" y="3522131"/>
            <a:ext cx="6815668" cy="0"/>
          </a:xfrm>
          <a:prstGeom prst="line">
            <a:avLst/>
          </a:prstGeom>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sp>
        <p:nvSpPr>
          <p:cNvPr id="2" name="Title 1"/>
          <p:cNvSpPr>
            <a:spLocks noGrp="1"/>
          </p:cNvSpPr>
          <p:nvPr>
            <p:ph type="title"/>
          </p:nvPr>
        </p:nvSpPr>
        <p:spPr>
          <a:xfrm>
            <a:off x="1295401" y="4815415"/>
            <a:ext cx="9609666" cy="566738"/>
          </a:xfrm>
        </p:spPr>
        <p:txBody>
          <a:bodyPr anchor="b">
            <a:normAutofit/>
          </a:bodyPr>
          <a:lstStyle>
            <a:lvl1pPr algn="ctr">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041427" y="1041399"/>
            <a:ext cx="10105972" cy="3335869"/>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1295401" y="5382153"/>
            <a:ext cx="9609666"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1303868" y="982132"/>
            <a:ext cx="9592732" cy="2954868"/>
          </a:xfrm>
        </p:spPr>
        <p:txBody>
          <a:bodyPr anchor="ctr">
            <a:normAutofit/>
          </a:bodyPr>
          <a:lstStyle>
            <a:lvl1pPr algn="ctr">
              <a:defRPr sz="3200" b="0" cap="none"/>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1303868" y="4343399"/>
            <a:ext cx="9592732"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cxnSp>
        <p:nvCxnSpPr>
          <p:cNvPr id="15" name="Straight Connector 14"/>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370668"/>
          </a:xfrm>
        </p:spPr>
        <p:txBody>
          <a:bodyPr anchor="ct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hasCustomPrompt="1"/>
          </p:nvPr>
        </p:nvSpPr>
        <p:spPr>
          <a:xfrm>
            <a:off x="1674812" y="3352800"/>
            <a:ext cx="8839202" cy="584200"/>
          </a:xfrm>
        </p:spPr>
        <p:txBody>
          <a:bodyPr anchor="ctr">
            <a:normAutofit/>
          </a:bodyPr>
          <a:lstStyle>
            <a:lvl1pPr marL="0" indent="0" algn="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编辑母版文本样式</a:t>
            </a:r>
            <a:endParaRPr lang="zh-CN" altLang="en-US"/>
          </a:p>
        </p:txBody>
      </p:sp>
      <p:sp>
        <p:nvSpPr>
          <p:cNvPr id="3" name="Text Placeholder 2"/>
          <p:cNvSpPr>
            <a:spLocks noGrp="1"/>
          </p:cNvSpPr>
          <p:nvPr>
            <p:ph type="body" idx="1" hasCustomPrompt="1"/>
          </p:nvPr>
        </p:nvSpPr>
        <p:spPr>
          <a:xfrm>
            <a:off x="1295401" y="4343399"/>
            <a:ext cx="9609666"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
        <p:nvSpPr>
          <p:cNvPr id="14" name="TextBox 13"/>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endParaRPr lang="en-US" sz="8000" dirty="0">
              <a:solidFill>
                <a:schemeClr val="tx1"/>
              </a:solidFill>
              <a:effectLst/>
            </a:endParaRPr>
          </a:p>
        </p:txBody>
      </p:sp>
      <p:sp>
        <p:nvSpPr>
          <p:cNvPr id="15" name="TextBox 14"/>
          <p:cNvSpPr txBox="1"/>
          <p:nvPr/>
        </p:nvSpPr>
        <p:spPr>
          <a:xfrm>
            <a:off x="10600267" y="2827870"/>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endParaRPr lang="en-US" sz="8000" dirty="0">
              <a:solidFill>
                <a:schemeClr val="tx1"/>
              </a:solidFill>
              <a:effectLst/>
            </a:endParaRPr>
          </a:p>
        </p:txBody>
      </p:sp>
      <p:cxnSp>
        <p:nvCxnSpPr>
          <p:cNvPr id="19" name="Straight Connector 18"/>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295402" y="3308581"/>
            <a:ext cx="9609668" cy="1468800"/>
          </a:xfrm>
        </p:spPr>
        <p:txBody>
          <a:bodyPr anchor="b">
            <a:normAutofit/>
          </a:bodyPr>
          <a:lstStyle>
            <a:lvl1pPr algn="l">
              <a:defRPr sz="3200" b="0" cap="none"/>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1295401" y="4777381"/>
            <a:ext cx="9609668"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2" name="Title 1"/>
          <p:cNvSpPr>
            <a:spLocks noGrp="1"/>
          </p:cNvSpPr>
          <p:nvPr>
            <p:ph type="title"/>
          </p:nvPr>
        </p:nvSpPr>
        <p:spPr>
          <a:xfrm>
            <a:off x="1446213" y="982132"/>
            <a:ext cx="9296398" cy="2243668"/>
          </a:xfrm>
        </p:spPr>
        <p:txBody>
          <a:bodyPr anchor="ct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23" name="Text Placeholder 2"/>
          <p:cNvSpPr>
            <a:spLocks noGrp="1"/>
          </p:cNvSpPr>
          <p:nvPr>
            <p:ph type="body" idx="13" hasCustomPrompt="1"/>
          </p:nvPr>
        </p:nvSpPr>
        <p:spPr>
          <a:xfrm>
            <a:off x="1295401" y="3639312"/>
            <a:ext cx="9609668" cy="886968"/>
          </a:xfrm>
        </p:spPr>
        <p:txBody>
          <a:bodyPr anchor="b">
            <a:normAutofit/>
          </a:bodyPr>
          <a:lstStyle>
            <a:lvl1pPr marL="0" indent="0" algn="l">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endParaRPr lang="zh-CN" altLang="en-US"/>
          </a:p>
        </p:txBody>
      </p:sp>
      <p:sp>
        <p:nvSpPr>
          <p:cNvPr id="3" name="Text Placeholder 2"/>
          <p:cNvSpPr>
            <a:spLocks noGrp="1"/>
          </p:cNvSpPr>
          <p:nvPr>
            <p:ph type="body" idx="1" hasCustomPrompt="1"/>
          </p:nvPr>
        </p:nvSpPr>
        <p:spPr>
          <a:xfrm>
            <a:off x="1295401" y="4529667"/>
            <a:ext cx="9609668" cy="13462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sp>
        <p:nvSpPr>
          <p:cNvPr id="12" name="TextBox 11"/>
          <p:cNvSpPr txBox="1"/>
          <p:nvPr/>
        </p:nvSpPr>
        <p:spPr>
          <a:xfrm>
            <a:off x="862013" y="879961"/>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endParaRPr lang="en-US" sz="8000" dirty="0">
              <a:solidFill>
                <a:schemeClr val="tx1"/>
              </a:solidFill>
              <a:effectLst/>
            </a:endParaRPr>
          </a:p>
        </p:txBody>
      </p:sp>
      <p:sp>
        <p:nvSpPr>
          <p:cNvPr id="13" name="TextBox 12"/>
          <p:cNvSpPr txBox="1"/>
          <p:nvPr/>
        </p:nvSpPr>
        <p:spPr>
          <a:xfrm>
            <a:off x="10600267" y="259926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endParaRPr lang="en-US" sz="8000" dirty="0">
              <a:solidFill>
                <a:schemeClr val="tx1"/>
              </a:solidFill>
              <a:effectLst/>
            </a:endParaRPr>
          </a:p>
        </p:txBody>
      </p:sp>
      <p:cxnSp>
        <p:nvCxnSpPr>
          <p:cNvPr id="26" name="Straight Connector 25"/>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1295401" y="982132"/>
            <a:ext cx="9609666" cy="2243668"/>
          </a:xfrm>
        </p:spPr>
        <p:txBody>
          <a:bodyPr vert="horz" lIns="91440" tIns="45720" rIns="91440" bIns="45720" rtlCol="0" anchor="ctr">
            <a:normAutofit/>
          </a:bodyPr>
          <a:lstStyle>
            <a:lvl1pPr>
              <a:defRPr lang="en-US" b="0" dirty="0"/>
            </a:lvl1pPr>
          </a:lstStyle>
          <a:p>
            <a:pPr marL="0" lvl="0"/>
            <a:r>
              <a:rPr lang="zh-CN" altLang="en-US"/>
              <a:t>单击此处编辑母版标题样式</a:t>
            </a:r>
            <a:endParaRPr lang="en-US" dirty="0"/>
          </a:p>
        </p:txBody>
      </p:sp>
      <p:sp>
        <p:nvSpPr>
          <p:cNvPr id="20" name="Text Placeholder 2"/>
          <p:cNvSpPr>
            <a:spLocks noGrp="1"/>
          </p:cNvSpPr>
          <p:nvPr>
            <p:ph type="body" idx="13" hasCustomPrompt="1"/>
          </p:nvPr>
        </p:nvSpPr>
        <p:spPr>
          <a:xfrm>
            <a:off x="1295401" y="3630168"/>
            <a:ext cx="9609668" cy="841248"/>
          </a:xfrm>
        </p:spPr>
        <p:txBody>
          <a:bodyPr anchor="b">
            <a:normAutofit/>
          </a:bodyPr>
          <a:lstStyle>
            <a:lvl1pPr marL="0" indent="0" algn="l">
              <a:spcBef>
                <a:spcPts val="0"/>
              </a:spcBef>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endParaRPr lang="zh-CN" altLang="en-US"/>
          </a:p>
        </p:txBody>
      </p:sp>
      <p:sp>
        <p:nvSpPr>
          <p:cNvPr id="3" name="Text Placeholder 2"/>
          <p:cNvSpPr>
            <a:spLocks noGrp="1"/>
          </p:cNvSpPr>
          <p:nvPr>
            <p:ph type="body" idx="1" hasCustomPrompt="1"/>
          </p:nvPr>
        </p:nvSpPr>
        <p:spPr>
          <a:xfrm>
            <a:off x="1295400" y="4470399"/>
            <a:ext cx="9609670" cy="1405467"/>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cxnSp>
        <p:nvCxnSpPr>
          <p:cNvPr id="15" name="Straight Connector 14"/>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p:txBody>
          <a:bodyPr vert="eaVert" ancho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9356" y="982131"/>
            <a:ext cx="1890895" cy="489373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hasCustomPrompt="1"/>
          </p:nvPr>
        </p:nvSpPr>
        <p:spPr>
          <a:xfrm>
            <a:off x="1295398" y="982132"/>
            <a:ext cx="7433025" cy="4893734"/>
          </a:xfrm>
        </p:spPr>
        <p:txBody>
          <a:bodyPr vert="eaVert" anchor="t"/>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cxnSp>
        <p:nvCxnSpPr>
          <p:cNvPr id="14" name="Straight Connector 13"/>
          <p:cNvCxnSpPr/>
          <p:nvPr/>
        </p:nvCxnSpPr>
        <p:spPr>
          <a:xfrm>
            <a:off x="8863890" y="990600"/>
            <a:ext cx="0" cy="487680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cxnSp>
        <p:nvCxnSpPr>
          <p:cNvPr id="7" name="Straight Connector 6"/>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hasCustomPrompt="1"/>
          </p:nvPr>
        </p:nvSpPr>
        <p:spPr/>
        <p:txBody>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97799C9-84D9-46D2-A11E-BCF8A720529D}" type="slidenum">
              <a:rPr lang="en-US" dirty="0"/>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015069" y="1752606"/>
            <a:ext cx="8158688" cy="1822514"/>
          </a:xfrm>
        </p:spPr>
        <p:txBody>
          <a:bodyPr anchor="b">
            <a:normAutofit/>
          </a:bodyPr>
          <a:lstStyle>
            <a:lvl1pPr algn="ctr">
              <a:defRPr sz="4400" b="0" cap="none"/>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2015067" y="3846051"/>
            <a:ext cx="8158690" cy="954547"/>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endParaRPr lang="zh-CN" altLang="en-US"/>
          </a:p>
        </p:txBody>
      </p:sp>
      <p:sp>
        <p:nvSpPr>
          <p:cNvPr id="4" name="Date Placeholder 3"/>
          <p:cNvSpPr>
            <a:spLocks noGrp="1"/>
          </p:cNvSpPr>
          <p:nvPr>
            <p:ph type="dt" sz="half" idx="10"/>
          </p:nvPr>
        </p:nvSpPr>
        <p:spPr/>
        <p:txBody>
          <a:bodyPr/>
          <a:lstStyle/>
          <a:p>
            <a:fld id="{B61BEF0D-F0BB-DE4B-95CE-6DB70DBA9567}" type="datetimeFigureOut">
              <a:rPr lang="en-US" dirty="0"/>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fld>
            <a:endParaRPr lang="en-US" dirty="0"/>
          </a:p>
        </p:txBody>
      </p:sp>
      <p:cxnSp>
        <p:nvCxnSpPr>
          <p:cNvPr id="16" name="Straight Connector 15"/>
          <p:cNvCxnSpPr/>
          <p:nvPr/>
        </p:nvCxnSpPr>
        <p:spPr>
          <a:xfrm>
            <a:off x="2012723" y="3710585"/>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cxnSp>
        <p:nvCxnSpPr>
          <p:cNvPr id="8" name="Straight Connector 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hasCustomPrompt="1"/>
          </p:nvPr>
        </p:nvSpPr>
        <p:spPr>
          <a:xfrm>
            <a:off x="1298448" y="2560320"/>
            <a:ext cx="4718304" cy="3310128"/>
          </a:xfrm>
        </p:spPr>
        <p:txBody>
          <a:bodyPr>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hasCustomPrompt="1"/>
          </p:nvPr>
        </p:nvSpPr>
        <p:spPr>
          <a:xfrm>
            <a:off x="6181344" y="2560320"/>
            <a:ext cx="4718304" cy="3310128"/>
          </a:xfrm>
        </p:spPr>
        <p:txBody>
          <a:bodyPr>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84065D-F351-4B03-BD91-D8A6B8D4B362}" type="slidenum">
              <a:rPr lang="en-US" dirty="0"/>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hasCustomPrompt="1"/>
          </p:nvPr>
        </p:nvSpPr>
        <p:spPr>
          <a:xfrm>
            <a:off x="1295400" y="2658533"/>
            <a:ext cx="4718304" cy="576262"/>
          </a:xfrm>
        </p:spPr>
        <p:txBody>
          <a:bodyPr anchor="b">
            <a:noAutofit/>
          </a:bodyPr>
          <a:lstStyle>
            <a:lvl1pPr marL="0" indent="0">
              <a:spcBef>
                <a:spcPts val="670"/>
              </a:spcBef>
              <a:spcAft>
                <a:spcPts val="600"/>
              </a:spcAft>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4" name="Content Placeholder 3"/>
          <p:cNvSpPr>
            <a:spLocks noGrp="1"/>
          </p:cNvSpPr>
          <p:nvPr>
            <p:ph sz="half" idx="2" hasCustomPrompt="1"/>
          </p:nvPr>
        </p:nvSpPr>
        <p:spPr>
          <a:xfrm>
            <a:off x="1295400" y="3243262"/>
            <a:ext cx="4718304" cy="2632605"/>
          </a:xfrm>
        </p:spPr>
        <p:txBody>
          <a:bodyPr anchor="t">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hasCustomPrompt="1"/>
          </p:nvPr>
        </p:nvSpPr>
        <p:spPr>
          <a:xfrm>
            <a:off x="6180670" y="2658533"/>
            <a:ext cx="4718304" cy="576262"/>
          </a:xfrm>
        </p:spPr>
        <p:txBody>
          <a:bodyPr anchor="b">
            <a:noAutofit/>
          </a:bodyPr>
          <a:lstStyle>
            <a:lvl1pPr marL="0" indent="0">
              <a:spcBef>
                <a:spcPts val="670"/>
              </a:spcBef>
              <a:spcAft>
                <a:spcPts val="600"/>
              </a:spcAft>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endParaRPr lang="zh-CN" altLang="en-US"/>
          </a:p>
        </p:txBody>
      </p:sp>
      <p:sp>
        <p:nvSpPr>
          <p:cNvPr id="6" name="Content Placeholder 5"/>
          <p:cNvSpPr>
            <a:spLocks noGrp="1"/>
          </p:cNvSpPr>
          <p:nvPr>
            <p:ph sz="quarter" idx="4" hasCustomPrompt="1"/>
          </p:nvPr>
        </p:nvSpPr>
        <p:spPr>
          <a:xfrm>
            <a:off x="6180670" y="3243262"/>
            <a:ext cx="4718304" cy="2632605"/>
          </a:xfrm>
        </p:spPr>
        <p:txBody>
          <a:bodyPr anchor="t">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fld>
            <a:endParaRPr lang="en-US" dirty="0"/>
          </a:p>
        </p:txBody>
      </p:sp>
      <p:cxnSp>
        <p:nvCxnSpPr>
          <p:cNvPr id="18" name="Straight Connector 1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fld>
            <a:endParaRPr lang="en-US" dirty="0"/>
          </a:p>
        </p:txBody>
      </p:sp>
      <p:cxnSp>
        <p:nvCxnSpPr>
          <p:cNvPr id="14" name="Straight Connector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93811" y="1388534"/>
            <a:ext cx="3718455" cy="1371600"/>
          </a:xfrm>
        </p:spPr>
        <p:txBody>
          <a:bodyPr anchor="b">
            <a:normAutofit/>
          </a:bodyPr>
          <a:lstStyle>
            <a:lvl1pPr algn="ctr">
              <a:defRPr sz="2400" b="0"/>
            </a:lvl1pPr>
          </a:lstStyle>
          <a:p>
            <a:r>
              <a:rPr lang="zh-CN" altLang="en-US"/>
              <a:t>单击此处编辑母版标题样式</a:t>
            </a:r>
            <a:endParaRPr lang="en-US" dirty="0"/>
          </a:p>
        </p:txBody>
      </p:sp>
      <p:sp>
        <p:nvSpPr>
          <p:cNvPr id="3" name="Content Placeholder 2"/>
          <p:cNvSpPr>
            <a:spLocks noGrp="1"/>
          </p:cNvSpPr>
          <p:nvPr>
            <p:ph idx="1" hasCustomPrompt="1"/>
          </p:nvPr>
        </p:nvSpPr>
        <p:spPr>
          <a:xfrm>
            <a:off x="5418668" y="982131"/>
            <a:ext cx="5469466" cy="4893735"/>
          </a:xfrm>
        </p:spPr>
        <p:txBody>
          <a:bodyPr anchor="ctr">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hasCustomPrompt="1"/>
          </p:nvPr>
        </p:nvSpPr>
        <p:spPr>
          <a:xfrm>
            <a:off x="1293811" y="3031065"/>
            <a:ext cx="3718455"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cxnSp>
        <p:nvCxnSpPr>
          <p:cNvPr id="16" name="Straight Connector 15"/>
          <p:cNvCxnSpPr/>
          <p:nvPr/>
        </p:nvCxnSpPr>
        <p:spPr>
          <a:xfrm>
            <a:off x="1396169" y="2912533"/>
            <a:ext cx="3514498" cy="0"/>
          </a:xfrm>
          <a:prstGeom prst="line">
            <a:avLst/>
          </a:prstGeom>
          <a:ln w="15875"/>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95399" y="1883832"/>
            <a:ext cx="6241816" cy="1371600"/>
          </a:xfrm>
        </p:spPr>
        <p:txBody>
          <a:bodyPr anchor="b">
            <a:normAutofit/>
          </a:bodyPr>
          <a:lstStyle>
            <a:lvl1pPr algn="ctr">
              <a:defRPr sz="2800" b="0"/>
            </a:lvl1pPr>
          </a:lstStyle>
          <a:p>
            <a:r>
              <a:rPr lang="zh-CN" altLang="en-US"/>
              <a:t>单击此处编辑母版标题样式</a:t>
            </a:r>
            <a:endParaRPr lang="en-US" dirty="0"/>
          </a:p>
        </p:txBody>
      </p:sp>
      <p:sp>
        <p:nvSpPr>
          <p:cNvPr id="17" name="Picture Placeholder 2"/>
          <p:cNvSpPr>
            <a:spLocks noGrp="1" noChangeAspect="1"/>
          </p:cNvSpPr>
          <p:nvPr>
            <p:ph type="pic" idx="1"/>
          </p:nvPr>
        </p:nvSpPr>
        <p:spPr>
          <a:xfrm>
            <a:off x="8094831" y="1041400"/>
            <a:ext cx="3063347" cy="47752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CN" altLang="en-US"/>
              <a:t>单击图标添加图片</a:t>
            </a:r>
            <a:endParaRPr lang="en-US" dirty="0"/>
          </a:p>
        </p:txBody>
      </p:sp>
      <p:sp>
        <p:nvSpPr>
          <p:cNvPr id="4" name="Text Placeholder 3"/>
          <p:cNvSpPr>
            <a:spLocks noGrp="1"/>
          </p:cNvSpPr>
          <p:nvPr>
            <p:ph type="body" sz="half" idx="2" hasCustomPrompt="1"/>
          </p:nvPr>
        </p:nvSpPr>
        <p:spPr>
          <a:xfrm>
            <a:off x="1295399" y="3255432"/>
            <a:ext cx="6241816" cy="1828800"/>
          </a:xfrm>
        </p:spPr>
        <p:txBody>
          <a:bodyPr anchor="t">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endParaRPr lang="zh-CN" altLang="en-US"/>
          </a:p>
        </p:txBody>
      </p:sp>
      <p:sp>
        <p:nvSpPr>
          <p:cNvPr id="5" name="Date Placeholder 4"/>
          <p:cNvSpPr>
            <a:spLocks noGrp="1"/>
          </p:cNvSpPr>
          <p:nvPr>
            <p:ph type="dt" sz="half" idx="10"/>
          </p:nvPr>
        </p:nvSpPr>
        <p:spPr/>
        <p:txBody>
          <a:bodyPr/>
          <a:lstStyle/>
          <a:p>
            <a:fld id="{B61BEF0D-F0BB-DE4B-95CE-6DB70DBA9567}" type="datetimeFigureOut">
              <a:rPr lang="en-US" dirty="0"/>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0" Type="http://schemas.openxmlformats.org/officeDocument/2006/relationships/theme" Target="../theme/theme1.xml"/><Relationship Id="rId2" Type="http://schemas.openxmlformats.org/officeDocument/2006/relationships/slideLayout" Target="../slideLayouts/slideLayout2.xml"/><Relationship Id="rId19" Type="http://schemas.openxmlformats.org/officeDocument/2006/relationships/image" Target="../media/image4.png"/><Relationship Id="rId18" Type="http://schemas.openxmlformats.org/officeDocument/2006/relationships/image" Target="../media/image3.png"/><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15736" y="0"/>
            <a:ext cx="12229962" cy="6856214"/>
            <a:chOff x="-15736" y="0"/>
            <a:chExt cx="12229962" cy="6856214"/>
          </a:xfrm>
        </p:grpSpPr>
        <p:pic>
          <p:nvPicPr>
            <p:cNvPr id="8" name="Picture 7" descr="HD-PanelContent.png"/>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9" name="Rectangle 8"/>
            <p:cNvSpPr/>
            <p:nvPr/>
          </p:nvSpPr>
          <p:spPr>
            <a:xfrm>
              <a:off x="608012" y="609600"/>
              <a:ext cx="10972800" cy="5638800"/>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19">
              <a:extLst>
                <a:ext uri="{28A0092B-C50C-407E-A947-70E740481C1C}">
                  <a14:useLocalDpi xmlns:a14="http://schemas.microsoft.com/office/drawing/2010/main" val="0"/>
                </a:ext>
              </a:extLst>
            </a:blip>
            <a:srcRect/>
            <a:stretch>
              <a:fillRect/>
            </a:stretch>
          </p:blipFill>
          <p:spPr>
            <a:xfrm>
              <a:off x="-15736" y="3153832"/>
              <a:ext cx="777240" cy="606425"/>
            </a:xfrm>
            <a:prstGeom prst="rect">
              <a:avLst/>
            </a:prstGeom>
          </p:spPr>
        </p:pic>
        <p:pic>
          <p:nvPicPr>
            <p:cNvPr id="11" name="Picture 10" descr="HDRibbonContent-UniformTrim.png"/>
            <p:cNvPicPr>
              <a:picLocks noChangeAspect="1"/>
            </p:cNvPicPr>
            <p:nvPr/>
          </p:nvPicPr>
          <p:blipFill rotWithShape="1">
            <a:blip r:embed="rId19">
              <a:extLst>
                <a:ext uri="{28A0092B-C50C-407E-A947-70E740481C1C}">
                  <a14:useLocalDpi xmlns:a14="http://schemas.microsoft.com/office/drawing/2010/main" val="0"/>
                </a:ext>
              </a:extLst>
            </a:blip>
            <a:srcRect/>
            <a:stretch>
              <a:fillRect/>
            </a:stretch>
          </p:blipFill>
          <p:spPr>
            <a:xfrm>
              <a:off x="11436986" y="3153832"/>
              <a:ext cx="777240" cy="606425"/>
            </a:xfrm>
            <a:prstGeom prst="rect">
              <a:avLst/>
            </a:prstGeom>
          </p:spPr>
        </p:pic>
      </p:grpSp>
      <p:sp>
        <p:nvSpPr>
          <p:cNvPr id="2" name="Title Placeholder 1"/>
          <p:cNvSpPr>
            <a:spLocks noGrp="1"/>
          </p:cNvSpPr>
          <p:nvPr>
            <p:ph type="title"/>
          </p:nvPr>
        </p:nvSpPr>
        <p:spPr>
          <a:xfrm>
            <a:off x="1295402" y="982132"/>
            <a:ext cx="9601196" cy="1303867"/>
          </a:xfrm>
          <a:prstGeom prst="rect">
            <a:avLst/>
          </a:prstGeom>
          <a:effectLst/>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95401" y="2556932"/>
            <a:ext cx="9601196" cy="3318936"/>
          </a:xfrm>
          <a:prstGeom prst="rect">
            <a:avLst/>
          </a:prstGeom>
        </p:spPr>
        <p:txBody>
          <a:bodyPr vert="horz" lIns="91440" tIns="45720" rIns="91440" bIns="45720" rtlCol="0" anchor="t">
            <a:normAutofit/>
          </a:bodyPr>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8677501" y="5969000"/>
            <a:ext cx="160020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fld>
            <a:endParaRPr lang="en-US" dirty="0"/>
          </a:p>
        </p:txBody>
      </p:sp>
      <p:sp>
        <p:nvSpPr>
          <p:cNvPr id="5" name="Footer Placeholder 4"/>
          <p:cNvSpPr>
            <a:spLocks noGrp="1"/>
          </p:cNvSpPr>
          <p:nvPr>
            <p:ph type="ftr" sz="quarter" idx="3"/>
          </p:nvPr>
        </p:nvSpPr>
        <p:spPr>
          <a:xfrm>
            <a:off x="1295401" y="5969000"/>
            <a:ext cx="7305900"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353901" y="5969000"/>
            <a:ext cx="542697"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ctr" defTabSz="457200" rtl="0" eaLnBrk="1" latinLnBrk="0" hangingPunct="1">
        <a:spcBef>
          <a:spcPct val="0"/>
        </a:spcBef>
        <a:buNone/>
        <a:defRPr sz="44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panose="020B0604020202020204"/>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panose="020B0604020202020204"/>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panose="020B0604020202020204"/>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panose="020B0604020202020204"/>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panose="020B0604020202020204"/>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panose="020B0604020202020204"/>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panose="020B0604020202020204"/>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panose="020B0604020202020204"/>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panose="020B0604020202020204"/>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pPr algn="l"/>
            <a:r>
              <a:rPr lang="zh-CN" altLang="en-US" sz="2000" dirty="0"/>
              <a:t> </a:t>
            </a:r>
            <a:r>
              <a:rPr lang="en-US" altLang="zh-CN" sz="2000" dirty="0"/>
              <a:t>9</a:t>
            </a:r>
            <a:r>
              <a:rPr lang="zh-CN" altLang="en-US" sz="2000" dirty="0"/>
              <a:t>月</a:t>
            </a:r>
            <a:r>
              <a:rPr lang="en-US" altLang="zh-CN" sz="2000" dirty="0"/>
              <a:t>2</a:t>
            </a:r>
            <a:r>
              <a:rPr lang="zh-CN" altLang="en-US" sz="2000" dirty="0"/>
              <a:t>日，五</a:t>
            </a:r>
            <a:r>
              <a:rPr lang="en-US" altLang="zh-CN" sz="2000" dirty="0"/>
              <a:t>4</a:t>
            </a:r>
            <a:r>
              <a:rPr lang="zh-CN" altLang="en-US" sz="2000" dirty="0"/>
              <a:t>班的同学投入到暑假幸福作业展销会，同学们自制的作品造型奇特</a:t>
            </a:r>
            <a:r>
              <a:rPr lang="en-US" altLang="zh-CN" sz="2000" dirty="0"/>
              <a:t>,</a:t>
            </a:r>
            <a:r>
              <a:rPr lang="zh-CN" altLang="en-US" sz="2000" dirty="0"/>
              <a:t>让大家眼前一亮。展销、订制、交易可以说是收获多多，快乐多多。 </a:t>
            </a:r>
            <a:br>
              <a:rPr lang="zh-CN" altLang="en-US" sz="2000" dirty="0"/>
            </a:br>
            <a:endParaRPr lang="zh-CN" altLang="en-US" sz="2000" dirty="0"/>
          </a:p>
        </p:txBody>
      </p:sp>
      <p:sp>
        <p:nvSpPr>
          <p:cNvPr id="3" name="副标题 2"/>
          <p:cNvSpPr>
            <a:spLocks noGrp="1"/>
          </p:cNvSpPr>
          <p:nvPr>
            <p:ph type="subTitle" idx="1"/>
          </p:nvPr>
        </p:nvSpPr>
        <p:spPr/>
        <p:txBody>
          <a:bodyPr>
            <a:normAutofit lnSpcReduction="10000"/>
          </a:bodyPr>
          <a:lstStyle/>
          <a:p>
            <a:pPr algn="l"/>
            <a:r>
              <a:rPr lang="en-US" altLang="zh-CN" dirty="0"/>
              <a:t>9</a:t>
            </a:r>
            <a:r>
              <a:rPr lang="zh-CN" altLang="en-US" dirty="0"/>
              <a:t>月</a:t>
            </a:r>
            <a:r>
              <a:rPr lang="en-US" altLang="zh-CN" dirty="0"/>
              <a:t>5</a:t>
            </a:r>
            <a:r>
              <a:rPr lang="zh-CN" altLang="en-US" dirty="0"/>
              <a:t>日，校本课程的报名开始了，课程丰富多彩：有烹饪、美术、轮滑、摄影等，同学们积极选择了自己有兴趣的课程，希望同学们能度过一个丰富多彩的学期。   </a:t>
            </a:r>
            <a:br>
              <a:rPr lang="zh-CN" altLang="en-US" dirty="0"/>
            </a:b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692398" y="1424763"/>
            <a:ext cx="6815669" cy="1961901"/>
          </a:xfrm>
        </p:spPr>
        <p:txBody>
          <a:bodyPr/>
          <a:lstStyle/>
          <a:p>
            <a:pPr algn="l"/>
            <a:br>
              <a:rPr lang="en-US" altLang="zh-CN" sz="2000" dirty="0"/>
            </a:br>
            <a:br>
              <a:rPr lang="en-US" altLang="zh-CN" sz="2000" dirty="0"/>
            </a:br>
            <a:br>
              <a:rPr lang="en-US" altLang="zh-CN" sz="2000" dirty="0"/>
            </a:br>
            <a:br>
              <a:rPr lang="en-US" altLang="zh-CN" sz="2000" dirty="0"/>
            </a:br>
            <a:br>
              <a:rPr lang="en-US" altLang="zh-CN" sz="2000" dirty="0"/>
            </a:br>
            <a:br>
              <a:rPr lang="en-US" altLang="zh-CN" sz="2000" dirty="0"/>
            </a:br>
            <a:br>
              <a:rPr lang="en-US" altLang="zh-CN" sz="2000" dirty="0"/>
            </a:br>
            <a:br>
              <a:rPr lang="en-US" altLang="zh-CN" sz="2000" dirty="0"/>
            </a:br>
            <a:br>
              <a:rPr lang="en-US" altLang="zh-CN" sz="2000" dirty="0"/>
            </a:br>
            <a:br>
              <a:rPr lang="en-US" altLang="zh-CN" sz="2000" dirty="0"/>
            </a:br>
            <a:br>
              <a:rPr lang="en-US" altLang="zh-CN" sz="2000" dirty="0"/>
            </a:br>
            <a:br>
              <a:rPr lang="en-US" altLang="zh-CN" sz="2000" dirty="0"/>
            </a:br>
            <a:br>
              <a:rPr lang="en-US" altLang="zh-CN" sz="2000" dirty="0"/>
            </a:br>
            <a:br>
              <a:rPr lang="en-US" altLang="zh-CN" sz="2000" dirty="0"/>
            </a:br>
            <a:br>
              <a:rPr lang="en-US" altLang="zh-CN" sz="2000" dirty="0"/>
            </a:br>
            <a:r>
              <a:rPr lang="en-US" altLang="zh-CN" sz="2000" dirty="0"/>
              <a:t>9</a:t>
            </a:r>
            <a:r>
              <a:rPr lang="zh-CN" altLang="en-US" sz="2000" dirty="0"/>
              <a:t>月</a:t>
            </a:r>
            <a:r>
              <a:rPr lang="en-US" altLang="zh-CN" sz="2000" dirty="0"/>
              <a:t>5</a:t>
            </a:r>
            <a:r>
              <a:rPr lang="zh-CN" altLang="en-US" sz="2000" dirty="0"/>
              <a:t>日下午，全体数学教师开展本学期一次数学教研活动</a:t>
            </a:r>
            <a:r>
              <a:rPr lang="en-US" altLang="zh-CN" sz="2000" dirty="0"/>
              <a:t>——</a:t>
            </a:r>
            <a:r>
              <a:rPr lang="zh-CN" altLang="en-US" sz="2000" dirty="0"/>
              <a:t>教研组计划交流。学校十分荣幸地邀请到了新北区教师发展中心陈建伟校长参与本次活动，为龙小数学教研组指明方向、指点迷津。我们坚信，通过本次活动，定能促龙小数学教研组不断发展，引龙小数学教师不断成长。  </a:t>
            </a:r>
            <a:endParaRPr lang="zh-CN" altLang="en-US" sz="2000" dirty="0"/>
          </a:p>
        </p:txBody>
      </p:sp>
      <p:sp>
        <p:nvSpPr>
          <p:cNvPr id="3" name="副标题 2"/>
          <p:cNvSpPr>
            <a:spLocks noGrp="1"/>
          </p:cNvSpPr>
          <p:nvPr>
            <p:ph type="subTitle" idx="1"/>
          </p:nvPr>
        </p:nvSpPr>
        <p:spPr/>
        <p:txBody>
          <a:bodyPr>
            <a:normAutofit lnSpcReduction="10000"/>
          </a:bodyPr>
          <a:lstStyle/>
          <a:p>
            <a:pPr algn="l"/>
            <a:r>
              <a:rPr lang="en-US" altLang="zh-CN" dirty="0"/>
              <a:t>9</a:t>
            </a:r>
            <a:r>
              <a:rPr lang="zh-CN" altLang="en-US" dirty="0"/>
              <a:t>月</a:t>
            </a:r>
            <a:r>
              <a:rPr lang="en-US" altLang="zh-CN" dirty="0"/>
              <a:t>8</a:t>
            </a:r>
            <a:r>
              <a:rPr lang="zh-CN" altLang="en-US" dirty="0"/>
              <a:t>日，我们举行了龙虎塘实验小学</a:t>
            </a:r>
            <a:r>
              <a:rPr lang="en-US" altLang="zh-CN" dirty="0"/>
              <a:t>2017</a:t>
            </a:r>
            <a:r>
              <a:rPr lang="zh-CN" altLang="en-US" dirty="0"/>
              <a:t>年度秋季开学典礼，一起分享了各年级的暑期幸福作业，九月是收获的季节，秋天从来都属于辛勤耕耘的人们。就让我们带着“夏”的幸福积蓄，迎接“秋”的硕果累累。 </a:t>
            </a:r>
            <a:endParaRPr lang="zh-CN"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692397" y="1945559"/>
            <a:ext cx="6815669" cy="1515533"/>
          </a:xfrm>
        </p:spPr>
        <p:txBody>
          <a:bodyPr/>
          <a:lstStyle/>
          <a:p>
            <a:pPr algn="l"/>
            <a:r>
              <a:rPr lang="en-US" altLang="zh-CN" sz="2000" dirty="0"/>
              <a:t>9</a:t>
            </a:r>
            <a:r>
              <a:rPr lang="zh-CN" altLang="en-US" sz="2000" dirty="0"/>
              <a:t>月</a:t>
            </a:r>
            <a:r>
              <a:rPr lang="en-US" altLang="zh-CN" sz="2000" dirty="0"/>
              <a:t>11</a:t>
            </a:r>
            <a:r>
              <a:rPr lang="zh-CN" altLang="en-US" sz="2000" dirty="0"/>
              <a:t>日，龙虎塘实验小学在报告厅举行了“师德建设月系列活动之三</a:t>
            </a:r>
            <a:r>
              <a:rPr lang="en-US" altLang="zh-CN" sz="2000" dirty="0"/>
              <a:t>——</a:t>
            </a:r>
            <a:r>
              <a:rPr lang="zh-CN" altLang="en-US" sz="2000" dirty="0"/>
              <a:t>年级组论坛”活动，会议明确了正副班主任的工作职责及努力方向，对荣获优秀黑板报的班级进行了表扬。并由吴静娟老师、朱嘉韵老师、殷利丹主任分别为全体教师做语文、数学、英语午间微课程的系统打造引领，相信                我们龙小的午间将会更加精彩！ </a:t>
            </a:r>
            <a:endParaRPr lang="zh-CN" alt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2692400" y="1518920"/>
            <a:ext cx="6815455" cy="1986915"/>
          </a:xfrm>
        </p:spPr>
        <p:txBody>
          <a:bodyPr/>
          <a:lstStyle/>
          <a:p>
            <a:pPr algn="l"/>
            <a:r>
              <a:rPr lang="en-US" altLang="zh-CN" sz="2000" dirty="0"/>
              <a:t>9</a:t>
            </a:r>
            <a:r>
              <a:rPr lang="zh-CN" altLang="en-US" sz="2000" dirty="0"/>
              <a:t>月</a:t>
            </a:r>
            <a:r>
              <a:rPr lang="en-US" altLang="zh-CN" sz="2000" dirty="0"/>
              <a:t>12</a:t>
            </a:r>
            <a:r>
              <a:rPr lang="zh-CN" altLang="en-US" sz="2000" dirty="0"/>
              <a:t>日学校进行了健康体检，目的是为了让我们大家拥有更健康的身体。同学们在测身高的同时都发现自己都长高了许多，不过大家的视力都有所减退，这主要是因为假期里同学们长时间看手机，电脑，</a:t>
            </a:r>
            <a:r>
              <a:rPr lang="en-US" altLang="zh-CN" sz="2000" dirty="0"/>
              <a:t>iPad</a:t>
            </a:r>
            <a:r>
              <a:rPr lang="zh-CN" altLang="en-US" sz="2000" dirty="0"/>
              <a:t>等。希望大家以后一定要注意用眼卫生，不要成为近视眼。</a:t>
            </a:r>
            <a:br>
              <a:rPr lang="zh-CN" altLang="en-US" sz="2000" dirty="0"/>
            </a:br>
            <a:r>
              <a:rPr lang="zh-CN" altLang="en-US" sz="2000" dirty="0"/>
              <a:t>                               本条新闻有五四班孟婧，吕欣语合作提供</a:t>
            </a:r>
            <a:endParaRPr lang="zh-CN" altLang="en-US" sz="2000" dirty="0"/>
          </a:p>
        </p:txBody>
      </p:sp>
      <p:sp>
        <p:nvSpPr>
          <p:cNvPr id="3" name="副标题 2"/>
          <p:cNvSpPr>
            <a:spLocks noGrp="1"/>
          </p:cNvSpPr>
          <p:nvPr>
            <p:ph type="subTitle" idx="1"/>
          </p:nvPr>
        </p:nvSpPr>
        <p:spPr>
          <a:xfrm>
            <a:off x="2692398" y="3787137"/>
            <a:ext cx="6815669" cy="1320802"/>
          </a:xfrm>
        </p:spPr>
        <p:txBody>
          <a:bodyPr>
            <a:normAutofit fontScale="92500" lnSpcReduction="20000"/>
          </a:bodyPr>
          <a:lstStyle/>
          <a:p>
            <a:r>
              <a:rPr lang="en-US" altLang="zh-CN" dirty="0"/>
              <a:t>9</a:t>
            </a:r>
            <a:r>
              <a:rPr lang="zh-CN" altLang="en-US" dirty="0"/>
              <a:t>月</a:t>
            </a:r>
            <a:r>
              <a:rPr lang="en-US" altLang="zh-CN" dirty="0"/>
              <a:t>12</a:t>
            </a:r>
            <a:r>
              <a:rPr lang="zh-CN" altLang="en-US" dirty="0"/>
              <a:t>日上午第二节课，五</a:t>
            </a:r>
            <a:r>
              <a:rPr lang="en-US" altLang="zh-CN" dirty="0"/>
              <a:t>(2)</a:t>
            </a:r>
            <a:r>
              <a:rPr lang="zh-CN" altLang="en-US" dirty="0"/>
              <a:t>班上了一节别开生面的综合公开课，讨论一些方便我们生活的新产品。大家都积极举手发言，说出了自己的想法。还有同学说出了许多可能实现的很好的产品。</a:t>
            </a:r>
            <a:endParaRPr lang="zh-CN" altLang="en-US" dirty="0"/>
          </a:p>
          <a:p>
            <a:pPr algn="r"/>
            <a:r>
              <a:rPr lang="zh-CN" altLang="en-US" dirty="0"/>
              <a:t>本条新闻由五</a:t>
            </a:r>
            <a:r>
              <a:rPr lang="en-US" altLang="zh-CN" dirty="0"/>
              <a:t>2</a:t>
            </a:r>
            <a:r>
              <a:rPr lang="zh-CN" altLang="en-US" dirty="0"/>
              <a:t>班邹浩泽提供 </a:t>
            </a:r>
            <a:endParaRPr lang="zh-CN" altLang="en-US" dirty="0"/>
          </a:p>
          <a:p>
            <a:endParaRPr lang="zh-CN"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pPr algn="l"/>
            <a:r>
              <a:rPr lang="en-US" altLang="zh-CN" sz="2000" dirty="0"/>
              <a:t>9</a:t>
            </a:r>
            <a:r>
              <a:rPr lang="zh-CN" altLang="en-US" sz="2000" dirty="0"/>
              <a:t>月</a:t>
            </a:r>
            <a:r>
              <a:rPr lang="en-US" altLang="zh-CN" sz="2000" dirty="0"/>
              <a:t>13</a:t>
            </a:r>
            <a:r>
              <a:rPr lang="zh-CN" altLang="en-US" sz="2000" dirty="0"/>
              <a:t>日的早读，我们班主任胡老师没有读语文书，而是带我们看了拓展阅读的一篇文章并进行批注，大家勇跃交流了自己找到的好句并说出了自己做的批注，在高兴的气氛下结束了这节早读课。</a:t>
            </a:r>
            <a:br>
              <a:rPr lang="zh-CN" altLang="en-US" sz="2000" dirty="0"/>
            </a:br>
            <a:r>
              <a:rPr lang="zh-CN" altLang="en-US" sz="2000" dirty="0"/>
              <a:t>                                                      本条新闻由五</a:t>
            </a:r>
            <a:r>
              <a:rPr lang="en-US" altLang="zh-CN" sz="2000" dirty="0"/>
              <a:t>8</a:t>
            </a:r>
            <a:r>
              <a:rPr lang="zh-CN" altLang="en-US" sz="2000" dirty="0"/>
              <a:t>班李泽宇提供</a:t>
            </a:r>
            <a:endParaRPr lang="zh-CN" altLang="en-US" sz="2000" dirty="0"/>
          </a:p>
        </p:txBody>
      </p:sp>
      <p:sp>
        <p:nvSpPr>
          <p:cNvPr id="3" name="副标题 2"/>
          <p:cNvSpPr>
            <a:spLocks noGrp="1"/>
          </p:cNvSpPr>
          <p:nvPr>
            <p:ph type="subTitle" idx="1"/>
          </p:nvPr>
        </p:nvSpPr>
        <p:spPr/>
        <p:txBody>
          <a:bodyPr>
            <a:normAutofit fontScale="92500" lnSpcReduction="20000"/>
          </a:bodyPr>
          <a:lstStyle/>
          <a:p>
            <a:pPr algn="l"/>
            <a:r>
              <a:rPr lang="zh-CN" altLang="en-US" dirty="0"/>
              <a:t>四</a:t>
            </a:r>
            <a:r>
              <a:rPr lang="en-US" altLang="zh-CN" dirty="0"/>
              <a:t>(4)</a:t>
            </a:r>
            <a:r>
              <a:rPr lang="zh-CN" altLang="en-US" dirty="0"/>
              <a:t>班师生共同推荐了一本课外读本</a:t>
            </a:r>
            <a:r>
              <a:rPr lang="en-US" altLang="zh-CN" dirty="0"/>
              <a:t>------《</a:t>
            </a:r>
            <a:r>
              <a:rPr lang="zh-CN" altLang="en-US" dirty="0"/>
              <a:t>林海音奶奶讲寓言</a:t>
            </a:r>
            <a:r>
              <a:rPr lang="en-US" altLang="zh-CN" dirty="0"/>
              <a:t>》</a:t>
            </a:r>
            <a:r>
              <a:rPr lang="zh-CN" altLang="en-US" dirty="0"/>
              <a:t>，这是一本精美的绘本，书里的彩图能让我们有更充分的想象力。希望有更多小朋友能打开这本课外读本，让自己开阔视野。</a:t>
            </a:r>
            <a:br>
              <a:rPr lang="zh-CN" altLang="en-US" dirty="0"/>
            </a:br>
            <a:r>
              <a:rPr lang="zh-CN" altLang="en-US" dirty="0"/>
              <a:t>                                                          本条新闻由四</a:t>
            </a:r>
            <a:r>
              <a:rPr lang="en-US" altLang="zh-CN" dirty="0"/>
              <a:t>4</a:t>
            </a:r>
            <a:r>
              <a:rPr lang="zh-CN" altLang="en-US" dirty="0"/>
              <a:t>班米希函提供 </a:t>
            </a:r>
            <a:endParaRPr lang="zh-CN"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pPr algn="l"/>
            <a:r>
              <a:rPr lang="en-US" altLang="zh-CN" sz="2000" dirty="0"/>
              <a:t>9</a:t>
            </a:r>
            <a:r>
              <a:rPr lang="zh-CN" altLang="en-US" sz="2000" dirty="0"/>
              <a:t>月</a:t>
            </a:r>
            <a:r>
              <a:rPr lang="en-US" altLang="zh-CN" sz="2000" dirty="0"/>
              <a:t>15</a:t>
            </a:r>
            <a:r>
              <a:rPr lang="zh-CN" altLang="en-US" sz="2000" dirty="0"/>
              <a:t>日下午，为期五天的“幸福树下”，快乐成长</a:t>
            </a:r>
            <a:r>
              <a:rPr lang="en-US" altLang="zh-CN" sz="2000" dirty="0"/>
              <a:t>——</a:t>
            </a:r>
            <a:r>
              <a:rPr lang="zh-CN" altLang="en-US" sz="2000" dirty="0"/>
              <a:t>收集废纸活动，同学们带上了自己收集的五斤废纸，交给邮递员叔叔，并获得了一个精美的家庭记载本，这次的集废纸活动，让我们明白和了环保可以从自己做起，从一张纸做起。</a:t>
            </a:r>
            <a:br>
              <a:rPr lang="zh-CN" altLang="en-US" sz="2000" dirty="0"/>
            </a:br>
            <a:r>
              <a:rPr lang="zh-CN" altLang="en-US" sz="2000" dirty="0"/>
              <a:t>                               本条新闻有五</a:t>
            </a:r>
            <a:r>
              <a:rPr lang="en-US" altLang="zh-CN" sz="2000" dirty="0"/>
              <a:t>10</a:t>
            </a:r>
            <a:r>
              <a:rPr lang="zh-CN" altLang="en-US" sz="2000" dirty="0"/>
              <a:t>班戈瑶、丁佳琳合作提供</a:t>
            </a:r>
            <a:endParaRPr lang="zh-CN" altLang="en-US" sz="2000" dirty="0"/>
          </a:p>
        </p:txBody>
      </p:sp>
      <p:sp>
        <p:nvSpPr>
          <p:cNvPr id="3" name="副标题 2"/>
          <p:cNvSpPr>
            <a:spLocks noGrp="1"/>
          </p:cNvSpPr>
          <p:nvPr>
            <p:ph type="subTitle" idx="1"/>
          </p:nvPr>
        </p:nvSpPr>
        <p:spPr/>
        <p:txBody>
          <a:bodyPr>
            <a:normAutofit fontScale="85000" lnSpcReduction="20000"/>
          </a:bodyPr>
          <a:lstStyle/>
          <a:p>
            <a:pPr algn="l"/>
            <a:r>
              <a:rPr lang="en-US" altLang="zh-CN" dirty="0"/>
              <a:t>9</a:t>
            </a:r>
            <a:r>
              <a:rPr lang="zh-CN" altLang="en-US" dirty="0"/>
              <a:t>月</a:t>
            </a:r>
            <a:r>
              <a:rPr lang="en-US" altLang="zh-CN" dirty="0"/>
              <a:t>18</a:t>
            </a:r>
            <a:r>
              <a:rPr lang="zh-CN" altLang="en-US" dirty="0"/>
              <a:t>日星期一上午，我校上空响起了长达十分钟的防空警报。这是一个令人悲痛的日子，</a:t>
            </a:r>
            <a:r>
              <a:rPr lang="en-US" altLang="zh-CN" dirty="0"/>
              <a:t>86</a:t>
            </a:r>
            <a:r>
              <a:rPr lang="zh-CN" altLang="en-US" dirty="0"/>
              <a:t>年前东北被日军占领为纪念这一天，全市都要响起十分钟的防空警报，希望同学们勿忘国耻，长大以后回报祖国。</a:t>
            </a:r>
            <a:br>
              <a:rPr lang="zh-CN" altLang="en-US" dirty="0"/>
            </a:br>
            <a:r>
              <a:rPr lang="zh-CN" altLang="en-US" dirty="0"/>
              <a:t>                                本条新闻由五</a:t>
            </a:r>
            <a:r>
              <a:rPr lang="en-US" altLang="zh-CN" dirty="0"/>
              <a:t>8</a:t>
            </a:r>
            <a:r>
              <a:rPr lang="zh-CN" altLang="en-US" dirty="0"/>
              <a:t>班李泽宇和五</a:t>
            </a:r>
            <a:r>
              <a:rPr lang="en-US" altLang="zh-CN" dirty="0"/>
              <a:t>2</a:t>
            </a:r>
            <a:r>
              <a:rPr lang="zh-CN" altLang="en-US" dirty="0"/>
              <a:t>班邹浩泽合作提供</a:t>
            </a:r>
            <a:endParaRPr lang="zh-CN" alt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pPr algn="l"/>
            <a:br>
              <a:rPr lang="zh-CN" altLang="en-US" sz="2000" dirty="0"/>
            </a:br>
            <a:r>
              <a:rPr lang="en-US" altLang="zh-CN" sz="2000" dirty="0"/>
              <a:t>9</a:t>
            </a:r>
            <a:r>
              <a:rPr lang="zh-CN" altLang="en-US" sz="2000" dirty="0"/>
              <a:t>月</a:t>
            </a:r>
            <a:r>
              <a:rPr lang="en-US" altLang="zh-CN" sz="2000" dirty="0"/>
              <a:t>19</a:t>
            </a:r>
            <a:r>
              <a:rPr lang="zh-CN" altLang="en-US" sz="2000" dirty="0"/>
              <a:t>日</a:t>
            </a:r>
            <a:r>
              <a:rPr lang="en-US" altLang="zh-CN" sz="2000" dirty="0"/>
              <a:t>,</a:t>
            </a:r>
            <a:r>
              <a:rPr lang="zh-CN" altLang="en-US" sz="2000" dirty="0"/>
              <a:t>四（</a:t>
            </a:r>
            <a:r>
              <a:rPr lang="en-US" altLang="zh-CN" sz="2000" dirty="0"/>
              <a:t>1</a:t>
            </a:r>
            <a:r>
              <a:rPr lang="zh-CN" altLang="en-US" sz="2000" dirty="0"/>
              <a:t>）班在英语朱老师的带领下，动手做了一个阅读试卷的封面，同学们纷纷发挥了自己的想象力，画出了精彩的封面作品，希望同学们都可以像这样为自己的学习资料，做好封面。</a:t>
            </a:r>
            <a:br>
              <a:rPr lang="zh-CN" altLang="en-US" sz="2000" dirty="0"/>
            </a:br>
            <a:r>
              <a:rPr lang="zh-CN" altLang="en-US" sz="2000" dirty="0"/>
              <a:t>                                              本条新闻由四（</a:t>
            </a:r>
            <a:r>
              <a:rPr lang="en-US" altLang="zh-CN" sz="2000" dirty="0"/>
              <a:t>1</a:t>
            </a:r>
            <a:r>
              <a:rPr lang="zh-CN" altLang="en-US" sz="2000" dirty="0"/>
              <a:t>）班张圣琰提供</a:t>
            </a:r>
            <a:endParaRPr lang="zh-CN" altLang="en-US" sz="2000" dirty="0"/>
          </a:p>
        </p:txBody>
      </p:sp>
      <p:sp>
        <p:nvSpPr>
          <p:cNvPr id="3" name="副标题 2"/>
          <p:cNvSpPr>
            <a:spLocks noGrp="1"/>
          </p:cNvSpPr>
          <p:nvPr>
            <p:ph type="subTitle" idx="1"/>
          </p:nvPr>
        </p:nvSpPr>
        <p:spPr>
          <a:xfrm>
            <a:off x="2692400" y="3210560"/>
            <a:ext cx="6815455" cy="2273935"/>
          </a:xfrm>
        </p:spPr>
        <p:txBody>
          <a:bodyPr>
            <a:noAutofit/>
          </a:bodyPr>
          <a:lstStyle/>
          <a:p>
            <a:pPr algn="l"/>
            <a:endParaRPr lang="zh-CN" altLang="en-US" sz="2000" dirty="0"/>
          </a:p>
          <a:p>
            <a:pPr algn="l"/>
            <a:r>
              <a:rPr lang="en-US" altLang="zh-CN" sz="2000" dirty="0"/>
              <a:t>9</a:t>
            </a:r>
            <a:r>
              <a:rPr lang="zh-CN" altLang="en-US" sz="2000" dirty="0"/>
              <a:t>月</a:t>
            </a:r>
            <a:r>
              <a:rPr lang="en-US" altLang="zh-CN" sz="2000" dirty="0"/>
              <a:t>20</a:t>
            </a:r>
            <a:r>
              <a:rPr lang="zh-CN" altLang="en-US" sz="2000" dirty="0"/>
              <a:t>日，五</a:t>
            </a:r>
            <a:r>
              <a:rPr lang="en-US" altLang="zh-CN" sz="2000" dirty="0"/>
              <a:t>4</a:t>
            </a:r>
            <a:r>
              <a:rPr lang="zh-CN" altLang="en-US" sz="2000" dirty="0"/>
              <a:t>班的同学们在健教课上学习了义务献血的知识，之前大家都以为献血是个危险任务，其实献血是帮助更多人搭起了生命之桥。希望大家以后多锻炼，让自己的身体保持健康的状态，长大后才能为需要的人尽自己的一点力量。</a:t>
            </a:r>
            <a:endParaRPr lang="zh-CN" altLang="en-US" sz="2000" dirty="0"/>
          </a:p>
          <a:p>
            <a:pPr algn="r"/>
            <a:r>
              <a:rPr lang="zh-CN" altLang="en-US" sz="2000" dirty="0"/>
              <a:t>本条新闻由五</a:t>
            </a:r>
            <a:r>
              <a:rPr lang="en-US" altLang="zh-CN" sz="2000" dirty="0"/>
              <a:t>4</a:t>
            </a:r>
            <a:r>
              <a:rPr lang="zh-CN" altLang="en-US" sz="2000" dirty="0"/>
              <a:t>班孟婧、吕欣语与合作提供。   </a:t>
            </a:r>
            <a:endParaRPr lang="zh-CN" altLang="en-US" sz="2000" dirty="0"/>
          </a:p>
          <a:p>
            <a:pPr algn="l"/>
            <a:endParaRPr lang="zh-CN" altLang="en-US" sz="20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image" Target="../media/image5.jpeg"/></Relationships>
</file>

<file path=ppt/theme/theme1.xml><?xml version="1.0" encoding="utf-8"?>
<a:theme xmlns:a="http://schemas.openxmlformats.org/drawingml/2006/main" name="环保">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fillRect/>
          </a:stretch>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0</TotalTime>
  <Words>1719</Words>
  <Application>WPS 演示</Application>
  <PresentationFormat>宽屏</PresentationFormat>
  <Paragraphs>30</Paragraphs>
  <Slides>7</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7</vt:i4>
      </vt:variant>
    </vt:vector>
  </HeadingPairs>
  <TitlesOfParts>
    <vt:vector size="17" baseType="lpstr">
      <vt:lpstr>Arial</vt:lpstr>
      <vt:lpstr>宋体</vt:lpstr>
      <vt:lpstr>Wingdings</vt:lpstr>
      <vt:lpstr>Arial</vt:lpstr>
      <vt:lpstr>Garamond</vt:lpstr>
      <vt:lpstr>方正舒体</vt:lpstr>
      <vt:lpstr>微软雅黑</vt:lpstr>
      <vt:lpstr>Arial Unicode MS</vt:lpstr>
      <vt:lpstr>Calibri</vt:lpstr>
      <vt:lpstr>环保</vt:lpstr>
      <vt:lpstr> 9月2日，五4班的同学投入到暑假幸福作业展销会，同学们自制的作品造型奇特,让大家眼前一亮。展销、订制、交易可以说是收获多多，快乐多多。  </vt:lpstr>
      <vt:lpstr>               9月5日下午，全体数学教师开展本学期一次数学教研活动——教研组计划交流。学校十分荣幸地邀请到了新北区教师发展中心陈建伟校长参与本次活动，为龙小数学教研组指明方向、指点迷津。我们坚信，通过本次活动，定能促龙小数学教研组不断发展，引龙小数学教师不断成长。  </vt:lpstr>
      <vt:lpstr>9月11日，龙虎塘实验小学在报告厅举行了“师德建设月系列活动之三——年级组论坛”活动，会议明确了正副班主任的工作职责及努力方向，对荣获优秀黑板报的班级进行了表扬。并由吴静娟老师、朱嘉韵老师、殷利丹主任分别为全体教师做语文、数学、英语午间微课程的系统打造引领，相信                我们龙小的午间将会更加精彩！ </vt:lpstr>
      <vt:lpstr>9月12日学校进行了健康体检，目的是为了让我们大家拥有更健康的身体。同学们在测身高的同时都发现自己都长高了许多，不过大家的视力都有所减退，这主要是因为假期里同学们长时间看手机，电脑，iPad等。希望大家以后一定要注意用眼卫生，不要成为近视眼。                                本条新闻有五四班孟婧，吕欣语合作提供</vt:lpstr>
      <vt:lpstr>9月13日的早读，我们班主任胡老师没有读语文书，而是带我们看了拓展阅读的一篇文章并进行批注，大家勇跃交流了自己找到的好句并说出了自己做的批注，在高兴的气氛下结束了这节早读课。                                                       本条新闻由五8班李泽宇提供</vt:lpstr>
      <vt:lpstr>9月15日下午，为期五天的“幸福树下”，快乐成长——收集废纸活动，同学们带上了自己收集的五斤废纸，交给邮递员叔叔，并获得了一个精美的家庭记载本，这次的集废纸活动，让我们明白和了环保可以从自己做起，从一张纸做起。                                本条新闻有五10班戈瑶、丁佳琳合作提供</vt:lpstr>
      <vt:lpstr> 9月19日,四（1）班在英语朱老师的带领下，动手做了一个阅读试卷的封面，同学们纷纷发挥了自己的想象力，画出了精彩的封面作品，希望同学们都可以像这样为自己的学习资料，做好封面。 本条新闻由四（1）班张圣琰提供</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9月2日，五4班的同学投入到暑假幸福作业展销会，同学们自制的作品造型奇特,让大家眼前一亮。展销、订制、交易可以说是收获多多，快乐多多。</dc:title>
  <dc:creator>Yanping Yao</dc:creator>
  <cp:lastModifiedBy>pingping</cp:lastModifiedBy>
  <cp:revision>4</cp:revision>
  <dcterms:created xsi:type="dcterms:W3CDTF">2017-09-25T06:20:00Z</dcterms:created>
  <dcterms:modified xsi:type="dcterms:W3CDTF">2019-06-20T02:25:09Z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2052-11.3.0.8586</vt:lpwstr>
  </property>
</Properties>
</file>