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6858000" cy="9144000"/>
  <p:embeddedFontLst>
    <p:embeddedFont>
      <p:font typeface="微软雅黑 Light" charset="-122"/>
      <p:regular r:id="rId4"/>
    </p:embeddedFont>
    <p:embeddedFont>
      <p:font typeface="华文琥珀" pitchFamily="2" charset="-122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Helvetica" pitchFamily="34" charset="0"/>
      <p:regular r:id="rId10"/>
      <p:bold r:id="rId11"/>
      <p:italic r:id="rId12"/>
      <p:boldItalic r:id="rId13"/>
    </p:embeddedFont>
    <p:embeddedFont>
      <p:font typeface="微软雅黑" pitchFamily="34" charset="-122"/>
      <p:regular r:id="rId14"/>
      <p:bold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AE7"/>
    <a:srgbClr val="F6EDE3"/>
    <a:srgbClr val="E2F3E0"/>
    <a:srgbClr val="F5F1E5"/>
    <a:srgbClr val="F6E7D2"/>
    <a:srgbClr val="DEFCFF"/>
    <a:srgbClr val="A4D7BD"/>
    <a:srgbClr val="D9BECE"/>
    <a:srgbClr val="F7C1AC"/>
    <a:srgbClr val="DBFB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53D0-5D6D-444D-BE85-053630948CC6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FE6-8909-48D0-BA4D-736F6D433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6267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582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6521967"/>
      </p:ext>
    </p:extLst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44384509"/>
      </p:ext>
    </p:extLst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4272044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1539228"/>
      </p:ext>
    </p:extLst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7251044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8360510"/>
      </p:ext>
    </p:extLst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6271197"/>
      </p:ext>
    </p:extLst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5321312"/>
      </p:ext>
    </p:extLst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9019148"/>
      </p:ext>
    </p:extLst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8948746"/>
      </p:ext>
    </p:extLst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661821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31B8-350F-4460-BD40-6C5F80C06D2A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807C-DC9E-4E16-9F40-A77C771F5D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="" xmlns:p14="http://schemas.microsoft.com/office/powerpoint/2010/main" val="12608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7.xml"/><Relationship Id="rId17" Type="http://schemas.microsoft.com/office/2007/relationships/media" Target="../media/media1.mp3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1.xml"/><Relationship Id="rId5" Type="http://schemas.openxmlformats.org/officeDocument/2006/relationships/tags" Target="../tags/tag6.xml"/><Relationship Id="rId15" Type="http://schemas.openxmlformats.org/officeDocument/2006/relationships/image" Target="../media/image2.png"/><Relationship Id="rId10" Type="http://schemas.openxmlformats.org/officeDocument/2006/relationships/audio" Target="../media/media1.mp3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PA_组合 78"/>
          <p:cNvGrpSpPr/>
          <p:nvPr>
            <p:custDataLst>
              <p:tags r:id="rId1"/>
            </p:custDataLst>
          </p:nvPr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3" name="PA_图片 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25" y="2746560"/>
            <a:ext cx="3094692" cy="1795394"/>
          </a:xfrm>
          <a:prstGeom prst="rect">
            <a:avLst/>
          </a:prstGeom>
        </p:spPr>
      </p:pic>
      <p:sp>
        <p:nvSpPr>
          <p:cNvPr id="74" name="PA_任意多边形 73"/>
          <p:cNvSpPr/>
          <p:nvPr>
            <p:custDataLst>
              <p:tags r:id="rId3"/>
            </p:custDataLst>
          </p:nvPr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PA_任意多边形 74"/>
          <p:cNvSpPr/>
          <p:nvPr>
            <p:custDataLst>
              <p:tags r:id="rId4"/>
            </p:custDataLst>
          </p:nvPr>
        </p:nvSpPr>
        <p:spPr>
          <a:xfrm>
            <a:off x="-2191619" y="40165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8" name="PA_组合 87"/>
          <p:cNvGrpSpPr/>
          <p:nvPr>
            <p:custDataLst>
              <p:tags r:id="rId5"/>
            </p:custDataLst>
          </p:nvPr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PA_组合 75"/>
          <p:cNvGrpSpPr/>
          <p:nvPr>
            <p:custDataLst>
              <p:tags r:id="rId6"/>
            </p:custDataLst>
          </p:nvPr>
        </p:nvGrpSpPr>
        <p:grpSpPr>
          <a:xfrm>
            <a:off x="-3490528" y="4644138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0" name="云形 79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2" name="PA_任意多边形 81"/>
          <p:cNvSpPr/>
          <p:nvPr>
            <p:custDataLst>
              <p:tags r:id="rId7"/>
            </p:custDataLst>
          </p:nvPr>
        </p:nvSpPr>
        <p:spPr>
          <a:xfrm rot="234299">
            <a:off x="-3418245" y="4806600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9" name="PA_图片 9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179" y="1175668"/>
            <a:ext cx="1893328" cy="2551179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01" y="284358"/>
            <a:ext cx="2149070" cy="2021221"/>
          </a:xfrm>
          <a:prstGeom prst="rect">
            <a:avLst/>
          </a:prstGeom>
        </p:spPr>
      </p:pic>
      <p:pic>
        <p:nvPicPr>
          <p:cNvPr id="64" name="PA_Ridan-Ulysse">
            <a:hlinkClick r:id="" action="ppaction://media"/>
          </p:cNvPr>
          <p:cNvPicPr>
            <a:picLocks noChangeAspect="1"/>
          </p:cNvPicPr>
          <p:nvPr>
            <a:audioFile r:link="rId10"/>
            <p:custDataLst>
              <p:tags r:id="rId11"/>
            </p:custDataLst>
            <p:extLst>
              <p:ext uri="{DAA4B4D4-6D71-4841-9C94-3DE7FCFB9230}">
                <p14:media xmlns="" xmlns:p14="http://schemas.microsoft.com/office/powerpoint/2010/main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2933495" y="1844533"/>
            <a:ext cx="609600" cy="6096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1875692" y="4700953"/>
            <a:ext cx="78427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图形拼拼乐</a:t>
            </a:r>
            <a:endParaRPr lang="zh-CN" alt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E86F1F91-98AC-471B-9544-3C2E8F8B98E4}"/>
              </a:ext>
            </a:extLst>
          </p:cNvPr>
          <p:cNvGrpSpPr/>
          <p:nvPr/>
        </p:nvGrpSpPr>
        <p:grpSpPr>
          <a:xfrm>
            <a:off x="4080507" y="548676"/>
            <a:ext cx="5317870" cy="2676286"/>
            <a:chOff x="4080507" y="548676"/>
            <a:chExt cx="5317870" cy="2676286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099E1584-38D2-4B28-9DFF-0200BEDF5639}"/>
                </a:ext>
              </a:extLst>
            </p:cNvPr>
            <p:cNvSpPr/>
            <p:nvPr/>
          </p:nvSpPr>
          <p:spPr>
            <a:xfrm rot="20149763">
              <a:off x="4080507" y="641881"/>
              <a:ext cx="1606277" cy="16636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="" xmlns:a16="http://schemas.microsoft.com/office/drawing/2014/main" id="{2BC212D5-47BE-4D5F-BDDC-C8171DA1CFBB}"/>
                </a:ext>
              </a:extLst>
            </p:cNvPr>
            <p:cNvSpPr/>
            <p:nvPr/>
          </p:nvSpPr>
          <p:spPr>
            <a:xfrm>
              <a:off x="6301059" y="1677552"/>
              <a:ext cx="1518159" cy="15474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99026A20-806B-4D38-B5B1-23B3348DD12F}"/>
                </a:ext>
              </a:extLst>
            </p:cNvPr>
            <p:cNvSpPr/>
            <p:nvPr/>
          </p:nvSpPr>
          <p:spPr>
            <a:xfrm rot="19424725">
              <a:off x="7486094" y="548676"/>
              <a:ext cx="1912283" cy="10264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43596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7578 4.44444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1354 -0.0055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22 -0.00092 L -1.66667E-6 -4.44444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2" grpId="0" animBg="1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2FD1D4EA-E329-458E-B6BA-540B102796B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0-淡雅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AE7"/>
      </a:accent1>
      <a:accent2>
        <a:srgbClr val="DEFCFF"/>
      </a:accent2>
      <a:accent3>
        <a:srgbClr val="E2F3E0"/>
      </a:accent3>
      <a:accent4>
        <a:srgbClr val="FFFCCD"/>
      </a:accent4>
      <a:accent5>
        <a:srgbClr val="F9F7EF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正常卡通">
      <a:majorFont>
        <a:latin typeface="Helvetica"/>
        <a:ea typeface="MYuppy-KR-Bold-DDC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</Words>
  <Application>Microsoft Office PowerPoint</Application>
  <PresentationFormat>自定义</PresentationFormat>
  <Paragraphs>2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微软雅黑 Light</vt:lpstr>
      <vt:lpstr>华文琥珀</vt:lpstr>
      <vt:lpstr>Calibri</vt:lpstr>
      <vt:lpstr>Helvetica</vt:lpstr>
      <vt:lpstr>MYuppy-KR-Bold-DDC</vt:lpstr>
      <vt:lpstr>微软雅黑</vt:lpstr>
      <vt:lpstr>Office 主题</vt:lpstr>
      <vt:lpstr>幻灯片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</dc:creator>
  <cp:lastModifiedBy>PC</cp:lastModifiedBy>
  <cp:revision>230</cp:revision>
  <dcterms:created xsi:type="dcterms:W3CDTF">2016-10-20T01:04:10Z</dcterms:created>
  <dcterms:modified xsi:type="dcterms:W3CDTF">2019-05-28T03:24:28Z</dcterms:modified>
</cp:coreProperties>
</file>