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8" r:id="rId2"/>
    <p:sldId id="294" r:id="rId3"/>
    <p:sldId id="322" r:id="rId4"/>
    <p:sldId id="324" r:id="rId5"/>
    <p:sldId id="323" r:id="rId6"/>
    <p:sldId id="260" r:id="rId7"/>
    <p:sldId id="325" r:id="rId8"/>
    <p:sldId id="289" r:id="rId9"/>
    <p:sldId id="32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华文琥珀" panose="02010800040101010101" pitchFamily="2" charset="-122"/>
      <p:regular r:id="rId20"/>
    </p:embeddedFont>
    <p:embeddedFont>
      <p:font typeface="华文新魏" panose="0201080004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微软雅黑 Light" panose="020B0502040204020203" pitchFamily="34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E7"/>
    <a:srgbClr val="F6EDE3"/>
    <a:srgbClr val="E2F3E0"/>
    <a:srgbClr val="F5F1E5"/>
    <a:srgbClr val="F6E7D2"/>
    <a:srgbClr val="DEFCFF"/>
    <a:srgbClr val="A4D7BD"/>
    <a:srgbClr val="D9BECE"/>
    <a:srgbClr val="F7C1AC"/>
    <a:srgbClr val="D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3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53D0-5D6D-444D-BE85-053630948CC6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FE6-8909-48D0-BA4D-736F6D433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7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2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9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5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4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67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6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21967"/>
      </p:ext>
    </p:extLst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84509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272044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539228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51044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60510"/>
      </p:ext>
    </p:extLst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71197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321312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19148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48746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1821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1B8-350F-4460-BD40-6C5F80C06D2A}" type="datetimeFigureOut">
              <a:rPr lang="zh-CN" altLang="en-US" smtClean="0"/>
              <a:t>2019/3/17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2608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1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media1.mp3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10" Type="http://schemas.microsoft.com/office/2007/relationships/media" Target="../media/media1.mp3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PA_组合 78"/>
          <p:cNvGrpSpPr/>
          <p:nvPr>
            <p:custDataLst>
              <p:tags r:id="rId1"/>
            </p:custDataLst>
          </p:nvPr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3" name="PA_图片 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25" y="2746560"/>
            <a:ext cx="3094692" cy="1795394"/>
          </a:xfrm>
          <a:prstGeom prst="rect">
            <a:avLst/>
          </a:prstGeom>
        </p:spPr>
      </p:pic>
      <p:sp>
        <p:nvSpPr>
          <p:cNvPr id="74" name="PA_任意多边形 73"/>
          <p:cNvSpPr/>
          <p:nvPr>
            <p:custDataLst>
              <p:tags r:id="rId3"/>
            </p:custDataLst>
          </p:nvPr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PA_任意多边形 74"/>
          <p:cNvSpPr/>
          <p:nvPr>
            <p:custDataLst>
              <p:tags r:id="rId4"/>
            </p:custDataLst>
          </p:nvPr>
        </p:nvSpPr>
        <p:spPr>
          <a:xfrm>
            <a:off x="-2191619" y="40165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8" name="PA_组合 87"/>
          <p:cNvGrpSpPr/>
          <p:nvPr>
            <p:custDataLst>
              <p:tags r:id="rId5"/>
            </p:custDataLst>
          </p:nvPr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PA_组合 75"/>
          <p:cNvGrpSpPr/>
          <p:nvPr>
            <p:custDataLst>
              <p:tags r:id="rId6"/>
            </p:custDataLst>
          </p:nvPr>
        </p:nvGrpSpPr>
        <p:grpSpPr>
          <a:xfrm>
            <a:off x="-3490528" y="4644138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2" name="PA_任意多边形 81"/>
          <p:cNvSpPr/>
          <p:nvPr>
            <p:custDataLst>
              <p:tags r:id="rId7"/>
            </p:custDataLst>
          </p:nvPr>
        </p:nvSpPr>
        <p:spPr>
          <a:xfrm rot="234299">
            <a:off x="-3418245" y="4806600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9" name="PA_图片 9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179" y="1175668"/>
            <a:ext cx="1893328" cy="2551179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01" y="284358"/>
            <a:ext cx="2149070" cy="2021221"/>
          </a:xfrm>
          <a:prstGeom prst="rect">
            <a:avLst/>
          </a:prstGeom>
        </p:spPr>
      </p:pic>
      <p:pic>
        <p:nvPicPr>
          <p:cNvPr id="64" name="PA_Ridan-Ulysse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933495" y="1844533"/>
            <a:ext cx="609600" cy="6096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723190" y="4620264"/>
            <a:ext cx="66797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图形的秘密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86F1F91-98AC-471B-9544-3C2E8F8B98E4}"/>
              </a:ext>
            </a:extLst>
          </p:cNvPr>
          <p:cNvGrpSpPr/>
          <p:nvPr/>
        </p:nvGrpSpPr>
        <p:grpSpPr>
          <a:xfrm>
            <a:off x="4080507" y="548676"/>
            <a:ext cx="5317870" cy="2676286"/>
            <a:chOff x="4080507" y="548676"/>
            <a:chExt cx="5317870" cy="267628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99E1584-38D2-4B28-9DFF-0200BEDF5639}"/>
                </a:ext>
              </a:extLst>
            </p:cNvPr>
            <p:cNvSpPr/>
            <p:nvPr/>
          </p:nvSpPr>
          <p:spPr>
            <a:xfrm rot="20149763">
              <a:off x="4080507" y="641881"/>
              <a:ext cx="1606277" cy="16636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BC212D5-47BE-4D5F-BDDC-C8171DA1CFBB}"/>
                </a:ext>
              </a:extLst>
            </p:cNvPr>
            <p:cNvSpPr/>
            <p:nvPr/>
          </p:nvSpPr>
          <p:spPr>
            <a:xfrm>
              <a:off x="6301059" y="1677552"/>
              <a:ext cx="1518159" cy="15474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99026A20-806B-4D38-B5B1-23B3348DD12F}"/>
                </a:ext>
              </a:extLst>
            </p:cNvPr>
            <p:cNvSpPr/>
            <p:nvPr/>
          </p:nvSpPr>
          <p:spPr>
            <a:xfrm rot="19424725">
              <a:off x="7486094" y="548676"/>
              <a:ext cx="1912283" cy="10264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5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7578 4.44444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1354 -0.0055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22 -0.00092 L -1.66667E-6 -4.4444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2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013">
            <a:off x="854586" y="4619404"/>
            <a:ext cx="7762973" cy="18359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5202" y="2631500"/>
            <a:ext cx="4365648" cy="436564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396293" y="4937435"/>
            <a:ext cx="568042" cy="5680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5412" y="5539446"/>
            <a:ext cx="420881" cy="4208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33315" y="4814324"/>
            <a:ext cx="572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小朋友，你能猜出这三个分别是什么图形吗？说一说看！</a:t>
            </a:r>
          </a:p>
          <a:p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26" name="对象 1">
            <a:extLst>
              <a:ext uri="{FF2B5EF4-FFF2-40B4-BE49-F238E27FC236}">
                <a16:creationId xmlns:a16="http://schemas.microsoft.com/office/drawing/2014/main" id="{F25D19B2-F3DE-43CE-B5A3-5035B3F1620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" b="-906"/>
          <a:stretch>
            <a:fillRect/>
          </a:stretch>
        </p:blipFill>
        <p:spPr bwMode="auto">
          <a:xfrm>
            <a:off x="2257308" y="1320607"/>
            <a:ext cx="1177267" cy="11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9458A82A-2F73-43FC-A11C-8E1579026884}"/>
              </a:ext>
            </a:extLst>
          </p:cNvPr>
          <p:cNvSpPr/>
          <p:nvPr/>
        </p:nvSpPr>
        <p:spPr>
          <a:xfrm>
            <a:off x="4219916" y="940274"/>
            <a:ext cx="1355700" cy="1557599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对象 3">
            <a:extLst>
              <a:ext uri="{FF2B5EF4-FFF2-40B4-BE49-F238E27FC236}">
                <a16:creationId xmlns:a16="http://schemas.microsoft.com/office/drawing/2014/main" id="{AB5E810D-946B-4ADC-A070-8EE6BE0B7BF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" b="-1363"/>
          <a:stretch>
            <a:fillRect/>
          </a:stretch>
        </p:blipFill>
        <p:spPr bwMode="auto">
          <a:xfrm>
            <a:off x="6360957" y="1105558"/>
            <a:ext cx="1927231" cy="19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5C13F98-FB09-46A5-8889-8091F4551E73}"/>
              </a:ext>
            </a:extLst>
          </p:cNvPr>
          <p:cNvSpPr/>
          <p:nvPr/>
        </p:nvSpPr>
        <p:spPr>
          <a:xfrm>
            <a:off x="1922971" y="1968338"/>
            <a:ext cx="6761159" cy="11772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55D5F22-87BC-4D78-B74C-97E886EAC01E}"/>
              </a:ext>
            </a:extLst>
          </p:cNvPr>
          <p:cNvSpPr/>
          <p:nvPr/>
        </p:nvSpPr>
        <p:spPr>
          <a:xfrm>
            <a:off x="303879" y="200052"/>
            <a:ext cx="161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dirty="0">
                <a:solidFill>
                  <a:srgbClr val="943634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猜一猜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979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789" y="4260670"/>
            <a:ext cx="8128912" cy="25228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49525" y="4719592"/>
            <a:ext cx="1317193" cy="17860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82025" y="4719592"/>
            <a:ext cx="6355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小朋友猜一猜，图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对折几次变成图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呢？</a:t>
            </a:r>
          </a:p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动手试一试！</a:t>
            </a:r>
          </a:p>
        </p:txBody>
      </p:sp>
      <p:pic>
        <p:nvPicPr>
          <p:cNvPr id="11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" y="-45964"/>
            <a:ext cx="1115122" cy="104878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303AC71-4026-40CF-9C38-F0341746C296}"/>
              </a:ext>
            </a:extLst>
          </p:cNvPr>
          <p:cNvSpPr/>
          <p:nvPr/>
        </p:nvSpPr>
        <p:spPr>
          <a:xfrm>
            <a:off x="1510280" y="246682"/>
            <a:ext cx="161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rgbClr val="943634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折一折</a:t>
            </a:r>
            <a:endParaRPr lang="zh-CN" altLang="en-US" sz="360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8BB578E-0C18-4FB3-8667-84FB19B07DFB}"/>
              </a:ext>
            </a:extLst>
          </p:cNvPr>
          <p:cNvSpPr/>
          <p:nvPr/>
        </p:nvSpPr>
        <p:spPr>
          <a:xfrm>
            <a:off x="2514535" y="1088219"/>
            <a:ext cx="2376264" cy="23042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4BAAE8D-51D6-4497-9FD2-1009DED3AF52}"/>
              </a:ext>
            </a:extLst>
          </p:cNvPr>
          <p:cNvCxnSpPr/>
          <p:nvPr/>
        </p:nvCxnSpPr>
        <p:spPr>
          <a:xfrm>
            <a:off x="2514535" y="2240347"/>
            <a:ext cx="2376264" cy="0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952B8ED-7A92-42F7-B097-EB035FEFC7AB}"/>
              </a:ext>
            </a:extLst>
          </p:cNvPr>
          <p:cNvCxnSpPr/>
          <p:nvPr/>
        </p:nvCxnSpPr>
        <p:spPr>
          <a:xfrm>
            <a:off x="3675047" y="1124223"/>
            <a:ext cx="27620" cy="2232248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8E33A793-DA3F-4079-89CF-9DBF41B5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706627" y="1941517"/>
            <a:ext cx="1224135" cy="118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右箭头 13">
            <a:extLst>
              <a:ext uri="{FF2B5EF4-FFF2-40B4-BE49-F238E27FC236}">
                <a16:creationId xmlns:a16="http://schemas.microsoft.com/office/drawing/2014/main" id="{F76B9DF8-CE8D-4A86-9A1A-E52D0EE5E056}"/>
              </a:ext>
            </a:extLst>
          </p:cNvPr>
          <p:cNvSpPr/>
          <p:nvPr/>
        </p:nvSpPr>
        <p:spPr>
          <a:xfrm>
            <a:off x="5713654" y="2065720"/>
            <a:ext cx="100811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414E96-B8CA-4394-9EA5-190741122306}"/>
              </a:ext>
            </a:extLst>
          </p:cNvPr>
          <p:cNvSpPr/>
          <p:nvPr/>
        </p:nvSpPr>
        <p:spPr>
          <a:xfrm>
            <a:off x="3173515" y="3550426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（图</a:t>
            </a:r>
            <a:r>
              <a:rPr lang="en-US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B532CA-DA4E-4044-80D3-96937F3780F2}"/>
              </a:ext>
            </a:extLst>
          </p:cNvPr>
          <p:cNvSpPr/>
          <p:nvPr/>
        </p:nvSpPr>
        <p:spPr>
          <a:xfrm>
            <a:off x="8087485" y="3545560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（图</a:t>
            </a:r>
            <a:r>
              <a:rPr lang="en-US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2344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789" y="4432240"/>
            <a:ext cx="8128912" cy="1958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12550" y="4420013"/>
            <a:ext cx="1317193" cy="17860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85375" y="4919512"/>
            <a:ext cx="6355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的长方形对折几次变成图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、折折看！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" y="-45964"/>
            <a:ext cx="1115122" cy="104878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303AC71-4026-40CF-9C38-F0341746C296}"/>
              </a:ext>
            </a:extLst>
          </p:cNvPr>
          <p:cNvSpPr/>
          <p:nvPr/>
        </p:nvSpPr>
        <p:spPr>
          <a:xfrm>
            <a:off x="1510280" y="246682"/>
            <a:ext cx="161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rgbClr val="943634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折一折</a:t>
            </a:r>
            <a:endParaRPr lang="zh-CN" altLang="en-US" sz="3600" dirty="0"/>
          </a:p>
        </p:txBody>
      </p:sp>
      <p:sp>
        <p:nvSpPr>
          <p:cNvPr id="17" name="右箭头 13">
            <a:extLst>
              <a:ext uri="{FF2B5EF4-FFF2-40B4-BE49-F238E27FC236}">
                <a16:creationId xmlns:a16="http://schemas.microsoft.com/office/drawing/2014/main" id="{F76B9DF8-CE8D-4A86-9A1A-E52D0EE5E056}"/>
              </a:ext>
            </a:extLst>
          </p:cNvPr>
          <p:cNvSpPr/>
          <p:nvPr/>
        </p:nvSpPr>
        <p:spPr>
          <a:xfrm>
            <a:off x="5713654" y="2065720"/>
            <a:ext cx="100811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356B7A8-E4FE-4189-A502-D7AECC15D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4749" y="2065720"/>
            <a:ext cx="1440160" cy="5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A1F20BB-4B75-4DC3-90FA-84C869DF446D}"/>
              </a:ext>
            </a:extLst>
          </p:cNvPr>
          <p:cNvGrpSpPr/>
          <p:nvPr/>
        </p:nvGrpSpPr>
        <p:grpSpPr>
          <a:xfrm>
            <a:off x="2546375" y="1885700"/>
            <a:ext cx="2664296" cy="1080120"/>
            <a:chOff x="1475656" y="4189576"/>
            <a:chExt cx="2664296" cy="108012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5239950-F3E0-49D6-BF02-123202D11CE9}"/>
                </a:ext>
              </a:extLst>
            </p:cNvPr>
            <p:cNvSpPr/>
            <p:nvPr/>
          </p:nvSpPr>
          <p:spPr>
            <a:xfrm>
              <a:off x="1475656" y="4189576"/>
              <a:ext cx="2664296" cy="10801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946A859-379C-4388-8B83-3E5DE5C9175A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1475656" y="4729636"/>
              <a:ext cx="2664296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0F0365B-C077-4540-B058-D4CD4BE2E060}"/>
                </a:ext>
              </a:extLst>
            </p:cNvPr>
            <p:cNvCxnSpPr/>
            <p:nvPr/>
          </p:nvCxnSpPr>
          <p:spPr>
            <a:xfrm>
              <a:off x="2843808" y="4189576"/>
              <a:ext cx="0" cy="1080120"/>
            </a:xfrm>
            <a:prstGeom prst="line">
              <a:avLst/>
            </a:prstGeom>
            <a:ln w="38100">
              <a:solidFill>
                <a:srgbClr val="C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2BD8AAB-B738-4342-BDC7-ED87DD92EB99}"/>
              </a:ext>
            </a:extLst>
          </p:cNvPr>
          <p:cNvSpPr/>
          <p:nvPr/>
        </p:nvSpPr>
        <p:spPr>
          <a:xfrm>
            <a:off x="7415677" y="3327170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（图</a:t>
            </a:r>
            <a:r>
              <a:rPr lang="en-US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17B0FE9-80DD-42A7-BA0E-370CCA81DF9C}"/>
              </a:ext>
            </a:extLst>
          </p:cNvPr>
          <p:cNvSpPr/>
          <p:nvPr/>
        </p:nvSpPr>
        <p:spPr>
          <a:xfrm>
            <a:off x="3385375" y="3341094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（图</a:t>
            </a:r>
            <a:r>
              <a:rPr lang="en-US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000" b="1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2506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3610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4" name="图片 3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880" y="-302014"/>
            <a:ext cx="11723846" cy="1676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26162" y="10085"/>
            <a:ext cx="777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思考：正方形对折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次，最后是怎样的图形？</a:t>
            </a:r>
          </a:p>
        </p:txBody>
      </p:sp>
      <p:pic>
        <p:nvPicPr>
          <p:cNvPr id="12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00" y="159005"/>
            <a:ext cx="1782750" cy="16766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4D2FD32-E159-471C-9441-D5B9B6CEC1F0}"/>
              </a:ext>
            </a:extLst>
          </p:cNvPr>
          <p:cNvSpPr/>
          <p:nvPr/>
        </p:nvSpPr>
        <p:spPr>
          <a:xfrm>
            <a:off x="1167148" y="2506018"/>
            <a:ext cx="1800000" cy="180000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E0B35F3-1D88-4595-A0BA-FEEEFCB97E4D}"/>
              </a:ext>
            </a:extLst>
          </p:cNvPr>
          <p:cNvGrpSpPr/>
          <p:nvPr/>
        </p:nvGrpSpPr>
        <p:grpSpPr>
          <a:xfrm>
            <a:off x="4615199" y="3291737"/>
            <a:ext cx="5328592" cy="648072"/>
            <a:chOff x="1403648" y="4509120"/>
            <a:chExt cx="7056784" cy="93610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8A85A0-9D1D-4263-BEB4-9290871D6ECC}"/>
                </a:ext>
              </a:extLst>
            </p:cNvPr>
            <p:cNvSpPr/>
            <p:nvPr/>
          </p:nvSpPr>
          <p:spPr>
            <a:xfrm>
              <a:off x="1403648" y="4581128"/>
              <a:ext cx="86409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5CFD7C8-D5CD-4BEE-AAEC-CF057FCE7435}"/>
                </a:ext>
              </a:extLst>
            </p:cNvPr>
            <p:cNvSpPr/>
            <p:nvPr/>
          </p:nvSpPr>
          <p:spPr>
            <a:xfrm>
              <a:off x="3275856" y="4725144"/>
              <a:ext cx="18002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:a16="http://schemas.microsoft.com/office/drawing/2014/main" id="{4CF99716-A026-431F-83E5-8C7DAB63EE2B}"/>
                </a:ext>
              </a:extLst>
            </p:cNvPr>
            <p:cNvSpPr/>
            <p:nvPr/>
          </p:nvSpPr>
          <p:spPr>
            <a:xfrm>
              <a:off x="7524328" y="4509120"/>
              <a:ext cx="936104" cy="936104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4A75768-224F-4027-BDE0-D3F9768537E6}"/>
                </a:ext>
              </a:extLst>
            </p:cNvPr>
            <p:cNvSpPr/>
            <p:nvPr/>
          </p:nvSpPr>
          <p:spPr>
            <a:xfrm>
              <a:off x="5868144" y="4509120"/>
              <a:ext cx="936104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C35444B-CC97-4BAA-A5EB-427F6622930F}"/>
              </a:ext>
            </a:extLst>
          </p:cNvPr>
          <p:cNvSpPr txBox="1"/>
          <p:nvPr/>
        </p:nvSpPr>
        <p:spPr>
          <a:xfrm>
            <a:off x="3652583" y="3345626"/>
            <a:ext cx="747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(                                  )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221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9590" y="368780"/>
            <a:ext cx="2160000" cy="2160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3021970" y="368780"/>
            <a:ext cx="27620" cy="2232248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807968" y="332656"/>
            <a:ext cx="2448272" cy="2160000"/>
            <a:chOff x="4283968" y="332656"/>
            <a:chExt cx="2448272" cy="2160000"/>
          </a:xfrm>
        </p:grpSpPr>
        <p:sp>
          <p:nvSpPr>
            <p:cNvPr id="4" name="矩形 3"/>
            <p:cNvSpPr/>
            <p:nvPr/>
          </p:nvSpPr>
          <p:spPr>
            <a:xfrm>
              <a:off x="4283968" y="332656"/>
              <a:ext cx="1152128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80112" y="332656"/>
              <a:ext cx="1152128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右箭头 7"/>
          <p:cNvSpPr/>
          <p:nvPr/>
        </p:nvSpPr>
        <p:spPr>
          <a:xfrm>
            <a:off x="4315522" y="1268760"/>
            <a:ext cx="1348430" cy="32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7032104" y="332656"/>
            <a:ext cx="27620" cy="2232248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879976" y="3789040"/>
            <a:ext cx="2448272" cy="2160000"/>
            <a:chOff x="4283968" y="332656"/>
            <a:chExt cx="2448272" cy="2160000"/>
          </a:xfrm>
        </p:grpSpPr>
        <p:sp>
          <p:nvSpPr>
            <p:cNvPr id="12" name="矩形 11"/>
            <p:cNvSpPr/>
            <p:nvPr/>
          </p:nvSpPr>
          <p:spPr>
            <a:xfrm>
              <a:off x="4283968" y="332656"/>
              <a:ext cx="1152128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80112" y="332656"/>
              <a:ext cx="1152128" cy="216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7104112" y="3789040"/>
            <a:ext cx="27620" cy="2232248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807968" y="4869160"/>
            <a:ext cx="2448272" cy="0"/>
          </a:xfrm>
          <a:prstGeom prst="line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79976" y="3789040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879976" y="48691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176120" y="378904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76120" y="4869160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7">
            <a:extLst>
              <a:ext uri="{FF2B5EF4-FFF2-40B4-BE49-F238E27FC236}">
                <a16:creationId xmlns:a16="http://schemas.microsoft.com/office/drawing/2014/main" id="{8F6F8089-470E-47B8-BAC0-4124671C263E}"/>
              </a:ext>
            </a:extLst>
          </p:cNvPr>
          <p:cNvSpPr/>
          <p:nvPr/>
        </p:nvSpPr>
        <p:spPr>
          <a:xfrm>
            <a:off x="4387530" y="4706108"/>
            <a:ext cx="1348430" cy="32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77FD3BA-6A55-46C4-8A68-2DFB859CE229}"/>
              </a:ext>
            </a:extLst>
          </p:cNvPr>
          <p:cNvSpPr/>
          <p:nvPr/>
        </p:nvSpPr>
        <p:spPr>
          <a:xfrm>
            <a:off x="4315522" y="915163"/>
            <a:ext cx="134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对折</a:t>
            </a:r>
            <a:r>
              <a:rPr lang="en-US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1F2B852-1EFE-438D-AF33-729B970845AF}"/>
              </a:ext>
            </a:extLst>
          </p:cNvPr>
          <p:cNvSpPr/>
          <p:nvPr/>
        </p:nvSpPr>
        <p:spPr>
          <a:xfrm>
            <a:off x="4387530" y="4305757"/>
            <a:ext cx="134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对折</a:t>
            </a:r>
            <a:r>
              <a:rPr lang="en-US" altLang="zh-CN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45C9075-8D88-4BEA-BA40-875494E2B806}"/>
              </a:ext>
            </a:extLst>
          </p:cNvPr>
          <p:cNvSpPr txBox="1"/>
          <p:nvPr/>
        </p:nvSpPr>
        <p:spPr>
          <a:xfrm>
            <a:off x="457692" y="6112092"/>
            <a:ext cx="635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还可以怎么折？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8" grpId="0" animBg="1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0" y="10085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4" name="图片 3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880" y="-302014"/>
            <a:ext cx="11723846" cy="1676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26162" y="10085"/>
            <a:ext cx="777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终极思考：正方形对折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次，最后是怎样的图形？</a:t>
            </a:r>
          </a:p>
        </p:txBody>
      </p:sp>
      <p:pic>
        <p:nvPicPr>
          <p:cNvPr id="12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00" y="159005"/>
            <a:ext cx="1782750" cy="16766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4D2FD32-E159-471C-9441-D5B9B6CEC1F0}"/>
              </a:ext>
            </a:extLst>
          </p:cNvPr>
          <p:cNvSpPr/>
          <p:nvPr/>
        </p:nvSpPr>
        <p:spPr>
          <a:xfrm>
            <a:off x="4296000" y="2885159"/>
            <a:ext cx="1800000" cy="180000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32EB8BD-8371-444A-84DE-FC3DE15AE776}"/>
              </a:ext>
            </a:extLst>
          </p:cNvPr>
          <p:cNvSpPr txBox="1"/>
          <p:nvPr/>
        </p:nvSpPr>
        <p:spPr>
          <a:xfrm>
            <a:off x="2281745" y="5220569"/>
            <a:ext cx="5112568" cy="148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先从对折</a:t>
            </a:r>
            <a:r>
              <a:rPr lang="en-US" altLang="zh-CN" sz="3200" dirty="0"/>
              <a:t>1</a:t>
            </a:r>
            <a:r>
              <a:rPr lang="zh-CN" altLang="en-US" sz="3200" dirty="0"/>
              <a:t>次想起</a:t>
            </a:r>
            <a:r>
              <a:rPr lang="en-US" altLang="zh-CN" sz="3200" dirty="0"/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3200" dirty="0"/>
              <a:t>试试吧！</a:t>
            </a:r>
          </a:p>
        </p:txBody>
      </p:sp>
    </p:spTree>
    <p:extLst>
      <p:ext uri="{BB962C8B-B14F-4D97-AF65-F5344CB8AC3E}">
        <p14:creationId xmlns:p14="http://schemas.microsoft.com/office/powerpoint/2010/main" val="127367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39784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234596" y="4791379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3710391" y="5222962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66870" y="2847219"/>
            <a:ext cx="8964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用一张长方形折出</a:t>
            </a: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个三角形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-1715" y="6067073"/>
            <a:ext cx="12192000" cy="5379964"/>
          </a:xfrm>
          <a:prstGeom prst="rect">
            <a:avLst/>
          </a:prstGeom>
        </p:spPr>
      </p:pic>
      <p:grpSp>
        <p:nvGrpSpPr>
          <p:cNvPr id="76" name="组合 75">
            <a:extLst>
              <a:ext uri="{FF2B5EF4-FFF2-40B4-BE49-F238E27FC236}">
                <a16:creationId xmlns:a16="http://schemas.microsoft.com/office/drawing/2014/main" id="{E3F64290-ACA3-452D-BF39-6350072B5D0F}"/>
              </a:ext>
            </a:extLst>
          </p:cNvPr>
          <p:cNvGrpSpPr/>
          <p:nvPr/>
        </p:nvGrpSpPr>
        <p:grpSpPr>
          <a:xfrm>
            <a:off x="66557" y="438968"/>
            <a:ext cx="5317870" cy="2676286"/>
            <a:chOff x="4080507" y="548676"/>
            <a:chExt cx="5317870" cy="2676286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65EDF06-C022-4990-BE4E-6D7E3682870B}"/>
                </a:ext>
              </a:extLst>
            </p:cNvPr>
            <p:cNvSpPr/>
            <p:nvPr/>
          </p:nvSpPr>
          <p:spPr>
            <a:xfrm rot="20149763">
              <a:off x="4080507" y="641881"/>
              <a:ext cx="1606277" cy="16636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89C679BF-5DCC-49F0-8CC9-B70A2E205399}"/>
                </a:ext>
              </a:extLst>
            </p:cNvPr>
            <p:cNvSpPr/>
            <p:nvPr/>
          </p:nvSpPr>
          <p:spPr>
            <a:xfrm>
              <a:off x="6301059" y="1677552"/>
              <a:ext cx="1518159" cy="15474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97E72F43-26A2-47D2-AAE0-CC903879AB1D}"/>
                </a:ext>
              </a:extLst>
            </p:cNvPr>
            <p:cNvSpPr/>
            <p:nvPr/>
          </p:nvSpPr>
          <p:spPr>
            <a:xfrm rot="19424725">
              <a:off x="7486094" y="548676"/>
              <a:ext cx="1912283" cy="10264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07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39784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234596" y="4791379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3710391" y="5222962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66870" y="2847219"/>
            <a:ext cx="8964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用一张长方形折出</a:t>
            </a: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个正方形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-1715" y="6067073"/>
            <a:ext cx="12192000" cy="5379964"/>
          </a:xfrm>
          <a:prstGeom prst="rect">
            <a:avLst/>
          </a:prstGeom>
        </p:spPr>
      </p:pic>
      <p:grpSp>
        <p:nvGrpSpPr>
          <p:cNvPr id="76" name="组合 75">
            <a:extLst>
              <a:ext uri="{FF2B5EF4-FFF2-40B4-BE49-F238E27FC236}">
                <a16:creationId xmlns:a16="http://schemas.microsoft.com/office/drawing/2014/main" id="{E3F64290-ACA3-452D-BF39-6350072B5D0F}"/>
              </a:ext>
            </a:extLst>
          </p:cNvPr>
          <p:cNvGrpSpPr/>
          <p:nvPr/>
        </p:nvGrpSpPr>
        <p:grpSpPr>
          <a:xfrm>
            <a:off x="66557" y="438968"/>
            <a:ext cx="5317870" cy="2676286"/>
            <a:chOff x="4080507" y="548676"/>
            <a:chExt cx="5317870" cy="2676286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65EDF06-C022-4990-BE4E-6D7E3682870B}"/>
                </a:ext>
              </a:extLst>
            </p:cNvPr>
            <p:cNvSpPr/>
            <p:nvPr/>
          </p:nvSpPr>
          <p:spPr>
            <a:xfrm rot="20149763">
              <a:off x="4080507" y="641881"/>
              <a:ext cx="1606277" cy="16636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89C679BF-5DCC-49F0-8CC9-B70A2E205399}"/>
                </a:ext>
              </a:extLst>
            </p:cNvPr>
            <p:cNvSpPr/>
            <p:nvPr/>
          </p:nvSpPr>
          <p:spPr>
            <a:xfrm>
              <a:off x="6301059" y="1677552"/>
              <a:ext cx="1518159" cy="154741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97E72F43-26A2-47D2-AAE0-CC903879AB1D}"/>
                </a:ext>
              </a:extLst>
            </p:cNvPr>
            <p:cNvSpPr/>
            <p:nvPr/>
          </p:nvSpPr>
          <p:spPr>
            <a:xfrm rot="19424725">
              <a:off x="7486094" y="548676"/>
              <a:ext cx="1912283" cy="10264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040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2FD1D4EA-E329-458E-B6BA-540B102796B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0-淡雅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AE7"/>
      </a:accent1>
      <a:accent2>
        <a:srgbClr val="DEFCFF"/>
      </a:accent2>
      <a:accent3>
        <a:srgbClr val="E2F3E0"/>
      </a:accent3>
      <a:accent4>
        <a:srgbClr val="FFFCCD"/>
      </a:accent4>
      <a:accent5>
        <a:srgbClr val="F9F7EF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159</Words>
  <Application>Microsoft Office PowerPoint</Application>
  <PresentationFormat>宽屏</PresentationFormat>
  <Paragraphs>31</Paragraphs>
  <Slides>9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Calibri</vt:lpstr>
      <vt:lpstr>华文琥珀</vt:lpstr>
      <vt:lpstr>Helvetica</vt:lpstr>
      <vt:lpstr>华文新魏</vt:lpstr>
      <vt:lpstr>微软雅黑 Light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</dc:creator>
  <cp:lastModifiedBy>何 玲洁</cp:lastModifiedBy>
  <cp:revision>229</cp:revision>
  <dcterms:created xsi:type="dcterms:W3CDTF">2016-10-20T01:04:10Z</dcterms:created>
  <dcterms:modified xsi:type="dcterms:W3CDTF">2019-03-17T14:07:54Z</dcterms:modified>
</cp:coreProperties>
</file>