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994" r:id="rId2"/>
    <p:sldId id="984" r:id="rId3"/>
    <p:sldId id="993" r:id="rId4"/>
    <p:sldId id="995" r:id="rId5"/>
    <p:sldId id="953" r:id="rId6"/>
    <p:sldId id="980" r:id="rId7"/>
    <p:sldId id="985" r:id="rId8"/>
    <p:sldId id="996" r:id="rId9"/>
    <p:sldId id="986" r:id="rId10"/>
    <p:sldId id="988" r:id="rId11"/>
    <p:sldId id="989" r:id="rId12"/>
    <p:sldId id="997" r:id="rId13"/>
    <p:sldId id="992" r:id="rId14"/>
    <p:sldId id="98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" y="4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1F875-E61E-4B68-9DB5-A73967D72B8E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7CC3D-7ECE-4726-AFE4-64743BC022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6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724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01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61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31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28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2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556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5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20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1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584263-2308-4D0D-978F-603E8989D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8FFD0A-33D1-46AE-98E0-8C1047C10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64F8FA-60B3-49C7-8211-B17B61AD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07E34E-7874-4DBF-AA83-F83CF54A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C1F0B-68F7-499F-99CF-9AD2F0D2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18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BDDFA4-EFC3-4D56-A628-0448C4AD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38ACDE-1F6D-4816-8870-B2F85C04A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46B380-33B4-4B40-A4DA-5940259A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2CC4AD-1E63-481F-80DA-7CABDBFD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C4908-C5B1-4CFE-BB3C-E6A31E7B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09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86B637-C1FD-4F36-87C9-AFB5CD17E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01671F-37BA-4273-A7CF-B627899DD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AEA9A5-84E9-426A-A1F5-1E3CECC2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6AC863-3B3B-40F5-8D46-F7691308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7D0B51-13B9-4C19-8A7C-E054150C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19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ADBEB-7A1C-44E1-98CB-F28FD857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1D5853-2CBA-4B73-BAE0-9B11009E2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6CDBB4-E053-45F2-AEBD-506CEC7B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C9B386-1EFB-4349-974D-260017F1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9B6FF4-50B7-431A-A516-9959BE04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60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A4E8B-7414-4B0E-B9D6-35A59AB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8CCFEC-D11F-41C9-B14D-4076838A0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46048-F6FB-49CF-AB2F-7DE58FB2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88C543-A982-4950-9001-FCC1CA8E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F83E00-9419-430D-BF88-8B57B2D8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59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2CFF3-7444-4E40-B35D-88168C60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97E948-5BF3-46B6-A0B2-70D599387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67641F-55AB-4D06-AE6C-93A39754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47F9FA-9869-46A5-992D-E2616282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E87086-0A5D-476F-AD40-29FDEF49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FD3AC7-F605-42F5-8C55-B7FB4357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07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B6E68B-DF29-4486-A3EB-E1ECE901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A1ABB-1A76-446C-94B3-772EC3D6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90B851-9327-46A5-A341-561A44588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F7D6A3-1B63-4EB8-9834-E5271F88C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75BBADF-B2E4-4FAB-BF4B-EBA8AFE1D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868B36-002C-4ACC-9DD4-9465E22A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B99C4B-34F7-4132-8E75-8735D711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CDCAD3-BF3A-4854-9CA2-9CA1A7BD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30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9C7A6-C147-41EA-8C75-4997D222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AC0E3D-7B53-4634-B487-6E10892C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879534-8FCF-4D83-91D0-61602F04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8036A4-C19E-4CAB-9009-21D31D62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6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907D91-C8F4-400C-9E0E-C48929A0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F04FE3-59C4-4804-85B6-B5BC9000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C3F88D-C54E-43D6-B942-56FF2FE3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69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BDB33F-70D4-4993-B3CA-709FBAD9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D03F0B-1F6E-4178-9703-B31FFFC0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16045F-1CAF-4510-80D4-0D3BB82C3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2BDAD7-064E-4A38-8BAC-5BD32036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6B20E7-EFF2-4CCA-88AB-CD63EA9A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5DECBF-1B3E-4E1D-8558-A27E0831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98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87D832-B57B-41B9-BB55-3C18266E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686F554-113C-4FAB-A140-EE88A0E94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CEF63B-58CB-4AD5-907B-4C504508E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B7B5B-317D-4F40-954C-3B2E763E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A38623-FA49-47B1-911E-D998DA49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3C4EB0-18B9-4A47-8CA1-29C058B7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9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03E5CD1-DC8C-40F5-AC9F-DC34724B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58CF10-F9AF-408C-8917-43A0867C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C51DCE-B1A7-4C03-9280-312403D57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C1ECC-DD39-4C18-99F6-34D2EE56B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60417-33CD-4F9F-B428-2A996AEA9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70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6.emf"/><Relationship Id="rId3" Type="http://schemas.microsoft.com/office/2007/relationships/media" Target="../media/media2.mp3"/><Relationship Id="rId7" Type="http://schemas.openxmlformats.org/officeDocument/2006/relationships/image" Target="../media/image1.emf"/><Relationship Id="rId12" Type="http://schemas.openxmlformats.org/officeDocument/2006/relationships/image" Target="../media/image5.emf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emf"/><Relationship Id="rId10" Type="http://schemas.openxmlformats.org/officeDocument/2006/relationships/image" Target="../media/image3.emf"/><Relationship Id="rId4" Type="http://schemas.openxmlformats.org/officeDocument/2006/relationships/audio" Target="../media/media2.mp3"/><Relationship Id="rId9" Type="http://schemas.openxmlformats.org/officeDocument/2006/relationships/hyperlink" Target="http://.chunqiu.yanj.cn/" TargetMode="External"/><Relationship Id="rId1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6.emf"/><Relationship Id="rId3" Type="http://schemas.microsoft.com/office/2007/relationships/media" Target="../media/media2.mp3"/><Relationship Id="rId7" Type="http://schemas.openxmlformats.org/officeDocument/2006/relationships/image" Target="../media/image1.emf"/><Relationship Id="rId12" Type="http://schemas.openxmlformats.org/officeDocument/2006/relationships/image" Target="../media/image5.emf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emf"/><Relationship Id="rId10" Type="http://schemas.openxmlformats.org/officeDocument/2006/relationships/image" Target="../media/image3.emf"/><Relationship Id="rId4" Type="http://schemas.openxmlformats.org/officeDocument/2006/relationships/audio" Target="../media/media2.mp3"/><Relationship Id="rId9" Type="http://schemas.openxmlformats.org/officeDocument/2006/relationships/hyperlink" Target="http://.chunqiu.yanj.cn/" TargetMode="External"/><Relationship Id="rId1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7662" y="-152268"/>
            <a:ext cx="9080614" cy="1913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600744" y="3845353"/>
            <a:ext cx="13121730" cy="3662192"/>
          </a:xfrm>
          <a:prstGeom prst="rect">
            <a:avLst/>
          </a:prstGeom>
        </p:spPr>
      </p:pic>
      <p:pic>
        <p:nvPicPr>
          <p:cNvPr id="12" name="图片 11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27966" y="4213083"/>
            <a:ext cx="4240011" cy="23389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08654" y="2362384"/>
            <a:ext cx="1826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数</a:t>
            </a:r>
          </a:p>
        </p:txBody>
      </p:sp>
      <p:sp>
        <p:nvSpPr>
          <p:cNvPr id="9" name="文本框 8"/>
          <p:cNvSpPr txBox="1"/>
          <p:nvPr/>
        </p:nvSpPr>
        <p:spPr>
          <a:xfrm rot="20340927">
            <a:off x="5431332" y="2509257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学</a:t>
            </a:r>
          </a:p>
        </p:txBody>
      </p:sp>
      <p:sp>
        <p:nvSpPr>
          <p:cNvPr id="10" name="文本框 9"/>
          <p:cNvSpPr txBox="1"/>
          <p:nvPr/>
        </p:nvSpPr>
        <p:spPr>
          <a:xfrm rot="453681">
            <a:off x="7216293" y="2201188"/>
            <a:ext cx="1109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史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12129" y="4968246"/>
            <a:ext cx="2003772" cy="1313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27829" y="5676449"/>
            <a:ext cx="771715" cy="9406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42225" y="5686986"/>
            <a:ext cx="995272" cy="10245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8947" y="5867980"/>
            <a:ext cx="2577872" cy="991991"/>
            <a:chOff x="8208947" y="5867980"/>
            <a:chExt cx="2577872" cy="99199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08947" y="5876561"/>
              <a:ext cx="2577872" cy="983410"/>
              <a:chOff x="4598248" y="3992244"/>
              <a:chExt cx="7593751" cy="289687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773352" y="4492869"/>
                <a:ext cx="6941251" cy="2396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598248" y="3992244"/>
                <a:ext cx="7593751" cy="169874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8443030" y="5867980"/>
              <a:ext cx="21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好好学习</a:t>
              </a:r>
            </a:p>
          </p:txBody>
        </p:sp>
      </p:grpSp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7"/>
                  <p14:fade in="1250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pic>
        <p:nvPicPr>
          <p:cNvPr id="7" name="奥尔夫音乐-活泼、欢快的音乐">
            <a:hlinkClick r:id="" action="ppaction://media"/>
            <a:extLst>
              <a:ext uri="{FF2B5EF4-FFF2-40B4-BE49-F238E27FC236}">
                <a16:creationId xmlns:a16="http://schemas.microsoft.com/office/drawing/2014/main" id="{D4DE4752-3FFF-4467-A329-728AB9E3A5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42513" y="628189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0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587566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93219" y="1272655"/>
            <a:ext cx="492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仰韶时代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4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12016"/>
            <a:ext cx="12327384" cy="563871"/>
          </a:xfrm>
          <a:prstGeom prst="rect">
            <a:avLst/>
          </a:prstGeom>
        </p:spPr>
      </p:pic>
      <p:pic>
        <p:nvPicPr>
          <p:cNvPr id="26" name="图片 25" descr="LXBYS`SGGVNO(Z~4`35A9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309" y="852380"/>
            <a:ext cx="3773556" cy="284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 descr="坊轮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692" y="838822"/>
            <a:ext cx="4443296" cy="285541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FC8C6C89-6696-41A7-83A9-56BB2E7FC493}"/>
              </a:ext>
            </a:extLst>
          </p:cNvPr>
          <p:cNvSpPr/>
          <p:nvPr/>
        </p:nvSpPr>
        <p:spPr>
          <a:xfrm>
            <a:off x="5311170" y="430443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纺轮</a:t>
            </a:r>
          </a:p>
        </p:txBody>
      </p:sp>
    </p:spTree>
    <p:extLst>
      <p:ext uri="{BB962C8B-B14F-4D97-AF65-F5344CB8AC3E}">
        <p14:creationId xmlns:p14="http://schemas.microsoft.com/office/powerpoint/2010/main" val="32898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88DBCAC-EC62-4C16-B0FC-CF0240C4AE2D}"/>
              </a:ext>
            </a:extLst>
          </p:cNvPr>
          <p:cNvSpPr txBox="1"/>
          <p:nvPr/>
        </p:nvSpPr>
        <p:spPr>
          <a:xfrm>
            <a:off x="2012579" y="799138"/>
            <a:ext cx="8753394" cy="441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古代人还发现，在搬运重物的时候，把几段圆木垫在大树、大石头下面滚着走，比扛着走省劲得多。</a:t>
            </a:r>
          </a:p>
        </p:txBody>
      </p:sp>
      <p:sp>
        <p:nvSpPr>
          <p:cNvPr id="26" name="云形 25">
            <a:extLst>
              <a:ext uri="{FF2B5EF4-FFF2-40B4-BE49-F238E27FC236}">
                <a16:creationId xmlns:a16="http://schemas.microsoft.com/office/drawing/2014/main" id="{7404B10E-106B-480B-B91C-058F2D893AB2}"/>
              </a:ext>
            </a:extLst>
          </p:cNvPr>
          <p:cNvSpPr/>
          <p:nvPr/>
        </p:nvSpPr>
        <p:spPr>
          <a:xfrm>
            <a:off x="252620" y="104996"/>
            <a:ext cx="11602207" cy="5859564"/>
          </a:xfrm>
          <a:prstGeom prst="cloud">
            <a:avLst/>
          </a:prstGeom>
          <a:noFill/>
          <a:ln w="222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3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86906"/>
            <a:ext cx="12327384" cy="563871"/>
          </a:xfrm>
          <a:prstGeom prst="rect">
            <a:avLst/>
          </a:prstGeom>
        </p:spPr>
      </p:pic>
      <p:pic>
        <p:nvPicPr>
          <p:cNvPr id="20" name="图片 19" descr="滚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171" y="492580"/>
            <a:ext cx="6331857" cy="47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7662" y="-152268"/>
            <a:ext cx="9080614" cy="1913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600744" y="3845353"/>
            <a:ext cx="13121730" cy="3662192"/>
          </a:xfrm>
          <a:prstGeom prst="rect">
            <a:avLst/>
          </a:prstGeom>
        </p:spPr>
      </p:pic>
      <p:pic>
        <p:nvPicPr>
          <p:cNvPr id="12" name="图片 11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27966" y="4213083"/>
            <a:ext cx="4240011" cy="23389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82634" y="2248786"/>
            <a:ext cx="1826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谢</a:t>
            </a:r>
          </a:p>
        </p:txBody>
      </p:sp>
      <p:sp>
        <p:nvSpPr>
          <p:cNvPr id="8" name="文本框 7"/>
          <p:cNvSpPr txBox="1"/>
          <p:nvPr/>
        </p:nvSpPr>
        <p:spPr>
          <a:xfrm rot="419502">
            <a:off x="8218903" y="2105238"/>
            <a:ext cx="1728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ED75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聆</a:t>
            </a:r>
          </a:p>
        </p:txBody>
      </p:sp>
      <p:sp>
        <p:nvSpPr>
          <p:cNvPr id="9" name="文本框 8"/>
          <p:cNvSpPr txBox="1"/>
          <p:nvPr/>
        </p:nvSpPr>
        <p:spPr>
          <a:xfrm rot="20340927">
            <a:off x="4006692" y="2169799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谢</a:t>
            </a:r>
          </a:p>
        </p:txBody>
      </p:sp>
      <p:sp>
        <p:nvSpPr>
          <p:cNvPr id="10" name="文本框 9"/>
          <p:cNvSpPr txBox="1"/>
          <p:nvPr/>
        </p:nvSpPr>
        <p:spPr>
          <a:xfrm rot="453681">
            <a:off x="5793448" y="2064902"/>
            <a:ext cx="1109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您</a:t>
            </a:r>
          </a:p>
        </p:txBody>
      </p:sp>
      <p:sp>
        <p:nvSpPr>
          <p:cNvPr id="11" name="文本框 10"/>
          <p:cNvSpPr txBox="1"/>
          <p:nvPr/>
        </p:nvSpPr>
        <p:spPr>
          <a:xfrm rot="265717">
            <a:off x="7068853" y="2538810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8CB2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12129" y="4968246"/>
            <a:ext cx="2003772" cy="1313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27829" y="5676449"/>
            <a:ext cx="771715" cy="9406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42225" y="5686986"/>
            <a:ext cx="995272" cy="10245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8947" y="5867980"/>
            <a:ext cx="2577872" cy="991991"/>
            <a:chOff x="8208947" y="5867980"/>
            <a:chExt cx="2577872" cy="99199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08947" y="5876561"/>
              <a:ext cx="2577872" cy="983410"/>
              <a:chOff x="4598248" y="3992244"/>
              <a:chExt cx="7593751" cy="289687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773352" y="4492869"/>
                <a:ext cx="6941251" cy="2396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598248" y="3992244"/>
                <a:ext cx="7593751" cy="169874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8443030" y="5867980"/>
              <a:ext cx="21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好好学习</a:t>
              </a:r>
            </a:p>
          </p:txBody>
        </p:sp>
      </p:grpSp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7"/>
                  <p14:fade in="1250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96570C5-3D55-4354-A643-69461B4FFE1E}"/>
              </a:ext>
            </a:extLst>
          </p:cNvPr>
          <p:cNvSpPr txBox="1"/>
          <p:nvPr/>
        </p:nvSpPr>
        <p:spPr>
          <a:xfrm rot="265717">
            <a:off x="9787069" y="2812079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7030A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听</a:t>
            </a:r>
          </a:p>
        </p:txBody>
      </p:sp>
      <p:pic>
        <p:nvPicPr>
          <p:cNvPr id="7" name="奥尔夫音乐-活泼、欢快的音乐">
            <a:hlinkClick r:id="" action="ppaction://media"/>
            <a:extLst>
              <a:ext uri="{FF2B5EF4-FFF2-40B4-BE49-F238E27FC236}">
                <a16:creationId xmlns:a16="http://schemas.microsoft.com/office/drawing/2014/main" id="{15710BBA-BA5D-42F8-9355-3CF9B3C255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450702" y="6146772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367" y="-1495701"/>
            <a:ext cx="12075736" cy="80442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F318529-5129-4926-88C7-676712A6372D}"/>
              </a:ext>
            </a:extLst>
          </p:cNvPr>
          <p:cNvSpPr txBox="1"/>
          <p:nvPr/>
        </p:nvSpPr>
        <p:spPr>
          <a:xfrm rot="20340927">
            <a:off x="1924930" y="3318890"/>
            <a:ext cx="1635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AA3320-3058-4EAC-A5C9-592C13E8EA43}"/>
              </a:ext>
            </a:extLst>
          </p:cNvPr>
          <p:cNvSpPr txBox="1"/>
          <p:nvPr/>
        </p:nvSpPr>
        <p:spPr>
          <a:xfrm rot="453681">
            <a:off x="3851072" y="3196099"/>
            <a:ext cx="1109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妙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FBCE16-C994-4BD5-933B-E98E514CD0C7}"/>
              </a:ext>
            </a:extLst>
          </p:cNvPr>
          <p:cNvSpPr txBox="1"/>
          <p:nvPr/>
        </p:nvSpPr>
        <p:spPr>
          <a:xfrm rot="423364">
            <a:off x="5353885" y="3409132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8CB2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267C1B-AAA8-4562-9D8B-6CED8A8295F9}"/>
              </a:ext>
            </a:extLst>
          </p:cNvPr>
          <p:cNvSpPr txBox="1"/>
          <p:nvPr/>
        </p:nvSpPr>
        <p:spPr>
          <a:xfrm>
            <a:off x="7020127" y="3458374"/>
            <a:ext cx="2456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圆形</a:t>
            </a:r>
          </a:p>
        </p:txBody>
      </p:sp>
      <p:pic>
        <p:nvPicPr>
          <p:cNvPr id="16" name="图片 15" descr="圆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3816" y="3171434"/>
            <a:ext cx="2275242" cy="197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991" y="-191597"/>
            <a:ext cx="9080614" cy="19134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616" y="5833765"/>
            <a:ext cx="771715" cy="940647"/>
          </a:xfrm>
          <a:prstGeom prst="rect">
            <a:avLst/>
          </a:prstGeom>
        </p:spPr>
      </p:pic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7"/>
                  <p14:fade in="125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77B621A-0B14-4B1B-AA63-55E43AEF5475}"/>
              </a:ext>
            </a:extLst>
          </p:cNvPr>
          <p:cNvSpPr txBox="1"/>
          <p:nvPr/>
        </p:nvSpPr>
        <p:spPr>
          <a:xfrm>
            <a:off x="1169420" y="2425172"/>
            <a:ext cx="10363708" cy="12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圆形是一个看来简单实际上很奇妙的图形。</a:t>
            </a:r>
            <a:endParaRPr lang="zh-CN" altLang="en-US" sz="9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12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991" y="-191597"/>
            <a:ext cx="9080614" cy="19134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616" y="5833765"/>
            <a:ext cx="771715" cy="940647"/>
          </a:xfrm>
          <a:prstGeom prst="rect">
            <a:avLst/>
          </a:prstGeom>
        </p:spPr>
      </p:pic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7"/>
                  <p14:fade in="125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77B621A-0B14-4B1B-AA63-55E43AEF5475}"/>
              </a:ext>
            </a:extLst>
          </p:cNvPr>
          <p:cNvSpPr txBox="1"/>
          <p:nvPr/>
        </p:nvSpPr>
        <p:spPr>
          <a:xfrm>
            <a:off x="1028018" y="1699308"/>
            <a:ext cx="10363708" cy="233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/>
              <a:t>古代人最早是从太阳和阴历十五的月亮得到圆的概念的。</a:t>
            </a:r>
          </a:p>
          <a:p>
            <a:pPr>
              <a:lnSpc>
                <a:spcPct val="200000"/>
              </a:lnSpc>
            </a:pPr>
            <a:endParaRPr lang="zh-CN" altLang="en-US" sz="4800" dirty="0"/>
          </a:p>
        </p:txBody>
      </p:sp>
      <p:pic>
        <p:nvPicPr>
          <p:cNvPr id="6" name="图片 5" descr="HQFYB{CICUX717{}5JRTP(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8004" y="3140528"/>
            <a:ext cx="3193595" cy="203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%Y`{DM4@4R~T]]N`VD_]%WL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4023" y="3222171"/>
            <a:ext cx="3177948" cy="192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95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625828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73354" y="1301627"/>
            <a:ext cx="492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山顶洞人时代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pic>
        <p:nvPicPr>
          <p:cNvPr id="23" name="图片 22" descr="山顶洞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614" y="1117600"/>
            <a:ext cx="3303815" cy="3388528"/>
          </a:xfrm>
          <a:prstGeom prst="rect">
            <a:avLst/>
          </a:prstGeom>
        </p:spPr>
      </p:pic>
      <p:pic>
        <p:nvPicPr>
          <p:cNvPr id="24" name="图片 23" descr="QCF8`_6~5I7B]6RK9%L)}8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094" y="3401563"/>
            <a:ext cx="3494595" cy="235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4581559" y="4570320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山顶洞人的钻孔石珠</a:t>
            </a:r>
          </a:p>
        </p:txBody>
      </p:sp>
      <p:sp>
        <p:nvSpPr>
          <p:cNvPr id="20" name="云形 19">
            <a:extLst>
              <a:ext uri="{FF2B5EF4-FFF2-40B4-BE49-F238E27FC236}">
                <a16:creationId xmlns:a16="http://schemas.microsoft.com/office/drawing/2014/main" id="{B7554052-CB2C-4165-93AE-57AEBC7168B6}"/>
              </a:ext>
            </a:extLst>
          </p:cNvPr>
          <p:cNvSpPr/>
          <p:nvPr/>
        </p:nvSpPr>
        <p:spPr>
          <a:xfrm>
            <a:off x="2604428" y="-71937"/>
            <a:ext cx="9378002" cy="4390342"/>
          </a:xfrm>
          <a:prstGeom prst="cloud">
            <a:avLst/>
          </a:prstGeom>
          <a:noFill/>
          <a:ln w="222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88DBCAC-EC62-4C16-B0FC-CF0240C4AE2D}"/>
              </a:ext>
            </a:extLst>
          </p:cNvPr>
          <p:cNvSpPr txBox="1"/>
          <p:nvPr/>
        </p:nvSpPr>
        <p:spPr>
          <a:xfrm>
            <a:off x="3874035" y="346115"/>
            <a:ext cx="7832190" cy="331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一万八千年前的山顶洞人曾经在兽牙、砾石和石珠上钻孔，那些孔有的就很圆。</a:t>
            </a:r>
            <a:endParaRPr lang="zh-CN" altLang="en-US" sz="115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2148 -0.2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587566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93219" y="1272655"/>
            <a:ext cx="492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陶器时代</a:t>
            </a:r>
          </a:p>
        </p:txBody>
      </p:sp>
    </p:spTree>
    <p:extLst>
      <p:ext uri="{BB962C8B-B14F-4D97-AF65-F5344CB8AC3E}">
        <p14:creationId xmlns:p14="http://schemas.microsoft.com/office/powerpoint/2010/main" val="28913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88DBCAC-EC62-4C16-B0FC-CF0240C4AE2D}"/>
              </a:ext>
            </a:extLst>
          </p:cNvPr>
          <p:cNvSpPr txBox="1"/>
          <p:nvPr/>
        </p:nvSpPr>
        <p:spPr>
          <a:xfrm>
            <a:off x="3014064" y="1038971"/>
            <a:ext cx="8350622" cy="331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到了陶器时代许多陶器也都是圆的。当人们开始纺线，又制出了圆形的石纺缍或陶纺缍。</a:t>
            </a:r>
            <a:endParaRPr lang="zh-CN" altLang="en-US" sz="496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35B73AD-E073-4C7D-97E6-E1C36AD401B9}"/>
              </a:ext>
            </a:extLst>
          </p:cNvPr>
          <p:cNvSpPr/>
          <p:nvPr/>
        </p:nvSpPr>
        <p:spPr>
          <a:xfrm rot="20617813">
            <a:off x="413906" y="330722"/>
            <a:ext cx="3327973" cy="14164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zh-CN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陶器时代</a:t>
            </a:r>
          </a:p>
        </p:txBody>
      </p:sp>
      <p:sp>
        <p:nvSpPr>
          <p:cNvPr id="26" name="云形 25">
            <a:extLst>
              <a:ext uri="{FF2B5EF4-FFF2-40B4-BE49-F238E27FC236}">
                <a16:creationId xmlns:a16="http://schemas.microsoft.com/office/drawing/2014/main" id="{7404B10E-106B-480B-B91C-058F2D893AB2}"/>
              </a:ext>
            </a:extLst>
          </p:cNvPr>
          <p:cNvSpPr/>
          <p:nvPr/>
        </p:nvSpPr>
        <p:spPr>
          <a:xfrm>
            <a:off x="1856181" y="556923"/>
            <a:ext cx="10335819" cy="4706069"/>
          </a:xfrm>
          <a:prstGeom prst="cloud">
            <a:avLst/>
          </a:prstGeom>
          <a:noFill/>
          <a:ln w="222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82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165" y="5799693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39500" y="5759505"/>
            <a:ext cx="952500" cy="1058307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1201" y="5486711"/>
            <a:ext cx="614947" cy="895000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303"/>
            <a:ext cx="12327384" cy="563871"/>
          </a:xfrm>
          <a:prstGeom prst="rect">
            <a:avLst/>
          </a:prstGeom>
        </p:spPr>
      </p:pic>
      <p:pic>
        <p:nvPicPr>
          <p:cNvPr id="19" name="图片 18" descr="0RR{O%9$F9J407WYLN9~HMD">
            <a:extLst>
              <a:ext uri="{FF2B5EF4-FFF2-40B4-BE49-F238E27FC236}">
                <a16:creationId xmlns:a16="http://schemas.microsoft.com/office/drawing/2014/main" id="{F61EDEF4-EF9B-4732-8013-6539A240E4E6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073" y="746353"/>
            <a:ext cx="4226077" cy="314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陶器.jpg">
            <a:extLst>
              <a:ext uri="{FF2B5EF4-FFF2-40B4-BE49-F238E27FC236}">
                <a16:creationId xmlns:a16="http://schemas.microsoft.com/office/drawing/2014/main" id="{E3AB413C-FC0D-44FE-A7CD-3566E3130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692" y="735725"/>
            <a:ext cx="4513879" cy="321590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A3FF402-EB31-4AD5-BB91-D77523EBD651}"/>
              </a:ext>
            </a:extLst>
          </p:cNvPr>
          <p:cNvSpPr/>
          <p:nvPr/>
        </p:nvSpPr>
        <p:spPr>
          <a:xfrm>
            <a:off x="3794030" y="4423564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圆形古代陶器</a:t>
            </a:r>
          </a:p>
        </p:txBody>
      </p:sp>
    </p:spTree>
    <p:extLst>
      <p:ext uri="{BB962C8B-B14F-4D97-AF65-F5344CB8AC3E}">
        <p14:creationId xmlns:p14="http://schemas.microsoft.com/office/powerpoint/2010/main" val="18352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161</Words>
  <Application>Microsoft Office PowerPoint</Application>
  <PresentationFormat>宽屏</PresentationFormat>
  <Paragraphs>40</Paragraphs>
  <Slides>14</Slides>
  <Notes>13</Notes>
  <HiddenSlides>0</HiddenSlides>
  <MMClips>6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方正静蕾简体</vt:lpstr>
      <vt:lpstr>华文楷体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 玲洁</dc:creator>
  <cp:lastModifiedBy>何 玲洁</cp:lastModifiedBy>
  <cp:revision>33</cp:revision>
  <dcterms:created xsi:type="dcterms:W3CDTF">2018-10-23T14:04:06Z</dcterms:created>
  <dcterms:modified xsi:type="dcterms:W3CDTF">2018-11-14T13:34:59Z</dcterms:modified>
</cp:coreProperties>
</file>