
<file path=[Content_Types].xml><?xml version="1.0" encoding="utf-8"?>
<Types xmlns="http://schemas.openxmlformats.org/package/2006/content-types">
  <Default Extension="jpeg" ContentType="image/jpe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8" r:id="rId4"/>
    <p:sldId id="299" r:id="rId5"/>
    <p:sldId id="333" r:id="rId6"/>
    <p:sldId id="332" r:id="rId7"/>
    <p:sldId id="261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8" r:id="rId16"/>
    <p:sldId id="265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WordArt 4"/>
          <p:cNvSpPr>
            <a:spLocks noTextEdit="1"/>
          </p:cNvSpPr>
          <p:nvPr/>
        </p:nvSpPr>
        <p:spPr>
          <a:xfrm>
            <a:off x="2057400" y="18288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小主持人培训课程</a:t>
            </a:r>
            <a:endParaRPr lang="zh-CN" altLang="en-US" sz="3600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89700" y="3736975"/>
            <a:ext cx="189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第七课</a:t>
            </a:r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特色长廊介绍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楼是我们的科技之林，它是我们龙小师生共同进行科学探索、科学发现的地方。这里有着历届龙小学子参与科学探究的点点滴滴，墙上展示的都是他们进行科学实验、各种竞赛活动的照片，以及他们的电脑绘画作品等等。现在，我们的科学之林包含三个科学发现室，一个仪器标本室以及一个科技活动室。这里有五位和蔼可亲并对科学充满激情的老师，他们带领着学生进行各种探究实验，让孩子们在科学的世界里遨游。同时，他们还开发出了多个校本课程，在省、市、区比赛中频频获奖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接下来要去的是一楼的七彩情韵廊，它将由我们学校的顾校长和各个年级的小导游为大家介绍！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诗词歌赋园介绍：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尊敬的各位来宾：大家好！我是小导游XXX, 欢迎大家来到诗词歌赋园！请大家随我来。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您现在的位置是位于园中间的诗园，您看，从一个个构形神奇美妙、意蕴博大精深的汉字凹凸块中，我们能感受到悠悠中华文化的浩然与厚重。“海上生明月，天涯共此时”在老师们的熏陶与感染下，我们龙小的骄子们在传承经典的舞台上已是小荷尖尖崭露头角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围绕着诗园的分别是词廊，曲园，赋园，和小说园。唐诗宋词元曲歌赋，是我们中国古代文学皇冠上的最夺目的巨钻。将来，同学们就能在这方寸之地穿梭于先秦两汉，漫步于盛唐繁宋，神游于四大名著，相信您驻足观赏一定有置身于中国古典文学殿堂的美妙感觉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创享园介绍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尊敬的各位来宾：大家好！我是小导游XXX, 欢迎大家来到创享园！这里有一座创想大舞台，四面涂鸦墙。如果午间项目活动时间，有班级需要表演的舞台，那么他们就可以来到这里进行表演和展示。四面涂鸦墙是给孩子们随意创想和随意创作的舞台，他们可以在这里即兴创作一首小诗，也可以随手画上一幅画，更可以写上一段想对老师、同学说的一段话。孩子的童年在这里唱响，孩子的梦想在这里起航！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核心文化大厅介绍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尊敬的各位来宾：大家好！我是小导游XXX, 这里是我们的学校文化展示厅，南面靠墙展示的是我校办学理念“为诗意人生奠基”，以及校址、校貌、百年来的发展、变化轨迹，这是根据我们的老校友凭着他们的记忆，手绘的图片做成的，它是学校非常珍贵的资料和馆藏。东面墙上展示的是我们的校歌、文明礼仪三字经校本课程、以及诗意管理、诗意校园的简要介绍，西面墙上展出的是我们的诗意课程、诗意课堂、诗意教师、诗意学生的内涵解读，以及我们学校发展的核心关键词：传承、创生、滋养、绽放，以及论语的精华部分。北面是我们学生的美术作品展示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四、才艺大</a:t>
            </a:r>
            <a:r>
              <a:rPr lang="en-US" altLang="zh-CN" dirty="0">
                <a:solidFill>
                  <a:srgbClr val="0000FF"/>
                </a:solidFill>
              </a:rPr>
              <a:t>pk</a:t>
            </a:r>
            <a:r>
              <a:rPr lang="zh-CN" altLang="en-US" dirty="0">
                <a:solidFill>
                  <a:srgbClr val="0000FF"/>
                </a:solidFill>
              </a:rPr>
              <a:t>准备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每位同学可以自己到网上寻找语言类艺术表演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形式为：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1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、相声双簧（可两人搭配）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、诗歌朗诵（可配乐）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3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、节目主持（以才艺大赛为主题）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、快板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66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 rot="-153995">
            <a:off x="1865313" y="2819400"/>
            <a:ext cx="57165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7200" dirty="0">
                <a:solidFill>
                  <a:srgbClr val="FF66CC"/>
                </a:solidFill>
                <a:latin typeface="宋体" panose="02010600030101010101" pitchFamily="2" charset="-122"/>
              </a:rPr>
              <a:t>谢谢</a:t>
            </a:r>
            <a:endParaRPr lang="zh-CN" altLang="en-US" sz="7200" dirty="0">
              <a:solidFill>
                <a:srgbClr val="FF66CC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一、小导游的职责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、认识学校路线，清楚沿途风景的介绍点。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、拥有良好的礼仪风貌，多用您，请礼貌用语。同时，注意手势，站姿，微笑以及眼神交流。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、尽可能做到有问必答，除导游词本身之外。如有必要可以拓展一些知识储备。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en-US" altLang="zh-CN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、导游词记心中，不忘词，不结巴。优秀小导游就是你。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二、导游的礼仪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>
          <a:xfrm>
            <a:off x="301625" y="1905000"/>
            <a:ext cx="8540750" cy="4231640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一、站姿：女生丁字步，男生八字步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二、坐姿：双腿并拢，垂直与地面。双手置放于膝盖上。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三、走姿：走路平稳，速度不宜过快。匀速前进。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四、微笑：一个真诚的微笑，会为你的讲解加分。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二、导游的礼仪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5" name="内容占位符 4"/>
          <p:cNvSpPr/>
          <p:nvPr>
            <p:ph idx="1"/>
          </p:nvPr>
        </p:nvSpPr>
        <p:spPr>
          <a:xfrm>
            <a:off x="301625" y="1905000"/>
            <a:ext cx="8540750" cy="4231640"/>
          </a:xfrm>
        </p:spPr>
        <p:txBody>
          <a:bodyPr/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五、眼神：平视，切记不可斜视，俯视，仰视。会给人及其不舒服的感觉。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眼神区域：人在一米以外看大三角区（脑袋到肩膀的位置）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  人在一米以内看小三角区（眼睛到鼻子的位置）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六、手势动作：如图</a:t>
            </a:r>
            <a:endParaRPr lang="zh-CN" altLang="en-US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二、导游的礼仪</a:t>
            </a:r>
            <a:endParaRPr lang="zh-CN" altLang="en-US" dirty="0">
              <a:solidFill>
                <a:srgbClr val="0000FF"/>
              </a:solidFill>
            </a:endParaRPr>
          </a:p>
        </p:txBody>
      </p:sp>
      <p:pic>
        <p:nvPicPr>
          <p:cNvPr id="2" name="内容占位符 1"/>
          <p:cNvPicPr>
            <a:picLocks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655" y="1743075"/>
            <a:ext cx="1635125" cy="226250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9055" y="1743075"/>
            <a:ext cx="1553845" cy="22631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9575" y="4424045"/>
            <a:ext cx="2515235" cy="16941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sym typeface="+mn-ea"/>
              </a:rPr>
              <a:t>开场白：（校门口）</a:t>
            </a:r>
            <a:endParaRPr lang="zh-CN" altLang="en-US" sz="2800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800" dirty="0">
                <a:solidFill>
                  <a:schemeClr val="accent5">
                    <a:lumMod val="10000"/>
                  </a:schemeClr>
                </a:solidFill>
                <a:sym typeface="+mn-ea"/>
              </a:rPr>
              <a:t>      </a:t>
            </a: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尊敬的各位来宾：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大家好！ 我是小导游XXX, 欢迎来到百年名校，诗意龙小！她背依浩淼长江，南拥沪宁高速，左右沃野环绕，小桥流水争俏，她既散发着浓浓的江南风情，又洋溢着时尚的现代气息，在百家争鸣的教育大潮中迎风吐艳，蓬勃地绽放她的生命活力！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首先呈现在大家面前的是诗书礼乐广场，诗书礼乐易春秋，琴棋书画赋新篇！我校是全国诗教工作先进单位，中华经典诗文诵读实验学校，我校非常重视传统文化的学习、传承和创生。例如：三字经、弟子规、百家姓、千字文、刻纸烙画、常州吟诵、古琴射击、诗词歌赋等等。在我们南北教学楼的各层连廊都有这些活动成果的展示，各位可以边走边欣赏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接下来请大家跟随我的脚步，继续往前走！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图书馆：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尊敬的各位来宾：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大家好！ 我是小导游XXX, 欢迎来到我们学校的标志性建筑——图书馆，馆名为探骊楼，由北大教授谷向阳取名题字，它位于我们学校中心，是一座拥有1200平方米建筑面积的四层小楼。是我们常州市小学中唯一一座整栋楼都作为图书馆的一级图书馆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进门可见三块花岗岩文化石雕，正面分别是中华家族、中华智慧、中华文明，背面是苏轼发奋识遍天下字，立志读尽天下书、华罗庚勤学故事、百家姓片段等，字字珠玑，以此来让学生了解古代先贤的智慧文明，激励学生多读书、勤读书、爱读书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图书馆：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接下来请来宾朋友跟我上二楼，大家小心台阶。二楼是富有童趣的低年级开放式阅读区，色彩鲜艳的书架桌椅，有序排放，软地面可坐可躺，软椅形态各异，低年级的小朋友甚是喜爱，在这里他们感受的是书香与童趣的完美结合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接下来请各位嘉宾随我上三楼——这里是“读自快乐”高年级阅览室，在这里，高年级的小龙人们感受的是“漫步书海的‘读’自快乐”！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接着我们上四楼——这里是“一米阳光”教师阅览室，它是由书吧借阅、网藏书集于一体，可单独成为一个图书馆——教工书屋。内含小型会议厅，休闲区和阅读吧，在享受阅读的同时，老师们可以享受阳光、绿意和咖啡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我校图书馆，接待过国内外多批访问团，成为了友校同行，上级领导，中外文化交流的重要区域。图书馆的介绍到此结束，请大家跟我继续往前走。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三、导游词分区域记诵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特色长廊介绍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尊敬的各位来宾：大家好！我是小导游XXX, 欢迎来到我们的特色文化长廊。首先我们看到的是四楼的艺术长廊，这里有三个音乐教室、三个美术教室，一个诗社，一个舞蹈房，同学们在这里绘画，在这里作诗，在这里舞蹈，墙上展出的都是我们学生的诗作和绘画作品，读一读、品一品，你会感受到一阵阵浓烈的艺术气息扑面而来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r>
              <a:rPr lang="zh-CN" altLang="en-US" sz="2000" dirty="0">
                <a:solidFill>
                  <a:schemeClr val="accent5">
                    <a:lumMod val="1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三楼是诗意人生长廊，也是我校的行政办公室，我们学校的领导勤思笃行，诗意浪漫，用满腔的教育情怀谱写着诗意人生。墙上展示的是我们各个行政团队老师的风采和教育名言。</a:t>
            </a: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eaLnBrk="1" hangingPunct="1">
              <a:buNone/>
            </a:pPr>
            <a:endParaRPr lang="zh-CN" altLang="en-US" sz="2000" dirty="0">
              <a:solidFill>
                <a:schemeClr val="accent5">
                  <a:lumMod val="10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2672</Words>
  <Application>WPS 演示</Application>
  <PresentationFormat>全屏显示(4:3)</PresentationFormat>
  <Paragraphs>99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Arial Unicode MS</vt:lpstr>
      <vt:lpstr>Calibri</vt:lpstr>
      <vt:lpstr>诗情画意</vt:lpstr>
      <vt:lpstr>PowerPoint 演示文稿</vt:lpstr>
      <vt:lpstr>一、小导游的职责</vt:lpstr>
      <vt:lpstr>二、导游的礼仪</vt:lpstr>
      <vt:lpstr>二、导游的礼仪</vt:lpstr>
      <vt:lpstr>二、导游的礼仪</vt:lpstr>
      <vt:lpstr>三、导游词分区域记诵</vt:lpstr>
      <vt:lpstr>三、导游词分区域记诵</vt:lpstr>
      <vt:lpstr>三、导游词分区域记诵</vt:lpstr>
      <vt:lpstr>三、导游词分区域记诵</vt:lpstr>
      <vt:lpstr>三、导游词分区域记诵</vt:lpstr>
      <vt:lpstr>三、导游词分区域记诵</vt:lpstr>
      <vt:lpstr>三、导游词分区域记诵</vt:lpstr>
      <vt:lpstr>三、导游词分区域记诵</vt:lpstr>
      <vt:lpstr>三、导游词分区域记诵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一只特立独行的猪、</cp:lastModifiedBy>
  <cp:revision>52</cp:revision>
  <dcterms:created xsi:type="dcterms:W3CDTF">2013-08-26T02:18:00Z</dcterms:created>
  <dcterms:modified xsi:type="dcterms:W3CDTF">2017-11-13T04:43:34Z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2052-10.1.0.6930</vt:lpwstr>
  </property>
</Properties>
</file>