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m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994" r:id="rId2"/>
    <p:sldId id="984" r:id="rId3"/>
    <p:sldId id="993" r:id="rId4"/>
    <p:sldId id="953" r:id="rId5"/>
    <p:sldId id="980" r:id="rId6"/>
    <p:sldId id="985" r:id="rId7"/>
    <p:sldId id="986" r:id="rId8"/>
    <p:sldId id="988" r:id="rId9"/>
    <p:sldId id="989" r:id="rId10"/>
    <p:sldId id="992" r:id="rId11"/>
    <p:sldId id="983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-96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1F875-E61E-4B68-9DB5-A73967D72B8E}" type="datetimeFigureOut">
              <a:rPr lang="zh-CN" altLang="en-US" smtClean="0"/>
              <a:pPr/>
              <a:t>2018/11/12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7CC3D-7ECE-4726-AFE4-64743BC022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70637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98724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99282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13556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4620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89104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3801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2531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2584263-2308-4D0D-978F-603E8989D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A68FFD0A-33D1-46AE-98E0-8C1047C10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564F8FA-60B3-49C7-8211-B17B61ADE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207E34E-7874-4DBF-AA83-F83CF54A3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5DC1F0B-68F7-499F-99CF-9AD2F0D26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96189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6BDDFA4-EFC3-4D56-A628-0448C4AD1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8238ACDE-1F6D-4816-8870-B2F85C04A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446B380-33B4-4B40-A4DA-5940259A7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B2CC4AD-1E63-481F-80DA-7CABDBFD1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79C4908-C5B1-4CFE-BB3C-E6A31E7BA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7709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E586B637-C1FD-4F36-87C9-AFB5CD17ED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1C01671F-37BA-4273-A7CF-B627899DD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2AEA9A5-84E9-426A-A1F5-1E3CECC27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46AC863-3B3B-40F5-8D46-F76913087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C7D0B51-13B9-4C19-8A7C-E054150CE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01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516198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91ADBEB-7A1C-44E1-98CB-F28FD8577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81D5853-2CBA-4B73-BAE0-9B11009E2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06CDBB4-E053-45F2-AEBD-506CEC7BA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2C9B386-1EFB-4349-974D-260017F16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59B6FF4-50B7-431A-A516-9959BE04C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5060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A6A4E8B-7414-4B0E-B9D6-35A59ABCD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D38CCFEC-D11F-41C9-B14D-4076838A0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0046048-F6FB-49CF-AB2F-7DE58FB2A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E88C543-A982-4950-9001-FCC1CA8EE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7F83E00-9419-430D-BF88-8B57B2D84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9259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662CFF3-7444-4E40-B35D-88168C602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7897E948-5BF3-46B6-A0B2-70D599387D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F467641F-55AB-4D06-AE6C-93A39754D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4B47F9FA-9869-46A5-992D-E2616282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E5E87086-0A5D-476F-AD40-29FDEF49E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80FD3AC7-F605-42F5-8C55-B7FB43571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7807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BB6E68B-DF29-4486-A3EB-E1ECE901B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F2A1ABB-1A76-446C-94B3-772EC3D65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7890B851-9327-46A5-A341-561A44588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C5F7D6A3-1B63-4EB8-9834-E5271F88C2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C75BBADF-B2E4-4FAB-BF4B-EBA8AFE1D2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61868B36-002C-4ACC-9DD4-9465E22AE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58B99C4B-34F7-4132-8E75-8735D7111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9CCDCAD3-BF3A-4854-9CA2-9CA1A7BD4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57309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7E9C7A6-C147-41EA-8C75-4997D222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64AC0E3D-7B53-4634-B487-6E10892C7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4E879534-8FCF-4D83-91D0-61602F047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328036A4-C19E-4CAB-9009-21D31D62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3876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76907D91-C8F4-400C-9E0E-C48929A0C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73F04FE3-59C4-4804-85B6-B5BC90005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66C3F88D-C54E-43D6-B942-56FF2FE34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35694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3BDB33F-70D4-4993-B3CA-709FBAD9F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AD03F0B-1F6E-4178-9703-B31FFFC07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C216045F-1CAF-4510-80D4-0D3BB82C3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E72BDAD7-064E-4A38-8BAC-5BD320363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A56B20E7-EFF2-4CCA-88AB-CD63EA9A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585DECBF-1B3E-4E1D-8558-A27E0831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45986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587D832-B57B-41B9-BB55-3C18266EC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3686F554-113C-4FAB-A140-EE88A0E943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BFCEF63B-58CB-4AD5-907B-4C504508E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F86B7B5B-317D-4F40-954C-3B2E763E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BA38623-FA49-47B1-911E-D998DA49B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E3C4EB0-18B9-4A47-8CA1-29C058B76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5791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C03E5CD1-DC8C-40F5-AC9F-DC34724BB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A658CF10-F9AF-408C-8917-43A0867C1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EC51DCE-B1A7-4C03-9280-312403D57F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DC899-5A95-4915-888E-BB77AC7B6A42}" type="datetimeFigureOut">
              <a:rPr lang="zh-CN" altLang="en-US" smtClean="0"/>
              <a:pPr/>
              <a:t>2018/11/12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AFC1ECC-DD39-4C18-99F6-34D2EE56B3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0560417-33CD-4F9F-B428-2A996AEA9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8370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microsoft.com/office/2007/relationships/media" Target="../media/media1.mp3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emf"/><Relationship Id="rId12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png"/><Relationship Id="rId1" Type="http://schemas.openxmlformats.org/officeDocument/2006/relationships/video" Target="NULL" TargetMode="External"/><Relationship Id="rId6" Type="http://schemas.openxmlformats.org/officeDocument/2006/relationships/hyperlink" Target="http://.chunqiu.yanj.cn/" TargetMode="External"/><Relationship Id="rId11" Type="http://schemas.openxmlformats.org/officeDocument/2006/relationships/image" Target="../media/image7.emf"/><Relationship Id="rId5" Type="http://schemas.openxmlformats.org/officeDocument/2006/relationships/image" Target="../media/image2.emf"/><Relationship Id="rId15" Type="http://schemas.microsoft.com/office/2007/relationships/media" Target="../media/media2.mp3"/><Relationship Id="rId10" Type="http://schemas.openxmlformats.org/officeDocument/2006/relationships/image" Target="../media/image6.emf"/><Relationship Id="rId4" Type="http://schemas.openxmlformats.org/officeDocument/2006/relationships/image" Target="../media/image1.emf"/><Relationship Id="rId9" Type="http://schemas.openxmlformats.org/officeDocument/2006/relationships/image" Target="../media/image5.emf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microsoft.com/office/2007/relationships/media" Target="../media/media1.mp3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.emf"/><Relationship Id="rId12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png"/><Relationship Id="rId1" Type="http://schemas.openxmlformats.org/officeDocument/2006/relationships/video" Target="NULL" TargetMode="External"/><Relationship Id="rId6" Type="http://schemas.openxmlformats.org/officeDocument/2006/relationships/hyperlink" Target="http://.chunqiu.yanj.cn/" TargetMode="External"/><Relationship Id="rId11" Type="http://schemas.openxmlformats.org/officeDocument/2006/relationships/image" Target="../media/image7.emf"/><Relationship Id="rId5" Type="http://schemas.openxmlformats.org/officeDocument/2006/relationships/image" Target="../media/image2.emf"/><Relationship Id="rId15" Type="http://schemas.microsoft.com/office/2007/relationships/media" Target="../media/media2.mp3"/><Relationship Id="rId10" Type="http://schemas.openxmlformats.org/officeDocument/2006/relationships/image" Target="../media/image6.emf"/><Relationship Id="rId4" Type="http://schemas.openxmlformats.org/officeDocument/2006/relationships/image" Target="../media/image1.emf"/><Relationship Id="rId9" Type="http://schemas.openxmlformats.org/officeDocument/2006/relationships/image" Target="../media/image5.emf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5" Type="http://schemas.openxmlformats.org/officeDocument/2006/relationships/image" Target="../media/image5.emf"/><Relationship Id="rId4" Type="http://schemas.openxmlformats.org/officeDocument/2006/relationships/image" Target="../media/image1.emf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emf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emf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37662" y="-152268"/>
            <a:ext cx="9080614" cy="19134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600744" y="3845353"/>
            <a:ext cx="13121730" cy="3662192"/>
          </a:xfrm>
          <a:prstGeom prst="rect">
            <a:avLst/>
          </a:prstGeom>
        </p:spPr>
      </p:pic>
      <p:pic>
        <p:nvPicPr>
          <p:cNvPr id="12" name="图片 11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27966" y="4213083"/>
            <a:ext cx="4240011" cy="233891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008654" y="2362384"/>
            <a:ext cx="18262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FAC7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数</a:t>
            </a:r>
          </a:p>
        </p:txBody>
      </p:sp>
      <p:sp>
        <p:nvSpPr>
          <p:cNvPr id="9" name="文本框 8"/>
          <p:cNvSpPr txBox="1"/>
          <p:nvPr/>
        </p:nvSpPr>
        <p:spPr>
          <a:xfrm rot="20340927">
            <a:off x="5431332" y="2509257"/>
            <a:ext cx="1329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FF3042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学</a:t>
            </a:r>
          </a:p>
        </p:txBody>
      </p:sp>
      <p:sp>
        <p:nvSpPr>
          <p:cNvPr id="10" name="文本框 9"/>
          <p:cNvSpPr txBox="1"/>
          <p:nvPr/>
        </p:nvSpPr>
        <p:spPr>
          <a:xfrm rot="453681">
            <a:off x="7216293" y="2201188"/>
            <a:ext cx="110904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b="1" dirty="0">
                <a:solidFill>
                  <a:schemeClr val="accent1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史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12129" y="4968246"/>
            <a:ext cx="2003772" cy="131365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27829" y="5676449"/>
            <a:ext cx="771715" cy="9406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42225" y="5686986"/>
            <a:ext cx="995272" cy="102454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8208947" y="5867980"/>
            <a:ext cx="2577872" cy="991991"/>
            <a:chOff x="8208947" y="5867980"/>
            <a:chExt cx="2577872" cy="991991"/>
          </a:xfrm>
        </p:grpSpPr>
        <p:grpSp>
          <p:nvGrpSpPr>
            <p:cNvPr id="14" name="组合 13"/>
            <p:cNvGrpSpPr/>
            <p:nvPr/>
          </p:nvGrpSpPr>
          <p:grpSpPr>
            <a:xfrm>
              <a:off x="8208947" y="5876561"/>
              <a:ext cx="2577872" cy="983410"/>
              <a:chOff x="4598248" y="3992244"/>
              <a:chExt cx="7593751" cy="2896875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773352" y="4492869"/>
                <a:ext cx="6941251" cy="2396250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4598248" y="3992244"/>
                <a:ext cx="7593751" cy="169874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/>
          </p:nvSpPr>
          <p:spPr>
            <a:xfrm>
              <a:off x="8443030" y="5867980"/>
              <a:ext cx="2137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好好学习</a:t>
              </a:r>
            </a:p>
          </p:txBody>
        </p:sp>
      </p:grpSp>
      <p:pic>
        <p:nvPicPr>
          <p:cNvPr id="22" name="儿童歌曲 - I Want To Fly - 放松音乐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3">
                  <p14:trim st="24907"/>
                  <p14:fade in="1250"/>
                </p14:media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-1333790" y="6617096"/>
            <a:ext cx="609600" cy="609600"/>
          </a:xfrm>
          <a:prstGeom prst="rect">
            <a:avLst/>
          </a:prstGeom>
        </p:spPr>
      </p:pic>
      <p:pic>
        <p:nvPicPr>
          <p:cNvPr id="4" name="奥尔夫音乐-活泼、欢快的音乐">
            <a:hlinkClick r:id="" action="ppaction://media"/>
            <a:extLst>
              <a:ext uri="{FF2B5EF4-FFF2-40B4-BE49-F238E27FC236}">
                <a16:creationId xmlns="" xmlns:a16="http://schemas.microsoft.com/office/drawing/2014/main" id="{2AD89C90-FF78-40DE-83D9-A941A5898C0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5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11571063" y="623612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580083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5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  <p:video>
              <p:cMediaNode vol="2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图片 1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0353" y="5566850"/>
            <a:ext cx="1252690" cy="1058307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1220450" y="5323403"/>
            <a:ext cx="971550" cy="1338323"/>
            <a:chOff x="922334" y="2433996"/>
            <a:chExt cx="1106488" cy="1600200"/>
          </a:xfrm>
        </p:grpSpPr>
        <p:sp>
          <p:nvSpPr>
            <p:cNvPr id="6" name="Freeform 5"/>
            <p:cNvSpPr/>
            <p:nvPr/>
          </p:nvSpPr>
          <p:spPr bwMode="auto">
            <a:xfrm>
              <a:off x="938209" y="2433996"/>
              <a:ext cx="50800" cy="1600200"/>
            </a:xfrm>
            <a:custGeom>
              <a:avLst/>
              <a:gdLst>
                <a:gd name="T0" fmla="*/ 6 w 7"/>
                <a:gd name="T1" fmla="*/ 2 h 221"/>
                <a:gd name="T2" fmla="*/ 7 w 7"/>
                <a:gd name="T3" fmla="*/ 36 h 221"/>
                <a:gd name="T4" fmla="*/ 7 w 7"/>
                <a:gd name="T5" fmla="*/ 71 h 221"/>
                <a:gd name="T6" fmla="*/ 7 w 7"/>
                <a:gd name="T7" fmla="*/ 110 h 221"/>
                <a:gd name="T8" fmla="*/ 7 w 7"/>
                <a:gd name="T9" fmla="*/ 150 h 221"/>
                <a:gd name="T10" fmla="*/ 7 w 7"/>
                <a:gd name="T11" fmla="*/ 185 h 221"/>
                <a:gd name="T12" fmla="*/ 6 w 7"/>
                <a:gd name="T13" fmla="*/ 219 h 221"/>
                <a:gd name="T14" fmla="*/ 4 w 7"/>
                <a:gd name="T15" fmla="*/ 220 h 221"/>
                <a:gd name="T16" fmla="*/ 2 w 7"/>
                <a:gd name="T17" fmla="*/ 219 h 221"/>
                <a:gd name="T18" fmla="*/ 1 w 7"/>
                <a:gd name="T19" fmla="*/ 185 h 221"/>
                <a:gd name="T20" fmla="*/ 1 w 7"/>
                <a:gd name="T21" fmla="*/ 150 h 221"/>
                <a:gd name="T22" fmla="*/ 0 w 7"/>
                <a:gd name="T23" fmla="*/ 110 h 221"/>
                <a:gd name="T24" fmla="*/ 1 w 7"/>
                <a:gd name="T25" fmla="*/ 71 h 221"/>
                <a:gd name="T26" fmla="*/ 1 w 7"/>
                <a:gd name="T27" fmla="*/ 36 h 221"/>
                <a:gd name="T28" fmla="*/ 2 w 7"/>
                <a:gd name="T29" fmla="*/ 2 h 221"/>
                <a:gd name="T30" fmla="*/ 4 w 7"/>
                <a:gd name="T31" fmla="*/ 0 h 221"/>
                <a:gd name="T32" fmla="*/ 6 w 7"/>
                <a:gd name="T33" fmla="*/ 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21">
                  <a:moveTo>
                    <a:pt x="6" y="2"/>
                  </a:moveTo>
                  <a:cubicBezTo>
                    <a:pt x="6" y="2"/>
                    <a:pt x="6" y="16"/>
                    <a:pt x="7" y="36"/>
                  </a:cubicBezTo>
                  <a:cubicBezTo>
                    <a:pt x="7" y="46"/>
                    <a:pt x="7" y="58"/>
                    <a:pt x="7" y="71"/>
                  </a:cubicBezTo>
                  <a:cubicBezTo>
                    <a:pt x="7" y="83"/>
                    <a:pt x="7" y="97"/>
                    <a:pt x="7" y="110"/>
                  </a:cubicBezTo>
                  <a:cubicBezTo>
                    <a:pt x="7" y="124"/>
                    <a:pt x="7" y="137"/>
                    <a:pt x="7" y="150"/>
                  </a:cubicBezTo>
                  <a:cubicBezTo>
                    <a:pt x="7" y="163"/>
                    <a:pt x="7" y="175"/>
                    <a:pt x="7" y="185"/>
                  </a:cubicBezTo>
                  <a:cubicBezTo>
                    <a:pt x="7" y="205"/>
                    <a:pt x="6" y="219"/>
                    <a:pt x="6" y="219"/>
                  </a:cubicBezTo>
                  <a:cubicBezTo>
                    <a:pt x="6" y="220"/>
                    <a:pt x="5" y="221"/>
                    <a:pt x="4" y="220"/>
                  </a:cubicBezTo>
                  <a:cubicBezTo>
                    <a:pt x="3" y="220"/>
                    <a:pt x="2" y="220"/>
                    <a:pt x="2" y="219"/>
                  </a:cubicBezTo>
                  <a:cubicBezTo>
                    <a:pt x="2" y="219"/>
                    <a:pt x="1" y="205"/>
                    <a:pt x="1" y="185"/>
                  </a:cubicBezTo>
                  <a:cubicBezTo>
                    <a:pt x="1" y="175"/>
                    <a:pt x="1" y="163"/>
                    <a:pt x="1" y="150"/>
                  </a:cubicBezTo>
                  <a:cubicBezTo>
                    <a:pt x="0" y="137"/>
                    <a:pt x="0" y="124"/>
                    <a:pt x="0" y="110"/>
                  </a:cubicBezTo>
                  <a:cubicBezTo>
                    <a:pt x="1" y="97"/>
                    <a:pt x="1" y="83"/>
                    <a:pt x="1" y="71"/>
                  </a:cubicBezTo>
                  <a:cubicBezTo>
                    <a:pt x="1" y="58"/>
                    <a:pt x="1" y="46"/>
                    <a:pt x="1" y="36"/>
                  </a:cubicBezTo>
                  <a:cubicBezTo>
                    <a:pt x="2" y="16"/>
                    <a:pt x="2" y="2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922334" y="2484796"/>
              <a:ext cx="1106488" cy="628650"/>
            </a:xfrm>
            <a:custGeom>
              <a:avLst/>
              <a:gdLst>
                <a:gd name="T0" fmla="*/ 0 w 151"/>
                <a:gd name="T1" fmla="*/ 13 h 87"/>
                <a:gd name="T2" fmla="*/ 141 w 151"/>
                <a:gd name="T3" fmla="*/ 6 h 87"/>
                <a:gd name="T4" fmla="*/ 107 w 151"/>
                <a:gd name="T5" fmla="*/ 40 h 87"/>
                <a:gd name="T6" fmla="*/ 149 w 151"/>
                <a:gd name="T7" fmla="*/ 74 h 87"/>
                <a:gd name="T8" fmla="*/ 1 w 151"/>
                <a:gd name="T9" fmla="*/ 87 h 87"/>
                <a:gd name="T10" fmla="*/ 0 w 151"/>
                <a:gd name="T11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87">
                  <a:moveTo>
                    <a:pt x="0" y="13"/>
                  </a:moveTo>
                  <a:cubicBezTo>
                    <a:pt x="0" y="13"/>
                    <a:pt x="94" y="0"/>
                    <a:pt x="141" y="6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51" y="74"/>
                    <a:pt x="149" y="74"/>
                  </a:cubicBezTo>
                  <a:cubicBezTo>
                    <a:pt x="146" y="74"/>
                    <a:pt x="38" y="87"/>
                    <a:pt x="1" y="8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216021" y="2629259"/>
              <a:ext cx="344488" cy="347663"/>
            </a:xfrm>
            <a:custGeom>
              <a:avLst/>
              <a:gdLst>
                <a:gd name="T0" fmla="*/ 0 w 217"/>
                <a:gd name="T1" fmla="*/ 100 h 219"/>
                <a:gd name="T2" fmla="*/ 74 w 217"/>
                <a:gd name="T3" fmla="*/ 87 h 219"/>
                <a:gd name="T4" fmla="*/ 60 w 217"/>
                <a:gd name="T5" fmla="*/ 27 h 219"/>
                <a:gd name="T6" fmla="*/ 111 w 217"/>
                <a:gd name="T7" fmla="*/ 64 h 219"/>
                <a:gd name="T8" fmla="*/ 157 w 217"/>
                <a:gd name="T9" fmla="*/ 0 h 219"/>
                <a:gd name="T10" fmla="*/ 152 w 217"/>
                <a:gd name="T11" fmla="*/ 77 h 219"/>
                <a:gd name="T12" fmla="*/ 217 w 217"/>
                <a:gd name="T13" fmla="*/ 82 h 219"/>
                <a:gd name="T14" fmla="*/ 171 w 217"/>
                <a:gd name="T15" fmla="*/ 123 h 219"/>
                <a:gd name="T16" fmla="*/ 217 w 217"/>
                <a:gd name="T17" fmla="*/ 182 h 219"/>
                <a:gd name="T18" fmla="*/ 143 w 217"/>
                <a:gd name="T19" fmla="*/ 159 h 219"/>
                <a:gd name="T20" fmla="*/ 129 w 217"/>
                <a:gd name="T21" fmla="*/ 219 h 219"/>
                <a:gd name="T22" fmla="*/ 97 w 217"/>
                <a:gd name="T23" fmla="*/ 164 h 219"/>
                <a:gd name="T24" fmla="*/ 41 w 217"/>
                <a:gd name="T25" fmla="*/ 187 h 219"/>
                <a:gd name="T26" fmla="*/ 64 w 217"/>
                <a:gd name="T27" fmla="*/ 132 h 219"/>
                <a:gd name="T28" fmla="*/ 0 w 217"/>
                <a:gd name="T29" fmla="*/ 10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7" h="219">
                  <a:moveTo>
                    <a:pt x="0" y="100"/>
                  </a:moveTo>
                  <a:lnTo>
                    <a:pt x="74" y="87"/>
                  </a:lnTo>
                  <a:lnTo>
                    <a:pt x="60" y="27"/>
                  </a:lnTo>
                  <a:lnTo>
                    <a:pt x="111" y="64"/>
                  </a:lnTo>
                  <a:lnTo>
                    <a:pt x="157" y="0"/>
                  </a:lnTo>
                  <a:lnTo>
                    <a:pt x="152" y="77"/>
                  </a:lnTo>
                  <a:lnTo>
                    <a:pt x="217" y="82"/>
                  </a:lnTo>
                  <a:lnTo>
                    <a:pt x="171" y="123"/>
                  </a:lnTo>
                  <a:lnTo>
                    <a:pt x="217" y="182"/>
                  </a:lnTo>
                  <a:lnTo>
                    <a:pt x="143" y="159"/>
                  </a:lnTo>
                  <a:lnTo>
                    <a:pt x="129" y="219"/>
                  </a:lnTo>
                  <a:lnTo>
                    <a:pt x="97" y="164"/>
                  </a:lnTo>
                  <a:lnTo>
                    <a:pt x="41" y="187"/>
                  </a:lnTo>
                  <a:lnTo>
                    <a:pt x="64" y="132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37173" y="5323404"/>
            <a:ext cx="688976" cy="1058307"/>
            <a:chOff x="711196" y="4351696"/>
            <a:chExt cx="1031876" cy="1687513"/>
          </a:xfrm>
        </p:grpSpPr>
        <p:sp>
          <p:nvSpPr>
            <p:cNvPr id="9" name="Freeform 8"/>
            <p:cNvSpPr/>
            <p:nvPr/>
          </p:nvSpPr>
          <p:spPr bwMode="auto">
            <a:xfrm>
              <a:off x="1487484" y="5221646"/>
              <a:ext cx="255588" cy="347663"/>
            </a:xfrm>
            <a:custGeom>
              <a:avLst/>
              <a:gdLst>
                <a:gd name="T0" fmla="*/ 2 w 35"/>
                <a:gd name="T1" fmla="*/ 46 h 48"/>
                <a:gd name="T2" fmla="*/ 26 w 35"/>
                <a:gd name="T3" fmla="*/ 25 h 48"/>
                <a:gd name="T4" fmla="*/ 11 w 35"/>
                <a:gd name="T5" fmla="*/ 14 h 48"/>
                <a:gd name="T6" fmla="*/ 2 w 35"/>
                <a:gd name="T7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48">
                  <a:moveTo>
                    <a:pt x="2" y="46"/>
                  </a:moveTo>
                  <a:cubicBezTo>
                    <a:pt x="4" y="48"/>
                    <a:pt x="21" y="34"/>
                    <a:pt x="26" y="25"/>
                  </a:cubicBezTo>
                  <a:cubicBezTo>
                    <a:pt x="35" y="10"/>
                    <a:pt x="22" y="0"/>
                    <a:pt x="11" y="14"/>
                  </a:cubicBezTo>
                  <a:cubicBezTo>
                    <a:pt x="2" y="27"/>
                    <a:pt x="0" y="45"/>
                    <a:pt x="2" y="46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149346" y="5431196"/>
              <a:ext cx="352425" cy="195263"/>
            </a:xfrm>
            <a:custGeom>
              <a:avLst/>
              <a:gdLst>
                <a:gd name="T0" fmla="*/ 47 w 48"/>
                <a:gd name="T1" fmla="*/ 19 h 27"/>
                <a:gd name="T2" fmla="*/ 22 w 48"/>
                <a:gd name="T3" fmla="*/ 4 h 27"/>
                <a:gd name="T4" fmla="*/ 15 w 48"/>
                <a:gd name="T5" fmla="*/ 19 h 27"/>
                <a:gd name="T6" fmla="*/ 47 w 48"/>
                <a:gd name="T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7">
                  <a:moveTo>
                    <a:pt x="47" y="19"/>
                  </a:moveTo>
                  <a:cubicBezTo>
                    <a:pt x="48" y="16"/>
                    <a:pt x="31" y="6"/>
                    <a:pt x="22" y="4"/>
                  </a:cubicBezTo>
                  <a:cubicBezTo>
                    <a:pt x="10" y="0"/>
                    <a:pt x="0" y="12"/>
                    <a:pt x="15" y="19"/>
                  </a:cubicBezTo>
                  <a:cubicBezTo>
                    <a:pt x="30" y="27"/>
                    <a:pt x="46" y="23"/>
                    <a:pt x="47" y="19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420809" y="4953359"/>
              <a:ext cx="285750" cy="398463"/>
            </a:xfrm>
            <a:custGeom>
              <a:avLst/>
              <a:gdLst>
                <a:gd name="T0" fmla="*/ 2 w 39"/>
                <a:gd name="T1" fmla="*/ 54 h 55"/>
                <a:gd name="T2" fmla="*/ 10 w 39"/>
                <a:gd name="T3" fmla="*/ 15 h 55"/>
                <a:gd name="T4" fmla="*/ 32 w 39"/>
                <a:gd name="T5" fmla="*/ 24 h 55"/>
                <a:gd name="T6" fmla="*/ 2 w 39"/>
                <a:gd name="T7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5">
                  <a:moveTo>
                    <a:pt x="2" y="54"/>
                  </a:moveTo>
                  <a:cubicBezTo>
                    <a:pt x="0" y="52"/>
                    <a:pt x="4" y="27"/>
                    <a:pt x="10" y="15"/>
                  </a:cubicBezTo>
                  <a:cubicBezTo>
                    <a:pt x="18" y="0"/>
                    <a:pt x="39" y="3"/>
                    <a:pt x="32" y="24"/>
                  </a:cubicBezTo>
                  <a:cubicBezTo>
                    <a:pt x="25" y="44"/>
                    <a:pt x="4" y="55"/>
                    <a:pt x="2" y="5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952496" y="5156559"/>
              <a:ext cx="482600" cy="274638"/>
            </a:xfrm>
            <a:custGeom>
              <a:avLst/>
              <a:gdLst>
                <a:gd name="T0" fmla="*/ 65 w 66"/>
                <a:gd name="T1" fmla="*/ 28 h 38"/>
                <a:gd name="T2" fmla="*/ 29 w 66"/>
                <a:gd name="T3" fmla="*/ 6 h 38"/>
                <a:gd name="T4" fmla="*/ 22 w 66"/>
                <a:gd name="T5" fmla="*/ 28 h 38"/>
                <a:gd name="T6" fmla="*/ 65 w 66"/>
                <a:gd name="T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8">
                  <a:moveTo>
                    <a:pt x="65" y="28"/>
                  </a:moveTo>
                  <a:cubicBezTo>
                    <a:pt x="66" y="23"/>
                    <a:pt x="42" y="10"/>
                    <a:pt x="29" y="6"/>
                  </a:cubicBezTo>
                  <a:cubicBezTo>
                    <a:pt x="11" y="0"/>
                    <a:pt x="0" y="18"/>
                    <a:pt x="22" y="28"/>
                  </a:cubicBezTo>
                  <a:cubicBezTo>
                    <a:pt x="43" y="38"/>
                    <a:pt x="65" y="32"/>
                    <a:pt x="65" y="28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112834" y="4866046"/>
              <a:ext cx="411163" cy="1173163"/>
            </a:xfrm>
            <a:custGeom>
              <a:avLst/>
              <a:gdLst>
                <a:gd name="T0" fmla="*/ 44 w 56"/>
                <a:gd name="T1" fmla="*/ 154 h 162"/>
                <a:gd name="T2" fmla="*/ 44 w 56"/>
                <a:gd name="T3" fmla="*/ 153 h 162"/>
                <a:gd name="T4" fmla="*/ 46 w 56"/>
                <a:gd name="T5" fmla="*/ 148 h 162"/>
                <a:gd name="T6" fmla="*/ 49 w 56"/>
                <a:gd name="T7" fmla="*/ 129 h 162"/>
                <a:gd name="T8" fmla="*/ 50 w 56"/>
                <a:gd name="T9" fmla="*/ 117 h 162"/>
                <a:gd name="T10" fmla="*/ 50 w 56"/>
                <a:gd name="T11" fmla="*/ 110 h 162"/>
                <a:gd name="T12" fmla="*/ 50 w 56"/>
                <a:gd name="T13" fmla="*/ 102 h 162"/>
                <a:gd name="T14" fmla="*/ 48 w 56"/>
                <a:gd name="T15" fmla="*/ 87 h 162"/>
                <a:gd name="T16" fmla="*/ 46 w 56"/>
                <a:gd name="T17" fmla="*/ 80 h 162"/>
                <a:gd name="T18" fmla="*/ 44 w 56"/>
                <a:gd name="T19" fmla="*/ 72 h 162"/>
                <a:gd name="T20" fmla="*/ 43 w 56"/>
                <a:gd name="T21" fmla="*/ 68 h 162"/>
                <a:gd name="T22" fmla="*/ 42 w 56"/>
                <a:gd name="T23" fmla="*/ 65 h 162"/>
                <a:gd name="T24" fmla="*/ 39 w 56"/>
                <a:gd name="T25" fmla="*/ 57 h 162"/>
                <a:gd name="T26" fmla="*/ 32 w 56"/>
                <a:gd name="T27" fmla="*/ 44 h 162"/>
                <a:gd name="T28" fmla="*/ 24 w 56"/>
                <a:gd name="T29" fmla="*/ 32 h 162"/>
                <a:gd name="T30" fmla="*/ 17 w 56"/>
                <a:gd name="T31" fmla="*/ 21 h 162"/>
                <a:gd name="T32" fmla="*/ 10 w 56"/>
                <a:gd name="T33" fmla="*/ 13 h 162"/>
                <a:gd name="T34" fmla="*/ 5 w 56"/>
                <a:gd name="T35" fmla="*/ 7 h 162"/>
                <a:gd name="T36" fmla="*/ 0 w 56"/>
                <a:gd name="T37" fmla="*/ 1 h 162"/>
                <a:gd name="T38" fmla="*/ 0 w 56"/>
                <a:gd name="T39" fmla="*/ 1 h 162"/>
                <a:gd name="T40" fmla="*/ 0 w 56"/>
                <a:gd name="T41" fmla="*/ 0 h 162"/>
                <a:gd name="T42" fmla="*/ 1 w 56"/>
                <a:gd name="T43" fmla="*/ 0 h 162"/>
                <a:gd name="T44" fmla="*/ 7 w 56"/>
                <a:gd name="T45" fmla="*/ 5 h 162"/>
                <a:gd name="T46" fmla="*/ 13 w 56"/>
                <a:gd name="T47" fmla="*/ 11 h 162"/>
                <a:gd name="T48" fmla="*/ 20 w 56"/>
                <a:gd name="T49" fmla="*/ 19 h 162"/>
                <a:gd name="T50" fmla="*/ 28 w 56"/>
                <a:gd name="T51" fmla="*/ 30 h 162"/>
                <a:gd name="T52" fmla="*/ 32 w 56"/>
                <a:gd name="T53" fmla="*/ 36 h 162"/>
                <a:gd name="T54" fmla="*/ 35 w 56"/>
                <a:gd name="T55" fmla="*/ 42 h 162"/>
                <a:gd name="T56" fmla="*/ 39 w 56"/>
                <a:gd name="T57" fmla="*/ 49 h 162"/>
                <a:gd name="T58" fmla="*/ 42 w 56"/>
                <a:gd name="T59" fmla="*/ 56 h 162"/>
                <a:gd name="T60" fmla="*/ 47 w 56"/>
                <a:gd name="T61" fmla="*/ 71 h 162"/>
                <a:gd name="T62" fmla="*/ 49 w 56"/>
                <a:gd name="T63" fmla="*/ 79 h 162"/>
                <a:gd name="T64" fmla="*/ 51 w 56"/>
                <a:gd name="T65" fmla="*/ 87 h 162"/>
                <a:gd name="T66" fmla="*/ 54 w 56"/>
                <a:gd name="T67" fmla="*/ 102 h 162"/>
                <a:gd name="T68" fmla="*/ 56 w 56"/>
                <a:gd name="T69" fmla="*/ 117 h 162"/>
                <a:gd name="T70" fmla="*/ 56 w 56"/>
                <a:gd name="T71" fmla="*/ 130 h 162"/>
                <a:gd name="T72" fmla="*/ 55 w 56"/>
                <a:gd name="T73" fmla="*/ 141 h 162"/>
                <a:gd name="T74" fmla="*/ 54 w 56"/>
                <a:gd name="T75" fmla="*/ 149 h 162"/>
                <a:gd name="T76" fmla="*/ 54 w 56"/>
                <a:gd name="T77" fmla="*/ 155 h 162"/>
                <a:gd name="T78" fmla="*/ 53 w 56"/>
                <a:gd name="T79" fmla="*/ 157 h 162"/>
                <a:gd name="T80" fmla="*/ 47 w 56"/>
                <a:gd name="T81" fmla="*/ 161 h 162"/>
                <a:gd name="T82" fmla="*/ 43 w 56"/>
                <a:gd name="T83" fmla="*/ 155 h 162"/>
                <a:gd name="T84" fmla="*/ 43 w 56"/>
                <a:gd name="T85" fmla="*/ 154 h 162"/>
                <a:gd name="T86" fmla="*/ 44 w 56"/>
                <a:gd name="T87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162">
                  <a:moveTo>
                    <a:pt x="44" y="154"/>
                  </a:moveTo>
                  <a:cubicBezTo>
                    <a:pt x="44" y="154"/>
                    <a:pt x="44" y="154"/>
                    <a:pt x="44" y="153"/>
                  </a:cubicBezTo>
                  <a:cubicBezTo>
                    <a:pt x="45" y="152"/>
                    <a:pt x="45" y="150"/>
                    <a:pt x="46" y="148"/>
                  </a:cubicBezTo>
                  <a:cubicBezTo>
                    <a:pt x="47" y="143"/>
                    <a:pt x="48" y="137"/>
                    <a:pt x="49" y="129"/>
                  </a:cubicBezTo>
                  <a:cubicBezTo>
                    <a:pt x="50" y="125"/>
                    <a:pt x="50" y="121"/>
                    <a:pt x="50" y="117"/>
                  </a:cubicBezTo>
                  <a:cubicBezTo>
                    <a:pt x="50" y="114"/>
                    <a:pt x="50" y="112"/>
                    <a:pt x="50" y="110"/>
                  </a:cubicBezTo>
                  <a:cubicBezTo>
                    <a:pt x="50" y="107"/>
                    <a:pt x="50" y="105"/>
                    <a:pt x="50" y="102"/>
                  </a:cubicBezTo>
                  <a:cubicBezTo>
                    <a:pt x="49" y="98"/>
                    <a:pt x="49" y="93"/>
                    <a:pt x="48" y="87"/>
                  </a:cubicBezTo>
                  <a:cubicBezTo>
                    <a:pt x="47" y="85"/>
                    <a:pt x="47" y="82"/>
                    <a:pt x="46" y="80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3" y="67"/>
                    <a:pt x="42" y="66"/>
                    <a:pt x="42" y="65"/>
                  </a:cubicBezTo>
                  <a:cubicBezTo>
                    <a:pt x="41" y="62"/>
                    <a:pt x="40" y="60"/>
                    <a:pt x="39" y="57"/>
                  </a:cubicBezTo>
                  <a:cubicBezTo>
                    <a:pt x="37" y="53"/>
                    <a:pt x="34" y="48"/>
                    <a:pt x="32" y="44"/>
                  </a:cubicBezTo>
                  <a:cubicBezTo>
                    <a:pt x="30" y="40"/>
                    <a:pt x="27" y="36"/>
                    <a:pt x="24" y="32"/>
                  </a:cubicBezTo>
                  <a:cubicBezTo>
                    <a:pt x="22" y="28"/>
                    <a:pt x="19" y="25"/>
                    <a:pt x="17" y="21"/>
                  </a:cubicBezTo>
                  <a:cubicBezTo>
                    <a:pt x="15" y="18"/>
                    <a:pt x="13" y="15"/>
                    <a:pt x="10" y="13"/>
                  </a:cubicBezTo>
                  <a:cubicBezTo>
                    <a:pt x="8" y="11"/>
                    <a:pt x="6" y="8"/>
                    <a:pt x="5" y="7"/>
                  </a:cubicBezTo>
                  <a:cubicBezTo>
                    <a:pt x="2" y="3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2"/>
                    <a:pt x="7" y="5"/>
                  </a:cubicBezTo>
                  <a:cubicBezTo>
                    <a:pt x="8" y="7"/>
                    <a:pt x="10" y="9"/>
                    <a:pt x="13" y="11"/>
                  </a:cubicBezTo>
                  <a:cubicBezTo>
                    <a:pt x="15" y="13"/>
                    <a:pt x="17" y="16"/>
                    <a:pt x="20" y="19"/>
                  </a:cubicBezTo>
                  <a:cubicBezTo>
                    <a:pt x="22" y="22"/>
                    <a:pt x="25" y="26"/>
                    <a:pt x="28" y="30"/>
                  </a:cubicBezTo>
                  <a:cubicBezTo>
                    <a:pt x="29" y="32"/>
                    <a:pt x="30" y="34"/>
                    <a:pt x="32" y="36"/>
                  </a:cubicBezTo>
                  <a:cubicBezTo>
                    <a:pt x="33" y="38"/>
                    <a:pt x="34" y="40"/>
                    <a:pt x="35" y="42"/>
                  </a:cubicBezTo>
                  <a:cubicBezTo>
                    <a:pt x="36" y="44"/>
                    <a:pt x="38" y="47"/>
                    <a:pt x="39" y="49"/>
                  </a:cubicBezTo>
                  <a:cubicBezTo>
                    <a:pt x="40" y="51"/>
                    <a:pt x="41" y="54"/>
                    <a:pt x="42" y="56"/>
                  </a:cubicBezTo>
                  <a:cubicBezTo>
                    <a:pt x="44" y="61"/>
                    <a:pt x="46" y="66"/>
                    <a:pt x="47" y="71"/>
                  </a:cubicBezTo>
                  <a:cubicBezTo>
                    <a:pt x="48" y="74"/>
                    <a:pt x="49" y="76"/>
                    <a:pt x="49" y="79"/>
                  </a:cubicBezTo>
                  <a:cubicBezTo>
                    <a:pt x="50" y="82"/>
                    <a:pt x="51" y="84"/>
                    <a:pt x="51" y="87"/>
                  </a:cubicBezTo>
                  <a:cubicBezTo>
                    <a:pt x="53" y="92"/>
                    <a:pt x="53" y="97"/>
                    <a:pt x="54" y="102"/>
                  </a:cubicBezTo>
                  <a:cubicBezTo>
                    <a:pt x="55" y="107"/>
                    <a:pt x="55" y="112"/>
                    <a:pt x="56" y="117"/>
                  </a:cubicBezTo>
                  <a:cubicBezTo>
                    <a:pt x="56" y="121"/>
                    <a:pt x="56" y="126"/>
                    <a:pt x="56" y="130"/>
                  </a:cubicBezTo>
                  <a:cubicBezTo>
                    <a:pt x="56" y="134"/>
                    <a:pt x="55" y="137"/>
                    <a:pt x="55" y="141"/>
                  </a:cubicBezTo>
                  <a:cubicBezTo>
                    <a:pt x="55" y="144"/>
                    <a:pt x="55" y="147"/>
                    <a:pt x="54" y="149"/>
                  </a:cubicBezTo>
                  <a:cubicBezTo>
                    <a:pt x="54" y="152"/>
                    <a:pt x="54" y="154"/>
                    <a:pt x="54" y="155"/>
                  </a:cubicBezTo>
                  <a:cubicBezTo>
                    <a:pt x="53" y="156"/>
                    <a:pt x="53" y="157"/>
                    <a:pt x="53" y="157"/>
                  </a:cubicBezTo>
                  <a:cubicBezTo>
                    <a:pt x="53" y="160"/>
                    <a:pt x="50" y="162"/>
                    <a:pt x="47" y="161"/>
                  </a:cubicBezTo>
                  <a:cubicBezTo>
                    <a:pt x="45" y="160"/>
                    <a:pt x="43" y="158"/>
                    <a:pt x="43" y="155"/>
                  </a:cubicBezTo>
                  <a:cubicBezTo>
                    <a:pt x="43" y="155"/>
                    <a:pt x="43" y="155"/>
                    <a:pt x="43" y="154"/>
                  </a:cubicBezTo>
                  <a:lnTo>
                    <a:pt x="44" y="154"/>
                  </a:ln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711196" y="4351696"/>
              <a:ext cx="782638" cy="811213"/>
            </a:xfrm>
            <a:custGeom>
              <a:avLst/>
              <a:gdLst>
                <a:gd name="T0" fmla="*/ 77 w 107"/>
                <a:gd name="T1" fmla="*/ 93 h 112"/>
                <a:gd name="T2" fmla="*/ 84 w 107"/>
                <a:gd name="T3" fmla="*/ 23 h 112"/>
                <a:gd name="T4" fmla="*/ 70 w 107"/>
                <a:gd name="T5" fmla="*/ 32 h 112"/>
                <a:gd name="T6" fmla="*/ 62 w 107"/>
                <a:gd name="T7" fmla="*/ 6 h 112"/>
                <a:gd name="T8" fmla="*/ 43 w 107"/>
                <a:gd name="T9" fmla="*/ 42 h 112"/>
                <a:gd name="T10" fmla="*/ 3 w 107"/>
                <a:gd name="T11" fmla="*/ 51 h 112"/>
                <a:gd name="T12" fmla="*/ 21 w 107"/>
                <a:gd name="T13" fmla="*/ 68 h 112"/>
                <a:gd name="T14" fmla="*/ 0 w 107"/>
                <a:gd name="T15" fmla="*/ 80 h 112"/>
                <a:gd name="T16" fmla="*/ 77 w 107"/>
                <a:gd name="T17" fmla="*/ 9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12">
                  <a:moveTo>
                    <a:pt x="77" y="93"/>
                  </a:moveTo>
                  <a:cubicBezTo>
                    <a:pt x="77" y="93"/>
                    <a:pt x="107" y="56"/>
                    <a:pt x="84" y="23"/>
                  </a:cubicBezTo>
                  <a:cubicBezTo>
                    <a:pt x="84" y="23"/>
                    <a:pt x="74" y="23"/>
                    <a:pt x="70" y="32"/>
                  </a:cubicBezTo>
                  <a:cubicBezTo>
                    <a:pt x="70" y="32"/>
                    <a:pt x="69" y="12"/>
                    <a:pt x="62" y="6"/>
                  </a:cubicBezTo>
                  <a:cubicBezTo>
                    <a:pt x="55" y="0"/>
                    <a:pt x="38" y="25"/>
                    <a:pt x="43" y="42"/>
                  </a:cubicBezTo>
                  <a:cubicBezTo>
                    <a:pt x="43" y="42"/>
                    <a:pt x="15" y="40"/>
                    <a:pt x="3" y="51"/>
                  </a:cubicBezTo>
                  <a:cubicBezTo>
                    <a:pt x="3" y="51"/>
                    <a:pt x="7" y="64"/>
                    <a:pt x="21" y="68"/>
                  </a:cubicBezTo>
                  <a:cubicBezTo>
                    <a:pt x="21" y="68"/>
                    <a:pt x="7" y="68"/>
                    <a:pt x="0" y="80"/>
                  </a:cubicBezTo>
                  <a:cubicBezTo>
                    <a:pt x="0" y="80"/>
                    <a:pt x="20" y="112"/>
                    <a:pt x="77" y="93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054096" y="4750159"/>
              <a:ext cx="153988" cy="144463"/>
            </a:xfrm>
            <a:custGeom>
              <a:avLst/>
              <a:gdLst>
                <a:gd name="T0" fmla="*/ 20 w 21"/>
                <a:gd name="T1" fmla="*/ 12 h 20"/>
                <a:gd name="T2" fmla="*/ 8 w 21"/>
                <a:gd name="T3" fmla="*/ 18 h 20"/>
                <a:gd name="T4" fmla="*/ 1 w 21"/>
                <a:gd name="T5" fmla="*/ 7 h 20"/>
                <a:gd name="T6" fmla="*/ 12 w 21"/>
                <a:gd name="T7" fmla="*/ 1 h 20"/>
                <a:gd name="T8" fmla="*/ 20 w 21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20" y="12"/>
                  </a:moveTo>
                  <a:cubicBezTo>
                    <a:pt x="18" y="17"/>
                    <a:pt x="13" y="20"/>
                    <a:pt x="8" y="18"/>
                  </a:cubicBezTo>
                  <a:cubicBezTo>
                    <a:pt x="3" y="17"/>
                    <a:pt x="0" y="12"/>
                    <a:pt x="1" y="7"/>
                  </a:cubicBezTo>
                  <a:cubicBezTo>
                    <a:pt x="2" y="3"/>
                    <a:pt x="7" y="0"/>
                    <a:pt x="12" y="1"/>
                  </a:cubicBezTo>
                  <a:cubicBezTo>
                    <a:pt x="18" y="2"/>
                    <a:pt x="21" y="7"/>
                    <a:pt x="20" y="1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33" name="图片 1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886906"/>
            <a:ext cx="12327384" cy="563871"/>
          </a:xfrm>
          <a:prstGeom prst="rect">
            <a:avLst/>
          </a:prstGeom>
        </p:spPr>
      </p:pic>
      <p:pic>
        <p:nvPicPr>
          <p:cNvPr id="20" name="图片 19" descr="滚木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4029" y="623209"/>
            <a:ext cx="5896428" cy="44223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724438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37662" y="-152268"/>
            <a:ext cx="9080614" cy="19134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600744" y="3845353"/>
            <a:ext cx="13121730" cy="3662192"/>
          </a:xfrm>
          <a:prstGeom prst="rect">
            <a:avLst/>
          </a:prstGeom>
        </p:spPr>
      </p:pic>
      <p:pic>
        <p:nvPicPr>
          <p:cNvPr id="12" name="图片 11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27966" y="4213083"/>
            <a:ext cx="4240011" cy="233891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682634" y="2248786"/>
            <a:ext cx="18262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FAC7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谢</a:t>
            </a:r>
          </a:p>
        </p:txBody>
      </p:sp>
      <p:sp>
        <p:nvSpPr>
          <p:cNvPr id="8" name="文本框 7"/>
          <p:cNvSpPr txBox="1"/>
          <p:nvPr/>
        </p:nvSpPr>
        <p:spPr>
          <a:xfrm rot="419502">
            <a:off x="8218903" y="2105238"/>
            <a:ext cx="17287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rgbClr val="ED75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聆</a:t>
            </a:r>
          </a:p>
        </p:txBody>
      </p:sp>
      <p:sp>
        <p:nvSpPr>
          <p:cNvPr id="9" name="文本框 8"/>
          <p:cNvSpPr txBox="1"/>
          <p:nvPr/>
        </p:nvSpPr>
        <p:spPr>
          <a:xfrm rot="20340927">
            <a:off x="4006692" y="2169799"/>
            <a:ext cx="1329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FF3042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谢</a:t>
            </a:r>
          </a:p>
        </p:txBody>
      </p:sp>
      <p:sp>
        <p:nvSpPr>
          <p:cNvPr id="10" name="文本框 9"/>
          <p:cNvSpPr txBox="1"/>
          <p:nvPr/>
        </p:nvSpPr>
        <p:spPr>
          <a:xfrm rot="453681">
            <a:off x="5793448" y="2064902"/>
            <a:ext cx="110904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b="1" dirty="0">
                <a:solidFill>
                  <a:schemeClr val="accent1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您</a:t>
            </a:r>
          </a:p>
        </p:txBody>
      </p:sp>
      <p:sp>
        <p:nvSpPr>
          <p:cNvPr id="11" name="文本框 10"/>
          <p:cNvSpPr txBox="1"/>
          <p:nvPr/>
        </p:nvSpPr>
        <p:spPr>
          <a:xfrm rot="265717">
            <a:off x="7068853" y="2538810"/>
            <a:ext cx="1329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8CB2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12129" y="4968246"/>
            <a:ext cx="2003772" cy="131365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27829" y="5676449"/>
            <a:ext cx="771715" cy="9406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42225" y="5686986"/>
            <a:ext cx="995272" cy="102454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8208947" y="5867980"/>
            <a:ext cx="2577872" cy="991991"/>
            <a:chOff x="8208947" y="5867980"/>
            <a:chExt cx="2577872" cy="991991"/>
          </a:xfrm>
        </p:grpSpPr>
        <p:grpSp>
          <p:nvGrpSpPr>
            <p:cNvPr id="14" name="组合 13"/>
            <p:cNvGrpSpPr/>
            <p:nvPr/>
          </p:nvGrpSpPr>
          <p:grpSpPr>
            <a:xfrm>
              <a:off x="8208947" y="5876561"/>
              <a:ext cx="2577872" cy="983410"/>
              <a:chOff x="4598248" y="3992244"/>
              <a:chExt cx="7593751" cy="2896875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773352" y="4492869"/>
                <a:ext cx="6941251" cy="2396250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4598248" y="3992244"/>
                <a:ext cx="7593751" cy="169874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/>
          </p:nvSpPr>
          <p:spPr>
            <a:xfrm>
              <a:off x="8443030" y="5867980"/>
              <a:ext cx="2137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好好学习</a:t>
              </a:r>
            </a:p>
          </p:txBody>
        </p:sp>
      </p:grpSp>
      <p:pic>
        <p:nvPicPr>
          <p:cNvPr id="22" name="儿童歌曲 - I Want To Fly - 放松音乐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3">
                  <p14:trim st="24907"/>
                  <p14:fade in="1250"/>
                </p14:media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-1333790" y="6617096"/>
            <a:ext cx="609600" cy="609600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F96570C5-3D55-4354-A643-69461B4FFE1E}"/>
              </a:ext>
            </a:extLst>
          </p:cNvPr>
          <p:cNvSpPr txBox="1"/>
          <p:nvPr/>
        </p:nvSpPr>
        <p:spPr>
          <a:xfrm rot="265717">
            <a:off x="9787069" y="2812079"/>
            <a:ext cx="1329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7030A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听</a:t>
            </a:r>
          </a:p>
        </p:txBody>
      </p:sp>
      <p:pic>
        <p:nvPicPr>
          <p:cNvPr id="4" name="奥尔夫音乐-活泼、欢快的音乐">
            <a:hlinkClick r:id="" action="ppaction://media"/>
            <a:extLst>
              <a:ext uri="{FF2B5EF4-FFF2-40B4-BE49-F238E27FC236}">
                <a16:creationId xmlns="" xmlns:a16="http://schemas.microsoft.com/office/drawing/2014/main" id="{026EF6F4-5CE1-4AF7-BCEC-9424F90BB8D7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5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11746271" y="6515496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5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  <p:video>
              <p:cMediaNode vol="2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7367" y="-1495701"/>
            <a:ext cx="12075736" cy="804422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5F318529-5129-4926-88C7-676712A6372D}"/>
              </a:ext>
            </a:extLst>
          </p:cNvPr>
          <p:cNvSpPr txBox="1"/>
          <p:nvPr/>
        </p:nvSpPr>
        <p:spPr>
          <a:xfrm rot="20340927">
            <a:off x="1924930" y="3318890"/>
            <a:ext cx="16355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rgbClr val="FF3042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奇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63AA3320-3058-4EAC-A5C9-592C13E8EA43}"/>
              </a:ext>
            </a:extLst>
          </p:cNvPr>
          <p:cNvSpPr txBox="1"/>
          <p:nvPr/>
        </p:nvSpPr>
        <p:spPr>
          <a:xfrm rot="453681">
            <a:off x="3851072" y="3196099"/>
            <a:ext cx="1109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dirty="0" smtClean="0">
                <a:solidFill>
                  <a:schemeClr val="accent1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妙</a:t>
            </a:r>
            <a:endParaRPr lang="zh-CN" altLang="en-US" sz="9600" b="1" dirty="0">
              <a:solidFill>
                <a:schemeClr val="accent1">
                  <a:lumMod val="7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38FBCE16-C994-4BD5-933B-E98E514CD0C7}"/>
              </a:ext>
            </a:extLst>
          </p:cNvPr>
          <p:cNvSpPr txBox="1"/>
          <p:nvPr/>
        </p:nvSpPr>
        <p:spPr>
          <a:xfrm rot="423364">
            <a:off x="5353885" y="3409132"/>
            <a:ext cx="1329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 smtClean="0">
                <a:solidFill>
                  <a:srgbClr val="8CB2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</a:t>
            </a:r>
            <a:endParaRPr lang="zh-CN" altLang="en-US" sz="8000" b="1" dirty="0">
              <a:solidFill>
                <a:srgbClr val="8CB200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22267C1B-AAA8-4562-9D8B-6CED8A8295F9}"/>
              </a:ext>
            </a:extLst>
          </p:cNvPr>
          <p:cNvSpPr txBox="1"/>
          <p:nvPr/>
        </p:nvSpPr>
        <p:spPr>
          <a:xfrm>
            <a:off x="7020127" y="3458374"/>
            <a:ext cx="24562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 smtClean="0">
                <a:solidFill>
                  <a:srgbClr val="FF00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圆形</a:t>
            </a:r>
            <a:endParaRPr lang="zh-CN" altLang="en-US" sz="8000" b="1" dirty="0">
              <a:solidFill>
                <a:srgbClr val="FF0000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pic>
        <p:nvPicPr>
          <p:cNvPr id="16" name="图片 15" descr="圆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53816" y="3171434"/>
            <a:ext cx="2275242" cy="1974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991" y="-191597"/>
            <a:ext cx="9080614" cy="191340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616" y="5833765"/>
            <a:ext cx="771715" cy="940647"/>
          </a:xfrm>
          <a:prstGeom prst="rect">
            <a:avLst/>
          </a:prstGeom>
        </p:spPr>
      </p:pic>
      <p:pic>
        <p:nvPicPr>
          <p:cNvPr id="22" name="儿童歌曲 - I Want To Fly - 放松音乐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>
                  <p14:trim st="24907"/>
                  <p14:fade in="1250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1333790" y="6617096"/>
            <a:ext cx="609600" cy="6096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477B621A-0B14-4B1B-AA63-55E43AEF5475}"/>
              </a:ext>
            </a:extLst>
          </p:cNvPr>
          <p:cNvSpPr txBox="1"/>
          <p:nvPr/>
        </p:nvSpPr>
        <p:spPr>
          <a:xfrm>
            <a:off x="1028018" y="1699308"/>
            <a:ext cx="10363708" cy="2331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 smtClean="0"/>
              <a:t>古代人最早是从太阳和阴历十五的月亮得到圆的概念的。</a:t>
            </a:r>
          </a:p>
          <a:p>
            <a:pPr>
              <a:lnSpc>
                <a:spcPct val="200000"/>
              </a:lnSpc>
            </a:pPr>
            <a:endParaRPr lang="zh-CN" altLang="en-US" sz="4800" dirty="0"/>
          </a:p>
        </p:txBody>
      </p:sp>
      <p:pic>
        <p:nvPicPr>
          <p:cNvPr id="6" name="图片 5" descr="HQFYB{CICUX717{}5JRTP(E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8004" y="3140528"/>
            <a:ext cx="3193595" cy="203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 descr="%Y`{DM4@4R~T]]N`VD_]%WL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64023" y="3222171"/>
            <a:ext cx="3177948" cy="192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01247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0119" y="3625828"/>
            <a:ext cx="10031762" cy="28891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98548">
            <a:off x="547158" y="-49199"/>
            <a:ext cx="6435969" cy="535585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73354" y="1301627"/>
            <a:ext cx="4924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accent5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山顶洞人时代</a:t>
            </a:r>
            <a:endParaRPr lang="zh-CN" altLang="en-US" sz="4000" b="1" dirty="0">
              <a:solidFill>
                <a:schemeClr val="accent5">
                  <a:lumMod val="7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图片 1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0353" y="5566850"/>
            <a:ext cx="1252690" cy="1058307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1220450" y="5323403"/>
            <a:ext cx="971550" cy="1338323"/>
            <a:chOff x="922334" y="2433996"/>
            <a:chExt cx="1106488" cy="1600200"/>
          </a:xfrm>
        </p:grpSpPr>
        <p:sp>
          <p:nvSpPr>
            <p:cNvPr id="6" name="Freeform 5"/>
            <p:cNvSpPr/>
            <p:nvPr/>
          </p:nvSpPr>
          <p:spPr bwMode="auto">
            <a:xfrm>
              <a:off x="938209" y="2433996"/>
              <a:ext cx="50800" cy="1600200"/>
            </a:xfrm>
            <a:custGeom>
              <a:avLst/>
              <a:gdLst>
                <a:gd name="T0" fmla="*/ 6 w 7"/>
                <a:gd name="T1" fmla="*/ 2 h 221"/>
                <a:gd name="T2" fmla="*/ 7 w 7"/>
                <a:gd name="T3" fmla="*/ 36 h 221"/>
                <a:gd name="T4" fmla="*/ 7 w 7"/>
                <a:gd name="T5" fmla="*/ 71 h 221"/>
                <a:gd name="T6" fmla="*/ 7 w 7"/>
                <a:gd name="T7" fmla="*/ 110 h 221"/>
                <a:gd name="T8" fmla="*/ 7 w 7"/>
                <a:gd name="T9" fmla="*/ 150 h 221"/>
                <a:gd name="T10" fmla="*/ 7 w 7"/>
                <a:gd name="T11" fmla="*/ 185 h 221"/>
                <a:gd name="T12" fmla="*/ 6 w 7"/>
                <a:gd name="T13" fmla="*/ 219 h 221"/>
                <a:gd name="T14" fmla="*/ 4 w 7"/>
                <a:gd name="T15" fmla="*/ 220 h 221"/>
                <a:gd name="T16" fmla="*/ 2 w 7"/>
                <a:gd name="T17" fmla="*/ 219 h 221"/>
                <a:gd name="T18" fmla="*/ 1 w 7"/>
                <a:gd name="T19" fmla="*/ 185 h 221"/>
                <a:gd name="T20" fmla="*/ 1 w 7"/>
                <a:gd name="T21" fmla="*/ 150 h 221"/>
                <a:gd name="T22" fmla="*/ 0 w 7"/>
                <a:gd name="T23" fmla="*/ 110 h 221"/>
                <a:gd name="T24" fmla="*/ 1 w 7"/>
                <a:gd name="T25" fmla="*/ 71 h 221"/>
                <a:gd name="T26" fmla="*/ 1 w 7"/>
                <a:gd name="T27" fmla="*/ 36 h 221"/>
                <a:gd name="T28" fmla="*/ 2 w 7"/>
                <a:gd name="T29" fmla="*/ 2 h 221"/>
                <a:gd name="T30" fmla="*/ 4 w 7"/>
                <a:gd name="T31" fmla="*/ 0 h 221"/>
                <a:gd name="T32" fmla="*/ 6 w 7"/>
                <a:gd name="T33" fmla="*/ 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21">
                  <a:moveTo>
                    <a:pt x="6" y="2"/>
                  </a:moveTo>
                  <a:cubicBezTo>
                    <a:pt x="6" y="2"/>
                    <a:pt x="6" y="16"/>
                    <a:pt x="7" y="36"/>
                  </a:cubicBezTo>
                  <a:cubicBezTo>
                    <a:pt x="7" y="46"/>
                    <a:pt x="7" y="58"/>
                    <a:pt x="7" y="71"/>
                  </a:cubicBezTo>
                  <a:cubicBezTo>
                    <a:pt x="7" y="83"/>
                    <a:pt x="7" y="97"/>
                    <a:pt x="7" y="110"/>
                  </a:cubicBezTo>
                  <a:cubicBezTo>
                    <a:pt x="7" y="124"/>
                    <a:pt x="7" y="137"/>
                    <a:pt x="7" y="150"/>
                  </a:cubicBezTo>
                  <a:cubicBezTo>
                    <a:pt x="7" y="163"/>
                    <a:pt x="7" y="175"/>
                    <a:pt x="7" y="185"/>
                  </a:cubicBezTo>
                  <a:cubicBezTo>
                    <a:pt x="7" y="205"/>
                    <a:pt x="6" y="219"/>
                    <a:pt x="6" y="219"/>
                  </a:cubicBezTo>
                  <a:cubicBezTo>
                    <a:pt x="6" y="220"/>
                    <a:pt x="5" y="221"/>
                    <a:pt x="4" y="220"/>
                  </a:cubicBezTo>
                  <a:cubicBezTo>
                    <a:pt x="3" y="220"/>
                    <a:pt x="2" y="220"/>
                    <a:pt x="2" y="219"/>
                  </a:cubicBezTo>
                  <a:cubicBezTo>
                    <a:pt x="2" y="219"/>
                    <a:pt x="1" y="205"/>
                    <a:pt x="1" y="185"/>
                  </a:cubicBezTo>
                  <a:cubicBezTo>
                    <a:pt x="1" y="175"/>
                    <a:pt x="1" y="163"/>
                    <a:pt x="1" y="150"/>
                  </a:cubicBezTo>
                  <a:cubicBezTo>
                    <a:pt x="0" y="137"/>
                    <a:pt x="0" y="124"/>
                    <a:pt x="0" y="110"/>
                  </a:cubicBezTo>
                  <a:cubicBezTo>
                    <a:pt x="1" y="97"/>
                    <a:pt x="1" y="83"/>
                    <a:pt x="1" y="71"/>
                  </a:cubicBezTo>
                  <a:cubicBezTo>
                    <a:pt x="1" y="58"/>
                    <a:pt x="1" y="46"/>
                    <a:pt x="1" y="36"/>
                  </a:cubicBezTo>
                  <a:cubicBezTo>
                    <a:pt x="2" y="16"/>
                    <a:pt x="2" y="2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922334" y="2484796"/>
              <a:ext cx="1106488" cy="628650"/>
            </a:xfrm>
            <a:custGeom>
              <a:avLst/>
              <a:gdLst>
                <a:gd name="T0" fmla="*/ 0 w 151"/>
                <a:gd name="T1" fmla="*/ 13 h 87"/>
                <a:gd name="T2" fmla="*/ 141 w 151"/>
                <a:gd name="T3" fmla="*/ 6 h 87"/>
                <a:gd name="T4" fmla="*/ 107 w 151"/>
                <a:gd name="T5" fmla="*/ 40 h 87"/>
                <a:gd name="T6" fmla="*/ 149 w 151"/>
                <a:gd name="T7" fmla="*/ 74 h 87"/>
                <a:gd name="T8" fmla="*/ 1 w 151"/>
                <a:gd name="T9" fmla="*/ 87 h 87"/>
                <a:gd name="T10" fmla="*/ 0 w 151"/>
                <a:gd name="T11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87">
                  <a:moveTo>
                    <a:pt x="0" y="13"/>
                  </a:moveTo>
                  <a:cubicBezTo>
                    <a:pt x="0" y="13"/>
                    <a:pt x="94" y="0"/>
                    <a:pt x="141" y="6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51" y="74"/>
                    <a:pt x="149" y="74"/>
                  </a:cubicBezTo>
                  <a:cubicBezTo>
                    <a:pt x="146" y="74"/>
                    <a:pt x="38" y="87"/>
                    <a:pt x="1" y="8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216021" y="2629259"/>
              <a:ext cx="344488" cy="347663"/>
            </a:xfrm>
            <a:custGeom>
              <a:avLst/>
              <a:gdLst>
                <a:gd name="T0" fmla="*/ 0 w 217"/>
                <a:gd name="T1" fmla="*/ 100 h 219"/>
                <a:gd name="T2" fmla="*/ 74 w 217"/>
                <a:gd name="T3" fmla="*/ 87 h 219"/>
                <a:gd name="T4" fmla="*/ 60 w 217"/>
                <a:gd name="T5" fmla="*/ 27 h 219"/>
                <a:gd name="T6" fmla="*/ 111 w 217"/>
                <a:gd name="T7" fmla="*/ 64 h 219"/>
                <a:gd name="T8" fmla="*/ 157 w 217"/>
                <a:gd name="T9" fmla="*/ 0 h 219"/>
                <a:gd name="T10" fmla="*/ 152 w 217"/>
                <a:gd name="T11" fmla="*/ 77 h 219"/>
                <a:gd name="T12" fmla="*/ 217 w 217"/>
                <a:gd name="T13" fmla="*/ 82 h 219"/>
                <a:gd name="T14" fmla="*/ 171 w 217"/>
                <a:gd name="T15" fmla="*/ 123 h 219"/>
                <a:gd name="T16" fmla="*/ 217 w 217"/>
                <a:gd name="T17" fmla="*/ 182 h 219"/>
                <a:gd name="T18" fmla="*/ 143 w 217"/>
                <a:gd name="T19" fmla="*/ 159 h 219"/>
                <a:gd name="T20" fmla="*/ 129 w 217"/>
                <a:gd name="T21" fmla="*/ 219 h 219"/>
                <a:gd name="T22" fmla="*/ 97 w 217"/>
                <a:gd name="T23" fmla="*/ 164 h 219"/>
                <a:gd name="T24" fmla="*/ 41 w 217"/>
                <a:gd name="T25" fmla="*/ 187 h 219"/>
                <a:gd name="T26" fmla="*/ 64 w 217"/>
                <a:gd name="T27" fmla="*/ 132 h 219"/>
                <a:gd name="T28" fmla="*/ 0 w 217"/>
                <a:gd name="T29" fmla="*/ 10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7" h="219">
                  <a:moveTo>
                    <a:pt x="0" y="100"/>
                  </a:moveTo>
                  <a:lnTo>
                    <a:pt x="74" y="87"/>
                  </a:lnTo>
                  <a:lnTo>
                    <a:pt x="60" y="27"/>
                  </a:lnTo>
                  <a:lnTo>
                    <a:pt x="111" y="64"/>
                  </a:lnTo>
                  <a:lnTo>
                    <a:pt x="157" y="0"/>
                  </a:lnTo>
                  <a:lnTo>
                    <a:pt x="152" y="77"/>
                  </a:lnTo>
                  <a:lnTo>
                    <a:pt x="217" y="82"/>
                  </a:lnTo>
                  <a:lnTo>
                    <a:pt x="171" y="123"/>
                  </a:lnTo>
                  <a:lnTo>
                    <a:pt x="217" y="182"/>
                  </a:lnTo>
                  <a:lnTo>
                    <a:pt x="143" y="159"/>
                  </a:lnTo>
                  <a:lnTo>
                    <a:pt x="129" y="219"/>
                  </a:lnTo>
                  <a:lnTo>
                    <a:pt x="97" y="164"/>
                  </a:lnTo>
                  <a:lnTo>
                    <a:pt x="41" y="187"/>
                  </a:lnTo>
                  <a:lnTo>
                    <a:pt x="64" y="132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37173" y="5323404"/>
            <a:ext cx="688976" cy="1058307"/>
            <a:chOff x="711196" y="4351696"/>
            <a:chExt cx="1031876" cy="1687513"/>
          </a:xfrm>
        </p:grpSpPr>
        <p:sp>
          <p:nvSpPr>
            <p:cNvPr id="9" name="Freeform 8"/>
            <p:cNvSpPr/>
            <p:nvPr/>
          </p:nvSpPr>
          <p:spPr bwMode="auto">
            <a:xfrm>
              <a:off x="1487484" y="5221646"/>
              <a:ext cx="255588" cy="347663"/>
            </a:xfrm>
            <a:custGeom>
              <a:avLst/>
              <a:gdLst>
                <a:gd name="T0" fmla="*/ 2 w 35"/>
                <a:gd name="T1" fmla="*/ 46 h 48"/>
                <a:gd name="T2" fmla="*/ 26 w 35"/>
                <a:gd name="T3" fmla="*/ 25 h 48"/>
                <a:gd name="T4" fmla="*/ 11 w 35"/>
                <a:gd name="T5" fmla="*/ 14 h 48"/>
                <a:gd name="T6" fmla="*/ 2 w 35"/>
                <a:gd name="T7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48">
                  <a:moveTo>
                    <a:pt x="2" y="46"/>
                  </a:moveTo>
                  <a:cubicBezTo>
                    <a:pt x="4" y="48"/>
                    <a:pt x="21" y="34"/>
                    <a:pt x="26" y="25"/>
                  </a:cubicBezTo>
                  <a:cubicBezTo>
                    <a:pt x="35" y="10"/>
                    <a:pt x="22" y="0"/>
                    <a:pt x="11" y="14"/>
                  </a:cubicBezTo>
                  <a:cubicBezTo>
                    <a:pt x="2" y="27"/>
                    <a:pt x="0" y="45"/>
                    <a:pt x="2" y="46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149346" y="5431196"/>
              <a:ext cx="352425" cy="195263"/>
            </a:xfrm>
            <a:custGeom>
              <a:avLst/>
              <a:gdLst>
                <a:gd name="T0" fmla="*/ 47 w 48"/>
                <a:gd name="T1" fmla="*/ 19 h 27"/>
                <a:gd name="T2" fmla="*/ 22 w 48"/>
                <a:gd name="T3" fmla="*/ 4 h 27"/>
                <a:gd name="T4" fmla="*/ 15 w 48"/>
                <a:gd name="T5" fmla="*/ 19 h 27"/>
                <a:gd name="T6" fmla="*/ 47 w 48"/>
                <a:gd name="T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7">
                  <a:moveTo>
                    <a:pt x="47" y="19"/>
                  </a:moveTo>
                  <a:cubicBezTo>
                    <a:pt x="48" y="16"/>
                    <a:pt x="31" y="6"/>
                    <a:pt x="22" y="4"/>
                  </a:cubicBezTo>
                  <a:cubicBezTo>
                    <a:pt x="10" y="0"/>
                    <a:pt x="0" y="12"/>
                    <a:pt x="15" y="19"/>
                  </a:cubicBezTo>
                  <a:cubicBezTo>
                    <a:pt x="30" y="27"/>
                    <a:pt x="46" y="23"/>
                    <a:pt x="47" y="19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420809" y="4953359"/>
              <a:ext cx="285750" cy="398463"/>
            </a:xfrm>
            <a:custGeom>
              <a:avLst/>
              <a:gdLst>
                <a:gd name="T0" fmla="*/ 2 w 39"/>
                <a:gd name="T1" fmla="*/ 54 h 55"/>
                <a:gd name="T2" fmla="*/ 10 w 39"/>
                <a:gd name="T3" fmla="*/ 15 h 55"/>
                <a:gd name="T4" fmla="*/ 32 w 39"/>
                <a:gd name="T5" fmla="*/ 24 h 55"/>
                <a:gd name="T6" fmla="*/ 2 w 39"/>
                <a:gd name="T7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5">
                  <a:moveTo>
                    <a:pt x="2" y="54"/>
                  </a:moveTo>
                  <a:cubicBezTo>
                    <a:pt x="0" y="52"/>
                    <a:pt x="4" y="27"/>
                    <a:pt x="10" y="15"/>
                  </a:cubicBezTo>
                  <a:cubicBezTo>
                    <a:pt x="18" y="0"/>
                    <a:pt x="39" y="3"/>
                    <a:pt x="32" y="24"/>
                  </a:cubicBezTo>
                  <a:cubicBezTo>
                    <a:pt x="25" y="44"/>
                    <a:pt x="4" y="55"/>
                    <a:pt x="2" y="5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952496" y="5156559"/>
              <a:ext cx="482600" cy="274638"/>
            </a:xfrm>
            <a:custGeom>
              <a:avLst/>
              <a:gdLst>
                <a:gd name="T0" fmla="*/ 65 w 66"/>
                <a:gd name="T1" fmla="*/ 28 h 38"/>
                <a:gd name="T2" fmla="*/ 29 w 66"/>
                <a:gd name="T3" fmla="*/ 6 h 38"/>
                <a:gd name="T4" fmla="*/ 22 w 66"/>
                <a:gd name="T5" fmla="*/ 28 h 38"/>
                <a:gd name="T6" fmla="*/ 65 w 66"/>
                <a:gd name="T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8">
                  <a:moveTo>
                    <a:pt x="65" y="28"/>
                  </a:moveTo>
                  <a:cubicBezTo>
                    <a:pt x="66" y="23"/>
                    <a:pt x="42" y="10"/>
                    <a:pt x="29" y="6"/>
                  </a:cubicBezTo>
                  <a:cubicBezTo>
                    <a:pt x="11" y="0"/>
                    <a:pt x="0" y="18"/>
                    <a:pt x="22" y="28"/>
                  </a:cubicBezTo>
                  <a:cubicBezTo>
                    <a:pt x="43" y="38"/>
                    <a:pt x="65" y="32"/>
                    <a:pt x="65" y="28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112834" y="4866046"/>
              <a:ext cx="411163" cy="1173163"/>
            </a:xfrm>
            <a:custGeom>
              <a:avLst/>
              <a:gdLst>
                <a:gd name="T0" fmla="*/ 44 w 56"/>
                <a:gd name="T1" fmla="*/ 154 h 162"/>
                <a:gd name="T2" fmla="*/ 44 w 56"/>
                <a:gd name="T3" fmla="*/ 153 h 162"/>
                <a:gd name="T4" fmla="*/ 46 w 56"/>
                <a:gd name="T5" fmla="*/ 148 h 162"/>
                <a:gd name="T6" fmla="*/ 49 w 56"/>
                <a:gd name="T7" fmla="*/ 129 h 162"/>
                <a:gd name="T8" fmla="*/ 50 w 56"/>
                <a:gd name="T9" fmla="*/ 117 h 162"/>
                <a:gd name="T10" fmla="*/ 50 w 56"/>
                <a:gd name="T11" fmla="*/ 110 h 162"/>
                <a:gd name="T12" fmla="*/ 50 w 56"/>
                <a:gd name="T13" fmla="*/ 102 h 162"/>
                <a:gd name="T14" fmla="*/ 48 w 56"/>
                <a:gd name="T15" fmla="*/ 87 h 162"/>
                <a:gd name="T16" fmla="*/ 46 w 56"/>
                <a:gd name="T17" fmla="*/ 80 h 162"/>
                <a:gd name="T18" fmla="*/ 44 w 56"/>
                <a:gd name="T19" fmla="*/ 72 h 162"/>
                <a:gd name="T20" fmla="*/ 43 w 56"/>
                <a:gd name="T21" fmla="*/ 68 h 162"/>
                <a:gd name="T22" fmla="*/ 42 w 56"/>
                <a:gd name="T23" fmla="*/ 65 h 162"/>
                <a:gd name="T24" fmla="*/ 39 w 56"/>
                <a:gd name="T25" fmla="*/ 57 h 162"/>
                <a:gd name="T26" fmla="*/ 32 w 56"/>
                <a:gd name="T27" fmla="*/ 44 h 162"/>
                <a:gd name="T28" fmla="*/ 24 w 56"/>
                <a:gd name="T29" fmla="*/ 32 h 162"/>
                <a:gd name="T30" fmla="*/ 17 w 56"/>
                <a:gd name="T31" fmla="*/ 21 h 162"/>
                <a:gd name="T32" fmla="*/ 10 w 56"/>
                <a:gd name="T33" fmla="*/ 13 h 162"/>
                <a:gd name="T34" fmla="*/ 5 w 56"/>
                <a:gd name="T35" fmla="*/ 7 h 162"/>
                <a:gd name="T36" fmla="*/ 0 w 56"/>
                <a:gd name="T37" fmla="*/ 1 h 162"/>
                <a:gd name="T38" fmla="*/ 0 w 56"/>
                <a:gd name="T39" fmla="*/ 1 h 162"/>
                <a:gd name="T40" fmla="*/ 0 w 56"/>
                <a:gd name="T41" fmla="*/ 0 h 162"/>
                <a:gd name="T42" fmla="*/ 1 w 56"/>
                <a:gd name="T43" fmla="*/ 0 h 162"/>
                <a:gd name="T44" fmla="*/ 7 w 56"/>
                <a:gd name="T45" fmla="*/ 5 h 162"/>
                <a:gd name="T46" fmla="*/ 13 w 56"/>
                <a:gd name="T47" fmla="*/ 11 h 162"/>
                <a:gd name="T48" fmla="*/ 20 w 56"/>
                <a:gd name="T49" fmla="*/ 19 h 162"/>
                <a:gd name="T50" fmla="*/ 28 w 56"/>
                <a:gd name="T51" fmla="*/ 30 h 162"/>
                <a:gd name="T52" fmla="*/ 32 w 56"/>
                <a:gd name="T53" fmla="*/ 36 h 162"/>
                <a:gd name="T54" fmla="*/ 35 w 56"/>
                <a:gd name="T55" fmla="*/ 42 h 162"/>
                <a:gd name="T56" fmla="*/ 39 w 56"/>
                <a:gd name="T57" fmla="*/ 49 h 162"/>
                <a:gd name="T58" fmla="*/ 42 w 56"/>
                <a:gd name="T59" fmla="*/ 56 h 162"/>
                <a:gd name="T60" fmla="*/ 47 w 56"/>
                <a:gd name="T61" fmla="*/ 71 h 162"/>
                <a:gd name="T62" fmla="*/ 49 w 56"/>
                <a:gd name="T63" fmla="*/ 79 h 162"/>
                <a:gd name="T64" fmla="*/ 51 w 56"/>
                <a:gd name="T65" fmla="*/ 87 h 162"/>
                <a:gd name="T66" fmla="*/ 54 w 56"/>
                <a:gd name="T67" fmla="*/ 102 h 162"/>
                <a:gd name="T68" fmla="*/ 56 w 56"/>
                <a:gd name="T69" fmla="*/ 117 h 162"/>
                <a:gd name="T70" fmla="*/ 56 w 56"/>
                <a:gd name="T71" fmla="*/ 130 h 162"/>
                <a:gd name="T72" fmla="*/ 55 w 56"/>
                <a:gd name="T73" fmla="*/ 141 h 162"/>
                <a:gd name="T74" fmla="*/ 54 w 56"/>
                <a:gd name="T75" fmla="*/ 149 h 162"/>
                <a:gd name="T76" fmla="*/ 54 w 56"/>
                <a:gd name="T77" fmla="*/ 155 h 162"/>
                <a:gd name="T78" fmla="*/ 53 w 56"/>
                <a:gd name="T79" fmla="*/ 157 h 162"/>
                <a:gd name="T80" fmla="*/ 47 w 56"/>
                <a:gd name="T81" fmla="*/ 161 h 162"/>
                <a:gd name="T82" fmla="*/ 43 w 56"/>
                <a:gd name="T83" fmla="*/ 155 h 162"/>
                <a:gd name="T84" fmla="*/ 43 w 56"/>
                <a:gd name="T85" fmla="*/ 154 h 162"/>
                <a:gd name="T86" fmla="*/ 44 w 56"/>
                <a:gd name="T87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162">
                  <a:moveTo>
                    <a:pt x="44" y="154"/>
                  </a:moveTo>
                  <a:cubicBezTo>
                    <a:pt x="44" y="154"/>
                    <a:pt x="44" y="154"/>
                    <a:pt x="44" y="153"/>
                  </a:cubicBezTo>
                  <a:cubicBezTo>
                    <a:pt x="45" y="152"/>
                    <a:pt x="45" y="150"/>
                    <a:pt x="46" y="148"/>
                  </a:cubicBezTo>
                  <a:cubicBezTo>
                    <a:pt x="47" y="143"/>
                    <a:pt x="48" y="137"/>
                    <a:pt x="49" y="129"/>
                  </a:cubicBezTo>
                  <a:cubicBezTo>
                    <a:pt x="50" y="125"/>
                    <a:pt x="50" y="121"/>
                    <a:pt x="50" y="117"/>
                  </a:cubicBezTo>
                  <a:cubicBezTo>
                    <a:pt x="50" y="114"/>
                    <a:pt x="50" y="112"/>
                    <a:pt x="50" y="110"/>
                  </a:cubicBezTo>
                  <a:cubicBezTo>
                    <a:pt x="50" y="107"/>
                    <a:pt x="50" y="105"/>
                    <a:pt x="50" y="102"/>
                  </a:cubicBezTo>
                  <a:cubicBezTo>
                    <a:pt x="49" y="98"/>
                    <a:pt x="49" y="93"/>
                    <a:pt x="48" y="87"/>
                  </a:cubicBezTo>
                  <a:cubicBezTo>
                    <a:pt x="47" y="85"/>
                    <a:pt x="47" y="82"/>
                    <a:pt x="46" y="80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3" y="67"/>
                    <a:pt x="42" y="66"/>
                    <a:pt x="42" y="65"/>
                  </a:cubicBezTo>
                  <a:cubicBezTo>
                    <a:pt x="41" y="62"/>
                    <a:pt x="40" y="60"/>
                    <a:pt x="39" y="57"/>
                  </a:cubicBezTo>
                  <a:cubicBezTo>
                    <a:pt x="37" y="53"/>
                    <a:pt x="34" y="48"/>
                    <a:pt x="32" y="44"/>
                  </a:cubicBezTo>
                  <a:cubicBezTo>
                    <a:pt x="30" y="40"/>
                    <a:pt x="27" y="36"/>
                    <a:pt x="24" y="32"/>
                  </a:cubicBezTo>
                  <a:cubicBezTo>
                    <a:pt x="22" y="28"/>
                    <a:pt x="19" y="25"/>
                    <a:pt x="17" y="21"/>
                  </a:cubicBezTo>
                  <a:cubicBezTo>
                    <a:pt x="15" y="18"/>
                    <a:pt x="13" y="15"/>
                    <a:pt x="10" y="13"/>
                  </a:cubicBezTo>
                  <a:cubicBezTo>
                    <a:pt x="8" y="11"/>
                    <a:pt x="6" y="8"/>
                    <a:pt x="5" y="7"/>
                  </a:cubicBezTo>
                  <a:cubicBezTo>
                    <a:pt x="2" y="3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2"/>
                    <a:pt x="7" y="5"/>
                  </a:cubicBezTo>
                  <a:cubicBezTo>
                    <a:pt x="8" y="7"/>
                    <a:pt x="10" y="9"/>
                    <a:pt x="13" y="11"/>
                  </a:cubicBezTo>
                  <a:cubicBezTo>
                    <a:pt x="15" y="13"/>
                    <a:pt x="17" y="16"/>
                    <a:pt x="20" y="19"/>
                  </a:cubicBezTo>
                  <a:cubicBezTo>
                    <a:pt x="22" y="22"/>
                    <a:pt x="25" y="26"/>
                    <a:pt x="28" y="30"/>
                  </a:cubicBezTo>
                  <a:cubicBezTo>
                    <a:pt x="29" y="32"/>
                    <a:pt x="30" y="34"/>
                    <a:pt x="32" y="36"/>
                  </a:cubicBezTo>
                  <a:cubicBezTo>
                    <a:pt x="33" y="38"/>
                    <a:pt x="34" y="40"/>
                    <a:pt x="35" y="42"/>
                  </a:cubicBezTo>
                  <a:cubicBezTo>
                    <a:pt x="36" y="44"/>
                    <a:pt x="38" y="47"/>
                    <a:pt x="39" y="49"/>
                  </a:cubicBezTo>
                  <a:cubicBezTo>
                    <a:pt x="40" y="51"/>
                    <a:pt x="41" y="54"/>
                    <a:pt x="42" y="56"/>
                  </a:cubicBezTo>
                  <a:cubicBezTo>
                    <a:pt x="44" y="61"/>
                    <a:pt x="46" y="66"/>
                    <a:pt x="47" y="71"/>
                  </a:cubicBezTo>
                  <a:cubicBezTo>
                    <a:pt x="48" y="74"/>
                    <a:pt x="49" y="76"/>
                    <a:pt x="49" y="79"/>
                  </a:cubicBezTo>
                  <a:cubicBezTo>
                    <a:pt x="50" y="82"/>
                    <a:pt x="51" y="84"/>
                    <a:pt x="51" y="87"/>
                  </a:cubicBezTo>
                  <a:cubicBezTo>
                    <a:pt x="53" y="92"/>
                    <a:pt x="53" y="97"/>
                    <a:pt x="54" y="102"/>
                  </a:cubicBezTo>
                  <a:cubicBezTo>
                    <a:pt x="55" y="107"/>
                    <a:pt x="55" y="112"/>
                    <a:pt x="56" y="117"/>
                  </a:cubicBezTo>
                  <a:cubicBezTo>
                    <a:pt x="56" y="121"/>
                    <a:pt x="56" y="126"/>
                    <a:pt x="56" y="130"/>
                  </a:cubicBezTo>
                  <a:cubicBezTo>
                    <a:pt x="56" y="134"/>
                    <a:pt x="55" y="137"/>
                    <a:pt x="55" y="141"/>
                  </a:cubicBezTo>
                  <a:cubicBezTo>
                    <a:pt x="55" y="144"/>
                    <a:pt x="55" y="147"/>
                    <a:pt x="54" y="149"/>
                  </a:cubicBezTo>
                  <a:cubicBezTo>
                    <a:pt x="54" y="152"/>
                    <a:pt x="54" y="154"/>
                    <a:pt x="54" y="155"/>
                  </a:cubicBezTo>
                  <a:cubicBezTo>
                    <a:pt x="53" y="156"/>
                    <a:pt x="53" y="157"/>
                    <a:pt x="53" y="157"/>
                  </a:cubicBezTo>
                  <a:cubicBezTo>
                    <a:pt x="53" y="160"/>
                    <a:pt x="50" y="162"/>
                    <a:pt x="47" y="161"/>
                  </a:cubicBezTo>
                  <a:cubicBezTo>
                    <a:pt x="45" y="160"/>
                    <a:pt x="43" y="158"/>
                    <a:pt x="43" y="155"/>
                  </a:cubicBezTo>
                  <a:cubicBezTo>
                    <a:pt x="43" y="155"/>
                    <a:pt x="43" y="155"/>
                    <a:pt x="43" y="154"/>
                  </a:cubicBezTo>
                  <a:lnTo>
                    <a:pt x="44" y="154"/>
                  </a:ln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711196" y="4351696"/>
              <a:ext cx="782638" cy="811213"/>
            </a:xfrm>
            <a:custGeom>
              <a:avLst/>
              <a:gdLst>
                <a:gd name="T0" fmla="*/ 77 w 107"/>
                <a:gd name="T1" fmla="*/ 93 h 112"/>
                <a:gd name="T2" fmla="*/ 84 w 107"/>
                <a:gd name="T3" fmla="*/ 23 h 112"/>
                <a:gd name="T4" fmla="*/ 70 w 107"/>
                <a:gd name="T5" fmla="*/ 32 h 112"/>
                <a:gd name="T6" fmla="*/ 62 w 107"/>
                <a:gd name="T7" fmla="*/ 6 h 112"/>
                <a:gd name="T8" fmla="*/ 43 w 107"/>
                <a:gd name="T9" fmla="*/ 42 h 112"/>
                <a:gd name="T10" fmla="*/ 3 w 107"/>
                <a:gd name="T11" fmla="*/ 51 h 112"/>
                <a:gd name="T12" fmla="*/ 21 w 107"/>
                <a:gd name="T13" fmla="*/ 68 h 112"/>
                <a:gd name="T14" fmla="*/ 0 w 107"/>
                <a:gd name="T15" fmla="*/ 80 h 112"/>
                <a:gd name="T16" fmla="*/ 77 w 107"/>
                <a:gd name="T17" fmla="*/ 9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12">
                  <a:moveTo>
                    <a:pt x="77" y="93"/>
                  </a:moveTo>
                  <a:cubicBezTo>
                    <a:pt x="77" y="93"/>
                    <a:pt x="107" y="56"/>
                    <a:pt x="84" y="23"/>
                  </a:cubicBezTo>
                  <a:cubicBezTo>
                    <a:pt x="84" y="23"/>
                    <a:pt x="74" y="23"/>
                    <a:pt x="70" y="32"/>
                  </a:cubicBezTo>
                  <a:cubicBezTo>
                    <a:pt x="70" y="32"/>
                    <a:pt x="69" y="12"/>
                    <a:pt x="62" y="6"/>
                  </a:cubicBezTo>
                  <a:cubicBezTo>
                    <a:pt x="55" y="0"/>
                    <a:pt x="38" y="25"/>
                    <a:pt x="43" y="42"/>
                  </a:cubicBezTo>
                  <a:cubicBezTo>
                    <a:pt x="43" y="42"/>
                    <a:pt x="15" y="40"/>
                    <a:pt x="3" y="51"/>
                  </a:cubicBezTo>
                  <a:cubicBezTo>
                    <a:pt x="3" y="51"/>
                    <a:pt x="7" y="64"/>
                    <a:pt x="21" y="68"/>
                  </a:cubicBezTo>
                  <a:cubicBezTo>
                    <a:pt x="21" y="68"/>
                    <a:pt x="7" y="68"/>
                    <a:pt x="0" y="80"/>
                  </a:cubicBezTo>
                  <a:cubicBezTo>
                    <a:pt x="0" y="80"/>
                    <a:pt x="20" y="112"/>
                    <a:pt x="77" y="93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054096" y="4750159"/>
              <a:ext cx="153988" cy="144463"/>
            </a:xfrm>
            <a:custGeom>
              <a:avLst/>
              <a:gdLst>
                <a:gd name="T0" fmla="*/ 20 w 21"/>
                <a:gd name="T1" fmla="*/ 12 h 20"/>
                <a:gd name="T2" fmla="*/ 8 w 21"/>
                <a:gd name="T3" fmla="*/ 18 h 20"/>
                <a:gd name="T4" fmla="*/ 1 w 21"/>
                <a:gd name="T5" fmla="*/ 7 h 20"/>
                <a:gd name="T6" fmla="*/ 12 w 21"/>
                <a:gd name="T7" fmla="*/ 1 h 20"/>
                <a:gd name="T8" fmla="*/ 20 w 21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20" y="12"/>
                  </a:moveTo>
                  <a:cubicBezTo>
                    <a:pt x="18" y="17"/>
                    <a:pt x="13" y="20"/>
                    <a:pt x="8" y="18"/>
                  </a:cubicBezTo>
                  <a:cubicBezTo>
                    <a:pt x="3" y="17"/>
                    <a:pt x="0" y="12"/>
                    <a:pt x="1" y="7"/>
                  </a:cubicBezTo>
                  <a:cubicBezTo>
                    <a:pt x="2" y="3"/>
                    <a:pt x="7" y="0"/>
                    <a:pt x="12" y="1"/>
                  </a:cubicBezTo>
                  <a:cubicBezTo>
                    <a:pt x="18" y="2"/>
                    <a:pt x="21" y="7"/>
                    <a:pt x="20" y="1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33" name="图片 1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663895"/>
            <a:ext cx="12327384" cy="563871"/>
          </a:xfrm>
          <a:prstGeom prst="rect">
            <a:avLst/>
          </a:prstGeom>
        </p:spPr>
      </p:pic>
      <p:pic>
        <p:nvPicPr>
          <p:cNvPr id="23" name="图片 22" descr="山顶洞人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614" y="1117600"/>
            <a:ext cx="3303815" cy="3388528"/>
          </a:xfrm>
          <a:prstGeom prst="rect">
            <a:avLst/>
          </a:prstGeom>
        </p:spPr>
      </p:pic>
      <p:pic>
        <p:nvPicPr>
          <p:cNvPr id="24" name="图片 23" descr="QCF8`_6~5I7B]6RK9%L)}8S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68487" y="1208316"/>
            <a:ext cx="3918858" cy="295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 18"/>
          <p:cNvSpPr/>
          <p:nvPr/>
        </p:nvSpPr>
        <p:spPr>
          <a:xfrm>
            <a:off x="3094257" y="4404250"/>
            <a:ext cx="6417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山顶洞人的钻孔石珠</a:t>
            </a:r>
            <a:endParaRPr lang="zh-CN" alt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0119" y="3587566"/>
            <a:ext cx="10031762" cy="28891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98548">
            <a:off x="547158" y="-49199"/>
            <a:ext cx="6435969" cy="535585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58988" y="2095828"/>
            <a:ext cx="1597500" cy="1530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393219" y="1272655"/>
            <a:ext cx="4924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accent5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陶器时代</a:t>
            </a:r>
            <a:endParaRPr lang="zh-CN" altLang="en-US" sz="4000" b="1" dirty="0">
              <a:solidFill>
                <a:schemeClr val="accent5">
                  <a:lumMod val="7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13801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-0.04 C 0.081 -0.049 0.102 -0.054 0.124 -0.054 C 0.149 -0.054 0.169 -0.049 0.183 -0.04 L 0.25 0 E" pathEditMode="relative" ptsTypes="">
                                      <p:cBhvr>
                                        <p:cTn id="9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图片 1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1165" y="5799693"/>
            <a:ext cx="1252690" cy="1058307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1239500" y="5759505"/>
            <a:ext cx="952500" cy="1058307"/>
            <a:chOff x="922334" y="2433996"/>
            <a:chExt cx="1106488" cy="1600200"/>
          </a:xfrm>
        </p:grpSpPr>
        <p:sp>
          <p:nvSpPr>
            <p:cNvPr id="6" name="Freeform 5"/>
            <p:cNvSpPr/>
            <p:nvPr/>
          </p:nvSpPr>
          <p:spPr bwMode="auto">
            <a:xfrm>
              <a:off x="938209" y="2433996"/>
              <a:ext cx="50800" cy="1600200"/>
            </a:xfrm>
            <a:custGeom>
              <a:avLst/>
              <a:gdLst>
                <a:gd name="T0" fmla="*/ 6 w 7"/>
                <a:gd name="T1" fmla="*/ 2 h 221"/>
                <a:gd name="T2" fmla="*/ 7 w 7"/>
                <a:gd name="T3" fmla="*/ 36 h 221"/>
                <a:gd name="T4" fmla="*/ 7 w 7"/>
                <a:gd name="T5" fmla="*/ 71 h 221"/>
                <a:gd name="T6" fmla="*/ 7 w 7"/>
                <a:gd name="T7" fmla="*/ 110 h 221"/>
                <a:gd name="T8" fmla="*/ 7 w 7"/>
                <a:gd name="T9" fmla="*/ 150 h 221"/>
                <a:gd name="T10" fmla="*/ 7 w 7"/>
                <a:gd name="T11" fmla="*/ 185 h 221"/>
                <a:gd name="T12" fmla="*/ 6 w 7"/>
                <a:gd name="T13" fmla="*/ 219 h 221"/>
                <a:gd name="T14" fmla="*/ 4 w 7"/>
                <a:gd name="T15" fmla="*/ 220 h 221"/>
                <a:gd name="T16" fmla="*/ 2 w 7"/>
                <a:gd name="T17" fmla="*/ 219 h 221"/>
                <a:gd name="T18" fmla="*/ 1 w 7"/>
                <a:gd name="T19" fmla="*/ 185 h 221"/>
                <a:gd name="T20" fmla="*/ 1 w 7"/>
                <a:gd name="T21" fmla="*/ 150 h 221"/>
                <a:gd name="T22" fmla="*/ 0 w 7"/>
                <a:gd name="T23" fmla="*/ 110 h 221"/>
                <a:gd name="T24" fmla="*/ 1 w 7"/>
                <a:gd name="T25" fmla="*/ 71 h 221"/>
                <a:gd name="T26" fmla="*/ 1 w 7"/>
                <a:gd name="T27" fmla="*/ 36 h 221"/>
                <a:gd name="T28" fmla="*/ 2 w 7"/>
                <a:gd name="T29" fmla="*/ 2 h 221"/>
                <a:gd name="T30" fmla="*/ 4 w 7"/>
                <a:gd name="T31" fmla="*/ 0 h 221"/>
                <a:gd name="T32" fmla="*/ 6 w 7"/>
                <a:gd name="T33" fmla="*/ 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21">
                  <a:moveTo>
                    <a:pt x="6" y="2"/>
                  </a:moveTo>
                  <a:cubicBezTo>
                    <a:pt x="6" y="2"/>
                    <a:pt x="6" y="16"/>
                    <a:pt x="7" y="36"/>
                  </a:cubicBezTo>
                  <a:cubicBezTo>
                    <a:pt x="7" y="46"/>
                    <a:pt x="7" y="58"/>
                    <a:pt x="7" y="71"/>
                  </a:cubicBezTo>
                  <a:cubicBezTo>
                    <a:pt x="7" y="83"/>
                    <a:pt x="7" y="97"/>
                    <a:pt x="7" y="110"/>
                  </a:cubicBezTo>
                  <a:cubicBezTo>
                    <a:pt x="7" y="124"/>
                    <a:pt x="7" y="137"/>
                    <a:pt x="7" y="150"/>
                  </a:cubicBezTo>
                  <a:cubicBezTo>
                    <a:pt x="7" y="163"/>
                    <a:pt x="7" y="175"/>
                    <a:pt x="7" y="185"/>
                  </a:cubicBezTo>
                  <a:cubicBezTo>
                    <a:pt x="7" y="205"/>
                    <a:pt x="6" y="219"/>
                    <a:pt x="6" y="219"/>
                  </a:cubicBezTo>
                  <a:cubicBezTo>
                    <a:pt x="6" y="220"/>
                    <a:pt x="5" y="221"/>
                    <a:pt x="4" y="220"/>
                  </a:cubicBezTo>
                  <a:cubicBezTo>
                    <a:pt x="3" y="220"/>
                    <a:pt x="2" y="220"/>
                    <a:pt x="2" y="219"/>
                  </a:cubicBezTo>
                  <a:cubicBezTo>
                    <a:pt x="2" y="219"/>
                    <a:pt x="1" y="205"/>
                    <a:pt x="1" y="185"/>
                  </a:cubicBezTo>
                  <a:cubicBezTo>
                    <a:pt x="1" y="175"/>
                    <a:pt x="1" y="163"/>
                    <a:pt x="1" y="150"/>
                  </a:cubicBezTo>
                  <a:cubicBezTo>
                    <a:pt x="0" y="137"/>
                    <a:pt x="0" y="124"/>
                    <a:pt x="0" y="110"/>
                  </a:cubicBezTo>
                  <a:cubicBezTo>
                    <a:pt x="1" y="97"/>
                    <a:pt x="1" y="83"/>
                    <a:pt x="1" y="71"/>
                  </a:cubicBezTo>
                  <a:cubicBezTo>
                    <a:pt x="1" y="58"/>
                    <a:pt x="1" y="46"/>
                    <a:pt x="1" y="36"/>
                  </a:cubicBezTo>
                  <a:cubicBezTo>
                    <a:pt x="2" y="16"/>
                    <a:pt x="2" y="2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922334" y="2484796"/>
              <a:ext cx="1106488" cy="628650"/>
            </a:xfrm>
            <a:custGeom>
              <a:avLst/>
              <a:gdLst>
                <a:gd name="T0" fmla="*/ 0 w 151"/>
                <a:gd name="T1" fmla="*/ 13 h 87"/>
                <a:gd name="T2" fmla="*/ 141 w 151"/>
                <a:gd name="T3" fmla="*/ 6 h 87"/>
                <a:gd name="T4" fmla="*/ 107 w 151"/>
                <a:gd name="T5" fmla="*/ 40 h 87"/>
                <a:gd name="T6" fmla="*/ 149 w 151"/>
                <a:gd name="T7" fmla="*/ 74 h 87"/>
                <a:gd name="T8" fmla="*/ 1 w 151"/>
                <a:gd name="T9" fmla="*/ 87 h 87"/>
                <a:gd name="T10" fmla="*/ 0 w 151"/>
                <a:gd name="T11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87">
                  <a:moveTo>
                    <a:pt x="0" y="13"/>
                  </a:moveTo>
                  <a:cubicBezTo>
                    <a:pt x="0" y="13"/>
                    <a:pt x="94" y="0"/>
                    <a:pt x="141" y="6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51" y="74"/>
                    <a:pt x="149" y="74"/>
                  </a:cubicBezTo>
                  <a:cubicBezTo>
                    <a:pt x="146" y="74"/>
                    <a:pt x="38" y="87"/>
                    <a:pt x="1" y="8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216021" y="2629259"/>
              <a:ext cx="344488" cy="347663"/>
            </a:xfrm>
            <a:custGeom>
              <a:avLst/>
              <a:gdLst>
                <a:gd name="T0" fmla="*/ 0 w 217"/>
                <a:gd name="T1" fmla="*/ 100 h 219"/>
                <a:gd name="T2" fmla="*/ 74 w 217"/>
                <a:gd name="T3" fmla="*/ 87 h 219"/>
                <a:gd name="T4" fmla="*/ 60 w 217"/>
                <a:gd name="T5" fmla="*/ 27 h 219"/>
                <a:gd name="T6" fmla="*/ 111 w 217"/>
                <a:gd name="T7" fmla="*/ 64 h 219"/>
                <a:gd name="T8" fmla="*/ 157 w 217"/>
                <a:gd name="T9" fmla="*/ 0 h 219"/>
                <a:gd name="T10" fmla="*/ 152 w 217"/>
                <a:gd name="T11" fmla="*/ 77 h 219"/>
                <a:gd name="T12" fmla="*/ 217 w 217"/>
                <a:gd name="T13" fmla="*/ 82 h 219"/>
                <a:gd name="T14" fmla="*/ 171 w 217"/>
                <a:gd name="T15" fmla="*/ 123 h 219"/>
                <a:gd name="T16" fmla="*/ 217 w 217"/>
                <a:gd name="T17" fmla="*/ 182 h 219"/>
                <a:gd name="T18" fmla="*/ 143 w 217"/>
                <a:gd name="T19" fmla="*/ 159 h 219"/>
                <a:gd name="T20" fmla="*/ 129 w 217"/>
                <a:gd name="T21" fmla="*/ 219 h 219"/>
                <a:gd name="T22" fmla="*/ 97 w 217"/>
                <a:gd name="T23" fmla="*/ 164 h 219"/>
                <a:gd name="T24" fmla="*/ 41 w 217"/>
                <a:gd name="T25" fmla="*/ 187 h 219"/>
                <a:gd name="T26" fmla="*/ 64 w 217"/>
                <a:gd name="T27" fmla="*/ 132 h 219"/>
                <a:gd name="T28" fmla="*/ 0 w 217"/>
                <a:gd name="T29" fmla="*/ 10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7" h="219">
                  <a:moveTo>
                    <a:pt x="0" y="100"/>
                  </a:moveTo>
                  <a:lnTo>
                    <a:pt x="74" y="87"/>
                  </a:lnTo>
                  <a:lnTo>
                    <a:pt x="60" y="27"/>
                  </a:lnTo>
                  <a:lnTo>
                    <a:pt x="111" y="64"/>
                  </a:lnTo>
                  <a:lnTo>
                    <a:pt x="157" y="0"/>
                  </a:lnTo>
                  <a:lnTo>
                    <a:pt x="152" y="77"/>
                  </a:lnTo>
                  <a:lnTo>
                    <a:pt x="217" y="82"/>
                  </a:lnTo>
                  <a:lnTo>
                    <a:pt x="171" y="123"/>
                  </a:lnTo>
                  <a:lnTo>
                    <a:pt x="217" y="182"/>
                  </a:lnTo>
                  <a:lnTo>
                    <a:pt x="143" y="159"/>
                  </a:lnTo>
                  <a:lnTo>
                    <a:pt x="129" y="219"/>
                  </a:lnTo>
                  <a:lnTo>
                    <a:pt x="97" y="164"/>
                  </a:lnTo>
                  <a:lnTo>
                    <a:pt x="41" y="187"/>
                  </a:lnTo>
                  <a:lnTo>
                    <a:pt x="64" y="132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11201" y="5486711"/>
            <a:ext cx="614947" cy="895000"/>
            <a:chOff x="711196" y="4351696"/>
            <a:chExt cx="1031876" cy="1687513"/>
          </a:xfrm>
        </p:grpSpPr>
        <p:sp>
          <p:nvSpPr>
            <p:cNvPr id="9" name="Freeform 8"/>
            <p:cNvSpPr/>
            <p:nvPr/>
          </p:nvSpPr>
          <p:spPr bwMode="auto">
            <a:xfrm>
              <a:off x="1487484" y="5221646"/>
              <a:ext cx="255588" cy="347663"/>
            </a:xfrm>
            <a:custGeom>
              <a:avLst/>
              <a:gdLst>
                <a:gd name="T0" fmla="*/ 2 w 35"/>
                <a:gd name="T1" fmla="*/ 46 h 48"/>
                <a:gd name="T2" fmla="*/ 26 w 35"/>
                <a:gd name="T3" fmla="*/ 25 h 48"/>
                <a:gd name="T4" fmla="*/ 11 w 35"/>
                <a:gd name="T5" fmla="*/ 14 h 48"/>
                <a:gd name="T6" fmla="*/ 2 w 35"/>
                <a:gd name="T7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48">
                  <a:moveTo>
                    <a:pt x="2" y="46"/>
                  </a:moveTo>
                  <a:cubicBezTo>
                    <a:pt x="4" y="48"/>
                    <a:pt x="21" y="34"/>
                    <a:pt x="26" y="25"/>
                  </a:cubicBezTo>
                  <a:cubicBezTo>
                    <a:pt x="35" y="10"/>
                    <a:pt x="22" y="0"/>
                    <a:pt x="11" y="14"/>
                  </a:cubicBezTo>
                  <a:cubicBezTo>
                    <a:pt x="2" y="27"/>
                    <a:pt x="0" y="45"/>
                    <a:pt x="2" y="46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149346" y="5431196"/>
              <a:ext cx="352425" cy="195263"/>
            </a:xfrm>
            <a:custGeom>
              <a:avLst/>
              <a:gdLst>
                <a:gd name="T0" fmla="*/ 47 w 48"/>
                <a:gd name="T1" fmla="*/ 19 h 27"/>
                <a:gd name="T2" fmla="*/ 22 w 48"/>
                <a:gd name="T3" fmla="*/ 4 h 27"/>
                <a:gd name="T4" fmla="*/ 15 w 48"/>
                <a:gd name="T5" fmla="*/ 19 h 27"/>
                <a:gd name="T6" fmla="*/ 47 w 48"/>
                <a:gd name="T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7">
                  <a:moveTo>
                    <a:pt x="47" y="19"/>
                  </a:moveTo>
                  <a:cubicBezTo>
                    <a:pt x="48" y="16"/>
                    <a:pt x="31" y="6"/>
                    <a:pt x="22" y="4"/>
                  </a:cubicBezTo>
                  <a:cubicBezTo>
                    <a:pt x="10" y="0"/>
                    <a:pt x="0" y="12"/>
                    <a:pt x="15" y="19"/>
                  </a:cubicBezTo>
                  <a:cubicBezTo>
                    <a:pt x="30" y="27"/>
                    <a:pt x="46" y="23"/>
                    <a:pt x="47" y="19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420809" y="4953359"/>
              <a:ext cx="285750" cy="398463"/>
            </a:xfrm>
            <a:custGeom>
              <a:avLst/>
              <a:gdLst>
                <a:gd name="T0" fmla="*/ 2 w 39"/>
                <a:gd name="T1" fmla="*/ 54 h 55"/>
                <a:gd name="T2" fmla="*/ 10 w 39"/>
                <a:gd name="T3" fmla="*/ 15 h 55"/>
                <a:gd name="T4" fmla="*/ 32 w 39"/>
                <a:gd name="T5" fmla="*/ 24 h 55"/>
                <a:gd name="T6" fmla="*/ 2 w 39"/>
                <a:gd name="T7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5">
                  <a:moveTo>
                    <a:pt x="2" y="54"/>
                  </a:moveTo>
                  <a:cubicBezTo>
                    <a:pt x="0" y="52"/>
                    <a:pt x="4" y="27"/>
                    <a:pt x="10" y="15"/>
                  </a:cubicBezTo>
                  <a:cubicBezTo>
                    <a:pt x="18" y="0"/>
                    <a:pt x="39" y="3"/>
                    <a:pt x="32" y="24"/>
                  </a:cubicBezTo>
                  <a:cubicBezTo>
                    <a:pt x="25" y="44"/>
                    <a:pt x="4" y="55"/>
                    <a:pt x="2" y="5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952496" y="5156559"/>
              <a:ext cx="482600" cy="274638"/>
            </a:xfrm>
            <a:custGeom>
              <a:avLst/>
              <a:gdLst>
                <a:gd name="T0" fmla="*/ 65 w 66"/>
                <a:gd name="T1" fmla="*/ 28 h 38"/>
                <a:gd name="T2" fmla="*/ 29 w 66"/>
                <a:gd name="T3" fmla="*/ 6 h 38"/>
                <a:gd name="T4" fmla="*/ 22 w 66"/>
                <a:gd name="T5" fmla="*/ 28 h 38"/>
                <a:gd name="T6" fmla="*/ 65 w 66"/>
                <a:gd name="T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8">
                  <a:moveTo>
                    <a:pt x="65" y="28"/>
                  </a:moveTo>
                  <a:cubicBezTo>
                    <a:pt x="66" y="23"/>
                    <a:pt x="42" y="10"/>
                    <a:pt x="29" y="6"/>
                  </a:cubicBezTo>
                  <a:cubicBezTo>
                    <a:pt x="11" y="0"/>
                    <a:pt x="0" y="18"/>
                    <a:pt x="22" y="28"/>
                  </a:cubicBezTo>
                  <a:cubicBezTo>
                    <a:pt x="43" y="38"/>
                    <a:pt x="65" y="32"/>
                    <a:pt x="65" y="28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112834" y="4866046"/>
              <a:ext cx="411163" cy="1173163"/>
            </a:xfrm>
            <a:custGeom>
              <a:avLst/>
              <a:gdLst>
                <a:gd name="T0" fmla="*/ 44 w 56"/>
                <a:gd name="T1" fmla="*/ 154 h 162"/>
                <a:gd name="T2" fmla="*/ 44 w 56"/>
                <a:gd name="T3" fmla="*/ 153 h 162"/>
                <a:gd name="T4" fmla="*/ 46 w 56"/>
                <a:gd name="T5" fmla="*/ 148 h 162"/>
                <a:gd name="T6" fmla="*/ 49 w 56"/>
                <a:gd name="T7" fmla="*/ 129 h 162"/>
                <a:gd name="T8" fmla="*/ 50 w 56"/>
                <a:gd name="T9" fmla="*/ 117 h 162"/>
                <a:gd name="T10" fmla="*/ 50 w 56"/>
                <a:gd name="T11" fmla="*/ 110 h 162"/>
                <a:gd name="T12" fmla="*/ 50 w 56"/>
                <a:gd name="T13" fmla="*/ 102 h 162"/>
                <a:gd name="T14" fmla="*/ 48 w 56"/>
                <a:gd name="T15" fmla="*/ 87 h 162"/>
                <a:gd name="T16" fmla="*/ 46 w 56"/>
                <a:gd name="T17" fmla="*/ 80 h 162"/>
                <a:gd name="T18" fmla="*/ 44 w 56"/>
                <a:gd name="T19" fmla="*/ 72 h 162"/>
                <a:gd name="T20" fmla="*/ 43 w 56"/>
                <a:gd name="T21" fmla="*/ 68 h 162"/>
                <a:gd name="T22" fmla="*/ 42 w 56"/>
                <a:gd name="T23" fmla="*/ 65 h 162"/>
                <a:gd name="T24" fmla="*/ 39 w 56"/>
                <a:gd name="T25" fmla="*/ 57 h 162"/>
                <a:gd name="T26" fmla="*/ 32 w 56"/>
                <a:gd name="T27" fmla="*/ 44 h 162"/>
                <a:gd name="T28" fmla="*/ 24 w 56"/>
                <a:gd name="T29" fmla="*/ 32 h 162"/>
                <a:gd name="T30" fmla="*/ 17 w 56"/>
                <a:gd name="T31" fmla="*/ 21 h 162"/>
                <a:gd name="T32" fmla="*/ 10 w 56"/>
                <a:gd name="T33" fmla="*/ 13 h 162"/>
                <a:gd name="T34" fmla="*/ 5 w 56"/>
                <a:gd name="T35" fmla="*/ 7 h 162"/>
                <a:gd name="T36" fmla="*/ 0 w 56"/>
                <a:gd name="T37" fmla="*/ 1 h 162"/>
                <a:gd name="T38" fmla="*/ 0 w 56"/>
                <a:gd name="T39" fmla="*/ 1 h 162"/>
                <a:gd name="T40" fmla="*/ 0 w 56"/>
                <a:gd name="T41" fmla="*/ 0 h 162"/>
                <a:gd name="T42" fmla="*/ 1 w 56"/>
                <a:gd name="T43" fmla="*/ 0 h 162"/>
                <a:gd name="T44" fmla="*/ 7 w 56"/>
                <a:gd name="T45" fmla="*/ 5 h 162"/>
                <a:gd name="T46" fmla="*/ 13 w 56"/>
                <a:gd name="T47" fmla="*/ 11 h 162"/>
                <a:gd name="T48" fmla="*/ 20 w 56"/>
                <a:gd name="T49" fmla="*/ 19 h 162"/>
                <a:gd name="T50" fmla="*/ 28 w 56"/>
                <a:gd name="T51" fmla="*/ 30 h 162"/>
                <a:gd name="T52" fmla="*/ 32 w 56"/>
                <a:gd name="T53" fmla="*/ 36 h 162"/>
                <a:gd name="T54" fmla="*/ 35 w 56"/>
                <a:gd name="T55" fmla="*/ 42 h 162"/>
                <a:gd name="T56" fmla="*/ 39 w 56"/>
                <a:gd name="T57" fmla="*/ 49 h 162"/>
                <a:gd name="T58" fmla="*/ 42 w 56"/>
                <a:gd name="T59" fmla="*/ 56 h 162"/>
                <a:gd name="T60" fmla="*/ 47 w 56"/>
                <a:gd name="T61" fmla="*/ 71 h 162"/>
                <a:gd name="T62" fmla="*/ 49 w 56"/>
                <a:gd name="T63" fmla="*/ 79 h 162"/>
                <a:gd name="T64" fmla="*/ 51 w 56"/>
                <a:gd name="T65" fmla="*/ 87 h 162"/>
                <a:gd name="T66" fmla="*/ 54 w 56"/>
                <a:gd name="T67" fmla="*/ 102 h 162"/>
                <a:gd name="T68" fmla="*/ 56 w 56"/>
                <a:gd name="T69" fmla="*/ 117 h 162"/>
                <a:gd name="T70" fmla="*/ 56 w 56"/>
                <a:gd name="T71" fmla="*/ 130 h 162"/>
                <a:gd name="T72" fmla="*/ 55 w 56"/>
                <a:gd name="T73" fmla="*/ 141 h 162"/>
                <a:gd name="T74" fmla="*/ 54 w 56"/>
                <a:gd name="T75" fmla="*/ 149 h 162"/>
                <a:gd name="T76" fmla="*/ 54 w 56"/>
                <a:gd name="T77" fmla="*/ 155 h 162"/>
                <a:gd name="T78" fmla="*/ 53 w 56"/>
                <a:gd name="T79" fmla="*/ 157 h 162"/>
                <a:gd name="T80" fmla="*/ 47 w 56"/>
                <a:gd name="T81" fmla="*/ 161 h 162"/>
                <a:gd name="T82" fmla="*/ 43 w 56"/>
                <a:gd name="T83" fmla="*/ 155 h 162"/>
                <a:gd name="T84" fmla="*/ 43 w 56"/>
                <a:gd name="T85" fmla="*/ 154 h 162"/>
                <a:gd name="T86" fmla="*/ 44 w 56"/>
                <a:gd name="T87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162">
                  <a:moveTo>
                    <a:pt x="44" y="154"/>
                  </a:moveTo>
                  <a:cubicBezTo>
                    <a:pt x="44" y="154"/>
                    <a:pt x="44" y="154"/>
                    <a:pt x="44" y="153"/>
                  </a:cubicBezTo>
                  <a:cubicBezTo>
                    <a:pt x="45" y="152"/>
                    <a:pt x="45" y="150"/>
                    <a:pt x="46" y="148"/>
                  </a:cubicBezTo>
                  <a:cubicBezTo>
                    <a:pt x="47" y="143"/>
                    <a:pt x="48" y="137"/>
                    <a:pt x="49" y="129"/>
                  </a:cubicBezTo>
                  <a:cubicBezTo>
                    <a:pt x="50" y="125"/>
                    <a:pt x="50" y="121"/>
                    <a:pt x="50" y="117"/>
                  </a:cubicBezTo>
                  <a:cubicBezTo>
                    <a:pt x="50" y="114"/>
                    <a:pt x="50" y="112"/>
                    <a:pt x="50" y="110"/>
                  </a:cubicBezTo>
                  <a:cubicBezTo>
                    <a:pt x="50" y="107"/>
                    <a:pt x="50" y="105"/>
                    <a:pt x="50" y="102"/>
                  </a:cubicBezTo>
                  <a:cubicBezTo>
                    <a:pt x="49" y="98"/>
                    <a:pt x="49" y="93"/>
                    <a:pt x="48" y="87"/>
                  </a:cubicBezTo>
                  <a:cubicBezTo>
                    <a:pt x="47" y="85"/>
                    <a:pt x="47" y="82"/>
                    <a:pt x="46" y="80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3" y="67"/>
                    <a:pt x="42" y="66"/>
                    <a:pt x="42" y="65"/>
                  </a:cubicBezTo>
                  <a:cubicBezTo>
                    <a:pt x="41" y="62"/>
                    <a:pt x="40" y="60"/>
                    <a:pt x="39" y="57"/>
                  </a:cubicBezTo>
                  <a:cubicBezTo>
                    <a:pt x="37" y="53"/>
                    <a:pt x="34" y="48"/>
                    <a:pt x="32" y="44"/>
                  </a:cubicBezTo>
                  <a:cubicBezTo>
                    <a:pt x="30" y="40"/>
                    <a:pt x="27" y="36"/>
                    <a:pt x="24" y="32"/>
                  </a:cubicBezTo>
                  <a:cubicBezTo>
                    <a:pt x="22" y="28"/>
                    <a:pt x="19" y="25"/>
                    <a:pt x="17" y="21"/>
                  </a:cubicBezTo>
                  <a:cubicBezTo>
                    <a:pt x="15" y="18"/>
                    <a:pt x="13" y="15"/>
                    <a:pt x="10" y="13"/>
                  </a:cubicBezTo>
                  <a:cubicBezTo>
                    <a:pt x="8" y="11"/>
                    <a:pt x="6" y="8"/>
                    <a:pt x="5" y="7"/>
                  </a:cubicBezTo>
                  <a:cubicBezTo>
                    <a:pt x="2" y="3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2"/>
                    <a:pt x="7" y="5"/>
                  </a:cubicBezTo>
                  <a:cubicBezTo>
                    <a:pt x="8" y="7"/>
                    <a:pt x="10" y="9"/>
                    <a:pt x="13" y="11"/>
                  </a:cubicBezTo>
                  <a:cubicBezTo>
                    <a:pt x="15" y="13"/>
                    <a:pt x="17" y="16"/>
                    <a:pt x="20" y="19"/>
                  </a:cubicBezTo>
                  <a:cubicBezTo>
                    <a:pt x="22" y="22"/>
                    <a:pt x="25" y="26"/>
                    <a:pt x="28" y="30"/>
                  </a:cubicBezTo>
                  <a:cubicBezTo>
                    <a:pt x="29" y="32"/>
                    <a:pt x="30" y="34"/>
                    <a:pt x="32" y="36"/>
                  </a:cubicBezTo>
                  <a:cubicBezTo>
                    <a:pt x="33" y="38"/>
                    <a:pt x="34" y="40"/>
                    <a:pt x="35" y="42"/>
                  </a:cubicBezTo>
                  <a:cubicBezTo>
                    <a:pt x="36" y="44"/>
                    <a:pt x="38" y="47"/>
                    <a:pt x="39" y="49"/>
                  </a:cubicBezTo>
                  <a:cubicBezTo>
                    <a:pt x="40" y="51"/>
                    <a:pt x="41" y="54"/>
                    <a:pt x="42" y="56"/>
                  </a:cubicBezTo>
                  <a:cubicBezTo>
                    <a:pt x="44" y="61"/>
                    <a:pt x="46" y="66"/>
                    <a:pt x="47" y="71"/>
                  </a:cubicBezTo>
                  <a:cubicBezTo>
                    <a:pt x="48" y="74"/>
                    <a:pt x="49" y="76"/>
                    <a:pt x="49" y="79"/>
                  </a:cubicBezTo>
                  <a:cubicBezTo>
                    <a:pt x="50" y="82"/>
                    <a:pt x="51" y="84"/>
                    <a:pt x="51" y="87"/>
                  </a:cubicBezTo>
                  <a:cubicBezTo>
                    <a:pt x="53" y="92"/>
                    <a:pt x="53" y="97"/>
                    <a:pt x="54" y="102"/>
                  </a:cubicBezTo>
                  <a:cubicBezTo>
                    <a:pt x="55" y="107"/>
                    <a:pt x="55" y="112"/>
                    <a:pt x="56" y="117"/>
                  </a:cubicBezTo>
                  <a:cubicBezTo>
                    <a:pt x="56" y="121"/>
                    <a:pt x="56" y="126"/>
                    <a:pt x="56" y="130"/>
                  </a:cubicBezTo>
                  <a:cubicBezTo>
                    <a:pt x="56" y="134"/>
                    <a:pt x="55" y="137"/>
                    <a:pt x="55" y="141"/>
                  </a:cubicBezTo>
                  <a:cubicBezTo>
                    <a:pt x="55" y="144"/>
                    <a:pt x="55" y="147"/>
                    <a:pt x="54" y="149"/>
                  </a:cubicBezTo>
                  <a:cubicBezTo>
                    <a:pt x="54" y="152"/>
                    <a:pt x="54" y="154"/>
                    <a:pt x="54" y="155"/>
                  </a:cubicBezTo>
                  <a:cubicBezTo>
                    <a:pt x="53" y="156"/>
                    <a:pt x="53" y="157"/>
                    <a:pt x="53" y="157"/>
                  </a:cubicBezTo>
                  <a:cubicBezTo>
                    <a:pt x="53" y="160"/>
                    <a:pt x="50" y="162"/>
                    <a:pt x="47" y="161"/>
                  </a:cubicBezTo>
                  <a:cubicBezTo>
                    <a:pt x="45" y="160"/>
                    <a:pt x="43" y="158"/>
                    <a:pt x="43" y="155"/>
                  </a:cubicBezTo>
                  <a:cubicBezTo>
                    <a:pt x="43" y="155"/>
                    <a:pt x="43" y="155"/>
                    <a:pt x="43" y="154"/>
                  </a:cubicBezTo>
                  <a:lnTo>
                    <a:pt x="44" y="154"/>
                  </a:ln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711196" y="4351696"/>
              <a:ext cx="782638" cy="811213"/>
            </a:xfrm>
            <a:custGeom>
              <a:avLst/>
              <a:gdLst>
                <a:gd name="T0" fmla="*/ 77 w 107"/>
                <a:gd name="T1" fmla="*/ 93 h 112"/>
                <a:gd name="T2" fmla="*/ 84 w 107"/>
                <a:gd name="T3" fmla="*/ 23 h 112"/>
                <a:gd name="T4" fmla="*/ 70 w 107"/>
                <a:gd name="T5" fmla="*/ 32 h 112"/>
                <a:gd name="T6" fmla="*/ 62 w 107"/>
                <a:gd name="T7" fmla="*/ 6 h 112"/>
                <a:gd name="T8" fmla="*/ 43 w 107"/>
                <a:gd name="T9" fmla="*/ 42 h 112"/>
                <a:gd name="T10" fmla="*/ 3 w 107"/>
                <a:gd name="T11" fmla="*/ 51 h 112"/>
                <a:gd name="T12" fmla="*/ 21 w 107"/>
                <a:gd name="T13" fmla="*/ 68 h 112"/>
                <a:gd name="T14" fmla="*/ 0 w 107"/>
                <a:gd name="T15" fmla="*/ 80 h 112"/>
                <a:gd name="T16" fmla="*/ 77 w 107"/>
                <a:gd name="T17" fmla="*/ 9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12">
                  <a:moveTo>
                    <a:pt x="77" y="93"/>
                  </a:moveTo>
                  <a:cubicBezTo>
                    <a:pt x="77" y="93"/>
                    <a:pt x="107" y="56"/>
                    <a:pt x="84" y="23"/>
                  </a:cubicBezTo>
                  <a:cubicBezTo>
                    <a:pt x="84" y="23"/>
                    <a:pt x="74" y="23"/>
                    <a:pt x="70" y="32"/>
                  </a:cubicBezTo>
                  <a:cubicBezTo>
                    <a:pt x="70" y="32"/>
                    <a:pt x="69" y="12"/>
                    <a:pt x="62" y="6"/>
                  </a:cubicBezTo>
                  <a:cubicBezTo>
                    <a:pt x="55" y="0"/>
                    <a:pt x="38" y="25"/>
                    <a:pt x="43" y="42"/>
                  </a:cubicBezTo>
                  <a:cubicBezTo>
                    <a:pt x="43" y="42"/>
                    <a:pt x="15" y="40"/>
                    <a:pt x="3" y="51"/>
                  </a:cubicBezTo>
                  <a:cubicBezTo>
                    <a:pt x="3" y="51"/>
                    <a:pt x="7" y="64"/>
                    <a:pt x="21" y="68"/>
                  </a:cubicBezTo>
                  <a:cubicBezTo>
                    <a:pt x="21" y="68"/>
                    <a:pt x="7" y="68"/>
                    <a:pt x="0" y="80"/>
                  </a:cubicBezTo>
                  <a:cubicBezTo>
                    <a:pt x="0" y="80"/>
                    <a:pt x="20" y="112"/>
                    <a:pt x="77" y="93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054096" y="4750159"/>
              <a:ext cx="153988" cy="144463"/>
            </a:xfrm>
            <a:custGeom>
              <a:avLst/>
              <a:gdLst>
                <a:gd name="T0" fmla="*/ 20 w 21"/>
                <a:gd name="T1" fmla="*/ 12 h 20"/>
                <a:gd name="T2" fmla="*/ 8 w 21"/>
                <a:gd name="T3" fmla="*/ 18 h 20"/>
                <a:gd name="T4" fmla="*/ 1 w 21"/>
                <a:gd name="T5" fmla="*/ 7 h 20"/>
                <a:gd name="T6" fmla="*/ 12 w 21"/>
                <a:gd name="T7" fmla="*/ 1 h 20"/>
                <a:gd name="T8" fmla="*/ 20 w 21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20" y="12"/>
                  </a:moveTo>
                  <a:cubicBezTo>
                    <a:pt x="18" y="17"/>
                    <a:pt x="13" y="20"/>
                    <a:pt x="8" y="18"/>
                  </a:cubicBezTo>
                  <a:cubicBezTo>
                    <a:pt x="3" y="17"/>
                    <a:pt x="0" y="12"/>
                    <a:pt x="1" y="7"/>
                  </a:cubicBezTo>
                  <a:cubicBezTo>
                    <a:pt x="2" y="3"/>
                    <a:pt x="7" y="0"/>
                    <a:pt x="12" y="1"/>
                  </a:cubicBezTo>
                  <a:cubicBezTo>
                    <a:pt x="18" y="2"/>
                    <a:pt x="21" y="7"/>
                    <a:pt x="20" y="1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33" name="图片 1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879303"/>
            <a:ext cx="12327384" cy="563871"/>
          </a:xfrm>
          <a:prstGeom prst="rect">
            <a:avLst/>
          </a:prstGeom>
        </p:spPr>
      </p:pic>
      <p:pic>
        <p:nvPicPr>
          <p:cNvPr id="28" name="图片 27" descr="0RR{O%9$F9J407WYLN9~HMD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7067" y="2034947"/>
            <a:ext cx="3092904" cy="218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矩形 28"/>
          <p:cNvSpPr/>
          <p:nvPr/>
        </p:nvSpPr>
        <p:spPr>
          <a:xfrm>
            <a:off x="4309684" y="4583276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方正小标宋简体" pitchFamily="2" charset="-122"/>
                <a:ea typeface="方正小标宋简体" pitchFamily="2" charset="-122"/>
              </a:rPr>
              <a:t>圆形古代陶器</a:t>
            </a:r>
            <a:endParaRPr lang="zh-CN" altLang="en-US" sz="3200" dirty="0">
              <a:solidFill>
                <a:srgbClr val="C00000"/>
              </a:solidFill>
              <a:latin typeface="方正小标宋简体" pitchFamily="2" charset="-122"/>
              <a:ea typeface="方正小标宋简体" pitchFamily="2" charset="-122"/>
            </a:endParaRPr>
          </a:p>
        </p:txBody>
      </p:sp>
      <p:pic>
        <p:nvPicPr>
          <p:cNvPr id="30" name="图片 29" descr="陶器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8514" y="2155371"/>
            <a:ext cx="2796110" cy="19920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52716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0119" y="3587566"/>
            <a:ext cx="10031762" cy="28891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98548">
            <a:off x="547158" y="-49199"/>
            <a:ext cx="6435969" cy="535585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58988" y="2095828"/>
            <a:ext cx="1597500" cy="1530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393219" y="1272655"/>
            <a:ext cx="4924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chemeClr val="accent1">
                    <a:lumMod val="75000"/>
                  </a:schemeClr>
                </a:solidFill>
              </a:rPr>
              <a:t>仰韶时代</a:t>
            </a:r>
            <a:endParaRPr lang="zh-CN" altLang="en-US" sz="4000" b="1" dirty="0">
              <a:solidFill>
                <a:schemeClr val="accent1">
                  <a:lumMod val="7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4560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-0.04 C 0.081 -0.049 0.102 -0.054 0.124 -0.054 C 0.149 -0.054 0.169 -0.049 0.183 -0.04 L 0.25 0 E" pathEditMode="relative" ptsTypes="">
                                      <p:cBhvr>
                                        <p:cTn id="9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图片 1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0353" y="5566850"/>
            <a:ext cx="1252690" cy="1058307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1220450" y="5323403"/>
            <a:ext cx="971550" cy="1338323"/>
            <a:chOff x="922334" y="2433996"/>
            <a:chExt cx="1106488" cy="1600200"/>
          </a:xfrm>
        </p:grpSpPr>
        <p:sp>
          <p:nvSpPr>
            <p:cNvPr id="6" name="Freeform 5"/>
            <p:cNvSpPr/>
            <p:nvPr/>
          </p:nvSpPr>
          <p:spPr bwMode="auto">
            <a:xfrm>
              <a:off x="938209" y="2433996"/>
              <a:ext cx="50800" cy="1600200"/>
            </a:xfrm>
            <a:custGeom>
              <a:avLst/>
              <a:gdLst>
                <a:gd name="T0" fmla="*/ 6 w 7"/>
                <a:gd name="T1" fmla="*/ 2 h 221"/>
                <a:gd name="T2" fmla="*/ 7 w 7"/>
                <a:gd name="T3" fmla="*/ 36 h 221"/>
                <a:gd name="T4" fmla="*/ 7 w 7"/>
                <a:gd name="T5" fmla="*/ 71 h 221"/>
                <a:gd name="T6" fmla="*/ 7 w 7"/>
                <a:gd name="T7" fmla="*/ 110 h 221"/>
                <a:gd name="T8" fmla="*/ 7 w 7"/>
                <a:gd name="T9" fmla="*/ 150 h 221"/>
                <a:gd name="T10" fmla="*/ 7 w 7"/>
                <a:gd name="T11" fmla="*/ 185 h 221"/>
                <a:gd name="T12" fmla="*/ 6 w 7"/>
                <a:gd name="T13" fmla="*/ 219 h 221"/>
                <a:gd name="T14" fmla="*/ 4 w 7"/>
                <a:gd name="T15" fmla="*/ 220 h 221"/>
                <a:gd name="T16" fmla="*/ 2 w 7"/>
                <a:gd name="T17" fmla="*/ 219 h 221"/>
                <a:gd name="T18" fmla="*/ 1 w 7"/>
                <a:gd name="T19" fmla="*/ 185 h 221"/>
                <a:gd name="T20" fmla="*/ 1 w 7"/>
                <a:gd name="T21" fmla="*/ 150 h 221"/>
                <a:gd name="T22" fmla="*/ 0 w 7"/>
                <a:gd name="T23" fmla="*/ 110 h 221"/>
                <a:gd name="T24" fmla="*/ 1 w 7"/>
                <a:gd name="T25" fmla="*/ 71 h 221"/>
                <a:gd name="T26" fmla="*/ 1 w 7"/>
                <a:gd name="T27" fmla="*/ 36 h 221"/>
                <a:gd name="T28" fmla="*/ 2 w 7"/>
                <a:gd name="T29" fmla="*/ 2 h 221"/>
                <a:gd name="T30" fmla="*/ 4 w 7"/>
                <a:gd name="T31" fmla="*/ 0 h 221"/>
                <a:gd name="T32" fmla="*/ 6 w 7"/>
                <a:gd name="T33" fmla="*/ 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21">
                  <a:moveTo>
                    <a:pt x="6" y="2"/>
                  </a:moveTo>
                  <a:cubicBezTo>
                    <a:pt x="6" y="2"/>
                    <a:pt x="6" y="16"/>
                    <a:pt x="7" y="36"/>
                  </a:cubicBezTo>
                  <a:cubicBezTo>
                    <a:pt x="7" y="46"/>
                    <a:pt x="7" y="58"/>
                    <a:pt x="7" y="71"/>
                  </a:cubicBezTo>
                  <a:cubicBezTo>
                    <a:pt x="7" y="83"/>
                    <a:pt x="7" y="97"/>
                    <a:pt x="7" y="110"/>
                  </a:cubicBezTo>
                  <a:cubicBezTo>
                    <a:pt x="7" y="124"/>
                    <a:pt x="7" y="137"/>
                    <a:pt x="7" y="150"/>
                  </a:cubicBezTo>
                  <a:cubicBezTo>
                    <a:pt x="7" y="163"/>
                    <a:pt x="7" y="175"/>
                    <a:pt x="7" y="185"/>
                  </a:cubicBezTo>
                  <a:cubicBezTo>
                    <a:pt x="7" y="205"/>
                    <a:pt x="6" y="219"/>
                    <a:pt x="6" y="219"/>
                  </a:cubicBezTo>
                  <a:cubicBezTo>
                    <a:pt x="6" y="220"/>
                    <a:pt x="5" y="221"/>
                    <a:pt x="4" y="220"/>
                  </a:cubicBezTo>
                  <a:cubicBezTo>
                    <a:pt x="3" y="220"/>
                    <a:pt x="2" y="220"/>
                    <a:pt x="2" y="219"/>
                  </a:cubicBezTo>
                  <a:cubicBezTo>
                    <a:pt x="2" y="219"/>
                    <a:pt x="1" y="205"/>
                    <a:pt x="1" y="185"/>
                  </a:cubicBezTo>
                  <a:cubicBezTo>
                    <a:pt x="1" y="175"/>
                    <a:pt x="1" y="163"/>
                    <a:pt x="1" y="150"/>
                  </a:cubicBezTo>
                  <a:cubicBezTo>
                    <a:pt x="0" y="137"/>
                    <a:pt x="0" y="124"/>
                    <a:pt x="0" y="110"/>
                  </a:cubicBezTo>
                  <a:cubicBezTo>
                    <a:pt x="1" y="97"/>
                    <a:pt x="1" y="83"/>
                    <a:pt x="1" y="71"/>
                  </a:cubicBezTo>
                  <a:cubicBezTo>
                    <a:pt x="1" y="58"/>
                    <a:pt x="1" y="46"/>
                    <a:pt x="1" y="36"/>
                  </a:cubicBezTo>
                  <a:cubicBezTo>
                    <a:pt x="2" y="16"/>
                    <a:pt x="2" y="2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922334" y="2484796"/>
              <a:ext cx="1106488" cy="628650"/>
            </a:xfrm>
            <a:custGeom>
              <a:avLst/>
              <a:gdLst>
                <a:gd name="T0" fmla="*/ 0 w 151"/>
                <a:gd name="T1" fmla="*/ 13 h 87"/>
                <a:gd name="T2" fmla="*/ 141 w 151"/>
                <a:gd name="T3" fmla="*/ 6 h 87"/>
                <a:gd name="T4" fmla="*/ 107 w 151"/>
                <a:gd name="T5" fmla="*/ 40 h 87"/>
                <a:gd name="T6" fmla="*/ 149 w 151"/>
                <a:gd name="T7" fmla="*/ 74 h 87"/>
                <a:gd name="T8" fmla="*/ 1 w 151"/>
                <a:gd name="T9" fmla="*/ 87 h 87"/>
                <a:gd name="T10" fmla="*/ 0 w 151"/>
                <a:gd name="T11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87">
                  <a:moveTo>
                    <a:pt x="0" y="13"/>
                  </a:moveTo>
                  <a:cubicBezTo>
                    <a:pt x="0" y="13"/>
                    <a:pt x="94" y="0"/>
                    <a:pt x="141" y="6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51" y="74"/>
                    <a:pt x="149" y="74"/>
                  </a:cubicBezTo>
                  <a:cubicBezTo>
                    <a:pt x="146" y="74"/>
                    <a:pt x="38" y="87"/>
                    <a:pt x="1" y="8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216021" y="2629259"/>
              <a:ext cx="344488" cy="347663"/>
            </a:xfrm>
            <a:custGeom>
              <a:avLst/>
              <a:gdLst>
                <a:gd name="T0" fmla="*/ 0 w 217"/>
                <a:gd name="T1" fmla="*/ 100 h 219"/>
                <a:gd name="T2" fmla="*/ 74 w 217"/>
                <a:gd name="T3" fmla="*/ 87 h 219"/>
                <a:gd name="T4" fmla="*/ 60 w 217"/>
                <a:gd name="T5" fmla="*/ 27 h 219"/>
                <a:gd name="T6" fmla="*/ 111 w 217"/>
                <a:gd name="T7" fmla="*/ 64 h 219"/>
                <a:gd name="T8" fmla="*/ 157 w 217"/>
                <a:gd name="T9" fmla="*/ 0 h 219"/>
                <a:gd name="T10" fmla="*/ 152 w 217"/>
                <a:gd name="T11" fmla="*/ 77 h 219"/>
                <a:gd name="T12" fmla="*/ 217 w 217"/>
                <a:gd name="T13" fmla="*/ 82 h 219"/>
                <a:gd name="T14" fmla="*/ 171 w 217"/>
                <a:gd name="T15" fmla="*/ 123 h 219"/>
                <a:gd name="T16" fmla="*/ 217 w 217"/>
                <a:gd name="T17" fmla="*/ 182 h 219"/>
                <a:gd name="T18" fmla="*/ 143 w 217"/>
                <a:gd name="T19" fmla="*/ 159 h 219"/>
                <a:gd name="T20" fmla="*/ 129 w 217"/>
                <a:gd name="T21" fmla="*/ 219 h 219"/>
                <a:gd name="T22" fmla="*/ 97 w 217"/>
                <a:gd name="T23" fmla="*/ 164 h 219"/>
                <a:gd name="T24" fmla="*/ 41 w 217"/>
                <a:gd name="T25" fmla="*/ 187 h 219"/>
                <a:gd name="T26" fmla="*/ 64 w 217"/>
                <a:gd name="T27" fmla="*/ 132 h 219"/>
                <a:gd name="T28" fmla="*/ 0 w 217"/>
                <a:gd name="T29" fmla="*/ 10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7" h="219">
                  <a:moveTo>
                    <a:pt x="0" y="100"/>
                  </a:moveTo>
                  <a:lnTo>
                    <a:pt x="74" y="87"/>
                  </a:lnTo>
                  <a:lnTo>
                    <a:pt x="60" y="27"/>
                  </a:lnTo>
                  <a:lnTo>
                    <a:pt x="111" y="64"/>
                  </a:lnTo>
                  <a:lnTo>
                    <a:pt x="157" y="0"/>
                  </a:lnTo>
                  <a:lnTo>
                    <a:pt x="152" y="77"/>
                  </a:lnTo>
                  <a:lnTo>
                    <a:pt x="217" y="82"/>
                  </a:lnTo>
                  <a:lnTo>
                    <a:pt x="171" y="123"/>
                  </a:lnTo>
                  <a:lnTo>
                    <a:pt x="217" y="182"/>
                  </a:lnTo>
                  <a:lnTo>
                    <a:pt x="143" y="159"/>
                  </a:lnTo>
                  <a:lnTo>
                    <a:pt x="129" y="219"/>
                  </a:lnTo>
                  <a:lnTo>
                    <a:pt x="97" y="164"/>
                  </a:lnTo>
                  <a:lnTo>
                    <a:pt x="41" y="187"/>
                  </a:lnTo>
                  <a:lnTo>
                    <a:pt x="64" y="132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37173" y="5323404"/>
            <a:ext cx="688976" cy="1058307"/>
            <a:chOff x="711196" y="4351696"/>
            <a:chExt cx="1031876" cy="1687513"/>
          </a:xfrm>
        </p:grpSpPr>
        <p:sp>
          <p:nvSpPr>
            <p:cNvPr id="9" name="Freeform 8"/>
            <p:cNvSpPr/>
            <p:nvPr/>
          </p:nvSpPr>
          <p:spPr bwMode="auto">
            <a:xfrm>
              <a:off x="1487484" y="5221646"/>
              <a:ext cx="255588" cy="347663"/>
            </a:xfrm>
            <a:custGeom>
              <a:avLst/>
              <a:gdLst>
                <a:gd name="T0" fmla="*/ 2 w 35"/>
                <a:gd name="T1" fmla="*/ 46 h 48"/>
                <a:gd name="T2" fmla="*/ 26 w 35"/>
                <a:gd name="T3" fmla="*/ 25 h 48"/>
                <a:gd name="T4" fmla="*/ 11 w 35"/>
                <a:gd name="T5" fmla="*/ 14 h 48"/>
                <a:gd name="T6" fmla="*/ 2 w 35"/>
                <a:gd name="T7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48">
                  <a:moveTo>
                    <a:pt x="2" y="46"/>
                  </a:moveTo>
                  <a:cubicBezTo>
                    <a:pt x="4" y="48"/>
                    <a:pt x="21" y="34"/>
                    <a:pt x="26" y="25"/>
                  </a:cubicBezTo>
                  <a:cubicBezTo>
                    <a:pt x="35" y="10"/>
                    <a:pt x="22" y="0"/>
                    <a:pt x="11" y="14"/>
                  </a:cubicBezTo>
                  <a:cubicBezTo>
                    <a:pt x="2" y="27"/>
                    <a:pt x="0" y="45"/>
                    <a:pt x="2" y="46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149346" y="5431196"/>
              <a:ext cx="352425" cy="195263"/>
            </a:xfrm>
            <a:custGeom>
              <a:avLst/>
              <a:gdLst>
                <a:gd name="T0" fmla="*/ 47 w 48"/>
                <a:gd name="T1" fmla="*/ 19 h 27"/>
                <a:gd name="T2" fmla="*/ 22 w 48"/>
                <a:gd name="T3" fmla="*/ 4 h 27"/>
                <a:gd name="T4" fmla="*/ 15 w 48"/>
                <a:gd name="T5" fmla="*/ 19 h 27"/>
                <a:gd name="T6" fmla="*/ 47 w 48"/>
                <a:gd name="T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7">
                  <a:moveTo>
                    <a:pt x="47" y="19"/>
                  </a:moveTo>
                  <a:cubicBezTo>
                    <a:pt x="48" y="16"/>
                    <a:pt x="31" y="6"/>
                    <a:pt x="22" y="4"/>
                  </a:cubicBezTo>
                  <a:cubicBezTo>
                    <a:pt x="10" y="0"/>
                    <a:pt x="0" y="12"/>
                    <a:pt x="15" y="19"/>
                  </a:cubicBezTo>
                  <a:cubicBezTo>
                    <a:pt x="30" y="27"/>
                    <a:pt x="46" y="23"/>
                    <a:pt x="47" y="19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420809" y="4953359"/>
              <a:ext cx="285750" cy="398463"/>
            </a:xfrm>
            <a:custGeom>
              <a:avLst/>
              <a:gdLst>
                <a:gd name="T0" fmla="*/ 2 w 39"/>
                <a:gd name="T1" fmla="*/ 54 h 55"/>
                <a:gd name="T2" fmla="*/ 10 w 39"/>
                <a:gd name="T3" fmla="*/ 15 h 55"/>
                <a:gd name="T4" fmla="*/ 32 w 39"/>
                <a:gd name="T5" fmla="*/ 24 h 55"/>
                <a:gd name="T6" fmla="*/ 2 w 39"/>
                <a:gd name="T7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5">
                  <a:moveTo>
                    <a:pt x="2" y="54"/>
                  </a:moveTo>
                  <a:cubicBezTo>
                    <a:pt x="0" y="52"/>
                    <a:pt x="4" y="27"/>
                    <a:pt x="10" y="15"/>
                  </a:cubicBezTo>
                  <a:cubicBezTo>
                    <a:pt x="18" y="0"/>
                    <a:pt x="39" y="3"/>
                    <a:pt x="32" y="24"/>
                  </a:cubicBezTo>
                  <a:cubicBezTo>
                    <a:pt x="25" y="44"/>
                    <a:pt x="4" y="55"/>
                    <a:pt x="2" y="5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952496" y="5156559"/>
              <a:ext cx="482600" cy="274638"/>
            </a:xfrm>
            <a:custGeom>
              <a:avLst/>
              <a:gdLst>
                <a:gd name="T0" fmla="*/ 65 w 66"/>
                <a:gd name="T1" fmla="*/ 28 h 38"/>
                <a:gd name="T2" fmla="*/ 29 w 66"/>
                <a:gd name="T3" fmla="*/ 6 h 38"/>
                <a:gd name="T4" fmla="*/ 22 w 66"/>
                <a:gd name="T5" fmla="*/ 28 h 38"/>
                <a:gd name="T6" fmla="*/ 65 w 66"/>
                <a:gd name="T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8">
                  <a:moveTo>
                    <a:pt x="65" y="28"/>
                  </a:moveTo>
                  <a:cubicBezTo>
                    <a:pt x="66" y="23"/>
                    <a:pt x="42" y="10"/>
                    <a:pt x="29" y="6"/>
                  </a:cubicBezTo>
                  <a:cubicBezTo>
                    <a:pt x="11" y="0"/>
                    <a:pt x="0" y="18"/>
                    <a:pt x="22" y="28"/>
                  </a:cubicBezTo>
                  <a:cubicBezTo>
                    <a:pt x="43" y="38"/>
                    <a:pt x="65" y="32"/>
                    <a:pt x="65" y="28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112834" y="4866046"/>
              <a:ext cx="411163" cy="1173163"/>
            </a:xfrm>
            <a:custGeom>
              <a:avLst/>
              <a:gdLst>
                <a:gd name="T0" fmla="*/ 44 w 56"/>
                <a:gd name="T1" fmla="*/ 154 h 162"/>
                <a:gd name="T2" fmla="*/ 44 w 56"/>
                <a:gd name="T3" fmla="*/ 153 h 162"/>
                <a:gd name="T4" fmla="*/ 46 w 56"/>
                <a:gd name="T5" fmla="*/ 148 h 162"/>
                <a:gd name="T6" fmla="*/ 49 w 56"/>
                <a:gd name="T7" fmla="*/ 129 h 162"/>
                <a:gd name="T8" fmla="*/ 50 w 56"/>
                <a:gd name="T9" fmla="*/ 117 h 162"/>
                <a:gd name="T10" fmla="*/ 50 w 56"/>
                <a:gd name="T11" fmla="*/ 110 h 162"/>
                <a:gd name="T12" fmla="*/ 50 w 56"/>
                <a:gd name="T13" fmla="*/ 102 h 162"/>
                <a:gd name="T14" fmla="*/ 48 w 56"/>
                <a:gd name="T15" fmla="*/ 87 h 162"/>
                <a:gd name="T16" fmla="*/ 46 w 56"/>
                <a:gd name="T17" fmla="*/ 80 h 162"/>
                <a:gd name="T18" fmla="*/ 44 w 56"/>
                <a:gd name="T19" fmla="*/ 72 h 162"/>
                <a:gd name="T20" fmla="*/ 43 w 56"/>
                <a:gd name="T21" fmla="*/ 68 h 162"/>
                <a:gd name="T22" fmla="*/ 42 w 56"/>
                <a:gd name="T23" fmla="*/ 65 h 162"/>
                <a:gd name="T24" fmla="*/ 39 w 56"/>
                <a:gd name="T25" fmla="*/ 57 h 162"/>
                <a:gd name="T26" fmla="*/ 32 w 56"/>
                <a:gd name="T27" fmla="*/ 44 h 162"/>
                <a:gd name="T28" fmla="*/ 24 w 56"/>
                <a:gd name="T29" fmla="*/ 32 h 162"/>
                <a:gd name="T30" fmla="*/ 17 w 56"/>
                <a:gd name="T31" fmla="*/ 21 h 162"/>
                <a:gd name="T32" fmla="*/ 10 w 56"/>
                <a:gd name="T33" fmla="*/ 13 h 162"/>
                <a:gd name="T34" fmla="*/ 5 w 56"/>
                <a:gd name="T35" fmla="*/ 7 h 162"/>
                <a:gd name="T36" fmla="*/ 0 w 56"/>
                <a:gd name="T37" fmla="*/ 1 h 162"/>
                <a:gd name="T38" fmla="*/ 0 w 56"/>
                <a:gd name="T39" fmla="*/ 1 h 162"/>
                <a:gd name="T40" fmla="*/ 0 w 56"/>
                <a:gd name="T41" fmla="*/ 0 h 162"/>
                <a:gd name="T42" fmla="*/ 1 w 56"/>
                <a:gd name="T43" fmla="*/ 0 h 162"/>
                <a:gd name="T44" fmla="*/ 7 w 56"/>
                <a:gd name="T45" fmla="*/ 5 h 162"/>
                <a:gd name="T46" fmla="*/ 13 w 56"/>
                <a:gd name="T47" fmla="*/ 11 h 162"/>
                <a:gd name="T48" fmla="*/ 20 w 56"/>
                <a:gd name="T49" fmla="*/ 19 h 162"/>
                <a:gd name="T50" fmla="*/ 28 w 56"/>
                <a:gd name="T51" fmla="*/ 30 h 162"/>
                <a:gd name="T52" fmla="*/ 32 w 56"/>
                <a:gd name="T53" fmla="*/ 36 h 162"/>
                <a:gd name="T54" fmla="*/ 35 w 56"/>
                <a:gd name="T55" fmla="*/ 42 h 162"/>
                <a:gd name="T56" fmla="*/ 39 w 56"/>
                <a:gd name="T57" fmla="*/ 49 h 162"/>
                <a:gd name="T58" fmla="*/ 42 w 56"/>
                <a:gd name="T59" fmla="*/ 56 h 162"/>
                <a:gd name="T60" fmla="*/ 47 w 56"/>
                <a:gd name="T61" fmla="*/ 71 h 162"/>
                <a:gd name="T62" fmla="*/ 49 w 56"/>
                <a:gd name="T63" fmla="*/ 79 h 162"/>
                <a:gd name="T64" fmla="*/ 51 w 56"/>
                <a:gd name="T65" fmla="*/ 87 h 162"/>
                <a:gd name="T66" fmla="*/ 54 w 56"/>
                <a:gd name="T67" fmla="*/ 102 h 162"/>
                <a:gd name="T68" fmla="*/ 56 w 56"/>
                <a:gd name="T69" fmla="*/ 117 h 162"/>
                <a:gd name="T70" fmla="*/ 56 w 56"/>
                <a:gd name="T71" fmla="*/ 130 h 162"/>
                <a:gd name="T72" fmla="*/ 55 w 56"/>
                <a:gd name="T73" fmla="*/ 141 h 162"/>
                <a:gd name="T74" fmla="*/ 54 w 56"/>
                <a:gd name="T75" fmla="*/ 149 h 162"/>
                <a:gd name="T76" fmla="*/ 54 w 56"/>
                <a:gd name="T77" fmla="*/ 155 h 162"/>
                <a:gd name="T78" fmla="*/ 53 w 56"/>
                <a:gd name="T79" fmla="*/ 157 h 162"/>
                <a:gd name="T80" fmla="*/ 47 w 56"/>
                <a:gd name="T81" fmla="*/ 161 h 162"/>
                <a:gd name="T82" fmla="*/ 43 w 56"/>
                <a:gd name="T83" fmla="*/ 155 h 162"/>
                <a:gd name="T84" fmla="*/ 43 w 56"/>
                <a:gd name="T85" fmla="*/ 154 h 162"/>
                <a:gd name="T86" fmla="*/ 44 w 56"/>
                <a:gd name="T87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162">
                  <a:moveTo>
                    <a:pt x="44" y="154"/>
                  </a:moveTo>
                  <a:cubicBezTo>
                    <a:pt x="44" y="154"/>
                    <a:pt x="44" y="154"/>
                    <a:pt x="44" y="153"/>
                  </a:cubicBezTo>
                  <a:cubicBezTo>
                    <a:pt x="45" y="152"/>
                    <a:pt x="45" y="150"/>
                    <a:pt x="46" y="148"/>
                  </a:cubicBezTo>
                  <a:cubicBezTo>
                    <a:pt x="47" y="143"/>
                    <a:pt x="48" y="137"/>
                    <a:pt x="49" y="129"/>
                  </a:cubicBezTo>
                  <a:cubicBezTo>
                    <a:pt x="50" y="125"/>
                    <a:pt x="50" y="121"/>
                    <a:pt x="50" y="117"/>
                  </a:cubicBezTo>
                  <a:cubicBezTo>
                    <a:pt x="50" y="114"/>
                    <a:pt x="50" y="112"/>
                    <a:pt x="50" y="110"/>
                  </a:cubicBezTo>
                  <a:cubicBezTo>
                    <a:pt x="50" y="107"/>
                    <a:pt x="50" y="105"/>
                    <a:pt x="50" y="102"/>
                  </a:cubicBezTo>
                  <a:cubicBezTo>
                    <a:pt x="49" y="98"/>
                    <a:pt x="49" y="93"/>
                    <a:pt x="48" y="87"/>
                  </a:cubicBezTo>
                  <a:cubicBezTo>
                    <a:pt x="47" y="85"/>
                    <a:pt x="47" y="82"/>
                    <a:pt x="46" y="80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3" y="67"/>
                    <a:pt x="42" y="66"/>
                    <a:pt x="42" y="65"/>
                  </a:cubicBezTo>
                  <a:cubicBezTo>
                    <a:pt x="41" y="62"/>
                    <a:pt x="40" y="60"/>
                    <a:pt x="39" y="57"/>
                  </a:cubicBezTo>
                  <a:cubicBezTo>
                    <a:pt x="37" y="53"/>
                    <a:pt x="34" y="48"/>
                    <a:pt x="32" y="44"/>
                  </a:cubicBezTo>
                  <a:cubicBezTo>
                    <a:pt x="30" y="40"/>
                    <a:pt x="27" y="36"/>
                    <a:pt x="24" y="32"/>
                  </a:cubicBezTo>
                  <a:cubicBezTo>
                    <a:pt x="22" y="28"/>
                    <a:pt x="19" y="25"/>
                    <a:pt x="17" y="21"/>
                  </a:cubicBezTo>
                  <a:cubicBezTo>
                    <a:pt x="15" y="18"/>
                    <a:pt x="13" y="15"/>
                    <a:pt x="10" y="13"/>
                  </a:cubicBezTo>
                  <a:cubicBezTo>
                    <a:pt x="8" y="11"/>
                    <a:pt x="6" y="8"/>
                    <a:pt x="5" y="7"/>
                  </a:cubicBezTo>
                  <a:cubicBezTo>
                    <a:pt x="2" y="3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2"/>
                    <a:pt x="7" y="5"/>
                  </a:cubicBezTo>
                  <a:cubicBezTo>
                    <a:pt x="8" y="7"/>
                    <a:pt x="10" y="9"/>
                    <a:pt x="13" y="11"/>
                  </a:cubicBezTo>
                  <a:cubicBezTo>
                    <a:pt x="15" y="13"/>
                    <a:pt x="17" y="16"/>
                    <a:pt x="20" y="19"/>
                  </a:cubicBezTo>
                  <a:cubicBezTo>
                    <a:pt x="22" y="22"/>
                    <a:pt x="25" y="26"/>
                    <a:pt x="28" y="30"/>
                  </a:cubicBezTo>
                  <a:cubicBezTo>
                    <a:pt x="29" y="32"/>
                    <a:pt x="30" y="34"/>
                    <a:pt x="32" y="36"/>
                  </a:cubicBezTo>
                  <a:cubicBezTo>
                    <a:pt x="33" y="38"/>
                    <a:pt x="34" y="40"/>
                    <a:pt x="35" y="42"/>
                  </a:cubicBezTo>
                  <a:cubicBezTo>
                    <a:pt x="36" y="44"/>
                    <a:pt x="38" y="47"/>
                    <a:pt x="39" y="49"/>
                  </a:cubicBezTo>
                  <a:cubicBezTo>
                    <a:pt x="40" y="51"/>
                    <a:pt x="41" y="54"/>
                    <a:pt x="42" y="56"/>
                  </a:cubicBezTo>
                  <a:cubicBezTo>
                    <a:pt x="44" y="61"/>
                    <a:pt x="46" y="66"/>
                    <a:pt x="47" y="71"/>
                  </a:cubicBezTo>
                  <a:cubicBezTo>
                    <a:pt x="48" y="74"/>
                    <a:pt x="49" y="76"/>
                    <a:pt x="49" y="79"/>
                  </a:cubicBezTo>
                  <a:cubicBezTo>
                    <a:pt x="50" y="82"/>
                    <a:pt x="51" y="84"/>
                    <a:pt x="51" y="87"/>
                  </a:cubicBezTo>
                  <a:cubicBezTo>
                    <a:pt x="53" y="92"/>
                    <a:pt x="53" y="97"/>
                    <a:pt x="54" y="102"/>
                  </a:cubicBezTo>
                  <a:cubicBezTo>
                    <a:pt x="55" y="107"/>
                    <a:pt x="55" y="112"/>
                    <a:pt x="56" y="117"/>
                  </a:cubicBezTo>
                  <a:cubicBezTo>
                    <a:pt x="56" y="121"/>
                    <a:pt x="56" y="126"/>
                    <a:pt x="56" y="130"/>
                  </a:cubicBezTo>
                  <a:cubicBezTo>
                    <a:pt x="56" y="134"/>
                    <a:pt x="55" y="137"/>
                    <a:pt x="55" y="141"/>
                  </a:cubicBezTo>
                  <a:cubicBezTo>
                    <a:pt x="55" y="144"/>
                    <a:pt x="55" y="147"/>
                    <a:pt x="54" y="149"/>
                  </a:cubicBezTo>
                  <a:cubicBezTo>
                    <a:pt x="54" y="152"/>
                    <a:pt x="54" y="154"/>
                    <a:pt x="54" y="155"/>
                  </a:cubicBezTo>
                  <a:cubicBezTo>
                    <a:pt x="53" y="156"/>
                    <a:pt x="53" y="157"/>
                    <a:pt x="53" y="157"/>
                  </a:cubicBezTo>
                  <a:cubicBezTo>
                    <a:pt x="53" y="160"/>
                    <a:pt x="50" y="162"/>
                    <a:pt x="47" y="161"/>
                  </a:cubicBezTo>
                  <a:cubicBezTo>
                    <a:pt x="45" y="160"/>
                    <a:pt x="43" y="158"/>
                    <a:pt x="43" y="155"/>
                  </a:cubicBezTo>
                  <a:cubicBezTo>
                    <a:pt x="43" y="155"/>
                    <a:pt x="43" y="155"/>
                    <a:pt x="43" y="154"/>
                  </a:cubicBezTo>
                  <a:lnTo>
                    <a:pt x="44" y="154"/>
                  </a:ln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711196" y="4351696"/>
              <a:ext cx="782638" cy="811213"/>
            </a:xfrm>
            <a:custGeom>
              <a:avLst/>
              <a:gdLst>
                <a:gd name="T0" fmla="*/ 77 w 107"/>
                <a:gd name="T1" fmla="*/ 93 h 112"/>
                <a:gd name="T2" fmla="*/ 84 w 107"/>
                <a:gd name="T3" fmla="*/ 23 h 112"/>
                <a:gd name="T4" fmla="*/ 70 w 107"/>
                <a:gd name="T5" fmla="*/ 32 h 112"/>
                <a:gd name="T6" fmla="*/ 62 w 107"/>
                <a:gd name="T7" fmla="*/ 6 h 112"/>
                <a:gd name="T8" fmla="*/ 43 w 107"/>
                <a:gd name="T9" fmla="*/ 42 h 112"/>
                <a:gd name="T10" fmla="*/ 3 w 107"/>
                <a:gd name="T11" fmla="*/ 51 h 112"/>
                <a:gd name="T12" fmla="*/ 21 w 107"/>
                <a:gd name="T13" fmla="*/ 68 h 112"/>
                <a:gd name="T14" fmla="*/ 0 w 107"/>
                <a:gd name="T15" fmla="*/ 80 h 112"/>
                <a:gd name="T16" fmla="*/ 77 w 107"/>
                <a:gd name="T17" fmla="*/ 9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12">
                  <a:moveTo>
                    <a:pt x="77" y="93"/>
                  </a:moveTo>
                  <a:cubicBezTo>
                    <a:pt x="77" y="93"/>
                    <a:pt x="107" y="56"/>
                    <a:pt x="84" y="23"/>
                  </a:cubicBezTo>
                  <a:cubicBezTo>
                    <a:pt x="84" y="23"/>
                    <a:pt x="74" y="23"/>
                    <a:pt x="70" y="32"/>
                  </a:cubicBezTo>
                  <a:cubicBezTo>
                    <a:pt x="70" y="32"/>
                    <a:pt x="69" y="12"/>
                    <a:pt x="62" y="6"/>
                  </a:cubicBezTo>
                  <a:cubicBezTo>
                    <a:pt x="55" y="0"/>
                    <a:pt x="38" y="25"/>
                    <a:pt x="43" y="42"/>
                  </a:cubicBezTo>
                  <a:cubicBezTo>
                    <a:pt x="43" y="42"/>
                    <a:pt x="15" y="40"/>
                    <a:pt x="3" y="51"/>
                  </a:cubicBezTo>
                  <a:cubicBezTo>
                    <a:pt x="3" y="51"/>
                    <a:pt x="7" y="64"/>
                    <a:pt x="21" y="68"/>
                  </a:cubicBezTo>
                  <a:cubicBezTo>
                    <a:pt x="21" y="68"/>
                    <a:pt x="7" y="68"/>
                    <a:pt x="0" y="80"/>
                  </a:cubicBezTo>
                  <a:cubicBezTo>
                    <a:pt x="0" y="80"/>
                    <a:pt x="20" y="112"/>
                    <a:pt x="77" y="93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054096" y="4750159"/>
              <a:ext cx="153988" cy="144463"/>
            </a:xfrm>
            <a:custGeom>
              <a:avLst/>
              <a:gdLst>
                <a:gd name="T0" fmla="*/ 20 w 21"/>
                <a:gd name="T1" fmla="*/ 12 h 20"/>
                <a:gd name="T2" fmla="*/ 8 w 21"/>
                <a:gd name="T3" fmla="*/ 18 h 20"/>
                <a:gd name="T4" fmla="*/ 1 w 21"/>
                <a:gd name="T5" fmla="*/ 7 h 20"/>
                <a:gd name="T6" fmla="*/ 12 w 21"/>
                <a:gd name="T7" fmla="*/ 1 h 20"/>
                <a:gd name="T8" fmla="*/ 20 w 21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20" y="12"/>
                  </a:moveTo>
                  <a:cubicBezTo>
                    <a:pt x="18" y="17"/>
                    <a:pt x="13" y="20"/>
                    <a:pt x="8" y="18"/>
                  </a:cubicBezTo>
                  <a:cubicBezTo>
                    <a:pt x="3" y="17"/>
                    <a:pt x="0" y="12"/>
                    <a:pt x="1" y="7"/>
                  </a:cubicBezTo>
                  <a:cubicBezTo>
                    <a:pt x="2" y="3"/>
                    <a:pt x="7" y="0"/>
                    <a:pt x="12" y="1"/>
                  </a:cubicBezTo>
                  <a:cubicBezTo>
                    <a:pt x="18" y="2"/>
                    <a:pt x="21" y="7"/>
                    <a:pt x="20" y="1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33" name="图片 1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812016"/>
            <a:ext cx="12327384" cy="563871"/>
          </a:xfrm>
          <a:prstGeom prst="rect">
            <a:avLst/>
          </a:prstGeom>
        </p:spPr>
      </p:pic>
      <p:pic>
        <p:nvPicPr>
          <p:cNvPr id="26" name="图片 25" descr="LXBYS`SGGVNO(Z~4`35A9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5716" y="1893434"/>
            <a:ext cx="3356883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图片 26" descr="坊轮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1543" y="1915886"/>
            <a:ext cx="3472543" cy="2231572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713514" y="4430486"/>
            <a:ext cx="31459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华文中宋" pitchFamily="2" charset="-122"/>
                <a:ea typeface="华文中宋" pitchFamily="2" charset="-122"/>
                <a:cs typeface="Times New Roman" pitchFamily="18" charset="0"/>
              </a:rPr>
              <a:t>仰韶时代的纺轮</a:t>
            </a:r>
            <a:endParaRPr kumimoji="0" lang="zh-CN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华文中宋" pitchFamily="2" charset="-122"/>
              <a:ea typeface="华文中宋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9889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65</Words>
  <Application>Microsoft Office PowerPoint</Application>
  <PresentationFormat>自定义</PresentationFormat>
  <Paragraphs>32</Paragraphs>
  <Slides>11</Slides>
  <Notes>10</Notes>
  <HiddenSlides>0</HiddenSlides>
  <MMClips>5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何 玲洁</dc:creator>
  <cp:lastModifiedBy>PC</cp:lastModifiedBy>
  <cp:revision>29</cp:revision>
  <dcterms:created xsi:type="dcterms:W3CDTF">2018-10-23T14:04:06Z</dcterms:created>
  <dcterms:modified xsi:type="dcterms:W3CDTF">2018-11-12T06:21:30Z</dcterms:modified>
</cp:coreProperties>
</file>