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994" r:id="rId2"/>
    <p:sldId id="984" r:id="rId3"/>
    <p:sldId id="993" r:id="rId4"/>
    <p:sldId id="953" r:id="rId5"/>
    <p:sldId id="980" r:id="rId6"/>
    <p:sldId id="985" r:id="rId7"/>
    <p:sldId id="986" r:id="rId8"/>
    <p:sldId id="988" r:id="rId9"/>
    <p:sldId id="989" r:id="rId10"/>
    <p:sldId id="990" r:id="rId11"/>
    <p:sldId id="991" r:id="rId12"/>
    <p:sldId id="992" r:id="rId13"/>
    <p:sldId id="983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28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1F875-E61E-4B68-9DB5-A73967D72B8E}" type="datetimeFigureOut">
              <a:rPr lang="zh-CN" altLang="en-US" smtClean="0"/>
              <a:t>2018/11/3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7CC3D-7ECE-4726-AFE4-64743BC02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63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724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26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31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28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556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20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104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01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81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584263-2308-4D0D-978F-603E8989D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8FFD0A-33D1-46AE-98E0-8C1047C10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64F8FA-60B3-49C7-8211-B17B61AD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t>2018/11/3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07E34E-7874-4DBF-AA83-F83CF54A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DC1F0B-68F7-499F-99CF-9AD2F0D2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18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BDDFA4-EFC3-4D56-A628-0448C4AD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38ACDE-1F6D-4816-8870-B2F85C04A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46B380-33B4-4B40-A4DA-5940259A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t>2018/11/3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2CC4AD-1E63-481F-80DA-7CABDBFD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9C4908-C5B1-4CFE-BB3C-E6A31E7B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09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586B637-C1FD-4F36-87C9-AFB5CD17E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C01671F-37BA-4273-A7CF-B627899DD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AEA9A5-84E9-426A-A1F5-1E3CECC2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t>2018/11/3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6AC863-3B3B-40F5-8D46-F7691308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7D0B51-13B9-4C19-8A7C-E054150C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19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1ADBEB-7A1C-44E1-98CB-F28FD857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1D5853-2CBA-4B73-BAE0-9B11009E2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6CDBB4-E053-45F2-AEBD-506CEC7BA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t>2018/11/3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C9B386-1EFB-4349-974D-260017F1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9B6FF4-50B7-431A-A516-9959BE04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60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A4E8B-7414-4B0E-B9D6-35A59ABC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8CCFEC-D11F-41C9-B14D-4076838A0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046048-F6FB-49CF-AB2F-7DE58FB2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t>2018/11/3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88C543-A982-4950-9001-FCC1CA8E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F83E00-9419-430D-BF88-8B57B2D8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59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62CFF3-7444-4E40-B35D-88168C602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97E948-5BF3-46B6-A0B2-70D599387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67641F-55AB-4D06-AE6C-93A39754D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47F9FA-9869-46A5-992D-E2616282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t>2018/11/3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E87086-0A5D-476F-AD40-29FDEF49E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FD3AC7-F605-42F5-8C55-B7FB4357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07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B6E68B-DF29-4486-A3EB-E1ECE901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A1ABB-1A76-446C-94B3-772EC3D65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890B851-9327-46A5-A341-561A44588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F7D6A3-1B63-4EB8-9834-E5271F88C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75BBADF-B2E4-4FAB-BF4B-EBA8AFE1D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1868B36-002C-4ACC-9DD4-9465E22AE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t>2018/11/3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8B99C4B-34F7-4132-8E75-8735D711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CCDCAD3-BF3A-4854-9CA2-9CA1A7BD4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30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E9C7A6-C147-41EA-8C75-4997D222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4AC0E3D-7B53-4634-B487-6E10892C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t>2018/11/3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E879534-8FCF-4D83-91D0-61602F04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8036A4-C19E-4CAB-9009-21D31D62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76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6907D91-C8F4-400C-9E0E-C48929A0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t>2018/11/3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3F04FE3-59C4-4804-85B6-B5BC9000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C3F88D-C54E-43D6-B942-56FF2FE3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69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BDB33F-70D4-4993-B3CA-709FBAD9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D03F0B-1F6E-4178-9703-B31FFFC07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216045F-1CAF-4510-80D4-0D3BB82C3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2BDAD7-064E-4A38-8BAC-5BD320363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t>2018/11/3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6B20E7-EFF2-4CCA-88AB-CD63EA9A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5DECBF-1B3E-4E1D-8558-A27E0831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98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87D832-B57B-41B9-BB55-3C18266E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686F554-113C-4FAB-A140-EE88A0E94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CEF63B-58CB-4AD5-907B-4C504508E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6B7B5B-317D-4F40-954C-3B2E763E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t>2018/11/3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A38623-FA49-47B1-911E-D998DA49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3C4EB0-18B9-4A47-8CA1-29C058B7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91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03E5CD1-DC8C-40F5-AC9F-DC34724B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58CF10-F9AF-408C-8917-43A0867C1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C51DCE-B1A7-4C03-9280-312403D57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DC899-5A95-4915-888E-BB77AC7B6A42}" type="datetimeFigureOut">
              <a:rPr lang="zh-CN" altLang="en-US" smtClean="0"/>
              <a:t>2018/11/3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FC1ECC-DD39-4C18-99F6-34D2EE56B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560417-33CD-4F9F-B428-2A996AEA9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5A173-05D6-4755-947B-4377C32BFC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70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6.emf"/><Relationship Id="rId3" Type="http://schemas.microsoft.com/office/2007/relationships/media" Target="../media/media2.mp3"/><Relationship Id="rId7" Type="http://schemas.openxmlformats.org/officeDocument/2006/relationships/image" Target="../media/image1.emf"/><Relationship Id="rId12" Type="http://schemas.openxmlformats.org/officeDocument/2006/relationships/image" Target="../media/image5.emf"/><Relationship Id="rId17" Type="http://schemas.openxmlformats.org/officeDocument/2006/relationships/image" Target="../media/image10.png"/><Relationship Id="rId2" Type="http://schemas.microsoft.com/office/2007/relationships/media" Target="../media/media1.mp3"/><Relationship Id="rId16" Type="http://schemas.openxmlformats.org/officeDocument/2006/relationships/image" Target="../media/image9.png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8.emf"/><Relationship Id="rId10" Type="http://schemas.openxmlformats.org/officeDocument/2006/relationships/image" Target="../media/image3.emf"/><Relationship Id="rId4" Type="http://schemas.openxmlformats.org/officeDocument/2006/relationships/audio" Target="../media/media2.mp3"/><Relationship Id="rId9" Type="http://schemas.openxmlformats.org/officeDocument/2006/relationships/hyperlink" Target="http://.chunqiu.yanj.cn/" TargetMode="External"/><Relationship Id="rId1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22.jp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5.emf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6.emf"/><Relationship Id="rId3" Type="http://schemas.microsoft.com/office/2007/relationships/media" Target="../media/media2.mp3"/><Relationship Id="rId7" Type="http://schemas.openxmlformats.org/officeDocument/2006/relationships/image" Target="../media/image1.emf"/><Relationship Id="rId12" Type="http://schemas.openxmlformats.org/officeDocument/2006/relationships/image" Target="../media/image5.emf"/><Relationship Id="rId17" Type="http://schemas.openxmlformats.org/officeDocument/2006/relationships/image" Target="../media/image10.png"/><Relationship Id="rId2" Type="http://schemas.microsoft.com/office/2007/relationships/media" Target="../media/media1.mp3"/><Relationship Id="rId16" Type="http://schemas.openxmlformats.org/officeDocument/2006/relationships/image" Target="../media/image9.png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8.emf"/><Relationship Id="rId10" Type="http://schemas.openxmlformats.org/officeDocument/2006/relationships/image" Target="../media/image3.emf"/><Relationship Id="rId4" Type="http://schemas.openxmlformats.org/officeDocument/2006/relationships/audio" Target="../media/media2.mp3"/><Relationship Id="rId9" Type="http://schemas.openxmlformats.org/officeDocument/2006/relationships/hyperlink" Target="http://.chunqiu.yanj.cn/" TargetMode="External"/><Relationship Id="rId1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emf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21.jp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37662" y="-152268"/>
            <a:ext cx="9080614" cy="19134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600744" y="3845353"/>
            <a:ext cx="13121730" cy="3662192"/>
          </a:xfrm>
          <a:prstGeom prst="rect">
            <a:avLst/>
          </a:prstGeom>
        </p:spPr>
      </p:pic>
      <p:pic>
        <p:nvPicPr>
          <p:cNvPr id="12" name="图片 11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27966" y="4213083"/>
            <a:ext cx="4240011" cy="23389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08654" y="2362384"/>
            <a:ext cx="18262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AC7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数</a:t>
            </a:r>
          </a:p>
        </p:txBody>
      </p:sp>
      <p:sp>
        <p:nvSpPr>
          <p:cNvPr id="9" name="文本框 8"/>
          <p:cNvSpPr txBox="1"/>
          <p:nvPr/>
        </p:nvSpPr>
        <p:spPr>
          <a:xfrm rot="20340927">
            <a:off x="5431332" y="2509257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304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学</a:t>
            </a:r>
          </a:p>
        </p:txBody>
      </p:sp>
      <p:sp>
        <p:nvSpPr>
          <p:cNvPr id="10" name="文本框 9"/>
          <p:cNvSpPr txBox="1"/>
          <p:nvPr/>
        </p:nvSpPr>
        <p:spPr>
          <a:xfrm rot="453681">
            <a:off x="7216293" y="2201188"/>
            <a:ext cx="11090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史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12129" y="4968246"/>
            <a:ext cx="2003772" cy="13136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27829" y="5676449"/>
            <a:ext cx="771715" cy="9406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42225" y="5686986"/>
            <a:ext cx="995272" cy="10245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208947" y="5867980"/>
            <a:ext cx="2577872" cy="991991"/>
            <a:chOff x="8208947" y="5867980"/>
            <a:chExt cx="2577872" cy="991991"/>
          </a:xfrm>
        </p:grpSpPr>
        <p:grpSp>
          <p:nvGrpSpPr>
            <p:cNvPr id="14" name="组合 13"/>
            <p:cNvGrpSpPr/>
            <p:nvPr/>
          </p:nvGrpSpPr>
          <p:grpSpPr>
            <a:xfrm>
              <a:off x="8208947" y="5876561"/>
              <a:ext cx="2577872" cy="983410"/>
              <a:chOff x="4598248" y="3992244"/>
              <a:chExt cx="7593751" cy="2896875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773352" y="4492869"/>
                <a:ext cx="6941251" cy="239625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598248" y="3992244"/>
                <a:ext cx="7593751" cy="169874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8443030" y="5867980"/>
              <a:ext cx="2137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好好学习</a:t>
              </a:r>
            </a:p>
          </p:txBody>
        </p:sp>
      </p:grpSp>
      <p:pic>
        <p:nvPicPr>
          <p:cNvPr id="22" name="儿童歌曲 - I Want To Fly - 放松音乐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907"/>
                  <p14:fade in="1250"/>
                </p14:media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-1333790" y="6617096"/>
            <a:ext cx="609600" cy="609600"/>
          </a:xfrm>
          <a:prstGeom prst="rect">
            <a:avLst/>
          </a:prstGeom>
        </p:spPr>
      </p:pic>
      <p:pic>
        <p:nvPicPr>
          <p:cNvPr id="4" name="奥尔夫音乐-活泼、欢快的音乐">
            <a:hlinkClick r:id="" action="ppaction://media"/>
            <a:extLst>
              <a:ext uri="{FF2B5EF4-FFF2-40B4-BE49-F238E27FC236}">
                <a16:creationId xmlns:a16="http://schemas.microsoft.com/office/drawing/2014/main" id="{2AD89C90-FF78-40DE-83D9-A941A5898C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571063" y="62361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00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2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119" y="3587566"/>
            <a:ext cx="10031762" cy="28891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8548">
            <a:off x="547158" y="-49199"/>
            <a:ext cx="6435969" cy="53558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8988" y="2095828"/>
            <a:ext cx="1597500" cy="153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93219" y="1272655"/>
            <a:ext cx="4924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手指记数</a:t>
            </a:r>
          </a:p>
        </p:txBody>
      </p:sp>
    </p:spTree>
    <p:extLst>
      <p:ext uri="{BB962C8B-B14F-4D97-AF65-F5344CB8AC3E}">
        <p14:creationId xmlns:p14="http://schemas.microsoft.com/office/powerpoint/2010/main" val="399772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9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20450" y="5566850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479" y="5882737"/>
            <a:ext cx="12327384" cy="5638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38854AD-DABC-4A83-8F5A-80B31DA986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34374" r="85000" b="1564"/>
          <a:stretch/>
        </p:blipFill>
        <p:spPr>
          <a:xfrm>
            <a:off x="1351192" y="3311987"/>
            <a:ext cx="1078783" cy="176920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714AFB8-5440-4E2C-B81D-1D74E6C981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92" y="1222007"/>
            <a:ext cx="1230527" cy="161371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BF44765-8C23-4BB4-B307-B09F4E890F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17" y="1222007"/>
            <a:ext cx="1230527" cy="161371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260A2C57-41AC-4B2E-90BE-AC987C6F04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44" y="1251937"/>
            <a:ext cx="1230527" cy="161371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F01EFB3-EB0A-4FD4-8586-59A6DAE5DE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884" y="1222007"/>
            <a:ext cx="1230527" cy="161371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13C5D709-9A14-4E0D-B43F-343608AF2F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357" y="1222007"/>
            <a:ext cx="1230527" cy="161371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D11A34-B068-4EBD-BD0D-F2305F3E99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15" y="1251936"/>
            <a:ext cx="1230527" cy="161371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8BC7D9D-E9CF-477D-8D73-7D5F23D817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6" t="34079" r="73336" b="6226"/>
          <a:stretch/>
        </p:blipFill>
        <p:spPr>
          <a:xfrm>
            <a:off x="4334260" y="3311987"/>
            <a:ext cx="1078783" cy="1742169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41E44970-9BEF-4BFE-8DD2-3D521A32D4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36566" r="59875" b="4297"/>
          <a:stretch/>
        </p:blipFill>
        <p:spPr>
          <a:xfrm>
            <a:off x="9173230" y="3311987"/>
            <a:ext cx="1078783" cy="170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6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86906"/>
            <a:ext cx="12327384" cy="5638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6F63949-4F56-46EF-BF0B-29F8A96B05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" t="-49" r="83875" b="10021"/>
          <a:stretch/>
        </p:blipFill>
        <p:spPr>
          <a:xfrm rot="255466">
            <a:off x="1334645" y="694161"/>
            <a:ext cx="864256" cy="460351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69B4FE2-AFE5-40E8-A1BB-453EDC1AE4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29583" r="1469" b="18733"/>
          <a:stretch/>
        </p:blipFill>
        <p:spPr>
          <a:xfrm>
            <a:off x="2642093" y="2656889"/>
            <a:ext cx="2770950" cy="137218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9C03C50-24C6-4A8A-8A33-636F0D88F7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5" t="5953" r="23129" b="7927"/>
          <a:stretch/>
        </p:blipFill>
        <p:spPr>
          <a:xfrm>
            <a:off x="5876925" y="2207980"/>
            <a:ext cx="2443489" cy="2270003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id="{86E58492-61FC-4034-B7CE-BD0CFF64C9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741" y="2391938"/>
            <a:ext cx="2443489" cy="16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4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37662" y="-152268"/>
            <a:ext cx="9080614" cy="19134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600744" y="3845353"/>
            <a:ext cx="13121730" cy="3662192"/>
          </a:xfrm>
          <a:prstGeom prst="rect">
            <a:avLst/>
          </a:prstGeom>
        </p:spPr>
      </p:pic>
      <p:pic>
        <p:nvPicPr>
          <p:cNvPr id="12" name="图片 11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27966" y="4213083"/>
            <a:ext cx="4240011" cy="23389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82634" y="2248786"/>
            <a:ext cx="1826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AC7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谢</a:t>
            </a:r>
          </a:p>
        </p:txBody>
      </p:sp>
      <p:sp>
        <p:nvSpPr>
          <p:cNvPr id="8" name="文本框 7"/>
          <p:cNvSpPr txBox="1"/>
          <p:nvPr/>
        </p:nvSpPr>
        <p:spPr>
          <a:xfrm rot="419502">
            <a:off x="8218903" y="2105238"/>
            <a:ext cx="1728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ED75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聆</a:t>
            </a:r>
          </a:p>
        </p:txBody>
      </p:sp>
      <p:sp>
        <p:nvSpPr>
          <p:cNvPr id="9" name="文本框 8"/>
          <p:cNvSpPr txBox="1"/>
          <p:nvPr/>
        </p:nvSpPr>
        <p:spPr>
          <a:xfrm rot="20340927">
            <a:off x="4006692" y="2169799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304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谢</a:t>
            </a:r>
          </a:p>
        </p:txBody>
      </p:sp>
      <p:sp>
        <p:nvSpPr>
          <p:cNvPr id="10" name="文本框 9"/>
          <p:cNvSpPr txBox="1"/>
          <p:nvPr/>
        </p:nvSpPr>
        <p:spPr>
          <a:xfrm rot="453681">
            <a:off x="5793448" y="2064902"/>
            <a:ext cx="11090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您</a:t>
            </a:r>
          </a:p>
        </p:txBody>
      </p:sp>
      <p:sp>
        <p:nvSpPr>
          <p:cNvPr id="11" name="文本框 10"/>
          <p:cNvSpPr txBox="1"/>
          <p:nvPr/>
        </p:nvSpPr>
        <p:spPr>
          <a:xfrm rot="265717">
            <a:off x="7068853" y="2538810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8CB2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12129" y="4968246"/>
            <a:ext cx="2003772" cy="13136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27829" y="5676449"/>
            <a:ext cx="771715" cy="9406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42225" y="5686986"/>
            <a:ext cx="995272" cy="10245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208947" y="5867980"/>
            <a:ext cx="2577872" cy="991991"/>
            <a:chOff x="8208947" y="5867980"/>
            <a:chExt cx="2577872" cy="991991"/>
          </a:xfrm>
        </p:grpSpPr>
        <p:grpSp>
          <p:nvGrpSpPr>
            <p:cNvPr id="14" name="组合 13"/>
            <p:cNvGrpSpPr/>
            <p:nvPr/>
          </p:nvGrpSpPr>
          <p:grpSpPr>
            <a:xfrm>
              <a:off x="8208947" y="5876561"/>
              <a:ext cx="2577872" cy="983410"/>
              <a:chOff x="4598248" y="3992244"/>
              <a:chExt cx="7593751" cy="2896875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773352" y="4492869"/>
                <a:ext cx="6941251" cy="239625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598248" y="3992244"/>
                <a:ext cx="7593751" cy="169874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8443030" y="5867980"/>
              <a:ext cx="2137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好好学习</a:t>
              </a:r>
            </a:p>
          </p:txBody>
        </p:sp>
      </p:grpSp>
      <p:pic>
        <p:nvPicPr>
          <p:cNvPr id="22" name="儿童歌曲 - I Want To Fly - 放松音乐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907"/>
                  <p14:fade in="1250"/>
                </p14:media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-1333790" y="6617096"/>
            <a:ext cx="609600" cy="60960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96570C5-3D55-4354-A643-69461B4FFE1E}"/>
              </a:ext>
            </a:extLst>
          </p:cNvPr>
          <p:cNvSpPr txBox="1"/>
          <p:nvPr/>
        </p:nvSpPr>
        <p:spPr>
          <a:xfrm rot="265717">
            <a:off x="9787069" y="2812079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7030A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听</a:t>
            </a:r>
          </a:p>
        </p:txBody>
      </p:sp>
      <p:pic>
        <p:nvPicPr>
          <p:cNvPr id="4" name="奥尔夫音乐-活泼、欢快的音乐">
            <a:hlinkClick r:id="" action="ppaction://media"/>
            <a:extLst>
              <a:ext uri="{FF2B5EF4-FFF2-40B4-BE49-F238E27FC236}">
                <a16:creationId xmlns:a16="http://schemas.microsoft.com/office/drawing/2014/main" id="{026EF6F4-5CE1-4AF7-BCEC-9424F90BB8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746271" y="6515496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2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1657" y="-1445627"/>
            <a:ext cx="12075736" cy="804422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74C3D33-F4B7-4FB7-99FF-8CE7E6108BFC}"/>
              </a:ext>
            </a:extLst>
          </p:cNvPr>
          <p:cNvSpPr txBox="1"/>
          <p:nvPr/>
        </p:nvSpPr>
        <p:spPr>
          <a:xfrm rot="376228">
            <a:off x="1405369" y="3664374"/>
            <a:ext cx="1826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AC7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人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F318529-5129-4926-88C7-676712A6372D}"/>
              </a:ext>
            </a:extLst>
          </p:cNvPr>
          <p:cNvSpPr txBox="1"/>
          <p:nvPr/>
        </p:nvSpPr>
        <p:spPr>
          <a:xfrm rot="20340927">
            <a:off x="2350055" y="3509007"/>
            <a:ext cx="1329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FF304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类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3AA3320-3058-4EAC-A5C9-592C13E8EA43}"/>
              </a:ext>
            </a:extLst>
          </p:cNvPr>
          <p:cNvSpPr txBox="1"/>
          <p:nvPr/>
        </p:nvSpPr>
        <p:spPr>
          <a:xfrm rot="453681">
            <a:off x="3775768" y="3249887"/>
            <a:ext cx="1109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古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8FBCE16-C994-4BD5-933B-E98E514CD0C7}"/>
              </a:ext>
            </a:extLst>
          </p:cNvPr>
          <p:cNvSpPr txBox="1"/>
          <p:nvPr/>
        </p:nvSpPr>
        <p:spPr>
          <a:xfrm>
            <a:off x="4633121" y="3742621"/>
            <a:ext cx="13293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8CB2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时</a:t>
            </a:r>
            <a:endParaRPr lang="zh-CN" altLang="en-US" sz="8000" b="1" dirty="0">
              <a:solidFill>
                <a:srgbClr val="8CB2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392AEAF-5B71-4D2F-9609-85833CD3EBCE}"/>
              </a:ext>
            </a:extLst>
          </p:cNvPr>
          <p:cNvSpPr txBox="1"/>
          <p:nvPr/>
        </p:nvSpPr>
        <p:spPr>
          <a:xfrm rot="265717">
            <a:off x="5476732" y="3410927"/>
            <a:ext cx="1329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accent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侯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FA05414-8D5B-446A-B324-0118DA22A4FE}"/>
              </a:ext>
            </a:extLst>
          </p:cNvPr>
          <p:cNvSpPr txBox="1"/>
          <p:nvPr/>
        </p:nvSpPr>
        <p:spPr>
          <a:xfrm rot="21011474">
            <a:off x="6508334" y="3578712"/>
            <a:ext cx="1329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0B0F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是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A4956D4-BBA8-49A3-8BCD-250940570960}"/>
              </a:ext>
            </a:extLst>
          </p:cNvPr>
          <p:cNvSpPr txBox="1"/>
          <p:nvPr/>
        </p:nvSpPr>
        <p:spPr>
          <a:xfrm rot="1471763">
            <a:off x="7494461" y="2883792"/>
            <a:ext cx="1768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怎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267C1B-AAA8-4562-9D8B-6CED8A8295F9}"/>
              </a:ext>
            </a:extLst>
          </p:cNvPr>
          <p:cNvSpPr txBox="1"/>
          <p:nvPr/>
        </p:nvSpPr>
        <p:spPr>
          <a:xfrm>
            <a:off x="7558010" y="4706261"/>
            <a:ext cx="2456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记数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374574D-283C-4BCA-BEAA-2389081BCD77}"/>
              </a:ext>
            </a:extLst>
          </p:cNvPr>
          <p:cNvSpPr txBox="1"/>
          <p:nvPr/>
        </p:nvSpPr>
        <p:spPr>
          <a:xfrm rot="265717">
            <a:off x="8873609" y="3074054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accent2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样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6F3988B-21DD-40AB-B0A4-A10C109A7DB4}"/>
              </a:ext>
            </a:extLst>
          </p:cNvPr>
          <p:cNvSpPr txBox="1"/>
          <p:nvPr/>
        </p:nvSpPr>
        <p:spPr>
          <a:xfrm rot="710315">
            <a:off x="9976261" y="5147899"/>
            <a:ext cx="1329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r>
              <a:rPr lang="zh-CN" altLang="en-US" sz="6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2" grpId="1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991" y="-191597"/>
            <a:ext cx="9080614" cy="19134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616" y="5833765"/>
            <a:ext cx="771715" cy="940647"/>
          </a:xfrm>
          <a:prstGeom prst="rect">
            <a:avLst/>
          </a:prstGeom>
        </p:spPr>
      </p:pic>
      <p:pic>
        <p:nvPicPr>
          <p:cNvPr id="22" name="儿童歌曲 - I Want To Fly - 放松音乐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907"/>
                  <p14:fade in="1250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333790" y="6617096"/>
            <a:ext cx="609600" cy="6096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77B621A-0B14-4B1B-AA63-55E43AEF5475}"/>
              </a:ext>
            </a:extLst>
          </p:cNvPr>
          <p:cNvSpPr txBox="1"/>
          <p:nvPr/>
        </p:nvSpPr>
        <p:spPr>
          <a:xfrm>
            <a:off x="1169531" y="2145622"/>
            <a:ext cx="10363708" cy="284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800" dirty="0"/>
              <a:t>     很久很久以前，人类的祖先还没有发明数字，那他们是如何记数的呢？</a:t>
            </a:r>
          </a:p>
        </p:txBody>
      </p:sp>
    </p:spTree>
    <p:extLst>
      <p:ext uri="{BB962C8B-B14F-4D97-AF65-F5344CB8AC3E}">
        <p14:creationId xmlns:p14="http://schemas.microsoft.com/office/powerpoint/2010/main" val="320124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119" y="3625828"/>
            <a:ext cx="10031762" cy="28891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8548">
            <a:off x="547158" y="-49199"/>
            <a:ext cx="6435969" cy="53558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8988" y="2095828"/>
            <a:ext cx="1597500" cy="153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36640" y="1290742"/>
            <a:ext cx="4924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堆石子记数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9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63895"/>
            <a:ext cx="12327384" cy="563871"/>
          </a:xfrm>
          <a:prstGeom prst="rect">
            <a:avLst/>
          </a:prstGeom>
        </p:spPr>
      </p:pic>
      <p:pic>
        <p:nvPicPr>
          <p:cNvPr id="32" name="图片 31" descr="Z8VRF@E91JP1[6Q(U_PI$5O">
            <a:extLst>
              <a:ext uri="{FF2B5EF4-FFF2-40B4-BE49-F238E27FC236}">
                <a16:creationId xmlns:a16="http://schemas.microsoft.com/office/drawing/2014/main" id="{E9F98018-9D87-48F3-8B5F-FA229B71A62F}"/>
              </a:ext>
            </a:extLst>
          </p:cNvPr>
          <p:cNvPicPr/>
          <p:nvPr/>
        </p:nvPicPr>
        <p:blipFill>
          <a:blip r:embed="rId5" cstate="print"/>
          <a:srcRect t="10417"/>
          <a:stretch>
            <a:fillRect/>
          </a:stretch>
        </p:blipFill>
        <p:spPr bwMode="auto">
          <a:xfrm>
            <a:off x="5011212" y="2945606"/>
            <a:ext cx="2208737" cy="133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32" descr="C8MP8U8N61QWL2ID7$IK36A">
            <a:extLst>
              <a:ext uri="{FF2B5EF4-FFF2-40B4-BE49-F238E27FC236}">
                <a16:creationId xmlns:a16="http://schemas.microsoft.com/office/drawing/2014/main" id="{8D58DFEF-9F97-4906-B1D1-EA8B7C1954B7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6192" y="1655481"/>
            <a:ext cx="1412543" cy="207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图片 33" descr="Z8VRF@E91JP1[6Q(U_PI$5O">
            <a:extLst>
              <a:ext uri="{FF2B5EF4-FFF2-40B4-BE49-F238E27FC236}">
                <a16:creationId xmlns:a16="http://schemas.microsoft.com/office/drawing/2014/main" id="{8B416D52-A840-44FA-842B-CC1EAF10E14E}"/>
              </a:ext>
            </a:extLst>
          </p:cNvPr>
          <p:cNvPicPr/>
          <p:nvPr/>
        </p:nvPicPr>
        <p:blipFill>
          <a:blip r:embed="rId5" cstate="print"/>
          <a:srcRect t="10417"/>
          <a:stretch>
            <a:fillRect/>
          </a:stretch>
        </p:blipFill>
        <p:spPr bwMode="auto">
          <a:xfrm>
            <a:off x="3916650" y="4292934"/>
            <a:ext cx="691625" cy="54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图片 34" descr="C8MP8U8N61QWL2ID7$IK36A">
            <a:extLst>
              <a:ext uri="{FF2B5EF4-FFF2-40B4-BE49-F238E27FC236}">
                <a16:creationId xmlns:a16="http://schemas.microsoft.com/office/drawing/2014/main" id="{F88928AD-C2A7-4BEF-8FB2-9B84088356D3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8653" y="1655481"/>
            <a:ext cx="1412543" cy="207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35" descr="C8MP8U8N61QWL2ID7$IK36A">
            <a:extLst>
              <a:ext uri="{FF2B5EF4-FFF2-40B4-BE49-F238E27FC236}">
                <a16:creationId xmlns:a16="http://schemas.microsoft.com/office/drawing/2014/main" id="{F3E6E4C7-0C0E-43F6-BED7-33CB10DA1785}"/>
              </a:ext>
            </a:extLst>
          </p:cNvPr>
          <p:cNvPicPr/>
          <p:nvPr/>
        </p:nvPicPr>
        <p:blipFill rotWithShape="1">
          <a:blip r:embed="rId6" cstate="print"/>
          <a:srcRect/>
          <a:stretch/>
        </p:blipFill>
        <p:spPr bwMode="auto">
          <a:xfrm>
            <a:off x="8751196" y="1666320"/>
            <a:ext cx="1412543" cy="207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图片 36" descr="Z8VRF@E91JP1[6Q(U_PI$5O">
            <a:extLst>
              <a:ext uri="{FF2B5EF4-FFF2-40B4-BE49-F238E27FC236}">
                <a16:creationId xmlns:a16="http://schemas.microsoft.com/office/drawing/2014/main" id="{E53E5D56-BD36-4AF5-8EC8-692F130446D9}"/>
              </a:ext>
            </a:extLst>
          </p:cNvPr>
          <p:cNvPicPr/>
          <p:nvPr/>
        </p:nvPicPr>
        <p:blipFill>
          <a:blip r:embed="rId5" cstate="print"/>
          <a:srcRect t="10417"/>
          <a:stretch>
            <a:fillRect/>
          </a:stretch>
        </p:blipFill>
        <p:spPr bwMode="auto">
          <a:xfrm>
            <a:off x="7713758" y="4265181"/>
            <a:ext cx="691625" cy="54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图片 37" descr="Z8VRF@E91JP1[6Q(U_PI$5O">
            <a:extLst>
              <a:ext uri="{FF2B5EF4-FFF2-40B4-BE49-F238E27FC236}">
                <a16:creationId xmlns:a16="http://schemas.microsoft.com/office/drawing/2014/main" id="{BE540E92-579C-48BE-9E4F-A6D01DCFC7D8}"/>
              </a:ext>
            </a:extLst>
          </p:cNvPr>
          <p:cNvPicPr/>
          <p:nvPr/>
        </p:nvPicPr>
        <p:blipFill>
          <a:blip r:embed="rId5" cstate="print"/>
          <a:srcRect t="10417"/>
          <a:stretch>
            <a:fillRect/>
          </a:stretch>
        </p:blipFill>
        <p:spPr bwMode="auto">
          <a:xfrm>
            <a:off x="9012001" y="4276725"/>
            <a:ext cx="691625" cy="54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3 -0.02639 L -0.40781 -0.4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119" y="3587566"/>
            <a:ext cx="10031762" cy="28891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8548">
            <a:off x="547158" y="-49199"/>
            <a:ext cx="6435969" cy="53558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8988" y="2095828"/>
            <a:ext cx="1597500" cy="153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93219" y="1272655"/>
            <a:ext cx="4924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划痕记数</a:t>
            </a:r>
          </a:p>
        </p:txBody>
      </p:sp>
    </p:spTree>
    <p:extLst>
      <p:ext uri="{BB962C8B-B14F-4D97-AF65-F5344CB8AC3E}">
        <p14:creationId xmlns:p14="http://schemas.microsoft.com/office/powerpoint/2010/main" val="289138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9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1165" y="5799693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39500" y="5759505"/>
            <a:ext cx="952500" cy="1058307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1201" y="5486711"/>
            <a:ext cx="614947" cy="895000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9303"/>
            <a:ext cx="12327384" cy="563871"/>
          </a:xfrm>
          <a:prstGeom prst="rect">
            <a:avLst/>
          </a:prstGeom>
        </p:spPr>
      </p:pic>
      <p:pic>
        <p:nvPicPr>
          <p:cNvPr id="23" name="图片 22" descr="E}HTM~47Z4`@5$7)1RT}D}7">
            <a:extLst>
              <a:ext uri="{FF2B5EF4-FFF2-40B4-BE49-F238E27FC236}">
                <a16:creationId xmlns:a16="http://schemas.microsoft.com/office/drawing/2014/main" id="{8697AF73-6149-4701-9D59-A099D2C3A0F8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912" y="1763979"/>
            <a:ext cx="1847314" cy="278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6" name="AutoShape 2">
            <a:extLst>
              <a:ext uri="{FF2B5EF4-FFF2-40B4-BE49-F238E27FC236}">
                <a16:creationId xmlns:a16="http://schemas.microsoft.com/office/drawing/2014/main" id="{D7683966-D253-43CE-B722-1ED97451DD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19472" y="3405667"/>
            <a:ext cx="5455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8B70721B-0426-4611-84D8-14F394669F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59" y="1454011"/>
            <a:ext cx="1318638" cy="1729266"/>
          </a:xfrm>
          <a:prstGeom prst="rect">
            <a:avLst/>
          </a:prstGeom>
        </p:spPr>
      </p:pic>
      <p:pic>
        <p:nvPicPr>
          <p:cNvPr id="31" name="图片 30" descr="E}HTM~47Z4`@5$7)1RT}D}7">
            <a:extLst>
              <a:ext uri="{FF2B5EF4-FFF2-40B4-BE49-F238E27FC236}">
                <a16:creationId xmlns:a16="http://schemas.microsoft.com/office/drawing/2014/main" id="{2174B363-07A4-4C1D-B3D5-AF79FFC8FB15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8789" y="3586104"/>
            <a:ext cx="1385599" cy="173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AutoShape 2">
            <a:extLst>
              <a:ext uri="{FF2B5EF4-FFF2-40B4-BE49-F238E27FC236}">
                <a16:creationId xmlns:a16="http://schemas.microsoft.com/office/drawing/2014/main" id="{B1DC6E98-4E7D-4261-9331-D0A0179BE1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6030" y="4602826"/>
            <a:ext cx="315558" cy="0"/>
          </a:xfrm>
          <a:prstGeom prst="straightConnector1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9BDC1FDC-1AC1-4DD6-8D74-4A4B29E24E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81" y="1583113"/>
            <a:ext cx="1318638" cy="1729266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6E8A1180-7A9A-4AA5-BA4E-CB2C595F2F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619" y="1583113"/>
            <a:ext cx="1318638" cy="1729266"/>
          </a:xfrm>
          <a:prstGeom prst="rect">
            <a:avLst/>
          </a:prstGeom>
        </p:spPr>
      </p:pic>
      <p:pic>
        <p:nvPicPr>
          <p:cNvPr id="49" name="图片 48" descr="E}HTM~47Z4`@5$7)1RT}D}7">
            <a:extLst>
              <a:ext uri="{FF2B5EF4-FFF2-40B4-BE49-F238E27FC236}">
                <a16:creationId xmlns:a16="http://schemas.microsoft.com/office/drawing/2014/main" id="{D2C92894-5300-4FB0-9B90-73993249B4CC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2300" y="3657761"/>
            <a:ext cx="1385599" cy="173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AutoShape 2">
            <a:extLst>
              <a:ext uri="{FF2B5EF4-FFF2-40B4-BE49-F238E27FC236}">
                <a16:creationId xmlns:a16="http://schemas.microsoft.com/office/drawing/2014/main" id="{8EAC93A2-4726-4E5E-B440-AC5B3DB9F9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39541" y="4679026"/>
            <a:ext cx="315558" cy="0"/>
          </a:xfrm>
          <a:prstGeom prst="straightConnector1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AutoShape 2">
            <a:extLst>
              <a:ext uri="{FF2B5EF4-FFF2-40B4-BE49-F238E27FC236}">
                <a16:creationId xmlns:a16="http://schemas.microsoft.com/office/drawing/2014/main" id="{9682CEBC-99BD-41CA-B81A-8A404A5D19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73022" y="4527410"/>
            <a:ext cx="315558" cy="0"/>
          </a:xfrm>
          <a:prstGeom prst="straightConnector1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2">
            <a:extLst>
              <a:ext uri="{FF2B5EF4-FFF2-40B4-BE49-F238E27FC236}">
                <a16:creationId xmlns:a16="http://schemas.microsoft.com/office/drawing/2014/main" id="{42BA03E0-3804-44FE-B4AA-6D5B5603AE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23250" y="3183277"/>
            <a:ext cx="5455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2">
            <a:extLst>
              <a:ext uri="{FF2B5EF4-FFF2-40B4-BE49-F238E27FC236}">
                <a16:creationId xmlns:a16="http://schemas.microsoft.com/office/drawing/2014/main" id="{4B582E0E-497E-4A33-8339-A2258C01C7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19472" y="3634428"/>
            <a:ext cx="5455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3527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44102 -0.3254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7" y="-162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43125 -0.3497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-175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0.43125 -0.327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-1636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43164 -0.3178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89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119" y="3587566"/>
            <a:ext cx="10031762" cy="28891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8548">
            <a:off x="547158" y="-49199"/>
            <a:ext cx="6435969" cy="53558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8988" y="2095828"/>
            <a:ext cx="1597500" cy="153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93219" y="1272655"/>
            <a:ext cx="4924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结绳记数</a:t>
            </a:r>
          </a:p>
        </p:txBody>
      </p:sp>
    </p:spTree>
    <p:extLst>
      <p:ext uri="{BB962C8B-B14F-4D97-AF65-F5344CB8AC3E}">
        <p14:creationId xmlns:p14="http://schemas.microsoft.com/office/powerpoint/2010/main" val="24245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9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12016"/>
            <a:ext cx="12327384" cy="56387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DF57899-2048-481D-85F2-CC3BD868C3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7" b="7812"/>
          <a:stretch/>
        </p:blipFill>
        <p:spPr>
          <a:xfrm rot="16360665">
            <a:off x="5567319" y="973629"/>
            <a:ext cx="2020114" cy="102667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2A64AAB-53D5-4A5B-B5B6-890F931280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2" t="-632" r="39826" b="9202"/>
          <a:stretch/>
        </p:blipFill>
        <p:spPr>
          <a:xfrm rot="16360665">
            <a:off x="5799968" y="2639392"/>
            <a:ext cx="1335013" cy="101823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76C51B6-6F03-43FE-8D9E-680181D256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22" r="64708" b="1"/>
          <a:stretch/>
        </p:blipFill>
        <p:spPr>
          <a:xfrm rot="16360665">
            <a:off x="5444288" y="4079178"/>
            <a:ext cx="1802916" cy="127316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C0EB83F-92FA-434D-8486-C9567F9A97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06" y="1101586"/>
            <a:ext cx="842344" cy="110465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704DD2D-5096-4C36-981C-D23B333936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06" y="2471947"/>
            <a:ext cx="842344" cy="110465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A09F16A-1DF4-45AE-A6F0-904171DB7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06" y="3912695"/>
            <a:ext cx="842344" cy="1104653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0FB8363-A6E3-4704-8223-BDEF64FE2377}"/>
              </a:ext>
            </a:extLst>
          </p:cNvPr>
          <p:cNvCxnSpPr/>
          <p:nvPr/>
        </p:nvCxnSpPr>
        <p:spPr>
          <a:xfrm>
            <a:off x="5000625" y="1786767"/>
            <a:ext cx="1163067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1BB4BA71-801B-4AE1-BB43-ECF9766F88DC}"/>
              </a:ext>
            </a:extLst>
          </p:cNvPr>
          <p:cNvCxnSpPr/>
          <p:nvPr/>
        </p:nvCxnSpPr>
        <p:spPr>
          <a:xfrm>
            <a:off x="5001133" y="3024273"/>
            <a:ext cx="1163067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F9B5CCBA-8DE1-4630-9C4B-8317C40D4D80}"/>
              </a:ext>
            </a:extLst>
          </p:cNvPr>
          <p:cNvCxnSpPr/>
          <p:nvPr/>
        </p:nvCxnSpPr>
        <p:spPr>
          <a:xfrm>
            <a:off x="4932933" y="4451563"/>
            <a:ext cx="1163067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88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74</Words>
  <Application>Microsoft Office PowerPoint</Application>
  <PresentationFormat>宽屏</PresentationFormat>
  <Paragraphs>38</Paragraphs>
  <Slides>13</Slides>
  <Notes>12</Notes>
  <HiddenSlides>0</HiddenSlides>
  <MMClips>5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等线</vt:lpstr>
      <vt:lpstr>等线 Light</vt:lpstr>
      <vt:lpstr>方正静蕾简体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何 玲洁</dc:creator>
  <cp:lastModifiedBy>何 玲洁</cp:lastModifiedBy>
  <cp:revision>24</cp:revision>
  <dcterms:created xsi:type="dcterms:W3CDTF">2018-10-23T14:04:06Z</dcterms:created>
  <dcterms:modified xsi:type="dcterms:W3CDTF">2018-11-03T14:41:46Z</dcterms:modified>
</cp:coreProperties>
</file>