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896803" y="6985"/>
            <a:ext cx="224980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5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猜字谜</a:t>
            </a:r>
            <a:endParaRPr lang="zh-CN" altLang="en-US" sz="54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4745" y="791210"/>
            <a:ext cx="9645650" cy="6523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/>
              <a:t>1</a:t>
            </a:r>
            <a:r>
              <a:rPr lang="zh-CN" altLang="en-US" sz="2200" b="1"/>
              <a:t>、门里有人                                                                                </a:t>
            </a:r>
            <a:endParaRPr lang="zh-CN" altLang="en-US" sz="2200" b="1"/>
          </a:p>
          <a:p>
            <a:r>
              <a:rPr lang="zh-CN" altLang="en-US" sz="2200" b="1"/>
              <a:t>                                                                                                               答案：</a:t>
            </a:r>
            <a:r>
              <a:rPr lang="zh-CN" altLang="en-US" sz="2200" b="1">
                <a:solidFill>
                  <a:srgbClr val="0070C0"/>
                </a:solidFill>
              </a:rPr>
              <a:t>闪</a:t>
            </a:r>
            <a:r>
              <a:rPr lang="zh-CN" altLang="en-US" sz="2200" b="1"/>
              <a:t>            </a:t>
            </a:r>
            <a:endParaRPr lang="zh-CN" altLang="en-US" sz="2200" b="1"/>
          </a:p>
          <a:p>
            <a:r>
              <a:rPr lang="en-US" altLang="zh-CN" sz="2200" b="1"/>
              <a:t>2</a:t>
            </a:r>
            <a:r>
              <a:rPr lang="zh-CN" altLang="en-US" sz="2200" b="1"/>
              <a:t>、山上还有山       </a:t>
            </a:r>
            <a:endParaRPr lang="zh-CN" altLang="en-US" sz="2200" b="1"/>
          </a:p>
          <a:p>
            <a:r>
              <a:rPr lang="zh-CN" altLang="en-US" sz="2200" b="1"/>
              <a:t>                                                                                                               答案：</a:t>
            </a:r>
            <a:r>
              <a:rPr lang="zh-CN" altLang="en-US" sz="2200" b="1">
                <a:solidFill>
                  <a:srgbClr val="0070C0"/>
                </a:solidFill>
              </a:rPr>
              <a:t>出                                                                                 </a:t>
            </a:r>
            <a:endParaRPr lang="zh-CN" altLang="en-US" sz="2200" b="1">
              <a:solidFill>
                <a:srgbClr val="0070C0"/>
              </a:solidFill>
            </a:endParaRPr>
          </a:p>
          <a:p>
            <a:r>
              <a:rPr lang="en-US" altLang="zh-CN" sz="2200" b="1">
                <a:solidFill>
                  <a:schemeClr val="tx1"/>
                </a:solidFill>
              </a:rPr>
              <a:t>3</a:t>
            </a:r>
            <a:r>
              <a:rPr lang="zh-CN" altLang="en-US" sz="2200" b="1">
                <a:solidFill>
                  <a:schemeClr val="tx1"/>
                </a:solidFill>
              </a:rPr>
              <a:t>、十张口，一颗心</a:t>
            </a:r>
            <a:r>
              <a:rPr lang="zh-CN" altLang="en-US" sz="2200" b="1">
                <a:solidFill>
                  <a:srgbClr val="0070C0"/>
                </a:solidFill>
              </a:rPr>
              <a:t> </a:t>
            </a:r>
            <a:endParaRPr lang="zh-CN" altLang="en-US" sz="2200" b="1">
              <a:solidFill>
                <a:srgbClr val="0070C0"/>
              </a:solidFill>
            </a:endParaRPr>
          </a:p>
          <a:p>
            <a:r>
              <a:rPr lang="zh-CN" altLang="en-US" sz="2200" b="1"/>
              <a:t>                                                                                                               答案：</a:t>
            </a:r>
            <a:r>
              <a:rPr lang="zh-CN" altLang="en-US" sz="2200" b="1">
                <a:solidFill>
                  <a:srgbClr val="0070C0"/>
                </a:solidFill>
              </a:rPr>
              <a:t>思</a:t>
            </a:r>
            <a:r>
              <a:rPr lang="zh-CN" altLang="en-US" sz="2200" b="1"/>
              <a:t>                                                                              </a:t>
            </a:r>
            <a:endParaRPr lang="zh-CN" altLang="en-US" sz="2200" b="1"/>
          </a:p>
          <a:p>
            <a:r>
              <a:rPr lang="en-US" altLang="zh-CN" sz="2200" b="1"/>
              <a:t>4</a:t>
            </a:r>
            <a:r>
              <a:rPr lang="zh-CN" altLang="en-US" sz="2200" b="1"/>
              <a:t>、说它小，下变大，说它大，上边小   </a:t>
            </a:r>
            <a:endParaRPr lang="zh-CN" altLang="en-US" sz="2200" b="1"/>
          </a:p>
          <a:p>
            <a:r>
              <a:rPr lang="zh-CN" altLang="en-US" sz="2200" b="1"/>
              <a:t>                                                                                                               答案：</a:t>
            </a:r>
            <a:r>
              <a:rPr lang="zh-CN" altLang="en-US" sz="2200" b="1">
                <a:solidFill>
                  <a:srgbClr val="0070C0"/>
                </a:solidFill>
              </a:rPr>
              <a:t>尖</a:t>
            </a:r>
            <a:r>
              <a:rPr lang="zh-CN" altLang="en-US" sz="2200" b="1"/>
              <a:t>                                        </a:t>
            </a:r>
            <a:endParaRPr lang="zh-CN" altLang="en-US" sz="2200" b="1"/>
          </a:p>
          <a:p>
            <a:r>
              <a:rPr lang="en-US" altLang="zh-CN" sz="2200" b="1"/>
              <a:t>5</a:t>
            </a:r>
            <a:r>
              <a:rPr lang="zh-CN" altLang="en-US" sz="2200" b="1"/>
              <a:t>、一只黑狗，不叫不吼</a:t>
            </a:r>
            <a:endParaRPr lang="zh-CN" altLang="en-US" sz="2200" b="1"/>
          </a:p>
          <a:p>
            <a:r>
              <a:rPr lang="zh-CN" altLang="en-US" sz="2200" b="1"/>
              <a:t>                                                                                                               答案：</a:t>
            </a:r>
            <a:r>
              <a:rPr lang="zh-CN" altLang="en-US" sz="2200" b="1">
                <a:solidFill>
                  <a:srgbClr val="0070C0"/>
                </a:solidFill>
              </a:rPr>
              <a:t>默</a:t>
            </a:r>
            <a:r>
              <a:rPr lang="zh-CN" altLang="en-US" sz="2200" b="1"/>
              <a:t>                                                                      </a:t>
            </a:r>
            <a:endParaRPr lang="zh-CN" altLang="en-US" sz="2200" b="1"/>
          </a:p>
          <a:p>
            <a:r>
              <a:rPr lang="en-US" altLang="zh-CN" sz="2200" b="1"/>
              <a:t>6</a:t>
            </a:r>
            <a:r>
              <a:rPr lang="zh-CN" altLang="en-US" sz="2200" b="1"/>
              <a:t>、点点成金 </a:t>
            </a:r>
            <a:endParaRPr lang="zh-CN" altLang="en-US" sz="2200" b="1"/>
          </a:p>
          <a:p>
            <a:r>
              <a:rPr lang="zh-CN" altLang="en-US" sz="2200" b="1"/>
              <a:t>                                                                                                               答案：</a:t>
            </a:r>
            <a:r>
              <a:rPr lang="zh-CN" altLang="en-US" sz="2200" b="1">
                <a:solidFill>
                  <a:srgbClr val="0070C0"/>
                </a:solidFill>
              </a:rPr>
              <a:t>全</a:t>
            </a:r>
            <a:r>
              <a:rPr lang="zh-CN" altLang="en-US" sz="2200" b="1"/>
              <a:t>                                                                                           </a:t>
            </a:r>
            <a:endParaRPr lang="zh-CN" altLang="en-US" sz="2200" b="1"/>
          </a:p>
          <a:p>
            <a:r>
              <a:rPr lang="en-US" altLang="zh-CN" sz="2200" b="1"/>
              <a:t>7</a:t>
            </a:r>
            <a:r>
              <a:rPr lang="zh-CN" altLang="en-US" sz="2200" b="1"/>
              <a:t>、一只狗，两个口，谁遇它谁发愁 </a:t>
            </a:r>
            <a:endParaRPr lang="zh-CN" altLang="en-US" sz="2200" b="1"/>
          </a:p>
          <a:p>
            <a:r>
              <a:rPr lang="zh-CN" altLang="en-US" sz="2200" b="1"/>
              <a:t>                                                                                                                答案：</a:t>
            </a:r>
            <a:r>
              <a:rPr lang="zh-CN" altLang="en-US" sz="2200" b="1">
                <a:solidFill>
                  <a:srgbClr val="0070C0"/>
                </a:solidFill>
              </a:rPr>
              <a:t>哭</a:t>
            </a:r>
            <a:r>
              <a:rPr lang="zh-CN" altLang="en-US" sz="2200" b="1"/>
              <a:t>                                                                                                                           </a:t>
            </a:r>
            <a:endParaRPr lang="zh-CN" altLang="en-US" sz="2200" b="1"/>
          </a:p>
          <a:p>
            <a:r>
              <a:rPr lang="en-US" altLang="zh-CN" sz="2200" b="1"/>
              <a:t>8</a:t>
            </a:r>
            <a:r>
              <a:rPr lang="zh-CN" altLang="en-US" sz="2200" b="1"/>
              <a:t>、非上即下     </a:t>
            </a:r>
            <a:endParaRPr lang="zh-CN" altLang="en-US" sz="2200" b="1"/>
          </a:p>
          <a:p>
            <a:r>
              <a:rPr lang="zh-CN" altLang="en-US" sz="2200" b="1"/>
              <a:t>                                                                                                                答案：</a:t>
            </a:r>
            <a:r>
              <a:rPr lang="zh-CN" altLang="en-US" sz="2200" b="1">
                <a:solidFill>
                  <a:srgbClr val="0070C0"/>
                </a:solidFill>
              </a:rPr>
              <a:t>卡</a:t>
            </a:r>
            <a:r>
              <a:rPr lang="zh-CN" altLang="en-US" sz="2200" b="1"/>
              <a:t>                                                                                       </a:t>
            </a:r>
            <a:endParaRPr lang="zh-CN" altLang="en-US" sz="2200" b="1"/>
          </a:p>
          <a:p>
            <a:r>
              <a:rPr lang="en-US" altLang="zh-CN" sz="2200" b="1"/>
              <a:t>9</a:t>
            </a:r>
            <a:r>
              <a:rPr lang="zh-CN" altLang="en-US" sz="2200" b="1"/>
              <a:t>、一口咬掉牛尾巴  </a:t>
            </a:r>
            <a:endParaRPr lang="zh-CN" altLang="en-US" sz="2200" b="1"/>
          </a:p>
          <a:p>
            <a:r>
              <a:rPr lang="zh-CN" altLang="en-US" sz="2200" b="1"/>
              <a:t>                                                                                                                答案：</a:t>
            </a:r>
            <a:r>
              <a:rPr lang="zh-CN" altLang="en-US" sz="2200" b="1">
                <a:solidFill>
                  <a:srgbClr val="0070C0"/>
                </a:solidFill>
              </a:rPr>
              <a:t>告</a:t>
            </a:r>
            <a:r>
              <a:rPr lang="zh-CN" altLang="en-US" sz="2200" b="1"/>
              <a:t>                                                                           </a:t>
            </a:r>
            <a:endParaRPr lang="zh-CN" altLang="en-US" sz="2200" b="1"/>
          </a:p>
          <a:p>
            <a:endParaRPr lang="zh-CN" altLang="en-US" sz="2200" b="1"/>
          </a:p>
        </p:txBody>
      </p:sp>
      <p:sp>
        <p:nvSpPr>
          <p:cNvPr id="6" name="文本框 5"/>
          <p:cNvSpPr txBox="1"/>
          <p:nvPr/>
        </p:nvSpPr>
        <p:spPr>
          <a:xfrm>
            <a:off x="7809230" y="345440"/>
            <a:ext cx="3056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打一个字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65485" y="6214110"/>
            <a:ext cx="1294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zh-CN" altLang="en-US"/>
              <a:t>余慧春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周桃桃 - 冰菊物语 (古筝版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5940" y="6330315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000" numSld="999" showWhenStopped="0">
                <p:cTn id="99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1895</Words>
  <Application>WPS 演示</Application>
  <PresentationFormat>宽屏</PresentationFormat>
  <Paragraphs>27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仿宋</vt:lpstr>
      <vt:lpstr>华文楷体</vt:lpstr>
      <vt:lpstr>华文新魏</vt:lpstr>
      <vt:lpstr>华文彩云</vt:lpstr>
      <vt:lpstr>华文中宋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17292</dc:creator>
  <cp:lastModifiedBy>17292</cp:lastModifiedBy>
  <cp:revision>4</cp:revision>
  <dcterms:created xsi:type="dcterms:W3CDTF">2018-09-20T11:55:58Z</dcterms:created>
  <dcterms:modified xsi:type="dcterms:W3CDTF">2018-09-20T13:20:42Z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