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8" r:id="rId9"/>
    <p:sldId id="269" r:id="rId10"/>
    <p:sldId id="270" r:id="rId11"/>
    <p:sldId id="271" r:id="rId12"/>
    <p:sldId id="272" r:id="rId13"/>
    <p:sldId id="276" r:id="rId14"/>
    <p:sldId id="277" r:id="rId15"/>
    <p:sldId id="278" r:id="rId16"/>
    <p:sldId id="279" r:id="rId17"/>
    <p:sldId id="280" r:id="rId18"/>
    <p:sldId id="263" r:id="rId19"/>
    <p:sldId id="266" r:id="rId20"/>
    <p:sldId id="265" r:id="rId21"/>
    <p:sldId id="267" r:id="rId22"/>
    <p:sldId id="273" r:id="rId23"/>
    <p:sldId id="288" r:id="rId24"/>
    <p:sldId id="274" r:id="rId25"/>
    <p:sldId id="275" r:id="rId26"/>
    <p:sldId id="284" r:id="rId27"/>
    <p:sldId id="285" r:id="rId28"/>
    <p:sldId id="286" r:id="rId29"/>
    <p:sldId id="287" r:id="rId30"/>
    <p:sldId id="290" r:id="rId31"/>
    <p:sldId id="291" r:id="rId32"/>
    <p:sldId id="281" r:id="rId33"/>
    <p:sldId id="282" r:id="rId34"/>
    <p:sldId id="261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2017/12/5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1784" y="1052736"/>
            <a:ext cx="8134672" cy="1780108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科技文化节  知识抢答</a:t>
            </a:r>
            <a:endParaRPr lang="zh-CN" altLang="en-US" sz="60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三年级组</a:t>
            </a:r>
            <a:endParaRPr lang="zh-CN" altLang="en-US" sz="54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080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9496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以下哪种植物可以预测地震？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含羞草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柳树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仙人掌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4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9.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从报纸的横向和纵向剪下大小相同的两个纸条，哪个纸条更结实些？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两者一样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横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向纸条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纵向纸条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2348880"/>
            <a:ext cx="8640960" cy="392129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10.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 科学探究的过程顺序是什么？</a:t>
            </a:r>
            <a:endParaRPr lang="en-US" altLang="zh-CN" sz="36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        1. 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寻找证据      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作出猜测</a:t>
            </a:r>
            <a:endParaRPr lang="en-US" altLang="zh-CN" sz="36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        3.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提出问题       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得出结论</a:t>
            </a:r>
            <a:endParaRPr lang="en-US" altLang="zh-CN" sz="36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A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2-3-1-4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B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3-1-2-4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C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3-2-1-4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D 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3-1-2-4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64904"/>
            <a:ext cx="8280920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11.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我国最长的河流是？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黑龙江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黄河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长江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5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56520"/>
            <a:ext cx="8280920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12.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竹子是草本植物还是木本植物？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木本植物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草本植物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两者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都不是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    </a:t>
            </a:r>
          </a:p>
          <a:p>
            <a:pPr marL="0" indent="0">
              <a:buNone/>
            </a:pP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564904"/>
            <a:ext cx="8712968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13.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我们是先听到雷声还是先看到闪电？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先听到雷声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同时到达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先看到闪电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2348880"/>
            <a:ext cx="8424936" cy="356125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14.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一天中，阳光下的物体，什么时候 物体的影子最短？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上午 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中午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下午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3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708920"/>
            <a:ext cx="8136904" cy="356125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15.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“白色污染” 指的是什么垃圾？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</a:t>
            </a: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纸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雪 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塑料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0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20888"/>
            <a:ext cx="8352928" cy="384929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 sz="40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恭喜进入下半场比赛的班级，加油！</a:t>
            </a:r>
            <a:endParaRPr lang="en-US" altLang="zh-CN" sz="4000" b="1" dirty="0" smtClean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题型：简答题</a:t>
            </a:r>
            <a:endParaRPr lang="en-US" altLang="zh-CN" sz="4000" b="1" dirty="0" smtClean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      选择题（单选、多选）</a:t>
            </a:r>
            <a:r>
              <a:rPr lang="en-US" altLang="zh-CN" sz="40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80528" y="332656"/>
            <a:ext cx="8686800" cy="1252728"/>
          </a:xfrm>
        </p:spPr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  <p:sp>
        <p:nvSpPr>
          <p:cNvPr id="4" name="笑脸 3"/>
          <p:cNvSpPr/>
          <p:nvPr/>
        </p:nvSpPr>
        <p:spPr>
          <a:xfrm>
            <a:off x="5868144" y="332656"/>
            <a:ext cx="1728192" cy="151216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88840"/>
            <a:ext cx="7745040" cy="370527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为什么</a:t>
            </a: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硬币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上可以滴很多滴水，而水不会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溢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出来？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3" cy="406531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分上半场（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题）、下半场（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）题，共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题。</a:t>
            </a:r>
            <a:endParaRPr lang="en-US" altLang="zh-CN" sz="3200" b="1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抢到答题权并答对得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分，抢到但答错此题不得分，并且倒扣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分，公布正确答案。</a:t>
            </a:r>
            <a:endParaRPr lang="en-US" altLang="zh-CN" sz="3200" b="1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三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上半场结束，选出得分最高的前三个班级进入下半场抢答。</a:t>
            </a:r>
            <a:endParaRPr lang="zh-CN" altLang="en-US" sz="32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抢答规则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88840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 请你说出彩虹的七种颜色。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16832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3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 请你说出中国的四大发明。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8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88840"/>
            <a:ext cx="8136904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简答题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 请说出树叶的三种生长形式。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204864"/>
            <a:ext cx="8424936" cy="3705275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简答题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５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常见的材料，根据来源可以分为哪两类？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87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34368" y="1760116"/>
            <a:ext cx="8136904" cy="441357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4400" b="1" dirty="0">
                <a:solidFill>
                  <a:schemeClr val="tx1"/>
                </a:solidFill>
                <a:latin typeface="+mn-ea"/>
              </a:rPr>
              <a:t>选择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题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６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400" b="1" dirty="0" smtClean="0">
                <a:solidFill>
                  <a:schemeClr val="tx1"/>
                </a:solidFill>
                <a:latin typeface="+mn-ea"/>
              </a:rPr>
              <a:t>物体怎样才不容易倒 ？</a:t>
            </a:r>
            <a:endParaRPr lang="en-US" altLang="zh-CN" sz="44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　Ａ．上重下轻　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　Ｂ．上轻下重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　Ｃ．上下一样重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solidFill>
                  <a:srgbClr val="FFFF00"/>
                </a:solidFill>
              </a:rPr>
              <a:t>下</a:t>
            </a:r>
            <a:r>
              <a:rPr lang="zh-CN" altLang="en-US" sz="6000" dirty="0" smtClean="0">
                <a:solidFill>
                  <a:srgbClr val="FFFF00"/>
                </a:solidFill>
              </a:rPr>
              <a:t>半场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88840"/>
            <a:ext cx="8136904" cy="370527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7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易溶解在水里的物质是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（　）？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A.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木屑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面粉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沙子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Ｄ洗衣粉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0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曹冲称象利用了水的什么特性 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A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压力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表面张力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浮力  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9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电影原理是谁提出来的？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A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琴纳 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罗杰特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居里夫人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3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10.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人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体内的含水量是多少？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A.76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%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B.65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%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　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C.55%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5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11.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蜗牛喜欢吃什么？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A.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肉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土壤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C.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蔬菜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0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下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潜到海洋深处的过程中哪种物品先变形？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新的未开封的牙膏 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B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泡沫塑料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以上两种物品差别不大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12.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什么样的睡姿最科学？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A.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仰卧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朝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右侧睡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C.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朝左侧睡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27584" y="2060848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选择题（单选）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13.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蜗牛有几对触角？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A.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对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对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C.4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对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5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6" y="2204864"/>
            <a:ext cx="8136904" cy="37052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</a:rPr>
              <a:t>多选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14.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水的特点 （    ）？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白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色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透明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无味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D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液体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400" b="1" dirty="0" smtClean="0">
                <a:solidFill>
                  <a:schemeClr val="tx1"/>
                </a:solidFill>
                <a:latin typeface="+mn-ea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16832"/>
            <a:ext cx="8136904" cy="432725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选择题（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</a:rPr>
              <a:t>多选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15.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以下哪些是动物和植物的不同点？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两者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都可以从小长大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植物可以进行光合作用，动物不能。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植物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一般不能移动，动物可以。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FF00"/>
                </a:solidFill>
              </a:rPr>
              <a:t>下半场 选择题</a:t>
            </a:r>
            <a:endParaRPr lang="zh-CN" alt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3450696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zh-CN" altLang="en-US" sz="6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希望同学们以后都能够</a:t>
            </a:r>
            <a:endParaRPr lang="en-US" altLang="zh-CN" sz="6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zh-CN" altLang="en-US" sz="6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爱科学、学科学、用科学！</a:t>
            </a:r>
            <a:endParaRPr lang="zh-CN" altLang="en-US" sz="6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49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5" y="2420888"/>
            <a:ext cx="8352928" cy="37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在地球的南极和北极，哪里有陆地 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    A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南极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    B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北极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都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有 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       D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都没有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5" y="2420888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3.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为什么要“红灯停、绿灯行” 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绿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光比红光传播的远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红光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比绿光传播的远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没有任何科学依据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</a:t>
            </a: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7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4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为什么人走路时胳膊要前后摆动？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为了走的好看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为了走的快些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保持身体平衡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4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564904"/>
            <a:ext cx="8352928" cy="37052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5.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《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本草纲目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》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是谁写的？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华佗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李时珍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孙思邈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2492896"/>
            <a:ext cx="8352928" cy="370527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6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下列哪项和水的特性无关？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毛细现象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表面张力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延展性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D  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曹冲称象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2564904"/>
            <a:ext cx="8136904" cy="370527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7.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 下列哪种材料是天然材料？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A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玻璃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B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塑料</a:t>
            </a:r>
            <a:endParaRPr lang="en-US" altLang="zh-CN" sz="4000" b="1" dirty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 C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 铁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chemeClr val="tx1"/>
                </a:solidFill>
                <a:latin typeface="+mn-ea"/>
              </a:rPr>
              <a:t>        D  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石油</a:t>
            </a:r>
            <a:endParaRPr lang="en-US" altLang="zh-CN" sz="4000" b="1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</a:rPr>
              <a:t>上半场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387</TotalTime>
  <Words>837</Words>
  <Application>Microsoft Office PowerPoint</Application>
  <PresentationFormat>全屏显示(4:3)</PresentationFormat>
  <Paragraphs>159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波形</vt:lpstr>
      <vt:lpstr>科技文化节  知识抢答</vt:lpstr>
      <vt:lpstr>抢答规则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上半场</vt:lpstr>
      <vt:lpstr>下半场</vt:lpstr>
      <vt:lpstr>下半场</vt:lpstr>
      <vt:lpstr>下半场</vt:lpstr>
      <vt:lpstr>下半场</vt:lpstr>
      <vt:lpstr>下半场</vt:lpstr>
      <vt:lpstr>下半场 </vt:lpstr>
      <vt:lpstr>下半场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下半场 选择题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科技文化节  知识抢答 </dc:title>
  <cp:lastModifiedBy>hui</cp:lastModifiedBy>
  <cp:revision>70</cp:revision>
  <dcterms:modified xsi:type="dcterms:W3CDTF">2017-12-05T07:44:25Z</dcterms:modified>
</cp:coreProperties>
</file>