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6"/>
  </p:notesMasterIdLst>
  <p:handoutMasterIdLst>
    <p:handoutMasterId r:id="rId36"/>
  </p:handoutMasterIdLst>
  <p:sldIdLst>
    <p:sldId id="406" r:id="rId4"/>
    <p:sldId id="257" r:id="rId5"/>
    <p:sldId id="260" r:id="rId7"/>
    <p:sldId id="265" r:id="rId8"/>
    <p:sldId id="310" r:id="rId9"/>
    <p:sldId id="311" r:id="rId10"/>
    <p:sldId id="312" r:id="rId11"/>
    <p:sldId id="313" r:id="rId12"/>
    <p:sldId id="316" r:id="rId13"/>
    <p:sldId id="315" r:id="rId14"/>
    <p:sldId id="266" r:id="rId15"/>
    <p:sldId id="328" r:id="rId16"/>
    <p:sldId id="331" r:id="rId17"/>
    <p:sldId id="329" r:id="rId18"/>
    <p:sldId id="267" r:id="rId19"/>
    <p:sldId id="259" r:id="rId20"/>
    <p:sldId id="268" r:id="rId21"/>
    <p:sldId id="269" r:id="rId22"/>
    <p:sldId id="273" r:id="rId23"/>
    <p:sldId id="270" r:id="rId24"/>
    <p:sldId id="271" r:id="rId25"/>
    <p:sldId id="272" r:id="rId26"/>
    <p:sldId id="262" r:id="rId27"/>
    <p:sldId id="278" r:id="rId28"/>
    <p:sldId id="275" r:id="rId29"/>
    <p:sldId id="276" r:id="rId30"/>
    <p:sldId id="261" r:id="rId31"/>
    <p:sldId id="279" r:id="rId32"/>
    <p:sldId id="281" r:id="rId33"/>
    <p:sldId id="277" r:id="rId34"/>
    <p:sldId id="263" r:id="rId3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uSina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2A3237"/>
    <a:srgbClr val="5C5E5D"/>
    <a:srgbClr val="868785"/>
    <a:srgbClr val="676B6B"/>
    <a:srgbClr val="26936C"/>
    <a:srgbClr val="2BA57B"/>
    <a:srgbClr val="636F75"/>
    <a:srgbClr val="1245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66" d="100"/>
          <a:sy n="66" d="100"/>
        </p:scale>
        <p:origin x="1572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0" Type="http://schemas.openxmlformats.org/officeDocument/2006/relationships/commentAuthors" Target="commentAuthors.xml"/><Relationship Id="rId4" Type="http://schemas.openxmlformats.org/officeDocument/2006/relationships/slide" Target="slides/slide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14241-FF35-4EFD-9D82-AC51639308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3E2D9-5346-43CD-81BC-D0B5916A8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FD50-1D1D-4EF9-854E-E85F740755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9CF6-98FC-447A-A63D-973233F97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FD50-1D1D-4EF9-854E-E85F740755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9CF6-98FC-447A-A63D-973233F97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FD50-1D1D-4EF9-854E-E85F740755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9CF6-98FC-447A-A63D-973233F97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567"/>
            <a:ext cx="6858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184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267"/>
            <a:ext cx="7886700" cy="285326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8933"/>
            <a:ext cx="78867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184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6684"/>
            <a:ext cx="386715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826684"/>
            <a:ext cx="386715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6184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0633"/>
            <a:ext cx="386873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6133"/>
            <a:ext cx="386873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0633"/>
            <a:ext cx="3887788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6133"/>
            <a:ext cx="3887788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184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FD50-1D1D-4EF9-854E-E85F740755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9CF6-98FC-447A-A63D-973233F97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8484"/>
            <a:ext cx="4629150" cy="487256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8484"/>
            <a:ext cx="462915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Malgun Gothic" panose="020B0503020000020004" pitchFamily="34" charset="-127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184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6184"/>
            <a:ext cx="1971675" cy="581024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6184"/>
            <a:ext cx="5762625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FD50-1D1D-4EF9-854E-E85F740755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9CF6-98FC-447A-A63D-973233F97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FD50-1D1D-4EF9-854E-E85F740755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9CF6-98FC-447A-A63D-973233F97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FD50-1D1D-4EF9-854E-E85F740755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9CF6-98FC-447A-A63D-973233F97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FD50-1D1D-4EF9-854E-E85F740755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9CF6-98FC-447A-A63D-973233F97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FD50-1D1D-4EF9-854E-E85F740755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9CF6-98FC-447A-A63D-973233F97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FD50-1D1D-4EF9-854E-E85F740755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9CF6-98FC-447A-A63D-973233F97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FD50-1D1D-4EF9-854E-E85F740755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9CF6-98FC-447A-A63D-973233F979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1FD50-1D1D-4EF9-854E-E85F740755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A9CF6-98FC-447A-A63D-973233F9797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hdr="0" ftr="0" dt="0"/>
  <p:txStyles>
    <p:titleStyle>
      <a:lvl1pPr marL="914400" indent="-914400" algn="ctr" rtl="0" fontAlgn="base" latinLnBrk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914400" indent="-914400" algn="ctr" rtl="0" fontAlgn="base" latinLnBrk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2pPr>
      <a:lvl3pPr marL="914400" indent="-914400" algn="ctr" rtl="0" fontAlgn="base" latinLnBrk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3pPr>
      <a:lvl4pPr marL="914400" indent="-914400" algn="ctr" rtl="0" fontAlgn="base" latinLnBrk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4pPr>
      <a:lvl5pPr marL="914400" indent="-914400" algn="ctr" rtl="0" fontAlgn="base" latinLnBrk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5pPr>
      <a:lvl6pPr marL="1371600" indent="-914400" algn="ctr" rtl="0" fontAlgn="base" latinLnBrk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6pPr>
      <a:lvl7pPr marL="1828800" indent="-914400" algn="ctr" rtl="0" fontAlgn="base" latinLnBrk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7pPr>
      <a:lvl8pPr marL="2286000" indent="-914400" algn="ctr" rtl="0" fontAlgn="base" latinLnBrk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8pPr>
      <a:lvl9pPr marL="2743200" indent="-914400" algn="ctr" rtl="0" fontAlgn="base" latinLnBrk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Malgun Gothic" panose="020B0503020000020004" pitchFamily="34" charset="-127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Malgun Gothic" panose="020B0503020000020004" pitchFamily="34" charset="-127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Malgun Gothic" panose="020B0503020000020004" pitchFamily="34" charset="-127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Malgun Gothic" panose="020B0503020000020004" pitchFamily="34" charset="-127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Malgun Gothic" panose="020B0503020000020004" pitchFamily="34" charset="-12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image" Target="../media/image26.jpeg"/><Relationship Id="rId7" Type="http://schemas.openxmlformats.org/officeDocument/2006/relationships/tags" Target="../tags/tag52.xml"/><Relationship Id="rId6" Type="http://schemas.openxmlformats.org/officeDocument/2006/relationships/image" Target="../media/image25.jpeg"/><Relationship Id="rId5" Type="http://schemas.openxmlformats.org/officeDocument/2006/relationships/tags" Target="../tags/tag51.xml"/><Relationship Id="rId4" Type="http://schemas.openxmlformats.org/officeDocument/2006/relationships/image" Target="../media/image24.jpeg"/><Relationship Id="rId3" Type="http://schemas.openxmlformats.org/officeDocument/2006/relationships/tags" Target="../tags/tag50.xml"/><Relationship Id="rId2" Type="http://schemas.openxmlformats.org/officeDocument/2006/relationships/image" Target="../media/image23.png"/><Relationship Id="rId19" Type="http://schemas.openxmlformats.org/officeDocument/2006/relationships/notesSlide" Target="../notesSlides/notesSlide10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tags" Target="../tags/tag56.xml"/><Relationship Id="rId13" Type="http://schemas.openxmlformats.org/officeDocument/2006/relationships/tags" Target="../tags/tag55.xml"/><Relationship Id="rId12" Type="http://schemas.openxmlformats.org/officeDocument/2006/relationships/image" Target="../media/image28.jpeg"/><Relationship Id="rId11" Type="http://schemas.openxmlformats.org/officeDocument/2006/relationships/tags" Target="../tags/tag54.xml"/><Relationship Id="rId10" Type="http://schemas.openxmlformats.org/officeDocument/2006/relationships/image" Target="../media/image27.png"/><Relationship Id="rId1" Type="http://schemas.openxmlformats.org/officeDocument/2006/relationships/tags" Target="../tags/tag4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jpeg"/><Relationship Id="rId8" Type="http://schemas.openxmlformats.org/officeDocument/2006/relationships/tags" Target="../tags/tag64.xml"/><Relationship Id="rId7" Type="http://schemas.openxmlformats.org/officeDocument/2006/relationships/image" Target="../media/image30.png"/><Relationship Id="rId6" Type="http://schemas.openxmlformats.org/officeDocument/2006/relationships/tags" Target="../tags/tag63.xml"/><Relationship Id="rId5" Type="http://schemas.openxmlformats.org/officeDocument/2006/relationships/image" Target="../media/image27.png"/><Relationship Id="rId4" Type="http://schemas.openxmlformats.org/officeDocument/2006/relationships/tags" Target="../tags/tag62.xml"/><Relationship Id="rId3" Type="http://schemas.openxmlformats.org/officeDocument/2006/relationships/image" Target="../media/image29.jpeg"/><Relationship Id="rId2" Type="http://schemas.openxmlformats.org/officeDocument/2006/relationships/tags" Target="../tags/tag61.xml"/><Relationship Id="rId17" Type="http://schemas.openxmlformats.org/officeDocument/2006/relationships/notesSlide" Target="../notesSlides/notesSlide11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image" Target="../media/image32.png"/><Relationship Id="rId10" Type="http://schemas.openxmlformats.org/officeDocument/2006/relationships/tags" Target="../tags/tag65.xml"/><Relationship Id="rId1" Type="http://schemas.openxmlformats.org/officeDocument/2006/relationships/tags" Target="../tags/tag6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image" Target="../media/image33.jpeg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0" Type="http://schemas.openxmlformats.org/officeDocument/2006/relationships/notesSlide" Target="../notesSlides/notesSlide12.xml"/><Relationship Id="rId1" Type="http://schemas.openxmlformats.org/officeDocument/2006/relationships/tags" Target="../tags/tag7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image" Target="../media/image36.jpeg"/><Relationship Id="rId7" Type="http://schemas.openxmlformats.org/officeDocument/2006/relationships/tags" Target="../tags/tag81.xml"/><Relationship Id="rId6" Type="http://schemas.openxmlformats.org/officeDocument/2006/relationships/image" Target="../media/image35.jpeg"/><Relationship Id="rId5" Type="http://schemas.openxmlformats.org/officeDocument/2006/relationships/tags" Target="../tags/tag80.xml"/><Relationship Id="rId4" Type="http://schemas.openxmlformats.org/officeDocument/2006/relationships/image" Target="../media/image34.jpeg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6" Type="http://schemas.openxmlformats.org/officeDocument/2006/relationships/notesSlide" Target="../notesSlides/notesSlide13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85.xml"/><Relationship Id="rId13" Type="http://schemas.openxmlformats.org/officeDocument/2006/relationships/image" Target="../media/image38.jpeg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image" Target="../media/image37.jpeg"/><Relationship Id="rId1" Type="http://schemas.openxmlformats.org/officeDocument/2006/relationships/tags" Target="../tags/tag7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jpeg"/><Relationship Id="rId8" Type="http://schemas.openxmlformats.org/officeDocument/2006/relationships/tags" Target="../tags/tag90.xml"/><Relationship Id="rId7" Type="http://schemas.openxmlformats.org/officeDocument/2006/relationships/image" Target="../media/image41.jpeg"/><Relationship Id="rId6" Type="http://schemas.openxmlformats.org/officeDocument/2006/relationships/tags" Target="../tags/tag89.xml"/><Relationship Id="rId5" Type="http://schemas.openxmlformats.org/officeDocument/2006/relationships/image" Target="../media/image40.jpeg"/><Relationship Id="rId4" Type="http://schemas.openxmlformats.org/officeDocument/2006/relationships/tags" Target="../tags/tag88.xml"/><Relationship Id="rId3" Type="http://schemas.openxmlformats.org/officeDocument/2006/relationships/image" Target="../media/image39.jpeg"/><Relationship Id="rId2" Type="http://schemas.openxmlformats.org/officeDocument/2006/relationships/tags" Target="../tags/tag87.xml"/><Relationship Id="rId16" Type="http://schemas.openxmlformats.org/officeDocument/2006/relationships/notesSlide" Target="../notesSlides/notesSlide14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tags" Target="../tags/tag8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image" Target="../media/image45.jpeg"/><Relationship Id="rId7" Type="http://schemas.openxmlformats.org/officeDocument/2006/relationships/tags" Target="../tags/tag99.xml"/><Relationship Id="rId6" Type="http://schemas.openxmlformats.org/officeDocument/2006/relationships/image" Target="../media/image44.jpeg"/><Relationship Id="rId5" Type="http://schemas.openxmlformats.org/officeDocument/2006/relationships/tags" Target="../tags/tag98.xml"/><Relationship Id="rId4" Type="http://schemas.openxmlformats.org/officeDocument/2006/relationships/image" Target="../media/image5.jpeg"/><Relationship Id="rId3" Type="http://schemas.openxmlformats.org/officeDocument/2006/relationships/tags" Target="../tags/tag97.xml"/><Relationship Id="rId2" Type="http://schemas.openxmlformats.org/officeDocument/2006/relationships/image" Target="../media/image43.jpeg"/><Relationship Id="rId13" Type="http://schemas.openxmlformats.org/officeDocument/2006/relationships/notesSlide" Target="../notesSlides/notesSlide16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tags" Target="../tags/tag9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46.jpeg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0" Type="http://schemas.openxmlformats.org/officeDocument/2006/relationships/notesSlide" Target="../notesSlides/notesSlide17.xml"/><Relationship Id="rId1" Type="http://schemas.openxmlformats.org/officeDocument/2006/relationships/tags" Target="../tags/tag10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47.jpeg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2" Type="http://schemas.openxmlformats.org/officeDocument/2006/relationships/notesSlide" Target="../notesSlides/notesSlide18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18.xml"/><Relationship Id="rId1" Type="http://schemas.openxmlformats.org/officeDocument/2006/relationships/tags" Target="../tags/tag110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image" Target="../media/image50.jpeg"/><Relationship Id="rId7" Type="http://schemas.openxmlformats.org/officeDocument/2006/relationships/tags" Target="../tags/tag123.xml"/><Relationship Id="rId6" Type="http://schemas.openxmlformats.org/officeDocument/2006/relationships/image" Target="../media/image49.jpeg"/><Relationship Id="rId5" Type="http://schemas.openxmlformats.org/officeDocument/2006/relationships/tags" Target="../tags/tag122.xml"/><Relationship Id="rId4" Type="http://schemas.openxmlformats.org/officeDocument/2006/relationships/image" Target="../media/image48.jpeg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2" Type="http://schemas.openxmlformats.org/officeDocument/2006/relationships/notesSlide" Target="../notesSlides/notesSlide19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25.xml"/><Relationship Id="rId1" Type="http://schemas.openxmlformats.org/officeDocument/2006/relationships/tags" Target="../tags/tag119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image" Target="../media/image53.jpeg"/><Relationship Id="rId5" Type="http://schemas.openxmlformats.org/officeDocument/2006/relationships/tags" Target="../tags/tag128.xml"/><Relationship Id="rId4" Type="http://schemas.openxmlformats.org/officeDocument/2006/relationships/image" Target="../media/image52.png"/><Relationship Id="rId3" Type="http://schemas.openxmlformats.org/officeDocument/2006/relationships/tags" Target="../tags/tag127.xml"/><Relationship Id="rId2" Type="http://schemas.openxmlformats.org/officeDocument/2006/relationships/image" Target="../media/image51.jpeg"/><Relationship Id="rId15" Type="http://schemas.openxmlformats.org/officeDocument/2006/relationships/notesSlide" Target="../notesSlides/notesSlide20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134.xml"/><Relationship Id="rId12" Type="http://schemas.openxmlformats.org/officeDocument/2006/relationships/tags" Target="../tags/tag133.xml"/><Relationship Id="rId11" Type="http://schemas.openxmlformats.org/officeDocument/2006/relationships/image" Target="../media/image54.jpeg"/><Relationship Id="rId10" Type="http://schemas.openxmlformats.org/officeDocument/2006/relationships/tags" Target="../tags/tag132.xml"/><Relationship Id="rId1" Type="http://schemas.openxmlformats.org/officeDocument/2006/relationships/tags" Target="../tags/tag126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image" Target="../media/image55.GIF"/><Relationship Id="rId2" Type="http://schemas.openxmlformats.org/officeDocument/2006/relationships/tags" Target="../tags/tag136.xml"/><Relationship Id="rId12" Type="http://schemas.openxmlformats.org/officeDocument/2006/relationships/notesSlide" Target="../notesSlides/notesSlide21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43.xml"/><Relationship Id="rId1" Type="http://schemas.openxmlformats.org/officeDocument/2006/relationships/tags" Target="../tags/tag1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image" Target="../media/image58.jpeg"/><Relationship Id="rId5" Type="http://schemas.openxmlformats.org/officeDocument/2006/relationships/tags" Target="../tags/tag146.xml"/><Relationship Id="rId4" Type="http://schemas.openxmlformats.org/officeDocument/2006/relationships/image" Target="../media/image57.png"/><Relationship Id="rId3" Type="http://schemas.openxmlformats.org/officeDocument/2006/relationships/tags" Target="../tags/tag145.xml"/><Relationship Id="rId2" Type="http://schemas.openxmlformats.org/officeDocument/2006/relationships/image" Target="../media/image56.jpeg"/><Relationship Id="rId11" Type="http://schemas.openxmlformats.org/officeDocument/2006/relationships/notesSlide" Target="../notesSlides/notesSlide23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44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image" Target="../media/image61.jpeg"/><Relationship Id="rId5" Type="http://schemas.openxmlformats.org/officeDocument/2006/relationships/tags" Target="../tags/tag152.xml"/><Relationship Id="rId4" Type="http://schemas.openxmlformats.org/officeDocument/2006/relationships/image" Target="../media/image60.jpeg"/><Relationship Id="rId3" Type="http://schemas.openxmlformats.org/officeDocument/2006/relationships/tags" Target="../tags/tag151.xml"/><Relationship Id="rId2" Type="http://schemas.openxmlformats.org/officeDocument/2006/relationships/image" Target="../media/image59.jpeg"/><Relationship Id="rId12" Type="http://schemas.openxmlformats.org/officeDocument/2006/relationships/notesSlide" Target="../notesSlides/notesSlide24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56.xml"/><Relationship Id="rId1" Type="http://schemas.openxmlformats.org/officeDocument/2006/relationships/tags" Target="../tags/tag150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image" Target="../media/image62.jpeg"/><Relationship Id="rId1" Type="http://schemas.openxmlformats.org/officeDocument/2006/relationships/tags" Target="../tags/tag15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image" Target="../media/image64.jpeg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image" Target="../media/image63.jpeg"/><Relationship Id="rId10" Type="http://schemas.openxmlformats.org/officeDocument/2006/relationships/notesSlide" Target="../notesSlides/notesSlide27.xml"/><Relationship Id="rId1" Type="http://schemas.openxmlformats.org/officeDocument/2006/relationships/tags" Target="../tags/tag16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image" Target="../media/image65.jpeg"/><Relationship Id="rId2" Type="http://schemas.openxmlformats.org/officeDocument/2006/relationships/tags" Target="../tags/tag168.xml"/><Relationship Id="rId1" Type="http://schemas.openxmlformats.org/officeDocument/2006/relationships/tags" Target="../tags/tag16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image" Target="../media/image67.jpeg"/><Relationship Id="rId3" Type="http://schemas.openxmlformats.org/officeDocument/2006/relationships/tags" Target="../tags/tag173.xml"/><Relationship Id="rId2" Type="http://schemas.openxmlformats.org/officeDocument/2006/relationships/image" Target="../media/image66.jpeg"/><Relationship Id="rId10" Type="http://schemas.openxmlformats.org/officeDocument/2006/relationships/notesSlide" Target="../notesSlides/notesSlide29.xml"/><Relationship Id="rId1" Type="http://schemas.openxmlformats.org/officeDocument/2006/relationships/tags" Target="../tags/tag17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6.xml"/><Relationship Id="rId7" Type="http://schemas.openxmlformats.org/officeDocument/2006/relationships/image" Target="../media/image8.jpeg"/><Relationship Id="rId6" Type="http://schemas.openxmlformats.org/officeDocument/2006/relationships/tags" Target="../tags/tag5.xml"/><Relationship Id="rId5" Type="http://schemas.openxmlformats.org/officeDocument/2006/relationships/image" Target="../media/image7.jpeg"/><Relationship Id="rId4" Type="http://schemas.openxmlformats.org/officeDocument/2006/relationships/tags" Target="../tags/tag4.xml"/><Relationship Id="rId3" Type="http://schemas.openxmlformats.org/officeDocument/2006/relationships/image" Target="../media/image6.jpeg"/><Relationship Id="rId2" Type="http://schemas.openxmlformats.org/officeDocument/2006/relationships/tags" Target="../tags/tag3.xml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image" Target="../media/image6.jpeg"/><Relationship Id="rId5" Type="http://schemas.openxmlformats.org/officeDocument/2006/relationships/tags" Target="../tags/tag11.xml"/><Relationship Id="rId4" Type="http://schemas.openxmlformats.org/officeDocument/2006/relationships/image" Target="../media/image7.jpeg"/><Relationship Id="rId3" Type="http://schemas.openxmlformats.org/officeDocument/2006/relationships/tags" Target="../tags/tag10.xml"/><Relationship Id="rId2" Type="http://schemas.openxmlformats.org/officeDocument/2006/relationships/image" Target="../media/image8.jpe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5.xml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image" Target="../media/image17.jpeg"/><Relationship Id="rId7" Type="http://schemas.openxmlformats.org/officeDocument/2006/relationships/tags" Target="../tags/tag20.xml"/><Relationship Id="rId6" Type="http://schemas.openxmlformats.org/officeDocument/2006/relationships/image" Target="../media/image16.jpeg"/><Relationship Id="rId5" Type="http://schemas.openxmlformats.org/officeDocument/2006/relationships/tags" Target="../tags/tag19.xml"/><Relationship Id="rId4" Type="http://schemas.openxmlformats.org/officeDocument/2006/relationships/image" Target="../media/image15.jpeg"/><Relationship Id="rId3" Type="http://schemas.openxmlformats.org/officeDocument/2006/relationships/tags" Target="../tags/tag18.xml"/><Relationship Id="rId2" Type="http://schemas.openxmlformats.org/officeDocument/2006/relationships/image" Target="../media/image14.jpeg"/><Relationship Id="rId17" Type="http://schemas.openxmlformats.org/officeDocument/2006/relationships/notesSlide" Target="../notesSlides/notesSlide6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image" Target="../media/image19.jpeg"/><Relationship Id="rId11" Type="http://schemas.openxmlformats.org/officeDocument/2006/relationships/tags" Target="../tags/tag22.xml"/><Relationship Id="rId10" Type="http://schemas.openxmlformats.org/officeDocument/2006/relationships/image" Target="../media/image18.jpeg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image" Target="../media/image20.jpeg"/><Relationship Id="rId2" Type="http://schemas.openxmlformats.org/officeDocument/2006/relationships/tags" Target="../tags/tag27.xml"/><Relationship Id="rId19" Type="http://schemas.openxmlformats.org/officeDocument/2006/relationships/notesSlide" Target="../notesSlides/notesSlide7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image" Target="../media/image21.jpeg"/><Relationship Id="rId10" Type="http://schemas.openxmlformats.org/officeDocument/2006/relationships/tags" Target="../tags/tag34.xml"/><Relationship Id="rId1" Type="http://schemas.openxmlformats.org/officeDocument/2006/relationships/tags" Target="../tags/tag2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image" Target="../media/image22.jpeg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8"/>
          <p:cNvSpPr>
            <a:spLocks noChangeArrowheads="1"/>
          </p:cNvSpPr>
          <p:nvPr/>
        </p:nvSpPr>
        <p:spPr bwMode="auto">
          <a:xfrm>
            <a:off x="0" y="2287905"/>
            <a:ext cx="9144000" cy="2304415"/>
          </a:xfrm>
          <a:prstGeom prst="rect">
            <a:avLst/>
          </a:prstGeom>
          <a:gradFill rotWithShape="1">
            <a:gsLst>
              <a:gs pos="0">
                <a:srgbClr val="FFFFFF">
                  <a:alpha val="14999"/>
                </a:srgbClr>
              </a:gs>
              <a:gs pos="50000">
                <a:srgbClr val="FFFFFF">
                  <a:gamma/>
                  <a:shade val="95686"/>
                  <a:invGamma/>
                </a:srgbClr>
              </a:gs>
              <a:gs pos="100000">
                <a:srgbClr val="FFFFFF">
                  <a:alpha val="14999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  <a:sym typeface="Malgun Gothic" panose="020B0503020000020004" pitchFamily="34" charset="-127"/>
            </a:endParaRPr>
          </a:p>
        </p:txBody>
      </p:sp>
      <p:sp>
        <p:nvSpPr>
          <p:cNvPr id="1029" name="TextBox 10"/>
          <p:cNvSpPr/>
          <p:nvPr/>
        </p:nvSpPr>
        <p:spPr>
          <a:xfrm>
            <a:off x="0" y="3144838"/>
            <a:ext cx="914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latinLnBrk="1" hangingPunct="1"/>
            <a:r>
              <a:rPr lang="zh-CN" altLang="en-US" sz="3200" b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赵亚东</a:t>
            </a:r>
            <a:r>
              <a:rPr lang="en-US" altLang="zh-CN" sz="3200" b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en-US" altLang="zh-CN" sz="3200" b="1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30" name="TextBox 1"/>
          <p:cNvSpPr/>
          <p:nvPr/>
        </p:nvSpPr>
        <p:spPr>
          <a:xfrm>
            <a:off x="715010" y="2438400"/>
            <a:ext cx="77146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dist" eaLnBrk="1" latinLnBrk="1" hangingPunct="1"/>
            <a:r>
              <a:rPr lang="zh-CN" altLang="en-US" sz="4000" b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教师的幸福在哪里</a:t>
            </a:r>
            <a:endParaRPr lang="zh-CN" altLang="en-US" sz="4000" b="1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06345" y="3944620"/>
            <a:ext cx="43878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常州市武进区卢家巷实验学校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2048"/>
          <p:cNvSpPr txBox="1"/>
          <p:nvPr/>
        </p:nvSpPr>
        <p:spPr>
          <a:xfrm>
            <a:off x="1490186" y="3200241"/>
            <a:ext cx="6410801" cy="7835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500" b="1" dirty="0">
                <a:solidFill>
                  <a:schemeClr val="tx1"/>
                </a:solidFill>
                <a:ea typeface="微软雅黑" panose="020B0503020204020204" pitchFamily="34" charset="-122"/>
              </a:rPr>
              <a:t>对幸福的不同理解</a:t>
            </a:r>
            <a:endParaRPr lang="zh-CN" altLang="en-US" sz="4000" b="1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六边形 2"/>
          <p:cNvSpPr/>
          <p:nvPr/>
        </p:nvSpPr>
        <p:spPr>
          <a:xfrm>
            <a:off x="3939540" y="982345"/>
            <a:ext cx="1512570" cy="1328166"/>
          </a:xfrm>
          <a:prstGeom prst="hex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p>
            <a:pPr>
              <a:lnSpc>
                <a:spcPct val="100000"/>
              </a:lnSpc>
            </a:pPr>
            <a:r>
              <a:rPr lang="zh-CN" altLang="en-US" sz="6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贰</a:t>
            </a:r>
            <a:endParaRPr lang="zh-CN" altLang="en-US" sz="6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2525" r="12525"/>
          <a:stretch>
            <a:fillRect/>
          </a:stretch>
        </p:blipFill>
        <p:spPr>
          <a:xfrm>
            <a:off x="5519738" y="856298"/>
            <a:ext cx="1796415" cy="2395537"/>
          </a:xfrm>
          <a:custGeom>
            <a:avLst/>
            <a:gdLst>
              <a:gd name="connsiteX0" fmla="*/ 0 w 5141775"/>
              <a:gd name="connsiteY0" fmla="*/ 0 h 6855701"/>
              <a:gd name="connsiteX1" fmla="*/ 5141775 w 5141775"/>
              <a:gd name="connsiteY1" fmla="*/ 0 h 6855701"/>
              <a:gd name="connsiteX2" fmla="*/ 5141775 w 5141775"/>
              <a:gd name="connsiteY2" fmla="*/ 6855701 h 6855701"/>
              <a:gd name="connsiteX3" fmla="*/ 0 w 5141775"/>
              <a:gd name="connsiteY3" fmla="*/ 6855701 h 685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1775" h="6855701">
                <a:moveTo>
                  <a:pt x="0" y="0"/>
                </a:moveTo>
                <a:lnTo>
                  <a:pt x="5141775" y="0"/>
                </a:lnTo>
                <a:lnTo>
                  <a:pt x="5141775" y="6855701"/>
                </a:lnTo>
                <a:lnTo>
                  <a:pt x="0" y="6855701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5542" r="5542"/>
          <a:stretch>
            <a:fillRect/>
          </a:stretch>
        </p:blipFill>
        <p:spPr>
          <a:xfrm>
            <a:off x="5519738" y="3273266"/>
            <a:ext cx="1795462" cy="1346359"/>
          </a:xfrm>
          <a:custGeom>
            <a:avLst/>
            <a:gdLst>
              <a:gd name="connsiteX0" fmla="*/ 0 w 2039141"/>
              <a:gd name="connsiteY0" fmla="*/ 0 h 1529356"/>
              <a:gd name="connsiteX1" fmla="*/ 2039141 w 2039141"/>
              <a:gd name="connsiteY1" fmla="*/ 0 h 1529356"/>
              <a:gd name="connsiteX2" fmla="*/ 2039141 w 2039141"/>
              <a:gd name="connsiteY2" fmla="*/ 1529356 h 1529356"/>
              <a:gd name="connsiteX3" fmla="*/ 0 w 2039141"/>
              <a:gd name="connsiteY3" fmla="*/ 1529356 h 1529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9141" h="1529356">
                <a:moveTo>
                  <a:pt x="0" y="0"/>
                </a:moveTo>
                <a:lnTo>
                  <a:pt x="2039141" y="0"/>
                </a:lnTo>
                <a:lnTo>
                  <a:pt x="2039141" y="1529356"/>
                </a:lnTo>
                <a:lnTo>
                  <a:pt x="0" y="1529356"/>
                </a:lnTo>
                <a:close/>
              </a:path>
            </a:pathLst>
          </a:custGeom>
        </p:spPr>
      </p:pic>
      <p:pic>
        <p:nvPicPr>
          <p:cNvPr id="60" name="图片 5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7364" r="7364"/>
          <a:stretch>
            <a:fillRect/>
          </a:stretch>
        </p:blipFill>
        <p:spPr>
          <a:xfrm>
            <a:off x="5519738" y="4653915"/>
            <a:ext cx="1796415" cy="1346359"/>
          </a:xfrm>
          <a:custGeom>
            <a:avLst/>
            <a:gdLst>
              <a:gd name="connsiteX0" fmla="*/ 0 w 2039141"/>
              <a:gd name="connsiteY0" fmla="*/ 0 h 1528331"/>
              <a:gd name="connsiteX1" fmla="*/ 2039141 w 2039141"/>
              <a:gd name="connsiteY1" fmla="*/ 0 h 1528331"/>
              <a:gd name="connsiteX2" fmla="*/ 2039141 w 2039141"/>
              <a:gd name="connsiteY2" fmla="*/ 1528331 h 1528331"/>
              <a:gd name="connsiteX3" fmla="*/ 0 w 2039141"/>
              <a:gd name="connsiteY3" fmla="*/ 1528331 h 152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9141" h="1528331">
                <a:moveTo>
                  <a:pt x="0" y="0"/>
                </a:moveTo>
                <a:lnTo>
                  <a:pt x="2039141" y="0"/>
                </a:lnTo>
                <a:lnTo>
                  <a:pt x="2039141" y="1528331"/>
                </a:lnTo>
                <a:lnTo>
                  <a:pt x="0" y="1528331"/>
                </a:lnTo>
                <a:close/>
              </a:path>
            </a:pathLst>
          </a:custGeom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25964" r="25964"/>
          <a:stretch>
            <a:fillRect/>
          </a:stretch>
        </p:blipFill>
        <p:spPr>
          <a:xfrm>
            <a:off x="7347585" y="2738914"/>
            <a:ext cx="1796415" cy="2395537"/>
          </a:xfrm>
          <a:custGeom>
            <a:avLst/>
            <a:gdLst>
              <a:gd name="connsiteX0" fmla="*/ 0 w 2384251"/>
              <a:gd name="connsiteY0" fmla="*/ 0 h 3179001"/>
              <a:gd name="connsiteX1" fmla="*/ 2384251 w 2384251"/>
              <a:gd name="connsiteY1" fmla="*/ 0 h 3179001"/>
              <a:gd name="connsiteX2" fmla="*/ 2384251 w 2384251"/>
              <a:gd name="connsiteY2" fmla="*/ 3179001 h 3179001"/>
              <a:gd name="connsiteX3" fmla="*/ 0 w 2384251"/>
              <a:gd name="connsiteY3" fmla="*/ 3179001 h 317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4251" h="3179001">
                <a:moveTo>
                  <a:pt x="0" y="0"/>
                </a:moveTo>
                <a:lnTo>
                  <a:pt x="2384251" y="0"/>
                </a:lnTo>
                <a:lnTo>
                  <a:pt x="2384251" y="3179001"/>
                </a:lnTo>
                <a:lnTo>
                  <a:pt x="0" y="3179001"/>
                </a:lnTo>
                <a:close/>
              </a:path>
            </a:pathLst>
          </a:cu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12500" b="12500"/>
          <a:stretch>
            <a:fillRect/>
          </a:stretch>
        </p:blipFill>
        <p:spPr>
          <a:xfrm>
            <a:off x="7347585" y="2232184"/>
            <a:ext cx="1796415" cy="1347310"/>
          </a:xfrm>
          <a:custGeom>
            <a:avLst/>
            <a:gdLst>
              <a:gd name="connsiteX0" fmla="*/ 0 w 4252584"/>
              <a:gd name="connsiteY0" fmla="*/ 0 h 3189438"/>
              <a:gd name="connsiteX1" fmla="*/ 4252584 w 4252584"/>
              <a:gd name="connsiteY1" fmla="*/ 0 h 3189438"/>
              <a:gd name="connsiteX2" fmla="*/ 4252584 w 4252584"/>
              <a:gd name="connsiteY2" fmla="*/ 3189438 h 3189438"/>
              <a:gd name="connsiteX3" fmla="*/ 0 w 4252584"/>
              <a:gd name="connsiteY3" fmla="*/ 3189438 h 318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2584" h="3189438">
                <a:moveTo>
                  <a:pt x="0" y="0"/>
                </a:moveTo>
                <a:lnTo>
                  <a:pt x="4252584" y="0"/>
                </a:lnTo>
                <a:lnTo>
                  <a:pt x="4252584" y="3189438"/>
                </a:lnTo>
                <a:lnTo>
                  <a:pt x="0" y="3189438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5550" r="5550"/>
          <a:stretch>
            <a:fillRect/>
          </a:stretch>
        </p:blipFill>
        <p:spPr>
          <a:xfrm>
            <a:off x="7347585" y="857250"/>
            <a:ext cx="1796415" cy="1347310"/>
          </a:xfrm>
          <a:custGeom>
            <a:avLst/>
            <a:gdLst>
              <a:gd name="connsiteX0" fmla="*/ 0 w 2384250"/>
              <a:gd name="connsiteY0" fmla="*/ 0 h 1788188"/>
              <a:gd name="connsiteX1" fmla="*/ 2384250 w 2384250"/>
              <a:gd name="connsiteY1" fmla="*/ 0 h 1788188"/>
              <a:gd name="connsiteX2" fmla="*/ 2384250 w 2384250"/>
              <a:gd name="connsiteY2" fmla="*/ 1788188 h 1788188"/>
              <a:gd name="connsiteX3" fmla="*/ 0 w 2384250"/>
              <a:gd name="connsiteY3" fmla="*/ 1788188 h 178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4250" h="1788188">
                <a:moveTo>
                  <a:pt x="0" y="0"/>
                </a:moveTo>
                <a:lnTo>
                  <a:pt x="2384250" y="0"/>
                </a:lnTo>
                <a:lnTo>
                  <a:pt x="2384250" y="1788188"/>
                </a:lnTo>
                <a:lnTo>
                  <a:pt x="0" y="1788188"/>
                </a:lnTo>
                <a:close/>
              </a:path>
            </a:pathLst>
          </a:custGeom>
        </p:spPr>
      </p:pic>
      <p:sp>
        <p:nvSpPr>
          <p:cNvPr id="37" name="矩形 36"/>
          <p:cNvSpPr/>
          <p:nvPr>
            <p:custDataLst>
              <p:tags r:id="rId13"/>
            </p:custDataLst>
          </p:nvPr>
        </p:nvSpPr>
        <p:spPr>
          <a:xfrm rot="5400000">
            <a:off x="847856" y="5113379"/>
            <a:ext cx="86360" cy="3571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39" name="文本框 38"/>
          <p:cNvSpPr txBox="1"/>
          <p:nvPr>
            <p:custDataLst>
              <p:tags r:id="rId14"/>
            </p:custDataLst>
          </p:nvPr>
        </p:nvSpPr>
        <p:spPr>
          <a:xfrm>
            <a:off x="340360" y="2769870"/>
            <a:ext cx="4720590" cy="2353945"/>
          </a:xfrm>
          <a:prstGeom prst="rect">
            <a:avLst/>
          </a:prstGeom>
          <a:noFill/>
        </p:spPr>
        <p:txBody>
          <a:bodyPr wrap="square" tIns="0" rtlCol="0" anchor="t" anchorCtr="0">
            <a:spAutoFit/>
          </a:bodyPr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“经师易遇，人师难遭。”教书，育人，教师不仅要做“经师”，更要做“人师”。相信步入教坛之时，你也曾鞭策自己，不仅要学高为师，更要身正为范。</a:t>
            </a:r>
            <a:endParaRPr lang="zh-CN" altLang="en-US" sz="2000" b="1" spc="1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饼形 6"/>
          <p:cNvSpPr/>
          <p:nvPr>
            <p:custDataLst>
              <p:tags r:id="rId15"/>
            </p:custDataLst>
          </p:nvPr>
        </p:nvSpPr>
        <p:spPr>
          <a:xfrm rot="10800000">
            <a:off x="-206828" y="1187270"/>
            <a:ext cx="413657" cy="413657"/>
          </a:xfrm>
          <a:prstGeom prst="pie">
            <a:avLst>
              <a:gd name="adj1" fmla="val 5361805"/>
              <a:gd name="adj2" fmla="val 16200000"/>
            </a:avLst>
          </a:prstGeom>
          <a:solidFill>
            <a:srgbClr val="FFB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350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6"/>
            </p:custDataLst>
          </p:nvPr>
        </p:nvSpPr>
        <p:spPr>
          <a:xfrm>
            <a:off x="403860" y="1160780"/>
            <a:ext cx="4130040" cy="440055"/>
          </a:xfrm>
          <a:prstGeom prst="rect">
            <a:avLst/>
          </a:prstGeom>
          <a:noFill/>
        </p:spPr>
        <p:txBody>
          <a:bodyPr wrap="square" lIns="76200" tIns="28575" rIns="57150" bIns="28575" rtlCol="0" anchor="t" anchorCtr="0">
            <a:no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+mn-ea"/>
              </a:rPr>
              <a:t>二、</a:t>
            </a:r>
            <a:r>
              <a:rPr lang="en-US" altLang="zh-CN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+mn-ea"/>
              </a:rPr>
              <a:t>对幸福的不同理解</a:t>
            </a:r>
            <a:endParaRPr lang="en-US" altLang="zh-CN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1844516"/>
            <a:ext cx="9139238" cy="41562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/>
          <a:srcRect l="17243" r="17243"/>
          <a:stretch>
            <a:fillRect/>
          </a:stretch>
        </p:blipFill>
        <p:spPr>
          <a:xfrm>
            <a:off x="6859745" y="1844516"/>
            <a:ext cx="2087880" cy="20588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7051833" y="3899535"/>
            <a:ext cx="2097880" cy="20978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20023" r="20023"/>
          <a:stretch>
            <a:fillRect/>
          </a:stretch>
        </p:blipFill>
        <p:spPr>
          <a:xfrm>
            <a:off x="4759008" y="1845945"/>
            <a:ext cx="2104072" cy="210407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 l="21944" r="21944"/>
          <a:stretch>
            <a:fillRect/>
          </a:stretch>
        </p:blipFill>
        <p:spPr>
          <a:xfrm>
            <a:off x="6854030" y="3889058"/>
            <a:ext cx="2104072" cy="21040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l="24580" r="24580"/>
          <a:stretch>
            <a:fillRect/>
          </a:stretch>
        </p:blipFill>
        <p:spPr>
          <a:xfrm>
            <a:off x="4754245" y="3902869"/>
            <a:ext cx="2097880" cy="209788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86995" y="1935480"/>
            <a:ext cx="4457700" cy="3954145"/>
          </a:xfrm>
          <a:prstGeom prst="rect">
            <a:avLst/>
          </a:prstGeom>
          <a:noFill/>
        </p:spPr>
        <p:txBody>
          <a:bodyPr wrap="square" tIns="0" rtlCol="0">
            <a:noAutofit/>
          </a:bodyPr>
          <a:p>
            <a:pPr marL="0" marR="0" lvl="0" indent="0" algn="l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/>
            </a:pPr>
            <a:r>
              <a:rPr kumimoji="0" lang="en-US" altLang="zh-CN" sz="2000" b="1" i="0" kern="1200" cap="none" spc="150" normalizeH="0" noProof="0" dirty="0">
                <a:ln>
                  <a:noFill/>
                </a:ln>
                <a:solidFill>
                  <a:srgbClr val="00206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kumimoji="0" lang="zh-CN" altLang="en-US" sz="2000" b="1" i="0" kern="1200" cap="none" spc="150" normalizeH="0" noProof="0" dirty="0">
                <a:ln>
                  <a:noFill/>
                </a:ln>
                <a:solidFill>
                  <a:srgbClr val="2A323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单向传递知识的教学模式将会很快遭到摒弃，取而代之的是多元互动、相互切磋的教学模式，师生将在提出问题和解决问题的过程中，共同找到创新的钥匙。在新型师生关系中，教师是学习者，是研究者，是平等中的首席，在互动中引领、启发学生将成为教师的重要任务。</a:t>
            </a:r>
            <a:endParaRPr kumimoji="0" lang="zh-CN" altLang="en-US" sz="2000" b="1" i="0" kern="1200" cap="none" spc="150" normalizeH="0" noProof="0" dirty="0">
              <a:ln>
                <a:noFill/>
              </a:ln>
              <a:solidFill>
                <a:srgbClr val="2A3237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饼形 6"/>
          <p:cNvSpPr/>
          <p:nvPr>
            <p:custDataLst>
              <p:tags r:id="rId13"/>
            </p:custDataLst>
          </p:nvPr>
        </p:nvSpPr>
        <p:spPr>
          <a:xfrm rot="10800000">
            <a:off x="-206828" y="1187270"/>
            <a:ext cx="413657" cy="413657"/>
          </a:xfrm>
          <a:prstGeom prst="pie">
            <a:avLst>
              <a:gd name="adj1" fmla="val 5361805"/>
              <a:gd name="adj2" fmla="val 16200000"/>
            </a:avLst>
          </a:prstGeom>
          <a:solidFill>
            <a:srgbClr val="FFB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35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14"/>
            </p:custDataLst>
          </p:nvPr>
        </p:nvSpPr>
        <p:spPr>
          <a:xfrm>
            <a:off x="403860" y="1160780"/>
            <a:ext cx="4130040" cy="440055"/>
          </a:xfrm>
          <a:prstGeom prst="rect">
            <a:avLst/>
          </a:prstGeom>
          <a:noFill/>
        </p:spPr>
        <p:txBody>
          <a:bodyPr wrap="square" lIns="76200" tIns="28575" rIns="57150" bIns="28575" rtlCol="0" anchor="t" anchorCtr="0">
            <a:no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+mn-ea"/>
              </a:rPr>
              <a:t>二、</a:t>
            </a:r>
            <a:r>
              <a:rPr lang="en-US" altLang="zh-CN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+mn-ea"/>
              </a:rPr>
              <a:t>对幸福的不同理解</a:t>
            </a:r>
            <a:endParaRPr lang="en-US" altLang="zh-CN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折角形 3"/>
          <p:cNvSpPr/>
          <p:nvPr>
            <p:custDataLst>
              <p:tags r:id="rId1"/>
            </p:custDataLst>
          </p:nvPr>
        </p:nvSpPr>
        <p:spPr>
          <a:xfrm flipH="1">
            <a:off x="472966" y="2029811"/>
            <a:ext cx="8175171" cy="3668486"/>
          </a:xfrm>
          <a:prstGeom prst="foldedCorner">
            <a:avLst/>
          </a:prstGeom>
          <a:solidFill>
            <a:srgbClr val="FFB283">
              <a:alpha val="7000"/>
            </a:srgbClr>
          </a:solidFill>
          <a:ln>
            <a:solidFill>
              <a:srgbClr val="FFB2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783205" y="3386455"/>
            <a:ext cx="3578225" cy="2113280"/>
          </a:xfrm>
          <a:prstGeom prst="rect">
            <a:avLst/>
          </a:prstGeom>
          <a:solidFill>
            <a:schemeClr val="bg1"/>
          </a:solidFill>
          <a:ln>
            <a:solidFill>
              <a:srgbClr val="FFB283"/>
            </a:solidFill>
          </a:ln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 dirty="0"/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973" b="1973"/>
          <a:stretch>
            <a:fillRect/>
          </a:stretch>
        </p:blipFill>
        <p:spPr>
          <a:xfrm>
            <a:off x="2900045" y="3502660"/>
            <a:ext cx="3343910" cy="188087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98805" y="2388235"/>
            <a:ext cx="8049895" cy="864870"/>
          </a:xfrm>
          <a:prstGeom prst="rect">
            <a:avLst/>
          </a:prstGeom>
          <a:noFill/>
        </p:spPr>
        <p:txBody>
          <a:bodyPr wrap="square" lIns="76200" tIns="0" rIns="61912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zh-CN" altLang="en-US" b="1" dirty="0">
                <a:solidFill>
                  <a:srgbClr val="2A3237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雅斯贝尔斯说：“教育的本质意味着一棵树摇动另一棵树，一朵云推动另一朵云，一个灵魂唤醒另一个灵魂。”可灵魂与灵魂之间的相互唤醒，谈何容易？</a:t>
            </a:r>
            <a:endParaRPr lang="zh-CN" altLang="en-US" b="1" dirty="0">
              <a:solidFill>
                <a:srgbClr val="2A3237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饼形 6"/>
          <p:cNvSpPr/>
          <p:nvPr>
            <p:custDataLst>
              <p:tags r:id="rId6"/>
            </p:custDataLst>
          </p:nvPr>
        </p:nvSpPr>
        <p:spPr>
          <a:xfrm rot="10800000">
            <a:off x="-206828" y="1187270"/>
            <a:ext cx="413657" cy="413657"/>
          </a:xfrm>
          <a:prstGeom prst="pie">
            <a:avLst>
              <a:gd name="adj1" fmla="val 5361805"/>
              <a:gd name="adj2" fmla="val 16200000"/>
            </a:avLst>
          </a:prstGeom>
          <a:solidFill>
            <a:srgbClr val="FFB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350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403860" y="1160780"/>
            <a:ext cx="4130040" cy="440055"/>
          </a:xfrm>
          <a:prstGeom prst="rect">
            <a:avLst/>
          </a:prstGeom>
          <a:noFill/>
        </p:spPr>
        <p:txBody>
          <a:bodyPr wrap="square" lIns="76200" tIns="28575" rIns="57150" bIns="28575" rtlCol="0" anchor="t" anchorCtr="0">
            <a:no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+mn-ea"/>
              </a:rPr>
              <a:t>二、</a:t>
            </a:r>
            <a:r>
              <a:rPr lang="en-US" altLang="zh-CN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+mn-ea"/>
              </a:rPr>
              <a:t>对幸福的不同理解</a:t>
            </a:r>
            <a:endParaRPr lang="en-US" altLang="zh-CN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571500" y="247650"/>
            <a:ext cx="8153400" cy="1033386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5F5F5F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3200" b="1" kern="0" dirty="0" smtClean="0">
                <a:solidFill>
                  <a:srgbClr val="ED5113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  <a:sym typeface="+mn-ea"/>
              </a:rPr>
              <a:t>爱是教育永恒的主题</a:t>
            </a:r>
            <a:endParaRPr lang="en-US" altLang="zh-CN" sz="3200" b="1" kern="0" dirty="0" smtClean="0">
              <a:solidFill>
                <a:srgbClr val="ED5113"/>
              </a:solidFill>
              <a:latin typeface="Arial" panose="020B0604020202020204" pitchFamily="34" charset="0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13" name="直角三角形 12"/>
          <p:cNvSpPr/>
          <p:nvPr>
            <p:custDataLst>
              <p:tags r:id="rId2"/>
            </p:custDataLst>
          </p:nvPr>
        </p:nvSpPr>
        <p:spPr>
          <a:xfrm flipV="1">
            <a:off x="0" y="247650"/>
            <a:ext cx="800100" cy="800100"/>
          </a:xfrm>
          <a:prstGeom prst="rtTriangle">
            <a:avLst/>
          </a:prstGeom>
          <a:solidFill>
            <a:srgbClr val="ED5113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just">
              <a:lnSpc>
                <a:spcPct val="130000"/>
              </a:lnSpc>
            </a:pPr>
            <a:endParaRPr lang="zh-CN" altLang="en-US" dirty="0" err="1" smtClean="0">
              <a:solidFill>
                <a:srgbClr val="FFFFFF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572294" y="3986135"/>
            <a:ext cx="3505200" cy="2400300"/>
          </a:xfrm>
          <a:prstGeom prst="rect">
            <a:avLst/>
          </a:prstGeom>
          <a:blipFill rotWithShape="1">
            <a:blip r:embed="rId4"/>
            <a:srcRect/>
            <a:stretch>
              <a:fillRect l="-3624" t="-2402" r="-6812" b="-1661"/>
            </a:stretch>
          </a:blip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dirty="0" err="1" smtClean="0">
              <a:solidFill>
                <a:srgbClr val="FFFFFF"/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572135" y="1447800"/>
            <a:ext cx="4426585" cy="2463800"/>
          </a:xfrm>
          <a:prstGeom prst="rect">
            <a:avLst/>
          </a:prstGeom>
          <a:blipFill rotWithShape="1">
            <a:blip r:embed="rId6"/>
            <a:srcRect/>
            <a:stretch>
              <a:fillRect l="-4710" t="-1506" r="-4580" b="-2062"/>
            </a:stretch>
          </a:blip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dirty="0" err="1" smtClean="0">
              <a:solidFill>
                <a:srgbClr val="FFFFFF"/>
              </a:solidFill>
            </a:endParaRPr>
          </a:p>
        </p:txBody>
      </p:sp>
      <p:sp>
        <p:nvSpPr>
          <p:cNvPr id="17" name="矩形 16"/>
          <p:cNvSpPr/>
          <p:nvPr>
            <p:custDataLst>
              <p:tags r:id="rId7"/>
            </p:custDataLst>
          </p:nvPr>
        </p:nvSpPr>
        <p:spPr>
          <a:xfrm>
            <a:off x="4147344" y="4000500"/>
            <a:ext cx="2171700" cy="2400300"/>
          </a:xfrm>
          <a:prstGeom prst="rect">
            <a:avLst/>
          </a:prstGeom>
          <a:blipFill rotWithShape="1">
            <a:blip r:embed="rId8"/>
            <a:srcRect/>
            <a:stretch>
              <a:fillRect l="-57000" t="-1000" r="-37000" b="-2000"/>
            </a:stretch>
          </a:blip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dirty="0" err="1" smtClean="0">
              <a:solidFill>
                <a:srgbClr val="FFFFFF"/>
              </a:solidFill>
            </a:endParaRPr>
          </a:p>
        </p:txBody>
      </p:sp>
      <p:sp>
        <p:nvSpPr>
          <p:cNvPr id="18" name="椭圆 17"/>
          <p:cNvSpPr/>
          <p:nvPr>
            <p:custDataLst>
              <p:tags r:id="rId9"/>
            </p:custDataLst>
          </p:nvPr>
        </p:nvSpPr>
        <p:spPr>
          <a:xfrm>
            <a:off x="3084512" y="2952673"/>
            <a:ext cx="2066925" cy="2066925"/>
          </a:xfrm>
          <a:prstGeom prst="ellipse">
            <a:avLst/>
          </a:prstGeom>
          <a:blipFill rotWithShape="1">
            <a:blip r:embed="rId10"/>
            <a:srcRect/>
            <a:stretch>
              <a:fillRect l="-55300" t="-2147" r="-1154" b="-1693"/>
            </a:stretch>
          </a:blipFill>
          <a:ln w="63500">
            <a:solidFill>
              <a:srgbClr val="FFFF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dirty="0" err="1" smtClean="0">
              <a:solidFill>
                <a:srgbClr val="FFFFFF"/>
              </a:solidFill>
            </a:endParaRPr>
          </a:p>
        </p:txBody>
      </p:sp>
      <p:sp>
        <p:nvSpPr>
          <p:cNvPr id="19" name="矩形 18"/>
          <p:cNvSpPr/>
          <p:nvPr>
            <p:custDataLst>
              <p:tags r:id="rId11"/>
            </p:custDataLst>
          </p:nvPr>
        </p:nvSpPr>
        <p:spPr>
          <a:xfrm>
            <a:off x="5151438" y="1447800"/>
            <a:ext cx="3420268" cy="23368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lvl="0" indent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D5113"/>
              </a:buClr>
              <a:buSzPct val="100000"/>
            </a:pPr>
            <a:r>
              <a:rPr lang="zh-CN" altLang="en-US" b="1" dirty="0" smtClean="0"/>
              <a:t>爱是教育永恒的主题。每一个学生都有自己的可爱之处，每一个学生的生命都值得尊重，都需要关心。只有爱，才能让心灵影响心灵，灵魂唤醒灵魂；只有爱，才能真正呵护学生的成长。</a:t>
            </a:r>
            <a:endParaRPr lang="zh-CN" altLang="en-US" b="1" dirty="0" smtClean="0"/>
          </a:p>
        </p:txBody>
      </p:sp>
      <p:sp>
        <p:nvSpPr>
          <p:cNvPr id="20" name="矩形 19"/>
          <p:cNvSpPr/>
          <p:nvPr>
            <p:custDataLst>
              <p:tags r:id="rId12"/>
            </p:custDataLst>
          </p:nvPr>
        </p:nvSpPr>
        <p:spPr>
          <a:xfrm>
            <a:off x="6400005" y="4000500"/>
            <a:ext cx="2171700" cy="2400300"/>
          </a:xfrm>
          <a:prstGeom prst="rect">
            <a:avLst/>
          </a:prstGeom>
          <a:blipFill rotWithShape="1">
            <a:blip r:embed="rId13"/>
            <a:srcRect/>
            <a:stretch>
              <a:fillRect l="-37000" t="-2000" r="-53000" b="-1000"/>
            </a:stretch>
          </a:blip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dirty="0" err="1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1500" y="3543300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于漪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5130800" y="2102580"/>
            <a:ext cx="3483610" cy="26528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5543" r="5543"/>
          <a:stretch>
            <a:fillRect/>
          </a:stretch>
        </p:blipFill>
        <p:spPr>
          <a:xfrm>
            <a:off x="6926103" y="2176463"/>
            <a:ext cx="1611154" cy="1208246"/>
          </a:xfrm>
          <a:custGeom>
            <a:avLst/>
            <a:gdLst>
              <a:gd name="connsiteX0" fmla="*/ 0 w 4252584"/>
              <a:gd name="connsiteY0" fmla="*/ 0 h 3189438"/>
              <a:gd name="connsiteX1" fmla="*/ 4252584 w 4252584"/>
              <a:gd name="connsiteY1" fmla="*/ 0 h 3189438"/>
              <a:gd name="connsiteX2" fmla="*/ 4252584 w 4252584"/>
              <a:gd name="connsiteY2" fmla="*/ 3189438 h 3189438"/>
              <a:gd name="connsiteX3" fmla="*/ 0 w 4252584"/>
              <a:gd name="connsiteY3" fmla="*/ 3189438 h 318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2584" h="3189438">
                <a:moveTo>
                  <a:pt x="0" y="0"/>
                </a:moveTo>
                <a:lnTo>
                  <a:pt x="4252584" y="0"/>
                </a:lnTo>
                <a:lnTo>
                  <a:pt x="4252584" y="3189438"/>
                </a:lnTo>
                <a:lnTo>
                  <a:pt x="0" y="3189438"/>
                </a:lnTo>
                <a:close/>
              </a:path>
            </a:pathLst>
          </a:cu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5544" r="5544"/>
          <a:stretch>
            <a:fillRect/>
          </a:stretch>
        </p:blipFill>
        <p:spPr>
          <a:xfrm>
            <a:off x="5207793" y="3475673"/>
            <a:ext cx="1611154" cy="1208246"/>
          </a:xfrm>
          <a:custGeom>
            <a:avLst/>
            <a:gdLst>
              <a:gd name="connsiteX0" fmla="*/ 0 w 2039141"/>
              <a:gd name="connsiteY0" fmla="*/ 0 h 1529356"/>
              <a:gd name="connsiteX1" fmla="*/ 2039141 w 2039141"/>
              <a:gd name="connsiteY1" fmla="*/ 0 h 1529356"/>
              <a:gd name="connsiteX2" fmla="*/ 2039141 w 2039141"/>
              <a:gd name="connsiteY2" fmla="*/ 1529356 h 1529356"/>
              <a:gd name="connsiteX3" fmla="*/ 0 w 2039141"/>
              <a:gd name="connsiteY3" fmla="*/ 1529356 h 1529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9141" h="1529356">
                <a:moveTo>
                  <a:pt x="0" y="0"/>
                </a:moveTo>
                <a:lnTo>
                  <a:pt x="2039141" y="0"/>
                </a:lnTo>
                <a:lnTo>
                  <a:pt x="2039141" y="1529356"/>
                </a:lnTo>
                <a:lnTo>
                  <a:pt x="0" y="1529356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5546" r="5546"/>
          <a:stretch>
            <a:fillRect/>
          </a:stretch>
        </p:blipFill>
        <p:spPr>
          <a:xfrm>
            <a:off x="5207793" y="2176463"/>
            <a:ext cx="1611154" cy="1208246"/>
          </a:xfrm>
          <a:custGeom>
            <a:avLst/>
            <a:gdLst>
              <a:gd name="connsiteX0" fmla="*/ 0 w 4252584"/>
              <a:gd name="connsiteY0" fmla="*/ 0 h 3189438"/>
              <a:gd name="connsiteX1" fmla="*/ 4252584 w 4252584"/>
              <a:gd name="connsiteY1" fmla="*/ 0 h 3189438"/>
              <a:gd name="connsiteX2" fmla="*/ 4252584 w 4252584"/>
              <a:gd name="connsiteY2" fmla="*/ 3189438 h 3189438"/>
              <a:gd name="connsiteX3" fmla="*/ 0 w 4252584"/>
              <a:gd name="connsiteY3" fmla="*/ 3189438 h 318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2584" h="3189438">
                <a:moveTo>
                  <a:pt x="0" y="0"/>
                </a:moveTo>
                <a:lnTo>
                  <a:pt x="4252584" y="0"/>
                </a:lnTo>
                <a:lnTo>
                  <a:pt x="4252584" y="3189438"/>
                </a:lnTo>
                <a:lnTo>
                  <a:pt x="0" y="3189438"/>
                </a:lnTo>
                <a:close/>
              </a:path>
            </a:pathLst>
          </a:cu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5516" r="5516"/>
          <a:stretch>
            <a:fillRect/>
          </a:stretch>
        </p:blipFill>
        <p:spPr>
          <a:xfrm>
            <a:off x="6925628" y="3476625"/>
            <a:ext cx="1611154" cy="1207292"/>
          </a:xfrm>
          <a:custGeom>
            <a:avLst/>
            <a:gdLst>
              <a:gd name="connsiteX0" fmla="*/ 0 w 2039141"/>
              <a:gd name="connsiteY0" fmla="*/ 0 h 1528331"/>
              <a:gd name="connsiteX1" fmla="*/ 2039141 w 2039141"/>
              <a:gd name="connsiteY1" fmla="*/ 0 h 1528331"/>
              <a:gd name="connsiteX2" fmla="*/ 2039141 w 2039141"/>
              <a:gd name="connsiteY2" fmla="*/ 1528331 h 1528331"/>
              <a:gd name="connsiteX3" fmla="*/ 0 w 2039141"/>
              <a:gd name="connsiteY3" fmla="*/ 1528331 h 152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9141" h="1528331">
                <a:moveTo>
                  <a:pt x="0" y="0"/>
                </a:moveTo>
                <a:lnTo>
                  <a:pt x="2039141" y="0"/>
                </a:lnTo>
                <a:lnTo>
                  <a:pt x="2039141" y="1528331"/>
                </a:lnTo>
                <a:lnTo>
                  <a:pt x="0" y="1528331"/>
                </a:lnTo>
                <a:close/>
              </a:path>
            </a:pathLst>
          </a:custGeom>
        </p:spPr>
      </p:pic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 rot="5400000">
            <a:off x="847856" y="5113379"/>
            <a:ext cx="86360" cy="3571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11"/>
            </p:custDataLst>
          </p:nvPr>
        </p:nvSpPr>
        <p:spPr>
          <a:xfrm>
            <a:off x="712470" y="2102485"/>
            <a:ext cx="3938905" cy="2691765"/>
          </a:xfrm>
          <a:prstGeom prst="rect">
            <a:avLst/>
          </a:prstGeom>
          <a:noFill/>
        </p:spPr>
        <p:txBody>
          <a:bodyPr wrap="square" tIns="0" rtlCol="0" anchor="t" anchorCtr="0">
            <a:spAutoFit/>
          </a:bodyPr>
          <a:p>
            <a:pPr lvl="0" indent="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每个孩子心中最隐秘的一角，都有一根独特的心弦。你只有将自己的心弦，同孩子的心弦对准音调，才有可能与孩子的心产生共鸣。</a:t>
            </a:r>
            <a:endParaRPr lang="zh-CN" altLang="en-US" b="1" spc="1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indent="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在这个变化了的时代，你能游刃有余与孩子共同成长，这就是幸福的源泉。</a:t>
            </a:r>
            <a:endParaRPr lang="zh-CN" altLang="en-US" b="1" spc="1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饼形 6"/>
          <p:cNvSpPr/>
          <p:nvPr>
            <p:custDataLst>
              <p:tags r:id="rId12"/>
            </p:custDataLst>
          </p:nvPr>
        </p:nvSpPr>
        <p:spPr>
          <a:xfrm rot="10800000">
            <a:off x="-206828" y="1187270"/>
            <a:ext cx="413657" cy="413657"/>
          </a:xfrm>
          <a:prstGeom prst="pie">
            <a:avLst>
              <a:gd name="adj1" fmla="val 5361805"/>
              <a:gd name="adj2" fmla="val 16200000"/>
            </a:avLst>
          </a:prstGeom>
          <a:solidFill>
            <a:srgbClr val="FFB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35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13"/>
            </p:custDataLst>
          </p:nvPr>
        </p:nvSpPr>
        <p:spPr>
          <a:xfrm>
            <a:off x="403860" y="1160780"/>
            <a:ext cx="4130040" cy="440055"/>
          </a:xfrm>
          <a:prstGeom prst="rect">
            <a:avLst/>
          </a:prstGeom>
          <a:noFill/>
        </p:spPr>
        <p:txBody>
          <a:bodyPr wrap="square" lIns="76200" tIns="28575" rIns="57150" bIns="28575" rtlCol="0" anchor="t" anchorCtr="0">
            <a:no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+mn-ea"/>
              </a:rPr>
              <a:t>二、</a:t>
            </a:r>
            <a:r>
              <a:rPr lang="en-US" altLang="zh-CN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+mn-ea"/>
              </a:rPr>
              <a:t>对幸福的不同理解</a:t>
            </a:r>
            <a:endParaRPr lang="en-US" altLang="zh-CN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048"/>
          <p:cNvSpPr txBox="1"/>
          <p:nvPr/>
        </p:nvSpPr>
        <p:spPr>
          <a:xfrm>
            <a:off x="1367155" y="3462020"/>
            <a:ext cx="6410325" cy="7683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400" dirty="0">
                <a:solidFill>
                  <a:schemeClr val="tx1"/>
                </a:solidFill>
                <a:ea typeface="微软雅黑" panose="020B0503020204020204" pitchFamily="34" charset="-122"/>
              </a:rPr>
              <a:t>与学生在一起是幸福的</a:t>
            </a:r>
            <a:endParaRPr lang="zh-CN" altLang="en-US" sz="440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六边形 2"/>
          <p:cNvSpPr/>
          <p:nvPr/>
        </p:nvSpPr>
        <p:spPr>
          <a:xfrm>
            <a:off x="3939540" y="982345"/>
            <a:ext cx="1512570" cy="1328166"/>
          </a:xfrm>
          <a:prstGeom prst="hex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fontAlgn="auto">
              <a:lnSpc>
                <a:spcPct val="100000"/>
              </a:lnSpc>
            </a:pPr>
            <a:r>
              <a:rPr lang="zh-CN" altLang="en-US" sz="6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叁</a:t>
            </a:r>
            <a:endParaRPr lang="zh-CN" altLang="en-US" sz="6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455747" y="1976502"/>
            <a:ext cx="1993831" cy="131991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2535304" y="2040539"/>
            <a:ext cx="1993831" cy="119184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>
            <a:off x="4614863" y="2095885"/>
            <a:ext cx="1993831" cy="108115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>
            <a:off x="6694421" y="1973691"/>
            <a:ext cx="1993831" cy="1325538"/>
          </a:xfrm>
          <a:prstGeom prst="rect">
            <a:avLst/>
          </a:prstGeom>
        </p:spPr>
      </p:pic>
      <p:sp>
        <p:nvSpPr>
          <p:cNvPr id="34" name="Title 6"/>
          <p:cNvSpPr txBox="1"/>
          <p:nvPr>
            <p:custDataLst>
              <p:tags r:id="rId9"/>
            </p:custDataLst>
          </p:nvPr>
        </p:nvSpPr>
        <p:spPr>
          <a:xfrm>
            <a:off x="454025" y="3642995"/>
            <a:ext cx="8232775" cy="178562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0" rIns="54000" bIns="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0" lvl="0" indent="0" algn="just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b="1" spc="50" dirty="0">
                <a:ln w="3175">
                  <a:noFill/>
                  <a:prstDash val="dash"/>
                </a:ln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然而，今时今日，职业倦怠正在悄然侵蚀教师的职业快乐，外在的压力不断消解教师的成就感。当工作时间被无限延长，肩上责任成倍增加，当辛勤的付出得不到家长和社会的认可，当日复一日的工作变得机械而毫无生气时，你又靠什么来支撑自己的职业幸福？</a:t>
            </a:r>
            <a:endParaRPr lang="zh-CN" altLang="en-US" sz="2000" b="1" spc="50" dirty="0">
              <a:ln w="3175">
                <a:noFill/>
                <a:prstDash val="dash"/>
              </a:ln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5" name="Title 6"/>
          <p:cNvSpPr txBox="1"/>
          <p:nvPr>
            <p:custDataLst>
              <p:tags r:id="rId10"/>
            </p:custDataLst>
          </p:nvPr>
        </p:nvSpPr>
        <p:spPr>
          <a:xfrm>
            <a:off x="454025" y="819150"/>
            <a:ext cx="5228590" cy="46863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defRPr/>
            </a:pPr>
            <a:r>
              <a:rPr lang="zh-CN" altLang="en-US" sz="2700" b="1" spc="300" dirty="0">
                <a:ln w="3175">
                  <a:noFill/>
                  <a:prstDash val="dash"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</a:t>
            </a:r>
            <a:r>
              <a:rPr lang="zh-CN" altLang="en-US" sz="2700" b="1" spc="300" dirty="0">
                <a:ln w="3175">
                  <a:noFill/>
                  <a:prstDash val="dash"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与学生在一起，是幸福的。</a:t>
            </a:r>
            <a:endParaRPr lang="zh-CN" altLang="en-US" sz="2700" b="1" spc="300" dirty="0">
              <a:ln w="3175">
                <a:noFill/>
                <a:prstDash val="dash"/>
              </a:ln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855345"/>
            <a:ext cx="9143524" cy="5146834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0" y="855345"/>
            <a:ext cx="6568916" cy="5146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6" name="图片 5" descr="F:\幸福\ecad62db3a9166c9fc72eaa887e22c40.jpgecad62db3a9166c9fc72eaa887e22c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3459480" y="1851660"/>
            <a:ext cx="5674360" cy="3152140"/>
          </a:xfrm>
          <a:prstGeom prst="rect">
            <a:avLst/>
          </a:prstGeom>
          <a:effectLst>
            <a:outerShdw blurRad="2159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233680" y="1851660"/>
            <a:ext cx="2943860" cy="1600200"/>
          </a:xfrm>
          <a:prstGeom prst="rect">
            <a:avLst/>
          </a:prstGeom>
          <a:noFill/>
        </p:spPr>
        <p:txBody>
          <a:bodyPr wrap="square" lIns="76200" tIns="0" rIns="61912" bIns="0" rtlCol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>
              <a:spcBef>
                <a:spcPts val="1000"/>
              </a:spcBef>
              <a:spcAft>
                <a:spcPts val="0"/>
              </a:spcAft>
            </a:pPr>
            <a:r>
              <a:rPr lang="zh-CN" altLang="en-US" sz="200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陶行知说，一定要看教育是大事业，有大快乐。教师的岗位很平凡，但教师又是干大事的。</a:t>
            </a:r>
            <a:endParaRPr lang="zh-CN" altLang="en-US" sz="2000" dirty="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Title 6"/>
          <p:cNvSpPr txBox="1"/>
          <p:nvPr>
            <p:custDataLst>
              <p:tags r:id="rId6"/>
            </p:custDataLst>
          </p:nvPr>
        </p:nvSpPr>
        <p:spPr>
          <a:xfrm>
            <a:off x="454025" y="819150"/>
            <a:ext cx="5228590" cy="46863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defRPr/>
            </a:pPr>
            <a:r>
              <a:rPr lang="zh-CN" altLang="en-US" sz="2700" b="1" spc="300" dirty="0">
                <a:ln w="3175">
                  <a:noFill/>
                  <a:prstDash val="dash"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</a:t>
            </a:r>
            <a:r>
              <a:rPr lang="zh-CN" altLang="en-US" sz="2700" b="1" spc="300" dirty="0">
                <a:ln w="3175">
                  <a:noFill/>
                  <a:prstDash val="dash"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与学生在一起，是幸福的。</a:t>
            </a:r>
            <a:endParaRPr lang="zh-CN" altLang="en-US" sz="2700" b="1" spc="300" dirty="0">
              <a:ln w="3175">
                <a:noFill/>
                <a:prstDash val="dash"/>
              </a:ln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233680" y="3481705"/>
            <a:ext cx="2943860" cy="1600200"/>
          </a:xfrm>
          <a:prstGeom prst="rect">
            <a:avLst/>
          </a:prstGeom>
          <a:noFill/>
        </p:spPr>
        <p:txBody>
          <a:bodyPr wrap="square" lIns="76200" tIns="0" rIns="61912" bIns="0" rtlCol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>
              <a:spcBef>
                <a:spcPts val="100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开启民智，传播道义，延续文脉，培养人才，做这样的大事，能不感到快乐和幸福吗？</a:t>
            </a:r>
            <a:endParaRPr lang="zh-CN" altLang="en-US" sz="2000" b="1" dirty="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>
            <p:custDataLst>
              <p:tags r:id="rId1"/>
            </p:custDataLst>
          </p:nvPr>
        </p:nvSpPr>
        <p:spPr>
          <a:xfrm>
            <a:off x="7343775" y="4723037"/>
            <a:ext cx="1800225" cy="1277713"/>
          </a:xfrm>
          <a:custGeom>
            <a:avLst/>
            <a:gdLst>
              <a:gd name="connsiteX0" fmla="*/ 2418208 w 3126200"/>
              <a:gd name="connsiteY0" fmla="*/ 0 h 2218826"/>
              <a:gd name="connsiteX1" fmla="*/ 2907698 w 3126200"/>
              <a:gd name="connsiteY1" fmla="*/ 49345 h 2218826"/>
              <a:gd name="connsiteX2" fmla="*/ 3126200 w 3126200"/>
              <a:gd name="connsiteY2" fmla="*/ 105528 h 2218826"/>
              <a:gd name="connsiteX3" fmla="*/ 3126200 w 3126200"/>
              <a:gd name="connsiteY3" fmla="*/ 1011001 h 2218826"/>
              <a:gd name="connsiteX4" fmla="*/ 3035591 w 3126200"/>
              <a:gd name="connsiteY4" fmla="*/ 967352 h 2218826"/>
              <a:gd name="connsiteX5" fmla="*/ 2418208 w 3126200"/>
              <a:gd name="connsiteY5" fmla="*/ 842708 h 2218826"/>
              <a:gd name="connsiteX6" fmla="*/ 864329 w 3126200"/>
              <a:gd name="connsiteY6" fmla="*/ 2109157 h 2218826"/>
              <a:gd name="connsiteX7" fmla="*/ 847592 w 3126200"/>
              <a:gd name="connsiteY7" fmla="*/ 2218826 h 2218826"/>
              <a:gd name="connsiteX8" fmla="*/ 0 w 3126200"/>
              <a:gd name="connsiteY8" fmla="*/ 2218826 h 2218826"/>
              <a:gd name="connsiteX9" fmla="*/ 1937 w 3126200"/>
              <a:gd name="connsiteY9" fmla="*/ 2180480 h 2218826"/>
              <a:gd name="connsiteX10" fmla="*/ 2418208 w 3126200"/>
              <a:gd name="connsiteY10" fmla="*/ 0 h 221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26200" h="2218826">
                <a:moveTo>
                  <a:pt x="2418208" y="0"/>
                </a:moveTo>
                <a:cubicBezTo>
                  <a:pt x="2585882" y="0"/>
                  <a:pt x="2749588" y="16991"/>
                  <a:pt x="2907698" y="49345"/>
                </a:cubicBezTo>
                <a:lnTo>
                  <a:pt x="3126200" y="105528"/>
                </a:lnTo>
                <a:lnTo>
                  <a:pt x="3126200" y="1011001"/>
                </a:lnTo>
                <a:lnTo>
                  <a:pt x="3035591" y="967352"/>
                </a:lnTo>
                <a:cubicBezTo>
                  <a:pt x="2845832" y="887091"/>
                  <a:pt x="2637203" y="842708"/>
                  <a:pt x="2418208" y="842708"/>
                </a:cubicBezTo>
                <a:cubicBezTo>
                  <a:pt x="1651726" y="842708"/>
                  <a:pt x="1012227" y="1386396"/>
                  <a:pt x="864329" y="2109157"/>
                </a:cubicBezTo>
                <a:lnTo>
                  <a:pt x="847592" y="2218826"/>
                </a:lnTo>
                <a:lnTo>
                  <a:pt x="0" y="2218826"/>
                </a:lnTo>
                <a:lnTo>
                  <a:pt x="1937" y="2180480"/>
                </a:lnTo>
                <a:cubicBezTo>
                  <a:pt x="126316" y="955737"/>
                  <a:pt x="1160650" y="0"/>
                  <a:pt x="2418208" y="0"/>
                </a:cubicBezTo>
                <a:close/>
              </a:path>
            </a:pathLst>
          </a:custGeom>
          <a:pattFill prst="wdUpDiag">
            <a:fgClr>
              <a:srgbClr val="FFFFFF">
                <a:lumMod val="95000"/>
              </a:srgbClr>
            </a:fgClr>
            <a:bgClr>
              <a:srgbClr val="FFFFFF"/>
            </a:bgClr>
          </a:patt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p>
            <a:pPr algn="ctr"/>
            <a:endParaRPr kumimoji="1" lang="zh-CN" altLang="en-US" sz="1200" b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0" y="857250"/>
            <a:ext cx="4390222" cy="5143500"/>
          </a:xfrm>
          <a:prstGeom prst="rect">
            <a:avLst/>
          </a:prstGeom>
          <a:solidFill>
            <a:srgbClr val="C5CFCF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kumimoji="1" lang="zh-CN" altLang="en-US" sz="1200" b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492625" y="2176145"/>
            <a:ext cx="4422140" cy="3720465"/>
          </a:xfrm>
          <a:prstGeom prst="rect">
            <a:avLst/>
          </a:prstGeom>
          <a:noFill/>
        </p:spPr>
        <p:txBody>
          <a:bodyPr wrap="square" lIns="76200" tIns="0" rIns="61912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“壮乡活雷锋”韦造祥看到村里学校没教师愿意教，辞去村支书不干，甘愿当孩子王，有人说他吃错药，问他图什么，韦造祥却说：“不图钱、不图官，就图我们的下一代有文化、有知识。”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3333" r="3333"/>
          <a:stretch>
            <a:fillRect/>
          </a:stretch>
        </p:blipFill>
        <p:spPr>
          <a:xfrm>
            <a:off x="365125" y="2312670"/>
            <a:ext cx="3818890" cy="2863850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1466850" y="1921591"/>
            <a:ext cx="7447721" cy="27000"/>
          </a:xfrm>
          <a:prstGeom prst="rect">
            <a:avLst/>
          </a:prstGeom>
          <a:solidFill>
            <a:srgbClr val="FFFFFF">
              <a:lumMod val="5000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kumimoji="1" lang="zh-CN" altLang="en-US" sz="1200" b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 flipV="1">
            <a:off x="0" y="5541773"/>
            <a:ext cx="1178719" cy="27000"/>
          </a:xfrm>
          <a:prstGeom prst="rect">
            <a:avLst/>
          </a:prstGeom>
          <a:solidFill>
            <a:srgbClr val="000000">
              <a:lumMod val="50000"/>
              <a:lumOff val="5000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kumimoji="1" lang="zh-CN" altLang="en-US" sz="1200" b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6" name="任意多边形: 形状 15"/>
          <p:cNvSpPr/>
          <p:nvPr>
            <p:custDataLst>
              <p:tags r:id="rId8"/>
            </p:custDataLst>
          </p:nvPr>
        </p:nvSpPr>
        <p:spPr>
          <a:xfrm>
            <a:off x="7425220" y="857250"/>
            <a:ext cx="1074605" cy="617143"/>
          </a:xfrm>
          <a:custGeom>
            <a:avLst/>
            <a:gdLst>
              <a:gd name="connsiteX0" fmla="*/ 8995 w 1200874"/>
              <a:gd name="connsiteY0" fmla="*/ 0 h 689659"/>
              <a:gd name="connsiteX1" fmla="*/ 1191880 w 1200874"/>
              <a:gd name="connsiteY1" fmla="*/ 0 h 689659"/>
              <a:gd name="connsiteX2" fmla="*/ 1200874 w 1200874"/>
              <a:gd name="connsiteY2" fmla="*/ 89222 h 689659"/>
              <a:gd name="connsiteX3" fmla="*/ 600437 w 1200874"/>
              <a:gd name="connsiteY3" fmla="*/ 689659 h 689659"/>
              <a:gd name="connsiteX4" fmla="*/ 0 w 1200874"/>
              <a:gd name="connsiteY4" fmla="*/ 89222 h 689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0874" h="689659">
                <a:moveTo>
                  <a:pt x="8995" y="0"/>
                </a:moveTo>
                <a:lnTo>
                  <a:pt x="1191880" y="0"/>
                </a:lnTo>
                <a:lnTo>
                  <a:pt x="1200874" y="89222"/>
                </a:lnTo>
                <a:cubicBezTo>
                  <a:pt x="1200874" y="420834"/>
                  <a:pt x="932049" y="689659"/>
                  <a:pt x="600437" y="689659"/>
                </a:cubicBezTo>
                <a:cubicBezTo>
                  <a:pt x="268825" y="689659"/>
                  <a:pt x="0" y="420834"/>
                  <a:pt x="0" y="89222"/>
                </a:cubicBezTo>
                <a:close/>
              </a:path>
            </a:pathLst>
          </a:custGeom>
          <a:pattFill prst="wdUpDiag">
            <a:fgClr>
              <a:srgbClr val="FFFFFF">
                <a:lumMod val="95000"/>
              </a:srgbClr>
            </a:fgClr>
            <a:bgClr>
              <a:srgbClr val="FFFFFF"/>
            </a:bgClr>
          </a:patt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kumimoji="1" lang="zh-CN" altLang="en-US" sz="1200" b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4" name="Title 6"/>
          <p:cNvSpPr txBox="1"/>
          <p:nvPr>
            <p:custDataLst>
              <p:tags r:id="rId9"/>
            </p:custDataLst>
          </p:nvPr>
        </p:nvSpPr>
        <p:spPr>
          <a:xfrm>
            <a:off x="454025" y="819150"/>
            <a:ext cx="5228590" cy="46863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defRPr/>
            </a:pPr>
            <a:r>
              <a:rPr lang="zh-CN" altLang="en-US" sz="2700" b="1" spc="300" dirty="0">
                <a:ln w="3175">
                  <a:noFill/>
                  <a:prstDash val="dash"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</a:t>
            </a:r>
            <a:r>
              <a:rPr lang="zh-CN" altLang="en-US" sz="2700" b="1" spc="300" dirty="0">
                <a:ln w="3175">
                  <a:noFill/>
                  <a:prstDash val="dash"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与学生在一起，是幸福的。</a:t>
            </a:r>
            <a:endParaRPr lang="zh-CN" altLang="en-US" sz="2700" b="1" spc="300" dirty="0">
              <a:ln w="3175">
                <a:noFill/>
                <a:prstDash val="dash"/>
              </a:ln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828000" y="2130131"/>
            <a:ext cx="805815" cy="2415477"/>
          </a:xfrm>
          <a:prstGeom prst="rect">
            <a:avLst/>
          </a:prstGeom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405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sz="405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前言</a:t>
            </a:r>
            <a:r>
              <a:rPr lang="en-US" altLang="zh-CN" sz="405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  <a:endParaRPr lang="en-US" altLang="zh-CN" sz="405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20428" y="1142524"/>
            <a:ext cx="5198269" cy="258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又一个学年结束，又一圈年轮长成。日复一日，当时间从备课的灯光里溜走，从上下课清脆的铃声中溜走，从批改作业的笔尖下溜走……忙忙碌碌的你，有没有感到幸福？教师是人生的指导者，教师是灵魂的塑造者。站在这崇高的荣誉下，你是否想过，教师的幸福究竟在哪里？ 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" name="图片 12" descr="F:\幸福\9683ca64420750fbac0d740df34cb370.jpg9683ca64420750fbac0d740df34cb37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420110" y="3919220"/>
            <a:ext cx="2235835" cy="12579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图片 26" descr="F:\幸福\9a41d55aeb1b9b340d8d4273dc0219ce.jpg9a41d55aeb1b9b340d8d4273dc0219c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5895975" y="3919220"/>
            <a:ext cx="2172970" cy="12579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2631921" y="1517870"/>
            <a:ext cx="56388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b="1" dirty="0">
                <a:solidFill>
                  <a:schemeClr val="tx1"/>
                </a:solidFill>
              </a:rPr>
              <a:t>时</a:t>
            </a:r>
            <a:endParaRPr lang="zh-CN" altLang="en-US" sz="3000" b="1" dirty="0">
              <a:solidFill>
                <a:schemeClr val="tx1"/>
              </a:solidFill>
            </a:endParaRPr>
          </a:p>
          <a:p>
            <a:r>
              <a:rPr lang="zh-CN" altLang="en-US" sz="3000" b="1" dirty="0">
                <a:solidFill>
                  <a:schemeClr val="tx1"/>
                </a:solidFill>
              </a:rPr>
              <a:t>光</a:t>
            </a:r>
            <a:endParaRPr lang="en-US" altLang="zh-CN" sz="3000" b="1" dirty="0">
              <a:solidFill>
                <a:schemeClr val="tx1"/>
              </a:solidFill>
            </a:endParaRPr>
          </a:p>
          <a:p>
            <a:r>
              <a:rPr lang="zh-CN" altLang="en-US" sz="3000" b="1" dirty="0">
                <a:solidFill>
                  <a:schemeClr val="tx1"/>
                </a:solidFill>
              </a:rPr>
              <a:t>匆</a:t>
            </a:r>
            <a:endParaRPr lang="zh-CN" altLang="en-US" sz="3000" b="1" dirty="0">
              <a:solidFill>
                <a:schemeClr val="tx1"/>
              </a:solidFill>
            </a:endParaRPr>
          </a:p>
          <a:p>
            <a:r>
              <a:rPr lang="zh-CN" altLang="en-US" sz="3000" b="1" dirty="0">
                <a:solidFill>
                  <a:schemeClr val="tx1"/>
                </a:solidFill>
              </a:rPr>
              <a:t>匆</a:t>
            </a:r>
            <a:endParaRPr lang="zh-CN" altLang="en-US" sz="3000" b="1" dirty="0">
              <a:solidFill>
                <a:schemeClr val="tx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341370" y="1250633"/>
            <a:ext cx="10001" cy="24531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312476" y="3310506"/>
            <a:ext cx="8523123" cy="6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7999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7628" tIns="35243" rIns="67628" bIns="35243" numCol="1" anchor="ctr" anchorCtr="0" compatLnSpc="1">
            <a:normAutofit/>
          </a:bodyPr>
          <a:lstStyle>
            <a:lvl1pPr eaLnBrk="1" hangingPunct="1">
              <a:defRPr sz="3600">
                <a:solidFill>
                  <a:srgbClr val="4C0342"/>
                </a:solidFill>
                <a:latin typeface="Arial" panose="020B0604020202020204" pitchFamily="34" charset="0"/>
                <a:ea typeface="+mn-ea"/>
                <a:cs typeface="+mn-ea"/>
                <a:sym typeface="Arial" panose="020B0604020202020204" pitchFamily="34" charset="0"/>
              </a:defRPr>
            </a:lvl1pPr>
            <a:lvl2pPr>
              <a:defRPr sz="3600">
                <a:solidFill>
                  <a:srgbClr val="4C0342"/>
                </a:solidFill>
                <a:ea typeface="黑体" panose="02010609060101010101" charset="-122"/>
                <a:sym typeface="Arial" panose="020B0604020202020204" pitchFamily="34" charset="0"/>
              </a:defRPr>
            </a:lvl2pPr>
            <a:lvl3pPr>
              <a:defRPr sz="3600">
                <a:solidFill>
                  <a:srgbClr val="4C0342"/>
                </a:solidFill>
                <a:ea typeface="黑体" panose="02010609060101010101" charset="-122"/>
                <a:sym typeface="Arial" panose="020B0604020202020204" pitchFamily="34" charset="0"/>
              </a:defRPr>
            </a:lvl3pPr>
            <a:lvl4pPr>
              <a:defRPr sz="3600">
                <a:solidFill>
                  <a:srgbClr val="4C0342"/>
                </a:solidFill>
                <a:ea typeface="黑体" panose="02010609060101010101" charset="-122"/>
                <a:sym typeface="Arial" panose="020B0604020202020204" pitchFamily="34" charset="0"/>
              </a:defRPr>
            </a:lvl4pPr>
            <a:lvl5pPr>
              <a:defRPr sz="3600">
                <a:solidFill>
                  <a:srgbClr val="4C0342"/>
                </a:solidFill>
                <a:ea typeface="黑体" panose="02010609060101010101" charset="-122"/>
                <a:sym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C0342"/>
                </a:solidFill>
                <a:ea typeface="黑体" panose="02010609060101010101" charset="-122"/>
                <a:sym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C0342"/>
                </a:solidFill>
                <a:ea typeface="黑体" panose="02010609060101010101" charset="-122"/>
                <a:sym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C0342"/>
                </a:solidFill>
                <a:ea typeface="黑体" panose="02010609060101010101" charset="-122"/>
                <a:sym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C0342"/>
                </a:solidFill>
                <a:ea typeface="黑体" panose="02010609060101010101" charset="-122"/>
                <a:sym typeface="Arial" panose="020B0604020202020204" pitchFamily="34" charset="0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sz="2800" b="1" dirty="0"/>
              <a:t>教师整天与学生在一起，是一份让人年轻的职业。</a:t>
            </a:r>
            <a:endParaRPr sz="2800" b="1" dirty="0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3030" y="3971290"/>
            <a:ext cx="8917305" cy="195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7999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7628" tIns="35243" rIns="67628" bIns="35243" numCol="1" anchor="t" anchorCtr="0" compatLnSpc="1">
            <a:noAutofit/>
          </a:bodyPr>
          <a:lstStyle>
            <a:lvl1pPr marL="3175" indent="-3175" eaLnBrk="1" hangingPunct="1">
              <a:lnSpc>
                <a:spcPct val="120000"/>
              </a:lnSpc>
              <a:spcBef>
                <a:spcPct val="20000"/>
              </a:spcBef>
              <a:buFontTx/>
              <a:buNone/>
              <a:defRPr>
                <a:solidFill>
                  <a:srgbClr val="808080"/>
                </a:solidFill>
                <a:latin typeface="Arial" panose="020B0604020202020204" pitchFamily="34" charset="0"/>
                <a:ea typeface="+mn-ea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808080"/>
                </a:solidFill>
                <a:ea typeface="黑体" panose="02010609060101010101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808080"/>
                </a:solidFill>
                <a:ea typeface="黑体" panose="02010609060101010101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808080"/>
                </a:solidFill>
                <a:ea typeface="黑体" panose="02010609060101010101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808080"/>
                </a:solidFill>
                <a:ea typeface="黑体" panose="02010609060101010101" charset="-122"/>
                <a:sym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ea typeface="+mn-ea"/>
              </a:defRPr>
            </a:lvl9pPr>
          </a:lstStyle>
          <a:p>
            <a:pPr marL="3175" lvl="0" indent="-3175" algn="l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SzPct val="100000"/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十年浩劫”结束后，斯霞已年过花甲，不顾领导的挽留，坚持从教研岗位返回讲台，大家都为她的身体能否吃得消而担忧时，斯霞乐呵呵地说：“工作再重我也不怕，我喜欢孩子，和他们生活在一起，我感到自己永远年轻。”         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175" lvl="0" indent="-3175" algn="l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SzPct val="100000"/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当你找到师生相长的职业乐趣，再艰苦的环境，再繁杂的工作，再恼人的偏见，也无法动摇你对三尺讲台的依恋，对教书育人的坚定信念。</a:t>
            </a:r>
            <a:endParaRPr lang="zh-CN" altLang="en-US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029050" y="1404957"/>
            <a:ext cx="2785234" cy="183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350664" y="1402392"/>
            <a:ext cx="2469181" cy="185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08373" y="1402392"/>
            <a:ext cx="2454425" cy="184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Title 6"/>
          <p:cNvSpPr txBox="1"/>
          <p:nvPr>
            <p:custDataLst>
              <p:tags r:id="rId9"/>
            </p:custDataLst>
          </p:nvPr>
        </p:nvSpPr>
        <p:spPr>
          <a:xfrm>
            <a:off x="454025" y="819150"/>
            <a:ext cx="5228590" cy="46863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defRPr/>
            </a:pPr>
            <a:r>
              <a:rPr lang="zh-CN" altLang="en-US" sz="2700" b="1" spc="300" dirty="0">
                <a:ln w="3175">
                  <a:noFill/>
                  <a:prstDash val="dash"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</a:t>
            </a:r>
            <a:r>
              <a:rPr lang="zh-CN" altLang="en-US" sz="2700" b="1" spc="300" dirty="0">
                <a:ln w="3175">
                  <a:noFill/>
                  <a:prstDash val="dash"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与学生在一起，是幸福的。</a:t>
            </a:r>
            <a:endParaRPr lang="zh-CN" altLang="en-US" sz="2700" b="1" spc="300" dirty="0">
              <a:ln w="3175">
                <a:noFill/>
                <a:prstDash val="dash"/>
              </a:ln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6856561" y="1541358"/>
            <a:ext cx="2285522" cy="15209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2285522" y="1546897"/>
            <a:ext cx="2285520" cy="15098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>
            <a:off x="1" y="1540001"/>
            <a:ext cx="2285520" cy="1523680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7"/>
            </p:custDataLst>
          </p:nvPr>
        </p:nvSpPr>
        <p:spPr bwMode="auto">
          <a:xfrm>
            <a:off x="0" y="3098036"/>
            <a:ext cx="9144000" cy="701740"/>
          </a:xfrm>
          <a:prstGeom prst="rect">
            <a:avLst/>
          </a:prstGeom>
          <a:solidFill>
            <a:srgbClr val="3C3C41">
              <a:lumMod val="50000"/>
              <a:alpha val="49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1">
            <a:srgbClr val="75757A"/>
          </a:lnRef>
          <a:fillRef idx="3">
            <a:srgbClr val="75757A"/>
          </a:fillRef>
          <a:effectRef idx="2">
            <a:srgbClr val="75757A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ctr" anchorCtr="1" forceAA="0" compatLnSpc="1">
            <a:noAutofit/>
          </a:bodyPr>
          <a:p>
            <a:pPr algn="ctr" defTabSz="93218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500" dirty="0" err="1">
              <a:solidFill>
                <a:srgbClr val="D3DBE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Title 6"/>
          <p:cNvSpPr txBox="1"/>
          <p:nvPr>
            <p:custDataLst>
              <p:tags r:id="rId8"/>
            </p:custDataLst>
          </p:nvPr>
        </p:nvSpPr>
        <p:spPr>
          <a:xfrm>
            <a:off x="316036" y="3207354"/>
            <a:ext cx="8511929" cy="48387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3C3C4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FontTx/>
              <a:buNone/>
              <a:defRPr/>
            </a:pPr>
            <a:r>
              <a:rPr kumimoji="0" lang="en-US" altLang="zh-CN" sz="2800" b="1" i="0" kern="1200" cap="none" spc="300" normalizeH="0" noProof="0" dirty="0">
                <a:ln w="3175">
                  <a:noFill/>
                  <a:prstDash val="dash"/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教师还是智慧的追求者</a:t>
            </a:r>
            <a:endParaRPr kumimoji="0" lang="en-US" altLang="zh-CN" sz="2800" b="1" i="0" kern="1200" cap="none" spc="300" normalizeH="0" noProof="0" dirty="0">
              <a:ln w="3175">
                <a:noFill/>
                <a:prstDash val="dash"/>
              </a:ln>
              <a:solidFill>
                <a:srgbClr val="FFFF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Title 6"/>
          <p:cNvSpPr txBox="1"/>
          <p:nvPr>
            <p:custDataLst>
              <p:tags r:id="rId9"/>
            </p:custDataLst>
          </p:nvPr>
        </p:nvSpPr>
        <p:spPr>
          <a:xfrm>
            <a:off x="205740" y="3896995"/>
            <a:ext cx="8622665" cy="1978025"/>
          </a:xfrm>
          <a:prstGeom prst="rect">
            <a:avLst/>
          </a:prstGeom>
          <a:solidFill>
            <a:srgbClr val="FFFFFF"/>
          </a:solidFill>
          <a:ln w="3175">
            <a:noFill/>
            <a:prstDash val="dash"/>
          </a:ln>
        </p:spPr>
        <p:txBody>
          <a:bodyPr wrap="square" lIns="54000" tIns="27000" rIns="54000" bIns="27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3C3C4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0" lvl="0" indent="0" algn="just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altLang="zh-CN" sz="2000" b="1" spc="50" dirty="0">
                <a:ln w="3175">
                  <a:noFill/>
                  <a:prstDash val="dash"/>
                </a:ln>
                <a:solidFill>
                  <a:srgbClr val="3C3C41">
                    <a:lumMod val="50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 sz="2000" b="1" spc="50" dirty="0">
                <a:ln w="3175">
                  <a:noFill/>
                  <a:prstDash val="dash"/>
                </a:ln>
                <a:solidFill>
                  <a:srgbClr val="3C3C41">
                    <a:lumMod val="50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四川宜宾特级教师陈亚梅出身教师之家，30多年前，她遵从父母之命、极不情愿地走上教师岗位；30多年后，她已与讲台“融为一体”，丈夫几次许以高薪让她跳槽，她都不愿离开。49岁的她，甚至正在读教育硕士。是什么让她如此执着？陈亚梅说：“是当教师的快乐，跟学生在一起的快乐，不断学习、研究的快乐。”</a:t>
            </a:r>
            <a:endParaRPr lang="zh-CN" altLang="en-US" sz="2000" b="1" spc="50" dirty="0">
              <a:ln w="3175">
                <a:noFill/>
                <a:prstDash val="dash"/>
              </a:ln>
              <a:solidFill>
                <a:srgbClr val="3C3C41">
                  <a:lumMod val="50000"/>
                </a:srgb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4571041" y="1568190"/>
            <a:ext cx="2285520" cy="1467302"/>
          </a:xfrm>
          <a:prstGeom prst="rect">
            <a:avLst/>
          </a:prstGeom>
        </p:spPr>
      </p:pic>
      <p:sp>
        <p:nvSpPr>
          <p:cNvPr id="19" name="Title 6"/>
          <p:cNvSpPr txBox="1"/>
          <p:nvPr>
            <p:custDataLst>
              <p:tags r:id="rId12"/>
            </p:custDataLst>
          </p:nvPr>
        </p:nvSpPr>
        <p:spPr>
          <a:xfrm>
            <a:off x="454025" y="819150"/>
            <a:ext cx="5228590" cy="46863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defRPr/>
            </a:pPr>
            <a:r>
              <a:rPr lang="zh-CN" altLang="en-US" sz="2700" b="1" spc="300" dirty="0">
                <a:ln w="3175">
                  <a:noFill/>
                  <a:prstDash val="dash"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</a:t>
            </a:r>
            <a:r>
              <a:rPr lang="zh-CN" altLang="en-US" sz="2700" b="1" spc="300" dirty="0">
                <a:ln w="3175">
                  <a:noFill/>
                  <a:prstDash val="dash"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与学生在一起，是幸福的。</a:t>
            </a:r>
            <a:endParaRPr lang="zh-CN" altLang="en-US" sz="2700" b="1" spc="300" dirty="0">
              <a:ln w="3175">
                <a:noFill/>
                <a:prstDash val="dash"/>
              </a:ln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857250"/>
            <a:ext cx="9144000" cy="1669055"/>
          </a:xfrm>
          <a:prstGeom prst="rect">
            <a:avLst/>
          </a:prstGeom>
          <a:solidFill>
            <a:srgbClr val="000000">
              <a:lumMod val="85000"/>
              <a:lumOff val="1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4449" r="4449"/>
          <a:stretch>
            <a:fillRect/>
          </a:stretch>
        </p:blipFill>
        <p:spPr>
          <a:xfrm>
            <a:off x="0" y="858520"/>
            <a:ext cx="2609850" cy="1957070"/>
          </a:xfrm>
          <a:prstGeom prst="rect">
            <a:avLst/>
          </a:prstGeom>
          <a:noFill/>
        </p:spPr>
      </p:pic>
      <p:sp>
        <p:nvSpPr>
          <p:cNvPr id="14" name="直角三角形 13"/>
          <p:cNvSpPr/>
          <p:nvPr>
            <p:custDataLst>
              <p:tags r:id="rId4"/>
            </p:custDataLst>
          </p:nvPr>
        </p:nvSpPr>
        <p:spPr>
          <a:xfrm rot="5400000">
            <a:off x="2598713" y="2537105"/>
            <a:ext cx="288011" cy="265367"/>
          </a:xfrm>
          <a:prstGeom prst="rtTriangle">
            <a:avLst/>
          </a:prstGeom>
          <a:solidFill>
            <a:srgbClr val="000000">
              <a:lumMod val="65000"/>
              <a:lumOff val="3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任意多边形: 形状 11"/>
          <p:cNvSpPr/>
          <p:nvPr>
            <p:custDataLst>
              <p:tags r:id="rId5"/>
            </p:custDataLst>
          </p:nvPr>
        </p:nvSpPr>
        <p:spPr>
          <a:xfrm>
            <a:off x="8112760" y="857250"/>
            <a:ext cx="408940" cy="489585"/>
          </a:xfrm>
          <a:custGeom>
            <a:avLst/>
            <a:gdLst/>
            <a:ahLst/>
            <a:cxnLst/>
            <a:rect l="0" t="0" r="0" b="0"/>
            <a:pathLst>
              <a:path w="334011" h="397511">
                <a:moveTo>
                  <a:pt x="334010" y="397510"/>
                </a:moveTo>
                <a:lnTo>
                  <a:pt x="167640" y="312420"/>
                </a:lnTo>
                <a:lnTo>
                  <a:pt x="0" y="397510"/>
                </a:lnTo>
                <a:lnTo>
                  <a:pt x="0" y="0"/>
                </a:lnTo>
                <a:lnTo>
                  <a:pt x="334010" y="0"/>
                </a:lnTo>
              </a:path>
            </a:pathLst>
          </a:custGeom>
          <a:solidFill>
            <a:srgbClr val="E34C3F"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1D6DC2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1">
            <a:srgbClr val="1D6DC2"/>
          </a:lnRef>
          <a:fillRef idx="0">
            <a:srgbClr val="1D6DC2"/>
          </a:fillRef>
          <a:effectRef idx="0">
            <a:srgbClr val="1D6DC2"/>
          </a:effectRef>
          <a:fontRef idx="minor">
            <a:srgbClr val="000000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>
            <p:custDataLst>
              <p:tags r:id="rId6"/>
            </p:custDataLst>
          </p:nvPr>
        </p:nvCxnSpPr>
        <p:spPr>
          <a:xfrm>
            <a:off x="489128" y="4289177"/>
            <a:ext cx="8139113" cy="0"/>
          </a:xfrm>
          <a:prstGeom prst="line">
            <a:avLst/>
          </a:prstGeom>
          <a:ln>
            <a:solidFill>
              <a:srgbClr val="000000">
                <a:lumMod val="50000"/>
                <a:lumOff val="50000"/>
                <a:alpha val="20000"/>
              </a:srgbClr>
            </a:solidFill>
          </a:ln>
        </p:spPr>
        <p:style>
          <a:lnRef idx="1">
            <a:srgbClr val="1D6DC2"/>
          </a:lnRef>
          <a:fillRef idx="0">
            <a:srgbClr val="1D6DC2"/>
          </a:fillRef>
          <a:effectRef idx="0">
            <a:srgbClr val="1D6DC2"/>
          </a:effectRef>
          <a:fontRef idx="minor">
            <a:srgbClr val="000000"/>
          </a:fontRef>
        </p:style>
      </p:cxnSp>
      <p:sp>
        <p:nvSpPr>
          <p:cNvPr id="21" name="文本框 20"/>
          <p:cNvSpPr txBox="1"/>
          <p:nvPr>
            <p:custDataLst>
              <p:tags r:id="rId7"/>
            </p:custDataLst>
          </p:nvPr>
        </p:nvSpPr>
        <p:spPr>
          <a:xfrm>
            <a:off x="365125" y="3215640"/>
            <a:ext cx="8416290" cy="1489075"/>
          </a:xfrm>
          <a:prstGeom prst="rect">
            <a:avLst/>
          </a:prstGeom>
          <a:noFill/>
        </p:spPr>
        <p:txBody>
          <a:bodyPr wrap="square" lIns="76200" tIns="0" rIns="61912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zh-CN" altLang="en-US" sz="18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苏霍姆林斯基曾经说过：“应当引导每一位教师走上从事一些研究的这条幸福道路上来。”爱上阅读，注重学习新知；一日三省，不断进行教学反思；关注教育问题，潜心研究钻研，你就能摆脱教师低水平重复劳动所带来的枯燥乏味感，在创新求索之中，体验到研究乐趣和幸福，收获职业成长。</a:t>
            </a:r>
            <a:endParaRPr lang="zh-CN" altLang="en-US" sz="1800" b="1" dirty="0">
              <a:solidFill>
                <a:srgbClr val="000000">
                  <a:lumMod val="50000"/>
                  <a:lumOff val="50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8"/>
            </p:custDataLst>
          </p:nvPr>
        </p:nvSpPr>
        <p:spPr>
          <a:xfrm>
            <a:off x="364490" y="4977765"/>
            <a:ext cx="8416925" cy="808355"/>
          </a:xfrm>
          <a:prstGeom prst="rect">
            <a:avLst/>
          </a:prstGeom>
          <a:noFill/>
        </p:spPr>
        <p:txBody>
          <a:bodyPr wrap="square" lIns="76200" tIns="0" rIns="61912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-US" altLang="zh-CN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发现职业的价值，享受职业的乐趣，</a:t>
            </a:r>
            <a:endParaRPr lang="en-US" altLang="zh-CN" sz="2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-US" altLang="zh-CN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感悟职业的魅力，这是教师幸福的钥匙。</a:t>
            </a:r>
            <a:endParaRPr lang="en-US" altLang="zh-CN" sz="2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3192145" y="1457325"/>
            <a:ext cx="5324475" cy="856615"/>
          </a:xfrm>
          <a:prstGeom prst="rect">
            <a:avLst/>
          </a:prstGeom>
          <a:noFill/>
        </p:spPr>
        <p:txBody>
          <a:bodyPr wrap="square" lIns="76200" tIns="28575" rIns="47625" bIns="28575" rtlCol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700" b="1" spc="3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学习、研究、反思和创新，</a:t>
            </a:r>
            <a:endParaRPr lang="zh-CN" altLang="en-US" sz="270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700" b="1" spc="3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正是教师职业的魅力所在。</a:t>
            </a:r>
            <a:endParaRPr lang="zh-CN" altLang="en-US" sz="270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048"/>
          <p:cNvSpPr txBox="1"/>
          <p:nvPr/>
        </p:nvSpPr>
        <p:spPr>
          <a:xfrm>
            <a:off x="1506855" y="3228975"/>
            <a:ext cx="6410325" cy="132207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4000" dirty="0">
                <a:solidFill>
                  <a:schemeClr val="tx1"/>
                </a:solidFill>
                <a:ea typeface="微软雅黑" panose="020B0503020204020204" pitchFamily="34" charset="-122"/>
              </a:rPr>
              <a:t>除了把课上好、把学生教好，教师还应该有点什么追求？</a:t>
            </a:r>
            <a:endParaRPr lang="zh-CN" altLang="en-US" sz="400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六边形 2"/>
          <p:cNvSpPr/>
          <p:nvPr/>
        </p:nvSpPr>
        <p:spPr>
          <a:xfrm>
            <a:off x="3955415" y="1133475"/>
            <a:ext cx="1512570" cy="1232916"/>
          </a:xfrm>
          <a:prstGeom prst="hex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fontAlgn="auto">
              <a:lnSpc>
                <a:spcPts val="7300"/>
              </a:lnSpc>
            </a:pPr>
            <a:r>
              <a:rPr lang="zh-CN" altLang="en-US" sz="6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肆</a:t>
            </a:r>
            <a:endParaRPr lang="zh-CN" altLang="en-US" sz="6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4268197" y="2553495"/>
            <a:ext cx="4710886" cy="333645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182245" y="1511935"/>
            <a:ext cx="3832860" cy="224028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>
            <a:off x="193675" y="3801745"/>
            <a:ext cx="3810000" cy="2087880"/>
          </a:xfrm>
          <a:prstGeom prst="rect">
            <a:avLst/>
          </a:prstGeom>
        </p:spPr>
      </p:pic>
      <p:sp>
        <p:nvSpPr>
          <p:cNvPr id="24" name="Title 6"/>
          <p:cNvSpPr txBox="1"/>
          <p:nvPr>
            <p:custDataLst>
              <p:tags r:id="rId7"/>
            </p:custDataLst>
          </p:nvPr>
        </p:nvSpPr>
        <p:spPr>
          <a:xfrm>
            <a:off x="4268333" y="1511950"/>
            <a:ext cx="4818563" cy="94678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8100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3C3C4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0" marR="0" lvl="0" indent="0" defTabSz="91376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lang="zh-CN" altLang="en-US" sz="2100" b="1" spc="50">
                <a:ln w="3175">
                  <a:noFill/>
                  <a:prstDash val="dash"/>
                </a:ln>
                <a:solidFill>
                  <a:srgbClr val="3C3C41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在令人生畏的麻风病世界里，云南省广南县教师农加贵坚守了整整27年。</a:t>
            </a:r>
            <a:endParaRPr lang="zh-CN" altLang="en-US" sz="2100" b="1" spc="50" dirty="0">
              <a:ln w="3175">
                <a:noFill/>
                <a:prstDash val="dash"/>
              </a:ln>
              <a:solidFill>
                <a:srgbClr val="3C3C41">
                  <a:lumMod val="85000"/>
                  <a:lumOff val="15000"/>
                </a:srgbClr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5" name="Title 6"/>
          <p:cNvSpPr txBox="1"/>
          <p:nvPr>
            <p:custDataLst>
              <p:tags r:id="rId8"/>
            </p:custDataLst>
          </p:nvPr>
        </p:nvSpPr>
        <p:spPr>
          <a:xfrm>
            <a:off x="-5715" y="912495"/>
            <a:ext cx="9041765" cy="46863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defRPr/>
            </a:pPr>
            <a:r>
              <a:rPr lang="zh-CN" altLang="en-US" sz="2700" b="1" spc="300" dirty="0">
                <a:ln w="3175">
                  <a:noFill/>
                  <a:prstDash val="dash"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四、</a:t>
            </a:r>
            <a:r>
              <a:rPr lang="zh-CN" altLang="en-US" sz="2700" b="1">
                <a:sym typeface="+mn-ea"/>
              </a:rPr>
              <a:t>除了把课上好、把学生教好，教师还应该有点什么追求？</a:t>
            </a:r>
            <a:endParaRPr lang="zh-CN" altLang="en-US" sz="2700" b="1" spc="300" dirty="0">
              <a:ln w="3175">
                <a:noFill/>
                <a:prstDash val="dash"/>
              </a:ln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3676015" y="1660525"/>
            <a:ext cx="2821940" cy="3628390"/>
          </a:xfrm>
          <a:custGeom>
            <a:avLst/>
            <a:gdLst>
              <a:gd name="connsiteX0" fmla="*/ 0 w 5141775"/>
              <a:gd name="connsiteY0" fmla="*/ 0 h 6855701"/>
              <a:gd name="connsiteX1" fmla="*/ 5141775 w 5141775"/>
              <a:gd name="connsiteY1" fmla="*/ 0 h 6855701"/>
              <a:gd name="connsiteX2" fmla="*/ 5141775 w 5141775"/>
              <a:gd name="connsiteY2" fmla="*/ 6855701 h 6855701"/>
              <a:gd name="connsiteX3" fmla="*/ 0 w 5141775"/>
              <a:gd name="connsiteY3" fmla="*/ 6855701 h 685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1775" h="6855701">
                <a:moveTo>
                  <a:pt x="0" y="0"/>
                </a:moveTo>
                <a:lnTo>
                  <a:pt x="5141775" y="0"/>
                </a:lnTo>
                <a:lnTo>
                  <a:pt x="5141775" y="6855701"/>
                </a:lnTo>
                <a:lnTo>
                  <a:pt x="0" y="6855701"/>
                </a:lnTo>
                <a:close/>
              </a:path>
            </a:pathLst>
          </a:cu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6605270" y="1660525"/>
            <a:ext cx="2428240" cy="1617980"/>
          </a:xfrm>
          <a:custGeom>
            <a:avLst/>
            <a:gdLst>
              <a:gd name="connsiteX0" fmla="*/ 0 w 4252584"/>
              <a:gd name="connsiteY0" fmla="*/ 0 h 3189438"/>
              <a:gd name="connsiteX1" fmla="*/ 4252584 w 4252584"/>
              <a:gd name="connsiteY1" fmla="*/ 0 h 3189438"/>
              <a:gd name="connsiteX2" fmla="*/ 4252584 w 4252584"/>
              <a:gd name="connsiteY2" fmla="*/ 3189438 h 3189438"/>
              <a:gd name="connsiteX3" fmla="*/ 0 w 4252584"/>
              <a:gd name="connsiteY3" fmla="*/ 3189438 h 318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2584" h="3189438">
                <a:moveTo>
                  <a:pt x="0" y="0"/>
                </a:moveTo>
                <a:lnTo>
                  <a:pt x="4252584" y="0"/>
                </a:lnTo>
                <a:lnTo>
                  <a:pt x="4252584" y="3189438"/>
                </a:lnTo>
                <a:lnTo>
                  <a:pt x="0" y="3189438"/>
                </a:lnTo>
                <a:close/>
              </a:path>
            </a:pathLst>
          </a:cu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6605270" y="3470275"/>
            <a:ext cx="2428875" cy="1818005"/>
          </a:xfrm>
          <a:custGeom>
            <a:avLst/>
            <a:gdLst>
              <a:gd name="connsiteX0" fmla="*/ 0 w 2039141"/>
              <a:gd name="connsiteY0" fmla="*/ 0 h 1529356"/>
              <a:gd name="connsiteX1" fmla="*/ 2039141 w 2039141"/>
              <a:gd name="connsiteY1" fmla="*/ 0 h 1529356"/>
              <a:gd name="connsiteX2" fmla="*/ 2039141 w 2039141"/>
              <a:gd name="connsiteY2" fmla="*/ 1529356 h 1529356"/>
              <a:gd name="connsiteX3" fmla="*/ 0 w 2039141"/>
              <a:gd name="connsiteY3" fmla="*/ 1529356 h 1529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9141" h="1529356">
                <a:moveTo>
                  <a:pt x="0" y="0"/>
                </a:moveTo>
                <a:lnTo>
                  <a:pt x="2039141" y="0"/>
                </a:lnTo>
                <a:lnTo>
                  <a:pt x="2039141" y="1529356"/>
                </a:lnTo>
                <a:lnTo>
                  <a:pt x="0" y="1529356"/>
                </a:lnTo>
                <a:close/>
              </a:path>
            </a:pathLst>
          </a:custGeom>
        </p:spPr>
      </p:pic>
      <p:sp>
        <p:nvSpPr>
          <p:cNvPr id="23" name="矩形 22"/>
          <p:cNvSpPr/>
          <p:nvPr>
            <p:custDataLst>
              <p:tags r:id="rId7"/>
            </p:custDataLst>
          </p:nvPr>
        </p:nvSpPr>
        <p:spPr>
          <a:xfrm rot="5400000">
            <a:off x="847856" y="5113379"/>
            <a:ext cx="86360" cy="3571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8"/>
            </p:custDataLst>
          </p:nvPr>
        </p:nvSpPr>
        <p:spPr>
          <a:xfrm>
            <a:off x="146685" y="1550035"/>
            <a:ext cx="3529330" cy="3738880"/>
          </a:xfrm>
          <a:prstGeom prst="rect">
            <a:avLst/>
          </a:prstGeom>
          <a:noFill/>
        </p:spPr>
        <p:txBody>
          <a:bodyPr wrap="square" tIns="0" rtlCol="0" anchor="t" anchorCtr="0">
            <a:spAutoFit/>
          </a:bodyPr>
          <a:p>
            <a:pPr marL="0" lvl="0" indent="0" algn="l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20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0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古今中外，教师之所以受人尊敬，就在于他们是一群有精神追求的人。如果我们用历史的维度审视教师，就会发现教师的角色从来都不只是“教书匠”，传递知识、开启民智、赓续文明、坚守良心，教师挥洒的舞台比三尺讲台要广得多。</a:t>
            </a:r>
            <a:endParaRPr lang="zh-CN" altLang="en-US" sz="2000" b="1" spc="1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itle 6"/>
          <p:cNvSpPr txBox="1"/>
          <p:nvPr>
            <p:custDataLst>
              <p:tags r:id="rId9"/>
            </p:custDataLst>
          </p:nvPr>
        </p:nvSpPr>
        <p:spPr>
          <a:xfrm>
            <a:off x="-5715" y="912495"/>
            <a:ext cx="9041765" cy="46863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defRPr/>
            </a:pPr>
            <a:r>
              <a:rPr lang="zh-CN" altLang="en-US" sz="2700" b="1" spc="300" dirty="0">
                <a:ln w="3175">
                  <a:noFill/>
                  <a:prstDash val="dash"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四、</a:t>
            </a:r>
            <a:r>
              <a:rPr lang="zh-CN" altLang="en-US" sz="2700" b="1">
                <a:sym typeface="+mn-ea"/>
              </a:rPr>
              <a:t>除了把课上好、把学生教好，教师还应该有点什么追求？</a:t>
            </a:r>
            <a:endParaRPr lang="zh-CN" altLang="en-US" sz="2700" b="1" spc="300" dirty="0">
              <a:ln w="3175">
                <a:noFill/>
                <a:prstDash val="dash"/>
              </a:ln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-17780" y="453390"/>
            <a:ext cx="7715250" cy="5130165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 flipH="1">
            <a:off x="3445510" y="453390"/>
            <a:ext cx="5684520" cy="5143500"/>
          </a:xfrm>
          <a:prstGeom prst="rect">
            <a:avLst/>
          </a:prstGeom>
          <a:gradFill>
            <a:gsLst>
              <a:gs pos="55000">
                <a:srgbClr val="FFFFFF"/>
              </a:gs>
              <a:gs pos="1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rgbClr val="7C8F9B">
              <a:shade val="50000"/>
            </a:srgbClr>
          </a:lnRef>
          <a:fillRef idx="1">
            <a:srgbClr val="7C8F9B"/>
          </a:fillRef>
          <a:effectRef idx="0">
            <a:srgbClr val="7C8F9B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5420995" y="994410"/>
            <a:ext cx="3709035" cy="4422140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anchor="t" anchorCtr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buSzPct val="25000"/>
              <a:defRPr sz="1600">
                <a:solidFill>
                  <a:srgbClr val="E6E4E4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       </a:t>
            </a:r>
            <a:r>
              <a:rPr lang="zh-CN" altLang="en-US" sz="2400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换一个诗意的表达，教师，就是要带人到有光的地方。这就是教师的精神追求。有了这种追求，人类的精神和生命在文明层面上就能代代传承，教师自己也找到了通向幸福大门的路径。</a:t>
            </a:r>
            <a:endParaRPr lang="zh-CN" altLang="en-US" sz="2400" b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048"/>
          <p:cNvSpPr txBox="1"/>
          <p:nvPr/>
        </p:nvSpPr>
        <p:spPr>
          <a:xfrm>
            <a:off x="1498600" y="2718435"/>
            <a:ext cx="6410325" cy="11068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6600" dirty="0">
                <a:solidFill>
                  <a:schemeClr val="tx1"/>
                </a:solidFill>
                <a:ea typeface="微软雅黑" panose="020B0503020204020204" pitchFamily="34" charset="-122"/>
              </a:rPr>
              <a:t>有追求就有动力</a:t>
            </a:r>
            <a:endParaRPr lang="zh-CN" altLang="en-US" sz="660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六边形 2"/>
          <p:cNvSpPr/>
          <p:nvPr/>
        </p:nvSpPr>
        <p:spPr>
          <a:xfrm>
            <a:off x="3947160" y="1085850"/>
            <a:ext cx="1512570" cy="1232916"/>
          </a:xfrm>
          <a:prstGeom prst="hex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fontAlgn="auto">
              <a:lnSpc>
                <a:spcPts val="7300"/>
              </a:lnSpc>
            </a:pPr>
            <a:r>
              <a:rPr lang="zh-CN" altLang="en-US" sz="6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伍</a:t>
            </a:r>
            <a:endParaRPr lang="zh-CN" altLang="en-US" sz="6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658419" y="2316774"/>
            <a:ext cx="3648637" cy="2407788"/>
          </a:xfrm>
          <a:prstGeom prst="rect">
            <a:avLst/>
          </a:prstGeom>
        </p:spPr>
      </p:pic>
      <p:sp>
        <p:nvSpPr>
          <p:cNvPr id="15" name="Title 6"/>
          <p:cNvSpPr txBox="1"/>
          <p:nvPr>
            <p:custDataLst>
              <p:tags r:id="rId3"/>
            </p:custDataLst>
          </p:nvPr>
        </p:nvSpPr>
        <p:spPr>
          <a:xfrm>
            <a:off x="147320" y="4946650"/>
            <a:ext cx="8849360" cy="45339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t" anchorCtr="0">
            <a:noAutofit/>
            <a:scene3d>
              <a:camera prst="orthographicFront"/>
              <a:lightRig rig="threePt" dir="t"/>
            </a:scene3d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0" lvl="0" indent="0" algn="ct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b="1" spc="5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</a:rPr>
              <a:t>霍懋征说，有什么样素质的教师就有什么样素质的学生。</a:t>
            </a:r>
            <a:endParaRPr lang="zh-CN" altLang="en-US" sz="2000" b="1" spc="5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4850954" y="2316774"/>
            <a:ext cx="3579898" cy="2407788"/>
          </a:xfrm>
          <a:prstGeom prst="rect">
            <a:avLst/>
          </a:prstGeom>
        </p:spPr>
      </p:pic>
      <p:sp>
        <p:nvSpPr>
          <p:cNvPr id="22" name="Title 6"/>
          <p:cNvSpPr txBox="1"/>
          <p:nvPr>
            <p:custDataLst>
              <p:tags r:id="rId6"/>
            </p:custDataLst>
          </p:nvPr>
        </p:nvSpPr>
        <p:spPr>
          <a:xfrm>
            <a:off x="147320" y="1252220"/>
            <a:ext cx="8849360" cy="85280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0" lvl="0" indent="0" algn="just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800" b="1" spc="5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有了精神追求，教师就会不断推动自己学习、探索、创造，不断地向自己的智慧、人格、能力发出挑战。每一天都是全新的，自己的生命和才智能在此过程中获得发展。</a:t>
            </a:r>
            <a:endParaRPr lang="zh-CN" altLang="en-US" sz="1800" b="1" spc="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4" name="Title 6"/>
          <p:cNvSpPr txBox="1"/>
          <p:nvPr>
            <p:custDataLst>
              <p:tags r:id="rId7"/>
            </p:custDataLst>
          </p:nvPr>
        </p:nvSpPr>
        <p:spPr>
          <a:xfrm>
            <a:off x="455931" y="663476"/>
            <a:ext cx="8232508" cy="60706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lvl="0" algn="ctr">
              <a:lnSpc>
                <a:spcPct val="100000"/>
              </a:lnSpc>
              <a:spcAft>
                <a:spcPts val="800"/>
              </a:spcAft>
              <a:defRPr/>
            </a:pPr>
            <a:r>
              <a:rPr lang="zh-CN" altLang="en-US" sz="3600" b="1">
                <a:sym typeface="+mn-ea"/>
              </a:rPr>
              <a:t>五</a:t>
            </a:r>
            <a:r>
              <a:rPr lang="zh-CN" altLang="en-US" sz="3600" b="1">
                <a:sym typeface="+mn-ea"/>
              </a:rPr>
              <a:t>、有追求就有动力</a:t>
            </a:r>
            <a:endParaRPr lang="zh-CN" altLang="en-US" sz="3600" b="1" spc="300" dirty="0">
              <a:ln w="3175">
                <a:noFill/>
                <a:prstDash val="dash"/>
              </a:ln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1636940"/>
            <a:ext cx="9144000" cy="3584121"/>
          </a:xfrm>
          <a:prstGeom prst="rect">
            <a:avLst/>
          </a:prstGeom>
          <a:solidFill>
            <a:srgbClr val="44546A">
              <a:lumMod val="75000"/>
              <a:alpha val="4200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kumimoji="1" lang="zh-CN" altLang="en-US" sz="1200" b="1" dirty="0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20" name="图片 19"/>
          <p:cNvPicPr/>
          <p:nvPr>
            <p:custDataLst>
              <p:tags r:id="rId2"/>
            </p:custDataLst>
          </p:nvPr>
        </p:nvPicPr>
        <p:blipFill rotWithShape="1">
          <a:blip r:embed="rId3"/>
          <a:srcRect t="4268" b="4268"/>
          <a:stretch>
            <a:fillRect/>
          </a:stretch>
        </p:blipFill>
        <p:spPr>
          <a:xfrm>
            <a:off x="3879850" y="1637030"/>
            <a:ext cx="5263515" cy="358394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530860" y="2202815"/>
            <a:ext cx="3349625" cy="2451735"/>
          </a:xfrm>
          <a:prstGeom prst="rect">
            <a:avLst/>
          </a:prstGeom>
          <a:noFill/>
        </p:spPr>
        <p:txBody>
          <a:bodyPr wrap="square" lIns="76200" tIns="28575" rIns="47625" bIns="28575" rtlCol="0" anchor="b" anchorCtr="0">
            <a:noAutofit/>
          </a:bodyPr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600" b="1" spc="3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孟子说，“得天下英才尽育之”是“人生三乐”之一。</a:t>
            </a:r>
            <a:endParaRPr lang="zh-CN" altLang="en-US" sz="360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Title 6"/>
          <p:cNvSpPr txBox="1"/>
          <p:nvPr>
            <p:custDataLst>
              <p:tags r:id="rId5"/>
            </p:custDataLst>
          </p:nvPr>
        </p:nvSpPr>
        <p:spPr>
          <a:xfrm>
            <a:off x="455931" y="663476"/>
            <a:ext cx="8232508" cy="60706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lvl="0" algn="ctr">
              <a:lnSpc>
                <a:spcPct val="100000"/>
              </a:lnSpc>
              <a:spcAft>
                <a:spcPts val="800"/>
              </a:spcAft>
              <a:defRPr/>
            </a:pPr>
            <a:r>
              <a:rPr lang="zh-CN" altLang="en-US" sz="3600" b="1">
                <a:sym typeface="+mn-ea"/>
              </a:rPr>
              <a:t>五</a:t>
            </a:r>
            <a:r>
              <a:rPr lang="zh-CN" altLang="en-US" sz="3600" b="1">
                <a:sym typeface="+mn-ea"/>
              </a:rPr>
              <a:t>、有追求就有动力</a:t>
            </a:r>
            <a:endParaRPr lang="zh-CN" altLang="en-US" sz="3600" b="1" spc="300" dirty="0">
              <a:ln w="3175">
                <a:noFill/>
                <a:prstDash val="dash"/>
              </a:ln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2048"/>
          <p:cNvSpPr txBox="1"/>
          <p:nvPr/>
        </p:nvSpPr>
        <p:spPr>
          <a:xfrm>
            <a:off x="1490186" y="3016726"/>
            <a:ext cx="6410801" cy="14763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500" b="1" dirty="0">
                <a:solidFill>
                  <a:schemeClr val="tx1"/>
                </a:solidFill>
                <a:ea typeface="微软雅黑" panose="020B0503020204020204" pitchFamily="34" charset="-122"/>
              </a:rPr>
              <a:t>教师的幸福</a:t>
            </a:r>
            <a:endParaRPr lang="zh-CN" altLang="en-US" sz="4500" b="1" dirty="0">
              <a:solidFill>
                <a:schemeClr val="tx1"/>
              </a:solidFill>
              <a:ea typeface="微软雅黑" panose="020B0503020204020204" pitchFamily="34" charset="-122"/>
            </a:endParaRPr>
          </a:p>
          <a:p>
            <a:pPr algn="ctr"/>
            <a:r>
              <a:rPr lang="zh-CN" altLang="en-US" sz="4500" b="1" dirty="0">
                <a:solidFill>
                  <a:schemeClr val="tx1"/>
                </a:solidFill>
                <a:ea typeface="微软雅黑" panose="020B0503020204020204" pitchFamily="34" charset="-122"/>
              </a:rPr>
              <a:t>一定不仅仅取决于自身</a:t>
            </a:r>
            <a:endParaRPr lang="zh-CN" altLang="en-US" sz="4500" b="1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六边形 7"/>
          <p:cNvSpPr/>
          <p:nvPr/>
        </p:nvSpPr>
        <p:spPr>
          <a:xfrm>
            <a:off x="3939540" y="982345"/>
            <a:ext cx="1512570" cy="1328166"/>
          </a:xfrm>
          <a:prstGeom prst="hex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6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壹</a:t>
            </a:r>
            <a:endParaRPr lang="zh-CN" altLang="en-US" sz="6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4572000" y="551495"/>
            <a:ext cx="4570084" cy="30473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0" y="550058"/>
            <a:ext cx="4572000" cy="3050180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5"/>
            </p:custDataLst>
          </p:nvPr>
        </p:nvSpPr>
        <p:spPr bwMode="auto">
          <a:xfrm>
            <a:off x="0" y="3244721"/>
            <a:ext cx="9144000" cy="701740"/>
          </a:xfrm>
          <a:prstGeom prst="rect">
            <a:avLst/>
          </a:prstGeom>
          <a:solidFill>
            <a:srgbClr val="3C3C41">
              <a:lumMod val="50000"/>
              <a:alpha val="49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1">
            <a:srgbClr val="75757A"/>
          </a:lnRef>
          <a:fillRef idx="3">
            <a:srgbClr val="75757A"/>
          </a:fillRef>
          <a:effectRef idx="2">
            <a:srgbClr val="75757A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ctr" anchorCtr="1" forceAA="0" compatLnSpc="1">
            <a:noAutofit/>
          </a:bodyPr>
          <a:p>
            <a:pPr algn="ctr" defTabSz="93218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500" dirty="0" err="1">
              <a:solidFill>
                <a:srgbClr val="D3DBE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Title 6"/>
          <p:cNvSpPr txBox="1"/>
          <p:nvPr>
            <p:custDataLst>
              <p:tags r:id="rId6"/>
            </p:custDataLst>
          </p:nvPr>
        </p:nvSpPr>
        <p:spPr>
          <a:xfrm>
            <a:off x="316036" y="3406744"/>
            <a:ext cx="8511929" cy="42227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3C3C4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FontTx/>
              <a:buNone/>
              <a:defRPr/>
            </a:pPr>
            <a:r>
              <a:rPr kumimoji="0" lang="en-US" altLang="zh-CN" sz="2400" b="1" i="0" kern="1200" cap="none" spc="300" normalizeH="0" noProof="0" dirty="0">
                <a:ln w="3175">
                  <a:noFill/>
                  <a:prstDash val="dash"/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正如古希腊哲学家所言，对精神的追求，必然通向幸福。</a:t>
            </a:r>
            <a:endParaRPr kumimoji="0" lang="en-US" altLang="zh-CN" sz="2400" b="1" i="0" kern="1200" cap="none" spc="300" normalizeH="0" noProof="0" dirty="0">
              <a:ln w="3175">
                <a:noFill/>
                <a:prstDash val="dash"/>
              </a:ln>
              <a:solidFill>
                <a:srgbClr val="FFFF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Title 6"/>
          <p:cNvSpPr txBox="1"/>
          <p:nvPr>
            <p:custDataLst>
              <p:tags r:id="rId7"/>
            </p:custDataLst>
          </p:nvPr>
        </p:nvSpPr>
        <p:spPr>
          <a:xfrm>
            <a:off x="61595" y="4146550"/>
            <a:ext cx="9020175" cy="1531620"/>
          </a:xfrm>
          <a:prstGeom prst="rect">
            <a:avLst/>
          </a:prstGeom>
          <a:solidFill>
            <a:srgbClr val="FFFFFF"/>
          </a:solidFill>
          <a:ln w="3175">
            <a:noFill/>
            <a:prstDash val="dash"/>
          </a:ln>
        </p:spPr>
        <p:txBody>
          <a:bodyPr wrap="square" lIns="54000" tIns="27000" rIns="54000" bIns="27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3C3C4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0" lvl="0" indent="0" algn="just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400" b="1" spc="50" dirty="0">
                <a:ln w="3175">
                  <a:noFill/>
                  <a:prstDash val="dash"/>
                </a:ln>
                <a:solidFill>
                  <a:srgbClr val="3C3C41">
                    <a:lumMod val="50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教师是一个使教育者和受教育者都变得更完善和更幸福的职业。在成就学生的过程中成就自己，在追求卓越的过程中实现自我，教师的幸福，就在不懈的追求中。</a:t>
            </a:r>
            <a:endParaRPr lang="zh-CN" altLang="en-US" sz="2400" b="1" spc="50" dirty="0">
              <a:ln w="3175">
                <a:noFill/>
                <a:prstDash val="dash"/>
              </a:ln>
              <a:solidFill>
                <a:srgbClr val="3C3C41">
                  <a:lumMod val="50000"/>
                </a:srgb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857627" y="3853815"/>
            <a:ext cx="1530668" cy="405765"/>
            <a:chOff x="4438648" y="3924666"/>
            <a:chExt cx="3225903" cy="818236"/>
          </a:xfrm>
        </p:grpSpPr>
        <p:sp>
          <p:nvSpPr>
            <p:cNvPr id="7" name="矩形: 圆角 6"/>
            <p:cNvSpPr/>
            <p:nvPr/>
          </p:nvSpPr>
          <p:spPr>
            <a:xfrm>
              <a:off x="4657067" y="3924666"/>
              <a:ext cx="2765156" cy="8182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438648" y="3984380"/>
              <a:ext cx="3225903" cy="742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感谢聆听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2150035" y="2429801"/>
            <a:ext cx="4899581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6600" dirty="0">
                <a:solidFill>
                  <a:schemeClr val="tx1"/>
                </a:solidFill>
                <a:latin typeface="PMingLiU-ExtB" panose="02020500000000000000" charset="-120"/>
                <a:ea typeface="PMingLiU-ExtB" panose="02020500000000000000" charset="-120"/>
              </a:rPr>
              <a:t>THANKS</a:t>
            </a:r>
            <a:endParaRPr lang="en-US" altLang="zh-CN" sz="6600" dirty="0">
              <a:solidFill>
                <a:schemeClr val="tx1"/>
              </a:solidFill>
              <a:latin typeface="PMingLiU-ExtB" panose="02020500000000000000" charset="-120"/>
              <a:ea typeface="PMingLiU-ExtB" panose="02020500000000000000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86815" y="1636871"/>
            <a:ext cx="6948964" cy="2978468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2514601" y="1800226"/>
            <a:ext cx="6500808" cy="2204082"/>
          </a:xfrm>
          <a:prstGeom prst="rect">
            <a:avLst/>
          </a:prstGeom>
          <a:solidFill>
            <a:srgbClr val="324D81">
              <a:alpha val="51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dirty="0" smtClean="0">
                <a:solidFill>
                  <a:sysClr val="window" lastClr="FFFFFF"/>
                </a:solidFill>
              </a:rPr>
              <a:t>       </a:t>
            </a:r>
            <a:r>
              <a:rPr lang="zh-CN" altLang="en-US" sz="2000" b="1" dirty="0" smtClean="0">
                <a:solidFill>
                  <a:sysClr val="window" lastClr="FFFFFF"/>
                </a:solidFill>
              </a:rPr>
              <a:t>我们期盼政府重教的政策越来越实，我们期盼社会尊师的氛围越来越浓，我们期盼学校的管理更加民主，我们期盼每一个学生都能成才……所有这些，都可能让你发自内心地感到幸福。但是，反观自身，在通往幸福的路上，教师自己能做什么？又需要做什么？</a:t>
            </a:r>
            <a:endParaRPr lang="zh-CN" altLang="en-US" sz="2000" b="1" dirty="0" smtClean="0">
              <a:solidFill>
                <a:sysClr val="window" lastClr="FFFFFF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2528889" y="4129087"/>
            <a:ext cx="2135980" cy="164306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76" t="-82610" r="-2618" b="-12330"/>
            </a:stretch>
          </a:blip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4757736" y="4129088"/>
            <a:ext cx="2100263" cy="1643062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932" t="-18262" r="-18920" b="-2880"/>
            </a:stretch>
          </a:blip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6929433" y="4129088"/>
            <a:ext cx="2100263" cy="1643062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483" t="-102163" r="-7483" b="-19743"/>
            </a:stretch>
          </a:blip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8"/>
            </p:custDataLst>
          </p:nvPr>
        </p:nvSpPr>
        <p:spPr>
          <a:xfrm>
            <a:off x="128589" y="1771650"/>
            <a:ext cx="2286000" cy="4000499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126" t="-1798" r="-56937" b="-4286"/>
            </a:stretch>
          </a:blip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10"/>
            </p:custDataLst>
          </p:nvPr>
        </p:nvSpPr>
        <p:spPr>
          <a:xfrm>
            <a:off x="144464" y="482785"/>
            <a:ext cx="8886820" cy="584775"/>
          </a:xfrm>
          <a:prstGeom prst="rect">
            <a:avLst/>
          </a:prstGeom>
          <a:ln>
            <a:noFill/>
          </a:ln>
        </p:spPr>
        <p:txBody>
          <a:bodyPr wrap="square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200" b="1" dirty="0" smtClean="0">
                <a:solidFill>
                  <a:srgbClr val="083868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一</a:t>
            </a:r>
            <a:r>
              <a:rPr lang="zh-CN" altLang="en-US" sz="3200" b="1" dirty="0" smtClean="0">
                <a:solidFill>
                  <a:srgbClr val="083868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、</a:t>
            </a:r>
            <a:r>
              <a:rPr lang="en-US" altLang="zh-CN" sz="3200" b="1" dirty="0" smtClean="0">
                <a:solidFill>
                  <a:srgbClr val="083868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教师的幸福，一定不仅仅取决于自身</a:t>
            </a:r>
            <a:endParaRPr lang="en-US" altLang="zh-CN" sz="3200" b="1" dirty="0" smtClean="0">
              <a:solidFill>
                <a:srgbClr val="083868"/>
              </a:solidFill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5249" r="25249"/>
          <a:stretch>
            <a:fillRect/>
          </a:stretch>
        </p:blipFill>
        <p:spPr>
          <a:xfrm>
            <a:off x="5127784" y="2236470"/>
            <a:ext cx="1788319" cy="2384107"/>
          </a:xfrm>
          <a:custGeom>
            <a:avLst/>
            <a:gdLst>
              <a:gd name="connsiteX0" fmla="*/ 0 w 5141775"/>
              <a:gd name="connsiteY0" fmla="*/ 0 h 6855701"/>
              <a:gd name="connsiteX1" fmla="*/ 5141775 w 5141775"/>
              <a:gd name="connsiteY1" fmla="*/ 0 h 6855701"/>
              <a:gd name="connsiteX2" fmla="*/ 5141775 w 5141775"/>
              <a:gd name="connsiteY2" fmla="*/ 6855701 h 6855701"/>
              <a:gd name="connsiteX3" fmla="*/ 0 w 5141775"/>
              <a:gd name="connsiteY3" fmla="*/ 6855701 h 685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1775" h="6855701">
                <a:moveTo>
                  <a:pt x="0" y="0"/>
                </a:moveTo>
                <a:lnTo>
                  <a:pt x="5141775" y="0"/>
                </a:lnTo>
                <a:lnTo>
                  <a:pt x="5141775" y="6855701"/>
                </a:lnTo>
                <a:lnTo>
                  <a:pt x="0" y="6855701"/>
                </a:lnTo>
                <a:close/>
              </a:path>
            </a:pathLst>
          </a:cu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6200" r="6200"/>
          <a:stretch>
            <a:fillRect/>
          </a:stretch>
        </p:blipFill>
        <p:spPr>
          <a:xfrm>
            <a:off x="7008971" y="2236470"/>
            <a:ext cx="1529239" cy="1146810"/>
          </a:xfrm>
          <a:custGeom>
            <a:avLst/>
            <a:gdLst>
              <a:gd name="connsiteX0" fmla="*/ 0 w 4252584"/>
              <a:gd name="connsiteY0" fmla="*/ 0 h 3189438"/>
              <a:gd name="connsiteX1" fmla="*/ 4252584 w 4252584"/>
              <a:gd name="connsiteY1" fmla="*/ 0 h 3189438"/>
              <a:gd name="connsiteX2" fmla="*/ 4252584 w 4252584"/>
              <a:gd name="connsiteY2" fmla="*/ 3189438 h 3189438"/>
              <a:gd name="connsiteX3" fmla="*/ 0 w 4252584"/>
              <a:gd name="connsiteY3" fmla="*/ 3189438 h 318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2584" h="3189438">
                <a:moveTo>
                  <a:pt x="0" y="0"/>
                </a:moveTo>
                <a:lnTo>
                  <a:pt x="4252584" y="0"/>
                </a:lnTo>
                <a:lnTo>
                  <a:pt x="4252584" y="3189438"/>
                </a:lnTo>
                <a:lnTo>
                  <a:pt x="0" y="3189438"/>
                </a:lnTo>
                <a:close/>
              </a:path>
            </a:pathLst>
          </a:cu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5550" r="5550"/>
          <a:stretch>
            <a:fillRect/>
          </a:stretch>
        </p:blipFill>
        <p:spPr>
          <a:xfrm>
            <a:off x="7008277" y="3473724"/>
            <a:ext cx="1529355" cy="1147016"/>
          </a:xfrm>
          <a:custGeom>
            <a:avLst/>
            <a:gdLst>
              <a:gd name="connsiteX0" fmla="*/ 0 w 2039141"/>
              <a:gd name="connsiteY0" fmla="*/ 0 h 1529356"/>
              <a:gd name="connsiteX1" fmla="*/ 2039141 w 2039141"/>
              <a:gd name="connsiteY1" fmla="*/ 0 h 1529356"/>
              <a:gd name="connsiteX2" fmla="*/ 2039141 w 2039141"/>
              <a:gd name="connsiteY2" fmla="*/ 1529356 h 1529356"/>
              <a:gd name="connsiteX3" fmla="*/ 0 w 2039141"/>
              <a:gd name="connsiteY3" fmla="*/ 1529356 h 1529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9141" h="1529356">
                <a:moveTo>
                  <a:pt x="0" y="0"/>
                </a:moveTo>
                <a:lnTo>
                  <a:pt x="2039141" y="0"/>
                </a:lnTo>
                <a:lnTo>
                  <a:pt x="2039141" y="1529356"/>
                </a:lnTo>
                <a:lnTo>
                  <a:pt x="0" y="1529356"/>
                </a:lnTo>
                <a:close/>
              </a:path>
            </a:pathLst>
          </a:custGeom>
        </p:spPr>
      </p:pic>
      <p:sp>
        <p:nvSpPr>
          <p:cNvPr id="2" name="矩形 1"/>
          <p:cNvSpPr/>
          <p:nvPr>
            <p:custDataLst>
              <p:tags r:id="rId7"/>
            </p:custDataLst>
          </p:nvPr>
        </p:nvSpPr>
        <p:spPr>
          <a:xfrm rot="5400000">
            <a:off x="847856" y="5113379"/>
            <a:ext cx="86360" cy="3571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340360" y="2236470"/>
            <a:ext cx="4596130" cy="2538730"/>
          </a:xfrm>
          <a:prstGeom prst="rect">
            <a:avLst/>
          </a:prstGeom>
          <a:noFill/>
        </p:spPr>
        <p:txBody>
          <a:bodyPr wrap="square" tIns="0" rtlCol="0" anchor="t" anchorCtr="0">
            <a:spAutoFit/>
          </a:bodyPr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许，繁杂的工作根本就让你无暇思考幸福与否，只是日复一日匆匆向前。在偶然闪过的瞬间，你会略带伤感地自问：生活在哪里？我又在哪里？低头走路的我，拿什么面对每天的雾霭、阳光和孩子时有困惑的脸？</a:t>
            </a:r>
            <a:endParaRPr lang="zh-CN" altLang="en-US" b="1" spc="1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9"/>
            </p:custDataLst>
          </p:nvPr>
        </p:nvSpPr>
        <p:spPr>
          <a:xfrm>
            <a:off x="144464" y="482785"/>
            <a:ext cx="8886820" cy="584775"/>
          </a:xfrm>
          <a:prstGeom prst="rect">
            <a:avLst/>
          </a:prstGeom>
          <a:ln>
            <a:noFill/>
          </a:ln>
        </p:spPr>
        <p:txBody>
          <a:bodyPr wrap="square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200" b="1" dirty="0" smtClean="0">
                <a:solidFill>
                  <a:srgbClr val="083868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一</a:t>
            </a:r>
            <a:r>
              <a:rPr lang="zh-CN" altLang="en-US" sz="3200" b="1" dirty="0" smtClean="0">
                <a:solidFill>
                  <a:srgbClr val="083868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、</a:t>
            </a:r>
            <a:r>
              <a:rPr lang="en-US" altLang="zh-CN" sz="3200" b="1" dirty="0" smtClean="0">
                <a:solidFill>
                  <a:srgbClr val="083868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教师的幸福，一定不仅仅取决于自身</a:t>
            </a:r>
            <a:endParaRPr lang="en-US" altLang="zh-CN" sz="3200" b="1" dirty="0" smtClean="0">
              <a:solidFill>
                <a:srgbClr val="083868"/>
              </a:solidFill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44780" y="4658995"/>
            <a:ext cx="8837295" cy="10147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不只是活力，还有阅历、视野、对生命更深沉的体悟与理解。这些生活的印记，不仅丰富教师的人生，也会变成滋养学生的雨露。</a:t>
            </a:r>
            <a:endParaRPr lang="zh-CN" altLang="en-US" sz="2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 descr="132499680558644893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200" y="3086100"/>
            <a:ext cx="2160000" cy="1440000"/>
          </a:xfrm>
          <a:prstGeom prst="rect">
            <a:avLst/>
          </a:prstGeom>
        </p:spPr>
      </p:pic>
      <p:pic>
        <p:nvPicPr>
          <p:cNvPr id="4" name="图片 3" descr="156757295681807391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860" y="3086100"/>
            <a:ext cx="2160000" cy="1440000"/>
          </a:xfrm>
          <a:prstGeom prst="rect">
            <a:avLst/>
          </a:prstGeom>
        </p:spPr>
      </p:pic>
      <p:pic>
        <p:nvPicPr>
          <p:cNvPr id="6" name="图片 5" descr="31771141771247337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05" y="3086100"/>
            <a:ext cx="2160000" cy="1440000"/>
          </a:xfrm>
          <a:prstGeom prst="rect">
            <a:avLst/>
          </a:prstGeom>
        </p:spPr>
      </p:pic>
      <p:pic>
        <p:nvPicPr>
          <p:cNvPr id="7" name="图片 6" descr="61625150758946493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805" y="3086100"/>
            <a:ext cx="2160000" cy="1440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45415" y="1067435"/>
            <a:ext cx="8853805" cy="193802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们一起听一个域外的故事。31岁的美国数学教师肯特每年都会亲近大自然，在过去数年间，他深入大自然近距离记录了约19公里的门登豪尔冰川下冰穴里连续消融和结冻的奇观，并绘制它们日益变化的过程。肯特不是一个乏味的人，他有着自己的兴趣和业余生活的焦点。冰川下洞穴美景舒缓了他的压力，激发了他的灵感。一个可能和你我同样倦怠的肯特走出去，一个充满活力的肯特从冰穴里回来，站在学生面前。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144464" y="482785"/>
            <a:ext cx="8886820" cy="584775"/>
          </a:xfrm>
          <a:prstGeom prst="rect">
            <a:avLst/>
          </a:prstGeom>
          <a:ln>
            <a:noFill/>
          </a:ln>
        </p:spPr>
        <p:txBody>
          <a:bodyPr wrap="square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200" b="1" dirty="0" smtClean="0">
                <a:solidFill>
                  <a:srgbClr val="083868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一</a:t>
            </a:r>
            <a:r>
              <a:rPr lang="zh-CN" altLang="en-US" sz="3200" b="1" dirty="0" smtClean="0">
                <a:solidFill>
                  <a:srgbClr val="083868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、</a:t>
            </a:r>
            <a:r>
              <a:rPr lang="en-US" altLang="zh-CN" sz="3200" b="1" dirty="0" smtClean="0">
                <a:solidFill>
                  <a:srgbClr val="083868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教师的幸福，一定不仅仅取决于自身</a:t>
            </a:r>
            <a:endParaRPr lang="en-US" altLang="zh-CN" sz="3200" b="1" dirty="0" smtClean="0">
              <a:solidFill>
                <a:srgbClr val="083868"/>
              </a:solidFill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:\Users\7WSKKQ2\Desktop\图片1.png图片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t="3154" b="3154"/>
          <a:stretch>
            <a:fillRect/>
          </a:stretch>
        </p:blipFill>
        <p:spPr>
          <a:xfrm>
            <a:off x="459740" y="2681856"/>
            <a:ext cx="1990052" cy="1245057"/>
          </a:xfrm>
          <a:prstGeom prst="rect">
            <a:avLst/>
          </a:prstGeom>
        </p:spPr>
      </p:pic>
      <p:pic>
        <p:nvPicPr>
          <p:cNvPr id="11" name="图片 10" descr="C:\Users\7WSKKQ2\Desktop\图片2.png图片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2770" b="2770"/>
          <a:stretch>
            <a:fillRect/>
          </a:stretch>
        </p:blipFill>
        <p:spPr>
          <a:xfrm>
            <a:off x="459740" y="4012638"/>
            <a:ext cx="1990052" cy="1245057"/>
          </a:xfrm>
          <a:prstGeom prst="rect">
            <a:avLst/>
          </a:prstGeom>
        </p:spPr>
      </p:pic>
      <p:pic>
        <p:nvPicPr>
          <p:cNvPr id="12" name="图片 11" descr="C:\Users\7WSKKQ2\Desktop\图片3.png图片3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l="10502" r="10502"/>
          <a:stretch>
            <a:fillRect/>
          </a:stretch>
        </p:blipFill>
        <p:spPr>
          <a:xfrm>
            <a:off x="2535517" y="2681856"/>
            <a:ext cx="1990052" cy="1245057"/>
          </a:xfrm>
          <a:prstGeom prst="rect">
            <a:avLst/>
          </a:prstGeom>
        </p:spPr>
      </p:pic>
      <p:pic>
        <p:nvPicPr>
          <p:cNvPr id="19" name="图片 18" descr="C:\Users\7WSKKQ2\Desktop\图片4.png图片4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l="5040" r="5040"/>
          <a:stretch>
            <a:fillRect/>
          </a:stretch>
        </p:blipFill>
        <p:spPr>
          <a:xfrm>
            <a:off x="2535517" y="4012638"/>
            <a:ext cx="1990052" cy="1245057"/>
          </a:xfrm>
          <a:prstGeom prst="rect">
            <a:avLst/>
          </a:prstGeom>
        </p:spPr>
      </p:pic>
      <p:pic>
        <p:nvPicPr>
          <p:cNvPr id="22" name="图片 21" descr="C:\Users\7WSKKQ2\Desktop\图片5.png图片5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l="26398" r="26398"/>
          <a:stretch>
            <a:fillRect/>
          </a:stretch>
        </p:blipFill>
        <p:spPr>
          <a:xfrm>
            <a:off x="4611293" y="2681856"/>
            <a:ext cx="1990052" cy="2575839"/>
          </a:xfrm>
          <a:prstGeom prst="rect">
            <a:avLst/>
          </a:prstGeom>
        </p:spPr>
      </p:pic>
      <p:pic>
        <p:nvPicPr>
          <p:cNvPr id="23" name="图片 22" descr="C:\Users\7WSKKQ2\Desktop\图片6.png图片6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/>
          <a:srcRect l="28792" r="27693"/>
          <a:stretch>
            <a:fillRect/>
          </a:stretch>
        </p:blipFill>
        <p:spPr>
          <a:xfrm>
            <a:off x="6687069" y="2681856"/>
            <a:ext cx="1990052" cy="2575839"/>
          </a:xfrm>
          <a:prstGeom prst="rect">
            <a:avLst/>
          </a:prstGeom>
        </p:spPr>
      </p:pic>
      <p:sp>
        <p:nvSpPr>
          <p:cNvPr id="15" name="Title 6"/>
          <p:cNvSpPr txBox="1"/>
          <p:nvPr>
            <p:custDataLst>
              <p:tags r:id="rId13"/>
            </p:custDataLst>
          </p:nvPr>
        </p:nvSpPr>
        <p:spPr>
          <a:xfrm>
            <a:off x="217805" y="1628140"/>
            <a:ext cx="8668385" cy="62103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0" lvl="0" indent="0" algn="ct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400" b="1" spc="5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跳出单调、庸常的生活，敢于改变自己，给自己生命更多惊喜</a:t>
            </a:r>
            <a:endParaRPr lang="zh-CN" altLang="en-US" sz="2400" b="1" spc="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14"/>
            </p:custDataLst>
          </p:nvPr>
        </p:nvSpPr>
        <p:spPr>
          <a:xfrm>
            <a:off x="144464" y="482785"/>
            <a:ext cx="8886820" cy="584775"/>
          </a:xfrm>
          <a:prstGeom prst="rect">
            <a:avLst/>
          </a:prstGeom>
          <a:ln>
            <a:noFill/>
          </a:ln>
        </p:spPr>
        <p:txBody>
          <a:bodyPr wrap="square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200" b="1" dirty="0" smtClean="0">
                <a:solidFill>
                  <a:srgbClr val="083868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一</a:t>
            </a:r>
            <a:r>
              <a:rPr lang="zh-CN" altLang="en-US" sz="3200" b="1" dirty="0" smtClean="0">
                <a:solidFill>
                  <a:srgbClr val="083868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、</a:t>
            </a:r>
            <a:r>
              <a:rPr lang="en-US" altLang="zh-CN" sz="3200" b="1" dirty="0" smtClean="0">
                <a:solidFill>
                  <a:srgbClr val="083868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教师的幸福，一定不仅仅取决于自身</a:t>
            </a:r>
            <a:endParaRPr lang="en-US" altLang="zh-CN" sz="3200" b="1" dirty="0" smtClean="0">
              <a:solidFill>
                <a:srgbClr val="083868"/>
              </a:solidFill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47040" y="990600"/>
            <a:ext cx="4157980" cy="21837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fontAlgn="auto">
              <a:lnSpc>
                <a:spcPts val="4080"/>
              </a:lnSpc>
            </a:pPr>
            <a:r>
              <a:rPr lang="en-US" altLang="zh-CN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“长三角”名校长、杭州安吉路良渚实验学校校长骆玲芳，一人管3所学校时也不忘去野外探险，在旷野的徒步中清空自己的头脑。</a:t>
            </a:r>
            <a:endParaRPr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524510" y="3398520"/>
            <a:ext cx="3224530" cy="2022475"/>
            <a:chOff x="826" y="5352"/>
            <a:chExt cx="5078" cy="3185"/>
          </a:xfrm>
        </p:grpSpPr>
        <p:sp>
          <p:nvSpPr>
            <p:cNvPr id="11" name="PA-圆角矩形 2"/>
            <p:cNvSpPr/>
            <p:nvPr>
              <p:custDataLst>
                <p:tags r:id="rId2"/>
              </p:custDataLst>
            </p:nvPr>
          </p:nvSpPr>
          <p:spPr>
            <a:xfrm>
              <a:off x="826" y="5352"/>
              <a:ext cx="4088" cy="440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tile tx="0" ty="-198138.387178119" sx="42316" sy="42322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PA-圆角矩形 3"/>
            <p:cNvSpPr/>
            <p:nvPr>
              <p:custDataLst>
                <p:tags r:id="rId4"/>
              </p:custDataLst>
            </p:nvPr>
          </p:nvSpPr>
          <p:spPr>
            <a:xfrm>
              <a:off x="1816" y="5815"/>
              <a:ext cx="4088" cy="440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tile tx="-628818.699699744" ty="-492373.105095917" sx="42316" sy="42322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PA-圆角矩形 4"/>
            <p:cNvSpPr/>
            <p:nvPr>
              <p:custDataLst>
                <p:tags r:id="rId5"/>
              </p:custDataLst>
            </p:nvPr>
          </p:nvSpPr>
          <p:spPr>
            <a:xfrm>
              <a:off x="1083" y="6279"/>
              <a:ext cx="4088" cy="440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tile tx="-163492.845930247" ty="-786607.902972149" sx="42316" sy="42322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PA-圆角矩形 5"/>
            <p:cNvSpPr/>
            <p:nvPr>
              <p:custDataLst>
                <p:tags r:id="rId6"/>
              </p:custDataLst>
            </p:nvPr>
          </p:nvSpPr>
          <p:spPr>
            <a:xfrm>
              <a:off x="826" y="6742"/>
              <a:ext cx="4872" cy="867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tile tx="0" ty="-1080842.62088995" sx="42316" sy="42322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PA-圆角矩形 6"/>
            <p:cNvSpPr/>
            <p:nvPr>
              <p:custDataLst>
                <p:tags r:id="rId7"/>
              </p:custDataLst>
            </p:nvPr>
          </p:nvSpPr>
          <p:spPr>
            <a:xfrm>
              <a:off x="826" y="7633"/>
              <a:ext cx="4088" cy="440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tile tx="0" ty="-1646779.45061972" sx="42316" sy="42322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PA-圆角矩形 7"/>
            <p:cNvSpPr/>
            <p:nvPr>
              <p:custDataLst>
                <p:tags r:id="rId8"/>
              </p:custDataLst>
            </p:nvPr>
          </p:nvSpPr>
          <p:spPr>
            <a:xfrm>
              <a:off x="1652" y="8097"/>
              <a:ext cx="4088" cy="440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tile tx="-524801.574474372" ty="-1941276.27227918" sx="42316" sy="42322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5" name="矩形 24"/>
          <p:cNvSpPr/>
          <p:nvPr/>
        </p:nvSpPr>
        <p:spPr>
          <a:xfrm>
            <a:off x="4194175" y="3398520"/>
            <a:ext cx="4157980" cy="21837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fontAlgn="auto">
              <a:lnSpc>
                <a:spcPts val="4080"/>
              </a:lnSpc>
            </a:pPr>
            <a:r>
              <a:rPr lang="en-US" altLang="zh-CN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她说，路上是她思考教育最好的时间。她还是一个茶艺师，每到春天都会和孩子们一起分享从大地而来的茶香。</a:t>
            </a:r>
            <a:endParaRPr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99" name="组合 98"/>
          <p:cNvGrpSpPr/>
          <p:nvPr>
            <p:custDataLst>
              <p:tags r:id="rId9"/>
            </p:custDataLst>
          </p:nvPr>
        </p:nvGrpSpPr>
        <p:grpSpPr>
          <a:xfrm>
            <a:off x="5104765" y="1174750"/>
            <a:ext cx="2954655" cy="2223770"/>
            <a:chOff x="8381" y="2001"/>
            <a:chExt cx="3986" cy="3214"/>
          </a:xfrm>
        </p:grpSpPr>
        <p:sp>
          <p:nvSpPr>
            <p:cNvPr id="100" name="PA-矩形 2"/>
            <p:cNvSpPr/>
            <p:nvPr>
              <p:custDataLst>
                <p:tags r:id="rId10"/>
              </p:custDataLst>
            </p:nvPr>
          </p:nvSpPr>
          <p:spPr>
            <a:xfrm>
              <a:off x="9790" y="2001"/>
              <a:ext cx="1162" cy="1996"/>
            </a:xfrm>
            <a:prstGeom prst="rect">
              <a:avLst/>
            </a:prstGeom>
            <a:blipFill dpi="0" rotWithShape="0">
              <a:blip r:embed="rId11" cstate="screen"/>
              <a:srcRect/>
              <a:tile tx="-1241656.90734875" ty="523.045063850881" sx="30831" sy="30829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1" name="PA-矩形 3"/>
            <p:cNvSpPr/>
            <p:nvPr>
              <p:custDataLst>
                <p:tags r:id="rId12"/>
              </p:custDataLst>
            </p:nvPr>
          </p:nvSpPr>
          <p:spPr>
            <a:xfrm>
              <a:off x="9793" y="4065"/>
              <a:ext cx="1162" cy="1150"/>
            </a:xfrm>
            <a:prstGeom prst="rect">
              <a:avLst/>
            </a:prstGeom>
            <a:blipFill dpi="0" rotWithShape="0">
              <a:blip r:embed="rId11" cstate="screen"/>
              <a:srcRect/>
              <a:tile tx="-1243516.43308267" ty="-1310406.98880855" sx="30831" sy="30829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2" name="PA-矩形 4"/>
            <p:cNvSpPr/>
            <p:nvPr>
              <p:custDataLst>
                <p:tags r:id="rId13"/>
              </p:custDataLst>
            </p:nvPr>
          </p:nvSpPr>
          <p:spPr>
            <a:xfrm>
              <a:off x="8381" y="2282"/>
              <a:ext cx="1340" cy="1326"/>
            </a:xfrm>
            <a:prstGeom prst="rect">
              <a:avLst/>
            </a:prstGeom>
            <a:blipFill dpi="0" rotWithShape="0">
              <a:blip r:embed="rId11" cstate="screen"/>
              <a:srcRect/>
              <a:tile tx="-347042.683325355" ty="-178193.207137969" sx="30831" sy="30829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3" name="PA-矩形 5"/>
            <p:cNvSpPr/>
            <p:nvPr>
              <p:custDataLst>
                <p:tags r:id="rId14"/>
              </p:custDataLst>
            </p:nvPr>
          </p:nvSpPr>
          <p:spPr>
            <a:xfrm>
              <a:off x="8662" y="3691"/>
              <a:ext cx="1059" cy="1047"/>
            </a:xfrm>
            <a:prstGeom prst="rect">
              <a:avLst/>
            </a:prstGeom>
            <a:blipFill dpi="0" rotWithShape="0">
              <a:blip r:embed="rId11" cstate="screen"/>
              <a:srcRect/>
              <a:tile tx="-525552.298788009" ty="-1072600.81018516" sx="30831" sy="30829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" name="PA-矩形 6"/>
            <p:cNvSpPr/>
            <p:nvPr>
              <p:custDataLst>
                <p:tags r:id="rId15"/>
              </p:custDataLst>
            </p:nvPr>
          </p:nvSpPr>
          <p:spPr>
            <a:xfrm>
              <a:off x="11021" y="2421"/>
              <a:ext cx="1059" cy="1047"/>
            </a:xfrm>
            <a:prstGeom prst="rect">
              <a:avLst/>
            </a:prstGeom>
            <a:blipFill dpi="0" rotWithShape="0">
              <a:blip r:embed="rId11" cstate="screen"/>
              <a:srcRect/>
              <a:tile tx="-2023049.6460169" ty="-266414.97304017" sx="30831" sy="30829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5" name="PA-矩形 7"/>
            <p:cNvSpPr/>
            <p:nvPr>
              <p:custDataLst>
                <p:tags r:id="rId16"/>
              </p:custDataLst>
            </p:nvPr>
          </p:nvSpPr>
          <p:spPr>
            <a:xfrm>
              <a:off x="11027" y="3544"/>
              <a:ext cx="1340" cy="1326"/>
            </a:xfrm>
            <a:prstGeom prst="rect">
              <a:avLst/>
            </a:prstGeom>
            <a:blipFill dpi="0" rotWithShape="0">
              <a:blip r:embed="rId11" cstate="screen"/>
              <a:srcRect/>
              <a:tile tx="-2026975.25540908" ty="-979213.803611395" sx="30831" sy="30829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7" name="矩形 16"/>
          <p:cNvSpPr/>
          <p:nvPr>
            <p:custDataLst>
              <p:tags r:id="rId17"/>
            </p:custDataLst>
          </p:nvPr>
        </p:nvSpPr>
        <p:spPr>
          <a:xfrm>
            <a:off x="144464" y="482785"/>
            <a:ext cx="8886820" cy="584775"/>
          </a:xfrm>
          <a:prstGeom prst="rect">
            <a:avLst/>
          </a:prstGeom>
          <a:ln>
            <a:noFill/>
          </a:ln>
        </p:spPr>
        <p:txBody>
          <a:bodyPr wrap="square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200" b="1" dirty="0" smtClean="0">
                <a:solidFill>
                  <a:srgbClr val="083868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一</a:t>
            </a:r>
            <a:r>
              <a:rPr lang="zh-CN" altLang="en-US" sz="3200" b="1" dirty="0" smtClean="0">
                <a:solidFill>
                  <a:srgbClr val="083868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、</a:t>
            </a:r>
            <a:r>
              <a:rPr lang="en-US" altLang="zh-CN" sz="3200" b="1" dirty="0" smtClean="0">
                <a:solidFill>
                  <a:srgbClr val="083868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教师的幸福，一定不仅仅取决于自身</a:t>
            </a:r>
            <a:endParaRPr lang="en-US" altLang="zh-CN" sz="3200" b="1" dirty="0" smtClean="0">
              <a:solidFill>
                <a:srgbClr val="083868"/>
              </a:solidFill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7772400" y="857250"/>
            <a:ext cx="1371599" cy="3670590"/>
          </a:xfrm>
          <a:prstGeom prst="rect">
            <a:avLst/>
          </a:prstGeom>
          <a:solidFill>
            <a:srgbClr val="44546A">
              <a:lumMod val="20000"/>
              <a:lumOff val="80000"/>
              <a:alpha val="5000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kumimoji="1" lang="zh-CN" altLang="en-US" sz="1200" b="1" dirty="0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6978398" y="2264838"/>
            <a:ext cx="1910525" cy="1904481"/>
          </a:xfrm>
          <a:prstGeom prst="rect">
            <a:avLst/>
          </a:prstGeom>
          <a:solidFill>
            <a:srgbClr val="44546A">
              <a:lumMod val="40000"/>
              <a:lumOff val="6000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kumimoji="1" lang="zh-CN" altLang="en-US" sz="1200" b="1" dirty="0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0" y="4383788"/>
            <a:ext cx="9144000" cy="1616964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kumimoji="1" lang="zh-CN" altLang="en-US" sz="1200" b="1" dirty="0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31800" y="4787900"/>
            <a:ext cx="8364855" cy="808355"/>
          </a:xfrm>
          <a:prstGeom prst="rect">
            <a:avLst/>
          </a:prstGeom>
          <a:noFill/>
        </p:spPr>
        <p:txBody>
          <a:bodyPr wrap="square" lIns="76200" tIns="0" rIns="61912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ct val="100000"/>
            </a:pPr>
            <a:r>
              <a:rPr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热爱教育，热爱生活，这是教师幸福的起点。</a:t>
            </a:r>
            <a:endParaRPr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431800" y="1786890"/>
            <a:ext cx="6412230" cy="2030730"/>
          </a:xfrm>
          <a:prstGeom prst="rect">
            <a:avLst/>
          </a:prstGeom>
          <a:noFill/>
        </p:spPr>
        <p:txBody>
          <a:bodyPr wrap="square" lIns="76200" tIns="0" rIns="61912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-US" altLang="zh-CN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教育即生活，生活即教育。在这里，有生活的激情，有教育的乐趣。一切都在教育之外，一切又在教育之中。幸福的个人生活与教育生活的幸福水乳交融。我们在生活中思考着、示范着我们的教育观念，在教育中寻找着、实践着我们幸福的职业生活。</a:t>
            </a:r>
            <a:endParaRPr lang="en-US" altLang="zh-CN" sz="20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" name="图片 5" descr="D:\PPT模板\幸福\b17c8f01e57d5969-d3492e1ab3bea685-ceec9971366047d339ebd0af8d6c0233.jpgb17c8f01e57d5969-d3492e1ab3bea685-ceec9971366047d339ebd0af8d6c0233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6597650" y="2192655"/>
            <a:ext cx="2199005" cy="162496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144464" y="482785"/>
            <a:ext cx="8886820" cy="584775"/>
          </a:xfrm>
          <a:prstGeom prst="rect">
            <a:avLst/>
          </a:prstGeom>
          <a:ln>
            <a:noFill/>
          </a:ln>
        </p:spPr>
        <p:txBody>
          <a:bodyPr wrap="square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200" b="1" dirty="0" smtClean="0">
                <a:solidFill>
                  <a:srgbClr val="083868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一</a:t>
            </a:r>
            <a:r>
              <a:rPr lang="zh-CN" altLang="en-US" sz="3200" b="1" dirty="0" smtClean="0">
                <a:solidFill>
                  <a:srgbClr val="083868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、</a:t>
            </a:r>
            <a:r>
              <a:rPr lang="en-US" altLang="zh-CN" sz="3200" b="1" dirty="0" smtClean="0">
                <a:solidFill>
                  <a:srgbClr val="083868"/>
                </a:solidFill>
                <a:latin typeface="Arial" panose="020B0604020202020204" pitchFamily="34" charset="0"/>
                <a:ea typeface="黑体" panose="02010609060101010101" charset="-122"/>
                <a:cs typeface="+mn-ea"/>
              </a:rPr>
              <a:t>教师的幸福，一定不仅仅取决于自身</a:t>
            </a:r>
            <a:endParaRPr lang="en-US" altLang="zh-CN" sz="3200" b="1" dirty="0" smtClean="0">
              <a:solidFill>
                <a:srgbClr val="083868"/>
              </a:solidFill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SLIDE_MODEL_TYPE" val="cover"/>
</p:tagLst>
</file>

<file path=ppt/tags/tag10.xml><?xml version="1.0" encoding="utf-8"?>
<p:tagLst xmlns:p="http://schemas.openxmlformats.org/presentationml/2006/main">
  <p:tag name="KSO_WM_UNIT_VALUE" val="424*56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1606_1*d*2"/>
  <p:tag name="KSO_WM_TEMPLATE_CATEGORY" val="diagram"/>
  <p:tag name="KSO_WM_TEMPLATE_INDEX" val="20201606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RESET_TEXT" val="点击输入正文"/>
  <p:tag name="KSO_WM_UNIT_NOCLEAR" val="0"/>
  <p:tag name="KSO_WM_UNIT_VALUE" val="14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318_1*f*1"/>
  <p:tag name="KSO_WM_TEMPLATE_CATEGORY" val="diagram"/>
  <p:tag name="KSO_WM_TEMPLATE_INDEX" val="20200318"/>
  <p:tag name="KSO_WM_UNIT_LAYERLEVEL" val="1"/>
  <p:tag name="KSO_WM_TAG_VERSION" val="1.0"/>
  <p:tag name="KSO_WM_BEAUTIFY_FLAG" val="#wm#"/>
  <p:tag name="KSO_WM_UNIT_SHOW_EDIT_AREA_INDICATION" val="1"/>
  <p:tag name="KSO_WM_UNIT_DEFAULT_FONT" val="ZW2"/>
  <p:tag name="KSO_WM_UNIT_BLOCK" val="0"/>
</p:tagLst>
</file>

<file path=ppt/tags/tag101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318_1*a*1"/>
  <p:tag name="KSO_WM_TEMPLATE_CATEGORY" val="diagram"/>
  <p:tag name="KSO_WM_TEMPLATE_INDEX" val="20200318"/>
  <p:tag name="KSO_WM_UNIT_LAYERLEVEL" val="1"/>
  <p:tag name="KSO_WM_TAG_VERSION" val="1.0"/>
  <p:tag name="KSO_WM_BEAUTIFY_FLAG" val="#wm#"/>
  <p:tag name="KSO_WM_UNIT_SHOW_EDIT_AREA_INDICATION" val="1"/>
  <p:tag name="KSO_WM_UNIT_DEFAULT_FONT" val="DB2"/>
  <p:tag name="KSO_WM_UNIT_BLOCK" val="1"/>
</p:tagLst>
</file>

<file path=ppt/tags/tag102.xml><?xml version="1.0" encoding="utf-8"?>
<p:tagLst xmlns:p="http://schemas.openxmlformats.org/presentationml/2006/main">
  <p:tag name="KSO_WM_SLIDE_ID" val="diagram20200318_1"/>
  <p:tag name="KSO_WM_TEMPLATE_SUBCATEGORY" val="0"/>
  <p:tag name="KSO_WM_SLIDE_TYPE" val="text"/>
  <p:tag name="KSO_WM_SLIDE_SUBTYPE" val="picTxt"/>
  <p:tag name="KSO_WM_SLIDE_ITEM_CNT" val="0"/>
  <p:tag name="KSO_WM_SLIDE_INDEX" val="1"/>
  <p:tag name="KSO_WM_SLIDE_SIZE" val="864*416"/>
  <p:tag name="KSO_WM_SLIDE_POSITION" val="47*47"/>
  <p:tag name="KSO_WM_TAG_VERSION" val="1.0"/>
  <p:tag name="KSO_WM_BEAUTIFY_FLAG" val="#wm#"/>
  <p:tag name="KSO_WM_TEMPLATE_CATEGORY" val="diagram"/>
  <p:tag name="KSO_WM_TEMPLATE_INDEX" val="20200318"/>
  <p:tag name="KSO_WM_SLIDE_LAYOUT" val="a_d_f"/>
  <p:tag name="KSO_WM_SLIDE_LAYOUT_CNT" val="1_4_1"/>
  <p:tag name="KSO_WM_UNIT_SHOW_EDIT_AREA_INDICATION" val="1"/>
  <p:tag name="KSO_WM_SLIDE_LAYOUT_INFO" val="{&quot;direction&quot;:0,&quot;horizontalAlign&quot;:0,&quot;verticalAlign&quot;:0,&quot;type&quot;:0,&quot;diagramDirection&quot;:0,&quot;canSetOverLayout&quot;:0,&quot;isOverLayout&quot;:0,&quot;normalSize&quot;:{&quot;size1&quot;:53.5},&quot;minSize&quot;:{&quot;size1&quot;:40.8},&quot;maxSize&quot;:{&quot;size1&quot;:67.1},&quot;backgroundInfo&quot;:[{&quot;type&quot;:&quot;general&quot;,&quot;left&quot;:0.0,&quot;top&quot;:0.0,&quot;right&quot;:0.0,&quot;bottom&quot;:0.0}],&quot;subLayout&quot;:[{&quot;direction&quot;:0,&quot;horizontalAlign&quot;:1,&quot;verticalAlign&quot;:1,&quot;type&quot;:1,&quot;diagramDirection&quot;:0,&quot;canSetOverLayout&quot;:1,&quot;isOverLayout&quot;:0,&quot;margin&quot;:{&quot;left&quot;:1.688,&quot;top&quot;:1.679,&quot;right&quot;:1.688,&quot;bottom&quot;:1.358},&quot;marginOverLayout&quot;:{&quot;left&quot;:0.0,&quot;top&quot;:0.0,&quot;right&quot;:0.0,&quot;bottom&quot;:1.358},&quot;backgroundInfo&quot;:[{&quot;type&quot;:&quot;topBottom&quot;,&quot;left&quot;:0.0,&quot;top&quot;:0.0,&quot;right&quot;:0.0,&quot;bottom&quot;:2.92688656}]},{&quot;direction&quot;:0,&quot;horizontalAlign&quot;:0,&quot;verticalAlign&quot;:0,&quot;type&quot;:0,&quot;diagramDirection&quot;:0,&quot;canSetOverLayout&quot;:0,&quot;isOverLayout&quot;:0,&quot;margin&quot;:{&quot;left&quot;:1.681,&quot;top&quot;:0.026,&quot;right&quot;:1.695,&quot;bottom&quot;:2.688}}]}"/>
  <p:tag name="KSO_WM_SLIDE_CAN_ADD_NAVIGATION" val="1"/>
  <p:tag name="KSO_WM_SLIDE_BACKGROUND" val="[general,&quot;general&quot;,&quot;topBottom&quot;]"/>
  <p:tag name="KSO_WM_SLIDE_RATIO" val="1.777778"/>
</p:tagLst>
</file>

<file path=ppt/tags/tag103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1"/>
  <p:tag name="KSO_WM_UNIT_ID" val="Ai3_1*y*1"/>
  <p:tag name="KSO_WM_TEMPLATE_CATEGORY" val="Ai"/>
  <p:tag name="KSO_WM_TEMPLATE_INDEX" val="3"/>
  <p:tag name="KSO_WM_UNIT_LAYERLEVEL" val="1"/>
  <p:tag name="KSO_WM_TAG_VERSION" val="1.0"/>
  <p:tag name="KSO_WM_BEAUTIFY_FLAG" val="#wm#"/>
  <p:tag name="KSO_WM_UNIT_ADJUSTLAYOUT_ID" val="4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Ai3_1*i*1"/>
  <p:tag name="KSO_WM_TEMPLATE_CATEGORY" val="Ai"/>
  <p:tag name="KSO_WM_TEMPLATE_INDEX" val="3"/>
  <p:tag name="KSO_WM_UNIT_LAYERLEVEL" val="1"/>
  <p:tag name="KSO_WM_TAG_VERSION" val="1.0"/>
  <p:tag name="KSO_WM_BEAUTIFY_FLAG" val="#wm#"/>
  <p:tag name="KSO_WM_UNIT_ADJUSTLAYOUT_ID" val="5"/>
</p:tagLst>
</file>

<file path=ppt/tags/tag105.xml><?xml version="1.0" encoding="utf-8"?>
<p:tagLst xmlns:p="http://schemas.openxmlformats.org/presentationml/2006/main">
  <p:tag name="KSO_WM_UNIT_VALUE" val="1181*210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Ai3_1*d*1"/>
  <p:tag name="KSO_WM_TEMPLATE_CATEGORY" val="Ai"/>
  <p:tag name="KSO_WM_TEMPLATE_INDEX" val="3"/>
  <p:tag name="KSO_WM_UNIT_LAYERLEVEL" val="1"/>
  <p:tag name="KSO_WM_TAG_VERSION" val="1.0"/>
  <p:tag name="KSO_WM_BEAUTIFY_FLAG" val="#wm#"/>
  <p:tag name="KSO_WM_UNIT_ADJUSTLAYOUT_ID" val="3"/>
  <p:tag name="KSO_WM_UNIT_PICTURE_CLIP_FLAG" val="1"/>
</p:tagLst>
</file>

<file path=ppt/tags/tag106.xml><?xml version="1.0" encoding="utf-8"?>
<p:tagLst xmlns:p="http://schemas.openxmlformats.org/presentationml/2006/main">
  <p:tag name="KSO_WM_UNIT_TEXT_PART_ID_V2" val="d-1-1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Ai3_1*f*1"/>
  <p:tag name="KSO_WM_TEMPLATE_CATEGORY" val="Ai"/>
  <p:tag name="KSO_WM_TEMPLATE_INDEX" val="3"/>
  <p:tag name="KSO_WM_UNIT_LAYERLEVEL" val="1"/>
  <p:tag name="KSO_WM_TAG_VERSION" val="1.0"/>
  <p:tag name="KSO_WM_BEAUTIFY_FLAG" val="#wm#"/>
  <p:tag name="KSO_WM_UNIT_PRESET_TEXT" val="点击此处添加正文，文字是您思想的提炼，请言简意赅的阐述观点。&#13;您的正文已经字字珠玑，但信息却错综复杂，需要用更多的文字来表述。&#13;恰如其分的表达观点，往往可以事半功倍。"/>
  <p:tag name="KSO_WM_UNIT_ADJUSTLAYOUT_ID" val="12"/>
</p:tagLst>
</file>

<file path=ppt/tags/tag107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318_1*a*1"/>
  <p:tag name="KSO_WM_TEMPLATE_CATEGORY" val="diagram"/>
  <p:tag name="KSO_WM_TEMPLATE_INDEX" val="20200318"/>
  <p:tag name="KSO_WM_UNIT_LAYERLEVEL" val="1"/>
  <p:tag name="KSO_WM_TAG_VERSION" val="1.0"/>
  <p:tag name="KSO_WM_BEAUTIFY_FLAG" val="#wm#"/>
  <p:tag name="KSO_WM_UNIT_SHOW_EDIT_AREA_INDICATION" val="1"/>
  <p:tag name="KSO_WM_UNIT_DEFAULT_FONT" val="DB2"/>
  <p:tag name="KSO_WM_UNIT_BLOCK" val="1"/>
</p:tagLst>
</file>

<file path=ppt/tags/tag108.xml><?xml version="1.0" encoding="utf-8"?>
<p:tagLst xmlns:p="http://schemas.openxmlformats.org/presentationml/2006/main">
  <p:tag name="KSO_WM_UNIT_TEXT_PART_ID_V2" val="d-1-1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Ai3_1*f*1"/>
  <p:tag name="KSO_WM_TEMPLATE_CATEGORY" val="Ai"/>
  <p:tag name="KSO_WM_TEMPLATE_INDEX" val="3"/>
  <p:tag name="KSO_WM_UNIT_LAYERLEVEL" val="1"/>
  <p:tag name="KSO_WM_TAG_VERSION" val="1.0"/>
  <p:tag name="KSO_WM_BEAUTIFY_FLAG" val="#wm#"/>
  <p:tag name="KSO_WM_UNIT_PRESET_TEXT" val="点击此处添加正文，文字是您思想的提炼，请言简意赅的阐述观点。&#13;您的正文已经字字珠玑，但信息却错综复杂，需要用更多的文字来表述。&#13;恰如其分的表达观点，往往可以事半功倍。"/>
  <p:tag name="KSO_WM_UNIT_ADJUSTLAYOUT_ID" val="12"/>
</p:tagLst>
</file>

<file path=ppt/tags/tag109.xml><?xml version="1.0" encoding="utf-8"?>
<p:tagLst xmlns:p="http://schemas.openxmlformats.org/presentationml/2006/main">
  <p:tag name="KSO_WM_SLIDE_ID" val="diagram20198270_1"/>
  <p:tag name="KSO_WM_TEMPLATE_SUBCATEGORY" val="8"/>
  <p:tag name="KSO_WM_SLIDE_TYPE" val="text"/>
  <p:tag name="KSO_WM_SLIDE_SUBTYPE" val="picTxt"/>
  <p:tag name="KSO_WM_SLIDE_ITEM_CNT" val="0"/>
  <p:tag name="KSO_WM_SLIDE_INDEX" val="1"/>
  <p:tag name="KSO_WM_SLIDE_SIZE" val="959*540"/>
  <p:tag name="KSO_WM_SLIDE_POSITION" val="0*0"/>
  <p:tag name="KSO_WM_TAG_VERSION" val="1.0"/>
  <p:tag name="KSO_WM_BEAUTIFY_FLAG" val="#wm#"/>
  <p:tag name="KSO_WM_TEMPLATE_CATEGORY" val="diagram"/>
  <p:tag name="KSO_WM_TEMPLATE_INDEX" val="20198270"/>
  <p:tag name="KSO_WM_SLIDE_LAYOUT" val="a_d_f_y"/>
  <p:tag name="KSO_WM_SLIDE_LAYOUT_CNT" val="1_1_1_1"/>
  <p:tag name="KSO_WM_SLIDE_CONSTRAINT" val="%7b%22slideConstraint%22%3a%7b%22seriesAreas%22%3a%5b%5d%2c%22singleAreas%22%3a%5b%7b%22shapes%22%3a%5b3%5d%2c%22serialConstraintIndex%22%3a-1%2c%22areatextmark%22%3a0%2c%22pictureprocessmark%22%3a0%7d%5d%7d%7d"/>
</p:tagLst>
</file>

<file path=ppt/tags/tag11.xml><?xml version="1.0" encoding="utf-8"?>
<p:tagLst xmlns:p="http://schemas.openxmlformats.org/presentationml/2006/main">
  <p:tag name="KSO_WM_UNIT_VALUE" val="424*56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1606_1*d*1"/>
  <p:tag name="KSO_WM_TEMPLATE_CATEGORY" val="diagram"/>
  <p:tag name="KSO_WM_TEMPLATE_INDEX" val="20201606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193972_1*i*1"/>
  <p:tag name="KSO_WM_TEMPLATE_CATEGORY" val="diagram"/>
  <p:tag name="KSO_WM_TEMPLATE_INDEX" val="20193972"/>
  <p:tag name="KSO_WM_UNIT_LAYERLEVEL" val="1"/>
  <p:tag name="KSO_WM_TAG_VERSION" val="1.0"/>
  <p:tag name="KSO_WM_BEAUTIFY_FLAG" val="#wm#"/>
  <p:tag name="KSO_WM_UNIT_ADJUSTLAYOUT_ID" val="15"/>
  <p:tag name="KSO_WM_UNIT_COLOR_SCHEME_SHAPE_ID" val="15"/>
  <p:tag name="KSO_WM_UNIT_COLOR_SCHEME_PARENT_PAGE" val="0_1"/>
  <p:tag name="KSO_WM_UNIT_FOIL_COLOR" val="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193972_1*i*2"/>
  <p:tag name="KSO_WM_TEMPLATE_CATEGORY" val="diagram"/>
  <p:tag name="KSO_WM_TEMPLATE_INDEX" val="20193972"/>
  <p:tag name="KSO_WM_UNIT_LAYERLEVEL" val="1"/>
  <p:tag name="KSO_WM_TAG_VERSION" val="1.0"/>
  <p:tag name="KSO_WM_BEAUTIFY_FLAG" val="#wm#"/>
  <p:tag name="KSO_WM_UNIT_ADJUSTLAYOUT_ID" val="12"/>
  <p:tag name="KSO_WM_UNIT_COLOR_SCHEME_SHAPE_ID" val="12"/>
  <p:tag name="KSO_WM_UNIT_COLOR_SCHEME_PARENT_PAGE" val="0_1"/>
</p:tagLst>
</file>

<file path=ppt/tags/tag112.xml><?xml version="1.0" encoding="utf-8"?>
<p:tagLst xmlns:p="http://schemas.openxmlformats.org/presentationml/2006/main">
  <p:tag name="KSO_WM_UNIT_PRESET_TEXT" val="点击此处添加正文，文字是您思想的提炼，请尽量言简意赅的阐述您的观点；&#13;您的正文已经经字字珠玑，但信息却错综复杂，需要用更多的文字来表述。&#13;为了最终演示发布的良好效果，请您尽量提炼思想的精髓，否则容易造成观者的阅读压力，适得其反。&#13;更多时候我们只需播下一颗种子，自然有微风吹拂，雨露滋养；恰如其分的表达观点，往往事半功倍。&#13;为了能让您有更直观的字数感受，进一步方便使用，我们为您标注了最适合的位置。您输入的文字到这里，就是最佳视觉效果，请您务必注意。"/>
  <p:tag name="KSO_WM_UNIT_TEXT_PART_ID" val="2-e"/>
  <p:tag name="KSO_WM_UNIT_TEXT_PART_SIZE" val="339.52*434.5"/>
  <p:tag name="KSO_WM_UNIT_VALUE" val="33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193972_1*f*1"/>
  <p:tag name="KSO_WM_TEMPLATE_CATEGORY" val="diagram"/>
  <p:tag name="KSO_WM_TEMPLATE_INDEX" val="20193972"/>
  <p:tag name="KSO_WM_UNIT_LAYERLEVEL" val="1"/>
  <p:tag name="KSO_WM_TAG_VERSION" val="1.0"/>
  <p:tag name="KSO_WM_BEAUTIFY_FLAG" val="#wm#"/>
  <p:tag name="KSO_WM_UNIT_ADJUSTLAYOUT_ID" val="5"/>
  <p:tag name="KSO_WM_UNIT_COLOR_SCHEME_SHAPE_ID" val="5"/>
  <p:tag name="KSO_WM_UNIT_COLOR_SCHEME_PARENT_PAGE" val="0_1"/>
  <p:tag name="KSO_WM_UNIT_TEXT_PART_ID_V2" val="d-2-1"/>
</p:tagLst>
</file>

<file path=ppt/tags/tag113.xml><?xml version="1.0" encoding="utf-8"?>
<p:tagLst xmlns:p="http://schemas.openxmlformats.org/presentationml/2006/main">
  <p:tag name="KSO_WM_UNIT_VALUE" val="1060*141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193972_1*d*1"/>
  <p:tag name="KSO_WM_TEMPLATE_CATEGORY" val="diagram"/>
  <p:tag name="KSO_WM_TEMPLATE_INDEX" val="20193972"/>
  <p:tag name="KSO_WM_UNIT_LAYERLEVEL" val="1"/>
  <p:tag name="KSO_WM_TAG_VERSION" val="1.0"/>
  <p:tag name="KSO_WM_BEAUTIFY_FLAG" val="#wm#"/>
  <p:tag name="KSO_WM_UNIT_ADJUSTLAYOUT_ID" val="9"/>
  <p:tag name="KSO_WM_UNIT_PICTURE_CLIP_FLAG" val="1"/>
  <p:tag name="KSO_WM_UNIT_COLOR_SCHEME_SHAPE_ID" val="9"/>
  <p:tag name="KSO_WM_UNIT_COLOR_SCHEME_PARENT_PAGE" val="0_1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193972_1*i*3"/>
  <p:tag name="KSO_WM_TEMPLATE_CATEGORY" val="diagram"/>
  <p:tag name="KSO_WM_TEMPLATE_INDEX" val="20193972"/>
  <p:tag name="KSO_WM_UNIT_LAYERLEVEL" val="1"/>
  <p:tag name="KSO_WM_TAG_VERSION" val="1.0"/>
  <p:tag name="KSO_WM_BEAUTIFY_FLAG" val="#wm#"/>
  <p:tag name="KSO_WM_UNIT_ADJUSTLAYOUT_ID" val="13"/>
  <p:tag name="KSO_WM_UNIT_COLOR_SCHEME_SHAPE_ID" val="13"/>
  <p:tag name="KSO_WM_UNIT_COLOR_SCHEME_PARENT_PAGE" val="0_1"/>
  <p:tag name="KSO_WM_UNIT_DECOLORIZATION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193972_1*i*4"/>
  <p:tag name="KSO_WM_TEMPLATE_CATEGORY" val="diagram"/>
  <p:tag name="KSO_WM_TEMPLATE_INDEX" val="20193972"/>
  <p:tag name="KSO_WM_UNIT_LAYERLEVEL" val="1"/>
  <p:tag name="KSO_WM_TAG_VERSION" val="1.0"/>
  <p:tag name="KSO_WM_BEAUTIFY_FLAG" val="#wm#"/>
  <p:tag name="KSO_WM_UNIT_ADJUSTLAYOUT_ID" val="14"/>
  <p:tag name="KSO_WM_UNIT_COLOR_SCHEME_SHAPE_ID" val="14"/>
  <p:tag name="KSO_WM_UNIT_COLOR_SCHEME_PARENT_PAGE" val="0_1"/>
  <p:tag name="KSO_WM_UNIT_DECOLORIZATION" val="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193972_1*i*5"/>
  <p:tag name="KSO_WM_TEMPLATE_CATEGORY" val="diagram"/>
  <p:tag name="KSO_WM_TEMPLATE_INDEX" val="20193972"/>
  <p:tag name="KSO_WM_UNIT_LAYERLEVEL" val="1"/>
  <p:tag name="KSO_WM_TAG_VERSION" val="1.0"/>
  <p:tag name="KSO_WM_BEAUTIFY_FLAG" val="#wm#"/>
  <p:tag name="KSO_WM_UNIT_ADJUSTLAYOUT_ID" val="16"/>
  <p:tag name="KSO_WM_UNIT_COLOR_SCHEME_SHAPE_ID" val="16"/>
  <p:tag name="KSO_WM_UNIT_COLOR_SCHEME_PARENT_PAGE" val="0_1"/>
  <p:tag name="KSO_WM_UNIT_FOIL_COLOR" val="1"/>
</p:tagLst>
</file>

<file path=ppt/tags/tag117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318_1*a*1"/>
  <p:tag name="KSO_WM_TEMPLATE_CATEGORY" val="diagram"/>
  <p:tag name="KSO_WM_TEMPLATE_INDEX" val="20200318"/>
  <p:tag name="KSO_WM_UNIT_LAYERLEVEL" val="1"/>
  <p:tag name="KSO_WM_TAG_VERSION" val="1.0"/>
  <p:tag name="KSO_WM_BEAUTIFY_FLAG" val="#wm#"/>
  <p:tag name="KSO_WM_UNIT_SHOW_EDIT_AREA_INDICATION" val="1"/>
  <p:tag name="KSO_WM_UNIT_DEFAULT_FONT" val="DB2"/>
  <p:tag name="KSO_WM_UNIT_BLOCK" val="1"/>
</p:tagLst>
</file>

<file path=ppt/tags/tag118.xml><?xml version="1.0" encoding="utf-8"?>
<p:tagLst xmlns:p="http://schemas.openxmlformats.org/presentationml/2006/main">
  <p:tag name="KSO_WM_SLIDE_ID" val="diagram20193972_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193972"/>
  <p:tag name="KSO_WM_SLIDE_LAYOUT" val="a_d_f"/>
  <p:tag name="KSO_WM_SLIDE_LAYOUT_CNT" val="1_1_1"/>
  <p:tag name="KSO_WM_SLIDE_TYPE" val="text"/>
  <p:tag name="KSO_WM_SLIDE_SUBTYPE" val="picTxt"/>
  <p:tag name="KSO_WM_SLIDE_SIZE" val="960*540"/>
  <p:tag name="KSO_WM_SLIDE_POSITION" val="0*0"/>
  <p:tag name="KSO_WM_SLIDE_CONSTRAINT" val="%7b%22slideConstraint%22%3a%7b%22seriesAreas%22%3a%5b%5d%2c%22singleAreas%22%3a%5b%7b%22shapes%22%3a%5b9%5d%2c%22serialConstraintIndex%22%3a-1%2c%22areatextmark%22%3a0%2c%22pictureprocessmark%22%3a0%7d%5d%7d%7d"/>
  <p:tag name="KSO_WM_SLIDE_COLORSCHEME_VERSION" val="3.2"/>
</p:tagLst>
</file>

<file path=ppt/tags/tag1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9493"/>
  <p:tag name="KSO_WM_UNIT_TYPE" val="a"/>
  <p:tag name="KSO_WM_UNIT_INDEX" val="1"/>
  <p:tag name="KSO_WM_UNIT_CLEAR" val="1"/>
  <p:tag name="KSO_WM_UNIT_LAYERLEVEL" val="1"/>
  <p:tag name="KSO_WM_UNIT_VALUE" val="27"/>
  <p:tag name="KSO_WM_UNIT_ISCONTENTSTITLE" val="0"/>
  <p:tag name="KSO_WM_UNIT_HIGHLIGHT" val="0"/>
  <p:tag name="KSO_WM_UNIT_COMPATIBLE" val="0"/>
  <p:tag name="KSO_WM_UNIT_ID" val="diagram169493_1*a*1"/>
  <p:tag name="KSO_WM_UNIT_PRESET_TEXT_INDEX" val="0"/>
  <p:tag name="KSO_WM_UNIT_PRESET_TEXT_LEN" val="9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1606_1*i*1"/>
  <p:tag name="KSO_WM_TEMPLATE_CATEGORY" val="diagram"/>
  <p:tag name="KSO_WM_TEMPLATE_INDEX" val="20201606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9493"/>
  <p:tag name="KSO_WM_UNIT_TYPE" val="f"/>
  <p:tag name="KSO_WM_UNIT_INDEX" val="1"/>
  <p:tag name="KSO_WM_UNIT_CLEAR" val="1"/>
  <p:tag name="KSO_WM_UNIT_LAYERLEVEL" val="1"/>
  <p:tag name="KSO_WM_UNIT_VALUE" val="180"/>
  <p:tag name="KSO_WM_UNIT_HIGHLIGHT" val="0"/>
  <p:tag name="KSO_WM_UNIT_COMPATIBLE" val="0"/>
  <p:tag name="KSO_WM_UNIT_ID" val="diagram169493_1*f*1"/>
  <p:tag name="KSO_WM_UNIT_PRESET_TEXT_INDEX" val="2"/>
  <p:tag name="KSO_WM_UNIT_PRESET_TEXT_LEN" val="60"/>
</p:tagLst>
</file>

<file path=ppt/tags/tag1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9493"/>
  <p:tag name="KSO_WM_UNIT_TYPE" val="d"/>
  <p:tag name="KSO_WM_UNIT_INDEX" val="3"/>
  <p:tag name="KSO_WM_UNIT_ID" val="diagram169493_1*d*3"/>
  <p:tag name="KSO_WM_UNIT_CLEAR" val="0"/>
  <p:tag name="KSO_WM_UNIT_LAYERLEVEL" val="1"/>
  <p:tag name="KSO_WM_UNIT_VALUE" val="510*785"/>
  <p:tag name="KSO_WM_UNIT_HIGHLIGHT" val="0"/>
  <p:tag name="KSO_WM_UNIT_COMPATIBLE" val="0"/>
</p:tagLst>
</file>

<file path=ppt/tags/tag12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9493"/>
  <p:tag name="KSO_WM_UNIT_TYPE" val="d"/>
  <p:tag name="KSO_WM_UNIT_INDEX" val="2"/>
  <p:tag name="KSO_WM_UNIT_ID" val="diagram169493_1*d*2"/>
  <p:tag name="KSO_WM_UNIT_CLEAR" val="0"/>
  <p:tag name="KSO_WM_UNIT_LAYERLEVEL" val="1"/>
  <p:tag name="KSO_WM_UNIT_VALUE" val="514*790"/>
  <p:tag name="KSO_WM_UNIT_HIGHLIGHT" val="0"/>
  <p:tag name="KSO_WM_UNIT_COMPATIBLE" val="0"/>
</p:tagLst>
</file>

<file path=ppt/tags/tag12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9493"/>
  <p:tag name="KSO_WM_UNIT_TYPE" val="d"/>
  <p:tag name="KSO_WM_UNIT_INDEX" val="1"/>
  <p:tag name="KSO_WM_UNIT_ID" val="diagram169493_1*d*1"/>
  <p:tag name="KSO_WM_UNIT_CLEAR" val="0"/>
  <p:tag name="KSO_WM_UNIT_LAYERLEVEL" val="1"/>
  <p:tag name="KSO_WM_UNIT_VALUE" val="511*792"/>
  <p:tag name="KSO_WM_UNIT_HIGHLIGHT" val="0"/>
  <p:tag name="KSO_WM_UNIT_COMPATIBLE" val="0"/>
</p:tagLst>
</file>

<file path=ppt/tags/tag124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318_1*a*1"/>
  <p:tag name="KSO_WM_TEMPLATE_CATEGORY" val="diagram"/>
  <p:tag name="KSO_WM_TEMPLATE_INDEX" val="20200318"/>
  <p:tag name="KSO_WM_UNIT_LAYERLEVEL" val="1"/>
  <p:tag name="KSO_WM_TAG_VERSION" val="1.0"/>
  <p:tag name="KSO_WM_BEAUTIFY_FLAG" val="#wm#"/>
  <p:tag name="KSO_WM_UNIT_SHOW_EDIT_AREA_INDICATION" val="1"/>
  <p:tag name="KSO_WM_UNIT_DEFAULT_FONT" val="DB2"/>
  <p:tag name="KSO_WM_UNIT_BLOCK" val="1"/>
</p:tagLst>
</file>

<file path=ppt/tags/tag125.xml><?xml version="1.0" encoding="utf-8"?>
<p:tagLst xmlns:p="http://schemas.openxmlformats.org/presentationml/2006/main">
  <p:tag name="KSO_WM_SLIDE_ID" val="diagram9493_1"/>
  <p:tag name="KSO_WM_SLIDE_INDEX" val="1"/>
  <p:tag name="KSO_WM_SLIDE_LAYOUT" val="a_f_d"/>
  <p:tag name="KSO_WM_SLIDE_LAYOUT_CNT" val="1_1_3"/>
  <p:tag name="KSO_WM_SLIDE_TYPE" val="text"/>
  <p:tag name="KSO_WM_BEAUTIFY_FLAG" val="#wm#"/>
  <p:tag name="KSO_WM_SLIDE_POSITION" val="24*110"/>
  <p:tag name="KSO_WM_SLIDE_SIZE" val="672*357"/>
  <p:tag name="KSO_WM_SLIDE_ITEM_CNT" val="4"/>
  <p:tag name="KSO_WM_TEMPLATE_CATEGORY" val="diagram"/>
  <p:tag name="KSO_WM_TEMPLATE_INDEX" val="9493"/>
  <p:tag name="KSO_WM_TAG_VERSION" val="1.0"/>
</p:tagLst>
</file>

<file path=ppt/tags/tag126.xml><?xml version="1.0" encoding="utf-8"?>
<p:tagLst xmlns:p="http://schemas.openxmlformats.org/presentationml/2006/main">
  <p:tag name="KSO_WM_UNIT_VALUE" val="1385*8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4"/>
  <p:tag name="KSO_WM_UNIT_ID" val="diagram20200822_1*d*4"/>
  <p:tag name="KSO_WM_TEMPLATE_CATEGORY" val="diagram"/>
  <p:tag name="KSO_WM_TEMPLATE_INDEX" val="20200822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VALUE" val="1385*8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0822_1*d*2"/>
  <p:tag name="KSO_WM_TEMPLATE_CATEGORY" val="diagram"/>
  <p:tag name="KSO_WM_TEMPLATE_INDEX" val="20200822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VALUE" val="1385*8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0822_1*d*1"/>
  <p:tag name="KSO_WM_TEMPLATE_CATEGORY" val="diagram"/>
  <p:tag name="KSO_WM_TEMPLATE_INDEX" val="20200822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822_1*i*1"/>
  <p:tag name="KSO_WM_TEMPLATE_CATEGORY" val="diagram"/>
  <p:tag name="KSO_WM_TEMPLATE_INDEX" val="20200822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1606_1*f*1"/>
  <p:tag name="KSO_WM_TEMPLATE_CATEGORY" val="diagram"/>
  <p:tag name="KSO_WM_TEMPLATE_INDEX" val="20201606"/>
  <p:tag name="KSO_WM_UNIT_LAYERLEVEL" val="1"/>
  <p:tag name="KSO_WM_TAG_VERSION" val="1.0"/>
  <p:tag name="KSO_WM_BEAUTIFY_FLAG" val="#wm#"/>
  <p:tag name="KSO_WM_UNIT_PRESET_TEXT" val="点击此处添加正文，文字是您思想的提炼，为了演示发布的良好效果，请言简意赅的阐述您的观点。您的正文已经经简明扼要，字字珠玑，但信息却千丝万缕、错综复杂，需要用更多的文字来表述。"/>
</p:tagLst>
</file>

<file path=ppt/tags/tag130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SHOW_EDIT_AREA_INDICATION" val="1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822_1*a*1"/>
  <p:tag name="KSO_WM_TEMPLATE_CATEGORY" val="diagram"/>
  <p:tag name="KSO_WM_TEMPLATE_INDEX" val="20200822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16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822_1*f*1"/>
  <p:tag name="KSO_WM_TEMPLATE_CATEGORY" val="diagram"/>
  <p:tag name="KSO_WM_TEMPLATE_INDEX" val="20200822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VALUE" val="1385*8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diagram20200822_1*d*3"/>
  <p:tag name="KSO_WM_TEMPLATE_CATEGORY" val="diagram"/>
  <p:tag name="KSO_WM_TEMPLATE_INDEX" val="20200822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318_1*a*1"/>
  <p:tag name="KSO_WM_TEMPLATE_CATEGORY" val="diagram"/>
  <p:tag name="KSO_WM_TEMPLATE_INDEX" val="20200318"/>
  <p:tag name="KSO_WM_UNIT_LAYERLEVEL" val="1"/>
  <p:tag name="KSO_WM_TAG_VERSION" val="1.0"/>
  <p:tag name="KSO_WM_BEAUTIFY_FLAG" val="#wm#"/>
  <p:tag name="KSO_WM_UNIT_SHOW_EDIT_AREA_INDICATION" val="1"/>
  <p:tag name="KSO_WM_UNIT_DEFAULT_FONT" val="DB2"/>
  <p:tag name="KSO_WM_UNIT_BLOCK" val="1"/>
</p:tagLst>
</file>

<file path=ppt/tags/tag134.xml><?xml version="1.0" encoding="utf-8"?>
<p:tagLst xmlns:p="http://schemas.openxmlformats.org/presentationml/2006/main">
  <p:tag name="KSO_WM_SLIDE_ID" val="diagram20200822_1"/>
  <p:tag name="KSO_WM_TEMPLATE_SUBCATEGORY" val="0"/>
  <p:tag name="KSO_WM_SLIDE_ITEM_CNT" val="0"/>
  <p:tag name="KSO_WM_SLIDE_INDEX" val="1"/>
  <p:tag name="KSO_WM_UNIT_SHOW_EDIT_AREA_INDICATION" val="1"/>
  <p:tag name="KSO_WM_TAG_VERSION" val="1.0"/>
  <p:tag name="KSO_WM_BEAUTIFY_FLAG" val="#wm#"/>
  <p:tag name="KSO_WM_TEMPLATE_CATEGORY" val="diagram"/>
  <p:tag name="KSO_WM_TEMPLATE_INDEX" val="20200822"/>
  <p:tag name="KSO_WM_SLIDE_LAYOUT" val="a_d_f"/>
  <p:tag name="KSO_WM_SLIDE_LAYOUT_CNT" val="1_4_1"/>
  <p:tag name="KSO_WM_SLIDE_TYPE" val="text"/>
  <p:tag name="KSO_WM_SLIDE_SUBTYPE" val="picTxt"/>
  <p:tag name="KSO_WM_SLIDE_SIZE" val="960*508"/>
  <p:tag name="KSO_WM_SLIDE_POSITION" val="0*0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193027_1*i*6"/>
  <p:tag name="KSO_WM_TEMPLATE_CATEGORY" val="diagram"/>
  <p:tag name="KSO_WM_TEMPLATE_INDEX" val="20193027"/>
  <p:tag name="KSO_WM_UNIT_LAYERLEVEL" val="1"/>
  <p:tag name="KSO_WM_TAG_VERSION" val="1.0"/>
  <p:tag name="KSO_WM_BEAUTIFY_FLAG" val="#wm#"/>
  <p:tag name="KSO_WM_UNIT_COLOR_SCHEME_SHAPE_ID" val="13"/>
  <p:tag name="KSO_WM_UNIT_COLOR_SCHEME_PARENT_PAGE" val="0_1"/>
  <p:tag name="KSO_WM_UNIT_ADJUSTLAYOUT_ID" val="13"/>
</p:tagLst>
</file>

<file path=ppt/tags/tag136.xml><?xml version="1.0" encoding="utf-8"?>
<p:tagLst xmlns:p="http://schemas.openxmlformats.org/presentationml/2006/main">
  <p:tag name="KSO_WM_UNIT_VALUE" val="724*96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193027_1*d*1"/>
  <p:tag name="KSO_WM_TEMPLATE_CATEGORY" val="diagram"/>
  <p:tag name="KSO_WM_TEMPLATE_INDEX" val="20193027"/>
  <p:tag name="KSO_WM_UNIT_LAYERLEVEL" val="1"/>
  <p:tag name="KSO_WM_TAG_VERSION" val="1.0"/>
  <p:tag name="KSO_WM_BEAUTIFY_FLAG" val="#wm#"/>
  <p:tag name="KSO_WM_UNIT_COLOR_SCHEME_SHAPE_ID" val="7"/>
  <p:tag name="KSO_WM_UNIT_COLOR_SCHEME_PARENT_PAGE" val="0_1"/>
  <p:tag name="KSO_WM_UNIT_ADJUSTLAYOUT_ID" val="7"/>
  <p:tag name="KSO_WM_UNIT_PICTURE_CLIP_FLAG" val="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193027_1*i*1"/>
  <p:tag name="KSO_WM_TEMPLATE_CATEGORY" val="diagram"/>
  <p:tag name="KSO_WM_TEMPLATE_INDEX" val="20193027"/>
  <p:tag name="KSO_WM_UNIT_LAYERLEVEL" val="1"/>
  <p:tag name="KSO_WM_TAG_VERSION" val="1.0"/>
  <p:tag name="KSO_WM_BEAUTIFY_FLAG" val="#wm#"/>
  <p:tag name="KSO_WM_UNIT_COLOR_SCHEME_SHAPE_ID" val="14"/>
  <p:tag name="KSO_WM_UNIT_COLOR_SCHEME_PARENT_PAGE" val="0_1"/>
  <p:tag name="KSO_WM_UNIT_ABSOLUTE_COLOR" val="1"/>
  <p:tag name="KSO_WM_UNIT_ADJUSTLAYOUT_ID" val="14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193027_1*i*3"/>
  <p:tag name="KSO_WM_TEMPLATE_CATEGORY" val="diagram"/>
  <p:tag name="KSO_WM_TEMPLATE_INDEX" val="20193027"/>
  <p:tag name="KSO_WM_UNIT_LAYERLEVEL" val="1"/>
  <p:tag name="KSO_WM_TAG_VERSION" val="1.0"/>
  <p:tag name="KSO_WM_BEAUTIFY_FLAG" val="#wm#"/>
  <p:tag name="KSO_WM_UNIT_COLOR_SCHEME_SHAPE_ID" val="16"/>
  <p:tag name="KSO_WM_UNIT_COLOR_SCHEME_PARENT_PAGE" val="0_1"/>
  <p:tag name="KSO_WM_UNIT_ADJUSTLAYOUT_ID" val="16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193027_1*i*5"/>
  <p:tag name="KSO_WM_TEMPLATE_CATEGORY" val="diagram"/>
  <p:tag name="KSO_WM_TEMPLATE_INDEX" val="20193027"/>
  <p:tag name="KSO_WM_UNIT_LAYERLEVEL" val="1"/>
  <p:tag name="KSO_WM_TAG_VERSION" val="1.0"/>
  <p:tag name="KSO_WM_BEAUTIFY_FLAG" val="#wm#"/>
  <p:tag name="KSO_WM_UNIT_COLOR_SCHEME_SHAPE_ID" val="9"/>
  <p:tag name="KSO_WM_UNIT_COLOR_SCHEME_PARENT_PAGE" val="0_1"/>
  <p:tag name="KSO_WM_UNIT_DECOLORIZATION" val="1"/>
  <p:tag name="KSO_WM_UNIT_ADJUSTLAYOUT_ID" val="9"/>
</p:tagLst>
</file>

<file path=ppt/tags/tag14.xml><?xml version="1.0" encoding="utf-8"?>
<p:tagLst xmlns:p="http://schemas.openxmlformats.org/presentationml/2006/main">
  <p:tag name="KSO_WM_TEMPLATE_CATEGORY" val="diagram"/>
  <p:tag name="KSO_WM_TEMPLATE_INDEX" val="9235"/>
  <p:tag name="KSO_WM_UNIT_TYPE" val="a"/>
  <p:tag name="KSO_WM_UNIT_INDEX" val="1"/>
  <p:tag name="KSO_WM_UNIT_ID" val="256*a*1"/>
  <p:tag name="KSO_WM_UNIT_CLEAR" val="1"/>
  <p:tag name="KSO_WM_UNIT_LAYERLEVEL" val="1"/>
  <p:tag name="KSO_WM_UNIT_VALUE" val="24"/>
  <p:tag name="KSO_WM_UNIT_ISCONTENTSTITLE" val="0"/>
  <p:tag name="KSO_WM_UNIT_HIGHLIGHT" val="0"/>
  <p:tag name="KSO_WM_UNIT_COMPATIBLE" val="0"/>
  <p:tag name="KSO_WM_BEAUTIFY_FLAG" val="#wm#"/>
  <p:tag name="KSO_WM_UNIT_PRESET_TEXT_INDEX" val="3"/>
  <p:tag name="KSO_WM_UNIT_PRESET_TEXT_LEN" val="17"/>
  <p:tag name="KSO_WM_TAG_VERSION" val="1.0"/>
</p:tagLst>
</file>

<file path=ppt/tags/tag140.xml><?xml version="1.0" encoding="utf-8"?>
<p:tagLst xmlns:p="http://schemas.openxmlformats.org/presentationml/2006/main">
  <p:tag name="KSO_WM_UNIT_PRESET_TEXT" val="点击此处添加正文，文字是您思想的提炼，为了最终呈现发布的良好效果，请尽量言简意赅的阐述观点；根据需要可酌情增减文字，以便观者可以准确理解您所传达的信息。即便信息错综复杂，需要用更多的文字来表述，也请您尽可能提炼思想的精髓，恰如其分的表达观点，往往事半功倍。"/>
  <p:tag name="KSO_WM_UNIT_TEXT_PART_ID" val="4-b"/>
  <p:tag name="KSO_WM_UNIT_TEXT_PART_SIZE" val="84.88*854.5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193027_1*f*1"/>
  <p:tag name="KSO_WM_TEMPLATE_CATEGORY" val="diagram"/>
  <p:tag name="KSO_WM_TEMPLATE_INDEX" val="20193027"/>
  <p:tag name="KSO_WM_UNIT_LAYERLEVEL" val="1"/>
  <p:tag name="KSO_WM_TAG_VERSION" val="1.0"/>
  <p:tag name="KSO_WM_BEAUTIFY_FLAG" val="#wm#"/>
  <p:tag name="KSO_WM_UNIT_COLOR_SCHEME_SHAPE_ID" val="21"/>
  <p:tag name="KSO_WM_UNIT_COLOR_SCHEME_PARENT_PAGE" val="0_1"/>
  <p:tag name="KSO_WM_UNIT_ADJUSTLAYOUT_ID" val="21"/>
  <p:tag name="KSO_WM_UNIT_NOCLEAR" val="0"/>
  <p:tag name="KSO_WM_UNIT_TEXT_PART_ID_V2" val="d-4-1"/>
</p:tagLst>
</file>

<file path=ppt/tags/tag141.xml><?xml version="1.0" encoding="utf-8"?>
<p:tagLst xmlns:p="http://schemas.openxmlformats.org/presentationml/2006/main">
  <p:tag name="KSO_WM_UNIT_PRESET_TEXT" val="点击此处添加正文，文字是您思想的提炼，为了最终呈现发布的良好效果，请尽量言简意赅的阐述观点；根据需要可酌情增减文字，以便观者可以准确理解您所传达的信息。即便信息错综复杂，需要用更多的文字来表述，也请您尽可能提炼思想的精髓，恰如其分的表达观点，往往事半功倍。"/>
  <p:tag name="KSO_WM_UNIT_TEXT_PART_ID" val="4-b"/>
  <p:tag name="KSO_WM_UNIT_TEXT_PART_SIZE" val="84.88*854.5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193027_1*f*2"/>
  <p:tag name="KSO_WM_TEMPLATE_CATEGORY" val="diagram"/>
  <p:tag name="KSO_WM_TEMPLATE_INDEX" val="20193027"/>
  <p:tag name="KSO_WM_UNIT_LAYERLEVEL" val="1"/>
  <p:tag name="KSO_WM_TAG_VERSION" val="1.0"/>
  <p:tag name="KSO_WM_BEAUTIFY_FLAG" val="#wm#"/>
  <p:tag name="KSO_WM_UNIT_COLOR_SCHEME_SHAPE_ID" val="22"/>
  <p:tag name="KSO_WM_UNIT_COLOR_SCHEME_PARENT_PAGE" val="0_1"/>
  <p:tag name="KSO_WM_UNIT_ADJUSTLAYOUT_ID" val="22"/>
  <p:tag name="KSO_WM_UNIT_NOCLEAR" val="0"/>
  <p:tag name="KSO_WM_UNIT_TEXT_PART_ID_V2" val="d-4-1"/>
</p:tagLst>
</file>

<file path=ppt/tags/tag142.xml><?xml version="1.0" encoding="utf-8"?>
<p:tagLst xmlns:p="http://schemas.openxmlformats.org/presentationml/2006/main">
  <p:tag name="KSO_WM_UNIT_ISCONTENTSTITLE" val="0"/>
  <p:tag name="KSO_WM_UNIT_PRESET_TEXT" val="单击添加大标题"/>
  <p:tag name="KSO_WM_UNIT_TEXT_PART_ID" val="2-X"/>
  <p:tag name="KSO_WM_UNIT_TEXT_PART_SIZE" val="49.2*559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193027_1*a*1"/>
  <p:tag name="KSO_WM_TEMPLATE_CATEGORY" val="diagram"/>
  <p:tag name="KSO_WM_TEMPLATE_INDEX" val="20193027"/>
  <p:tag name="KSO_WM_UNIT_LAYERLEVEL" val="1"/>
  <p:tag name="KSO_WM_TAG_VERSION" val="1.0"/>
  <p:tag name="KSO_WM_BEAUTIFY_FLAG" val="#wm#"/>
  <p:tag name="KSO_WM_UNIT_COLOR_SCHEME_SHAPE_ID" val="3"/>
  <p:tag name="KSO_WM_UNIT_COLOR_SCHEME_PARENT_PAGE" val="0_1"/>
  <p:tag name="KSO_WM_UNIT_ADJUSTLAYOUT_ID" val="3"/>
  <p:tag name="KSO_WM_UNIT_NOCLEAR" val="0"/>
  <p:tag name="KSO_WM_UNIT_TEXT_PART_ID_V2" val="a-3-1"/>
</p:tagLst>
</file>

<file path=ppt/tags/tag14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TEMPLATE_THUMBS_INDEX" val="1、6、10、14、20、26、27、28、29、31"/>
  <p:tag name="KSO_WM_SLIDE_ID" val="diagram20193027_1"/>
  <p:tag name="KSO_WM_SLIDE_TYPE" val="text"/>
  <p:tag name="KSO_WM_SLIDE_SUBTYPE" val="picTxt"/>
  <p:tag name="KSO_WM_SLIDE_ITEM_CNT" val="0"/>
  <p:tag name="KSO_WM_SLIDE_INDEX" val="1"/>
  <p:tag name="KSO_WM_SLIDE_SIZE" val="960*483"/>
  <p:tag name="KSO_WM_SLIDE_POSITION" val="0*0"/>
  <p:tag name="KSO_WM_TAG_VERSION" val="1.0"/>
  <p:tag name="KSO_WM_BEAUTIFY_FLAG" val="#wm#"/>
  <p:tag name="KSO_WM_TEMPLATE_CATEGORY" val="diagram"/>
  <p:tag name="KSO_WM_TEMPLATE_INDEX" val="20193027"/>
  <p:tag name="KSO_WM_SLIDE_LAYOUT" val="a_d_f"/>
  <p:tag name="KSO_WM_SLIDE_LAYOUT_CNT" val="1_1_2"/>
  <p:tag name="KSO_WM_SLIDE_COLORSCHEME_VERSION" val="3.2"/>
  <p:tag name="KSO_WM_SLIDE_CONSTRAINT" val="%7b%22slideConstraint%22%3a%7b%22seriesAreas%22%3a%5b%5d%2c%22singleAreas%22%3a%5b%7b%22shapes%22%3a%5b7%5d%2c%22serialConstraintIndex%22%3a-1%2c%22areatextmark%22%3a0%2c%22pictureprocessmark%22%3a0%7d%5d%7d%7d"/>
  <p:tag name="KSO_WM_TEMPLATE_SUBCATEGORY" val="0"/>
</p:tagLst>
</file>

<file path=ppt/tags/tag144.xml><?xml version="1.0" encoding="utf-8"?>
<p:tagLst xmlns:p="http://schemas.openxmlformats.org/presentationml/2006/main">
  <p:tag name="KSO_WM_UNIT_VALUE" val="1235*178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0461_1*d*2"/>
  <p:tag name="KSO_WM_TEMPLATE_CATEGORY" val="diagram"/>
  <p:tag name="KSO_WM_TEMPLATE_INDEX" val="20200461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VALUE" val="886*147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0461_1*d*1"/>
  <p:tag name="KSO_WM_TEMPLATE_CATEGORY" val="diagram"/>
  <p:tag name="KSO_WM_TEMPLATE_INDEX" val="20200461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VALUE" val="886*147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diagram20200461_1*d*3"/>
  <p:tag name="KSO_WM_TEMPLATE_CATEGORY" val="diagram"/>
  <p:tag name="KSO_WM_TEMPLATE_INDEX" val="20200461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SHOW_EDIT_AREA_INDICATION" val="1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461_1*a*1"/>
  <p:tag name="KSO_WM_TEMPLATE_CATEGORY" val="diagram"/>
  <p:tag name="KSO_WM_TEMPLATE_INDEX" val="20200461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318_1*a*1"/>
  <p:tag name="KSO_WM_TEMPLATE_CATEGORY" val="diagram"/>
  <p:tag name="KSO_WM_TEMPLATE_INDEX" val="20200318"/>
  <p:tag name="KSO_WM_UNIT_LAYERLEVEL" val="1"/>
  <p:tag name="KSO_WM_TAG_VERSION" val="1.0"/>
  <p:tag name="KSO_WM_BEAUTIFY_FLAG" val="#wm#"/>
  <p:tag name="KSO_WM_UNIT_SHOW_EDIT_AREA_INDICATION" val="1"/>
  <p:tag name="KSO_WM_UNIT_DEFAULT_FONT" val="DB2"/>
  <p:tag name="KSO_WM_UNIT_BLOCK" val="1"/>
</p:tagLst>
</file>

<file path=ppt/tags/tag149.xml><?xml version="1.0" encoding="utf-8"?>
<p:tagLst xmlns:p="http://schemas.openxmlformats.org/presentationml/2006/main">
  <p:tag name="KSO_WM_TEMPLATE_CATEGORY" val="diagram"/>
  <p:tag name="KSO_WM_TEMPLATE_INDEX" val="20200461"/>
  <p:tag name="KSO_WM_TAG_VERSION" val="1.0"/>
  <p:tag name="KSO_WM_SLIDE_ID" val="diagram20200461_1"/>
  <p:tag name="KSO_WM_SLIDE_INDEX" val="1"/>
  <p:tag name="KSO_WM_SLIDE_ITEM_CNT" val="0"/>
  <p:tag name="KSO_WM_SLIDE_LAYOUT" val="a_d_f"/>
  <p:tag name="KSO_WM_SLIDE_LAYOUT_CNT" val="1_3_1"/>
  <p:tag name="KSO_WM_SLIDE_TYPE" val="text"/>
  <p:tag name="KSO_WM_BEAUTIFY_FLAG" val="#wm#"/>
  <p:tag name="KSO_WM_SLIDE_POSITION" val="11*11"/>
  <p:tag name="KSO_WM_SLIDE_SIZE" val="936*517"/>
  <p:tag name="KSO_WM_TEMPLATE_SUBCATEGORY" val="0"/>
  <p:tag name="KSO_WM_SLIDE_SUBTYPE" val="picTxt"/>
  <p:tag name="KSO_WM_UNIT_SHOW_EDIT_AREA_INDICATION" val="1"/>
</p:tagLst>
</file>

<file path=ppt/tags/tag15.xml><?xml version="1.0" encoding="utf-8"?>
<p:tagLst xmlns:p="http://schemas.openxmlformats.org/presentationml/2006/main">
  <p:tag name="KSO_WM_SLIDE_ID" val="diagram20201606_1"/>
  <p:tag name="KSO_WM_TEMPLATE_SUBCATEGORY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1606"/>
  <p:tag name="KSO_WM_SLIDE_LAYOUT" val="a_d_f"/>
  <p:tag name="KSO_WM_SLIDE_LAYOUT_CNT" val="1_3_1"/>
  <p:tag name="KSO_WM_SLIDE_TYPE" val="text"/>
  <p:tag name="KSO_WM_SLIDE_SUBTYPE" val="picTxt"/>
  <p:tag name="KSO_WM_SLIDE_SIZE" val="831*356"/>
  <p:tag name="KSO_WM_SLIDE_POSITION" val="64*127"/>
</p:tagLst>
</file>

<file path=ppt/tags/tag150.xml><?xml version="1.0" encoding="utf-8"?>
<p:tagLst xmlns:p="http://schemas.openxmlformats.org/presentationml/2006/main">
  <p:tag name="KSO_WM_UNIT_VALUE" val="882*66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diagram20201606_1*d*3"/>
  <p:tag name="KSO_WM_TEMPLATE_CATEGORY" val="diagram"/>
  <p:tag name="KSO_WM_TEMPLATE_INDEX" val="20201606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VALUE" val="424*56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1606_1*d*2"/>
  <p:tag name="KSO_WM_TEMPLATE_CATEGORY" val="diagram"/>
  <p:tag name="KSO_WM_TEMPLATE_INDEX" val="20201606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VALUE" val="424*56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1606_1*d*1"/>
  <p:tag name="KSO_WM_TEMPLATE_CATEGORY" val="diagram"/>
  <p:tag name="KSO_WM_TEMPLATE_INDEX" val="20201606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1606_1*i*1"/>
  <p:tag name="KSO_WM_TEMPLATE_CATEGORY" val="diagram"/>
  <p:tag name="KSO_WM_TEMPLATE_INDEX" val="20201606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1606_1*f*1"/>
  <p:tag name="KSO_WM_TEMPLATE_CATEGORY" val="diagram"/>
  <p:tag name="KSO_WM_TEMPLATE_INDEX" val="20201606"/>
  <p:tag name="KSO_WM_UNIT_LAYERLEVEL" val="1"/>
  <p:tag name="KSO_WM_TAG_VERSION" val="1.0"/>
  <p:tag name="KSO_WM_BEAUTIFY_FLAG" val="#wm#"/>
  <p:tag name="KSO_WM_UNIT_PRESET_TEXT" val="点击此处添加正文，文字是您思想的提炼，为了演示发布的良好效果，请言简意赅的阐述您的观点。您的正文已经经简明扼要，字字珠玑，但信息却千丝万缕、错综复杂，需要用更多的文字来表述。"/>
</p:tagLst>
</file>

<file path=ppt/tags/tag155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318_1*a*1"/>
  <p:tag name="KSO_WM_TEMPLATE_CATEGORY" val="diagram"/>
  <p:tag name="KSO_WM_TEMPLATE_INDEX" val="20200318"/>
  <p:tag name="KSO_WM_UNIT_LAYERLEVEL" val="1"/>
  <p:tag name="KSO_WM_TAG_VERSION" val="1.0"/>
  <p:tag name="KSO_WM_BEAUTIFY_FLAG" val="#wm#"/>
  <p:tag name="KSO_WM_UNIT_SHOW_EDIT_AREA_INDICATION" val="1"/>
  <p:tag name="KSO_WM_UNIT_DEFAULT_FONT" val="DB2"/>
  <p:tag name="KSO_WM_UNIT_BLOCK" val="1"/>
</p:tagLst>
</file>

<file path=ppt/tags/tag156.xml><?xml version="1.0" encoding="utf-8"?>
<p:tagLst xmlns:p="http://schemas.openxmlformats.org/presentationml/2006/main">
  <p:tag name="KSO_WM_TEMPLATE_CATEGORY" val="diagram"/>
  <p:tag name="KSO_WM_TEMPLATE_INDEX" val="20201606"/>
  <p:tag name="KSO_WM_SLIDE_ID" val="diagram20201606_1"/>
  <p:tag name="KSO_WM_SLIDE_INDEX" val="1"/>
  <p:tag name="KSO_WM_SLIDE_ITEM_CNT" val="0"/>
  <p:tag name="KSO_WM_SLIDE_LAYOUT" val="a_d_f"/>
  <p:tag name="KSO_WM_SLIDE_LAYOUT_CNT" val="1_3_1"/>
  <p:tag name="KSO_WM_SLIDE_TYPE" val="text"/>
  <p:tag name="KSO_WM_BEAUTIFY_FLAG" val="#wm#"/>
  <p:tag name="KSO_WM_SLIDE_POSITION" val="64*127"/>
  <p:tag name="KSO_WM_SLIDE_SIZE" val="831*356"/>
  <p:tag name="KSO_WM_TAG_VERSION" val="1.0"/>
  <p:tag name="KSO_WM_TEMPLATE_SUBCATEGORY" val="0"/>
  <p:tag name="KSO_WM_SLIDE_SUBTYPE" val="picTxt"/>
</p:tagLst>
</file>

<file path=ppt/tags/tag157.xml><?xml version="1.0" encoding="utf-8"?>
<p:tagLst xmlns:p="http://schemas.openxmlformats.org/presentationml/2006/main">
  <p:tag name="KSO_WM_UNIT_VALUE" val="1904*2855"/>
  <p:tag name="KSO_WM_UNIT_HIGHLIGHT" val="0"/>
  <p:tag name="KSO_WM_UNIT_COMPATIBLE" val="0"/>
  <p:tag name="KSO_WM_UNIT_TYPE" val="d"/>
  <p:tag name="KSO_WM_UNIT_INDEX" val="1"/>
  <p:tag name="KSO_WM_UNIT_ID" val="diagram20191681_1*d*1"/>
  <p:tag name="KSO_WM_TEMPLATE_CATEGORY" val="diagram"/>
  <p:tag name="KSO_WM_TEMPLATE_INDEX" val="20191681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"/>
  <p:tag name="KSO_WM_UNIT_ID" val="diagram20191681_1*i*1"/>
  <p:tag name="KSO_WM_TEMPLATE_CATEGORY" val="diagram"/>
  <p:tag name="KSO_WM_TEMPLATE_INDEX" val="20191681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VALUE" val="69"/>
  <p:tag name="KSO_WM_UNIT_HIGHLIGHT" val="0"/>
  <p:tag name="KSO_WM_UNIT_COMPATIBLE" val="0"/>
  <p:tag name="KSO_WM_UNIT_TYPE" val="f"/>
  <p:tag name="KSO_WM_UNIT_INDEX" val="1"/>
  <p:tag name="KSO_WM_UNIT_ID" val="diagram20191681_1*f*1"/>
  <p:tag name="KSO_WM_TEMPLATE_CATEGORY" val="diagram"/>
  <p:tag name="KSO_WM_TEMPLATE_INDEX" val="20191681"/>
  <p:tag name="KSO_WM_UNIT_LAYERLEVEL" val="1"/>
  <p:tag name="KSO_WM_TAG_VERSION" val="1.0"/>
  <p:tag name="KSO_WM_BEAUTIFY_FLAG" val="#wm#"/>
  <p:tag name="KSO_WM_UNIT_PRESET_TEXT" val="点击添加本栏的具体文字，简明扼要地说明内容。作为概念的解说，请根据您的具体内容酌情进行修改。"/>
</p:tagLst>
</file>

<file path=ppt/tags/tag16.xml><?xml version="1.0" encoding="utf-8"?>
<p:tagLst xmlns:p="http://schemas.openxmlformats.org/presentationml/2006/main">
  <p:tag name="KSO_WM_TEMPLATE_CATEGORY" val="diagram"/>
  <p:tag name="KSO_WM_TEMPLATE_INDEX" val="9235"/>
  <p:tag name="KSO_WM_UNIT_TYPE" val="a"/>
  <p:tag name="KSO_WM_UNIT_INDEX" val="1"/>
  <p:tag name="KSO_WM_UNIT_ID" val="256*a*1"/>
  <p:tag name="KSO_WM_UNIT_CLEAR" val="1"/>
  <p:tag name="KSO_WM_UNIT_LAYERLEVEL" val="1"/>
  <p:tag name="KSO_WM_UNIT_VALUE" val="24"/>
  <p:tag name="KSO_WM_UNIT_ISCONTENTSTITLE" val="0"/>
  <p:tag name="KSO_WM_UNIT_HIGHLIGHT" val="0"/>
  <p:tag name="KSO_WM_UNIT_COMPATIBLE" val="0"/>
  <p:tag name="KSO_WM_BEAUTIFY_FLAG" val="#wm#"/>
  <p:tag name="KSO_WM_UNIT_PRESET_TEXT_INDEX" val="3"/>
  <p:tag name="KSO_WM_UNIT_PRESET_TEXT_LEN" val="17"/>
  <p:tag name="KSO_WM_TAG_VERSION" val="1.0"/>
</p:tagLst>
</file>

<file path=ppt/tags/tag160.xml><?xml version="1.0" encoding="utf-8"?>
<p:tagLst xmlns:p="http://schemas.openxmlformats.org/presentationml/2006/main">
  <p:tag name="KSO_WM_SLIDE_ID" val="diagram20191681_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191681"/>
  <p:tag name="KSO_WM_SLIDE_LAYOUT" val="a_d_f"/>
  <p:tag name="KSO_WM_SLIDE_LAYOUT_CNT" val="1_1_1"/>
  <p:tag name="KSO_WM_SLIDE_TYPE" val="text"/>
  <p:tag name="KSO_WM_SLIDE_SUBTYPE" val="picTxt"/>
  <p:tag name="KSO_WM_SLIDE_SIZE" val="960*540"/>
  <p:tag name="KSO_WM_SLIDE_POSITION" val="0*0"/>
</p:tagLst>
</file>

<file path=ppt/tags/tag161.xml><?xml version="1.0" encoding="utf-8"?>
<p:tagLst xmlns:p="http://schemas.openxmlformats.org/presentationml/2006/main">
  <p:tag name="KSO_WM_UNIT_VALUE" val="891*150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0796_1*d*1"/>
  <p:tag name="KSO_WM_TEMPLATE_CATEGORY" val="diagram"/>
  <p:tag name="KSO_WM_TEMPLATE_INDEX" val="20200796"/>
  <p:tag name="KSO_WM_UNIT_LAYERLEVEL" val="1"/>
  <p:tag name="KSO_WM_TAG_VERSION" val="1.0"/>
  <p:tag name="KSO_WM_BEAUTIFY_FLAG" val="#wm#"/>
  <p:tag name="KSO_WM_UNIT_BLOCK" val="0"/>
  <p:tag name="KSO_WM_UNIT_PLACING_PICTURE" val="43585.6570996412"/>
  <p:tag name="KSO_WM_UNIT_PLACING_PICTURE_INFO" val="{&quot;full_picture&quot;:false,&quot;last_crop_picture&quot;:&quot;2-2&quot;,&quot;selected&quot;:&quot;2-2&quot;}"/>
</p:tagLst>
</file>

<file path=ppt/tags/tag162.xml><?xml version="1.0" encoding="utf-8"?>
<p:tagLst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159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796_1*f*1"/>
  <p:tag name="KSO_WM_TEMPLATE_CATEGORY" val="diagram"/>
  <p:tag name="KSO_WM_TEMPLATE_INDEX" val="20200796"/>
  <p:tag name="KSO_WM_UNIT_LAYERLEVEL" val="1"/>
  <p:tag name="KSO_WM_TAG_VERSION" val="1.0"/>
  <p:tag name="KSO_WM_BEAUTIFY_FLAG" val="#wm#"/>
  <p:tag name="KSO_WM_UNIT_DEFAULT_FONT" val="ZW3"/>
  <p:tag name="KSO_WM_UNIT_BLOCK" val="0"/>
</p:tagLst>
</file>

<file path=ppt/tags/tag163.xml><?xml version="1.0" encoding="utf-8"?>
<p:tagLst xmlns:p="http://schemas.openxmlformats.org/presentationml/2006/main">
  <p:tag name="KSO_WM_UNIT_VALUE" val="891*150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0796_1*d*2"/>
  <p:tag name="KSO_WM_TEMPLATE_CATEGORY" val="diagram"/>
  <p:tag name="KSO_WM_TEMPLATE_INDEX" val="20200796"/>
  <p:tag name="KSO_WM_UNIT_LAYERLEVEL" val="1"/>
  <p:tag name="KSO_WM_TAG_VERSION" val="1.0"/>
  <p:tag name="KSO_WM_BEAUTIFY_FLAG" val="#wm#"/>
  <p:tag name="KSO_WM_UNIT_BLOCK" val="0"/>
  <p:tag name="KSO_WM_UNIT_PLACING_PICTURE" val="43585.6570996412"/>
  <p:tag name="KSO_WM_UNIT_PLACING_PICTURE_INFO" val="{&quot;full_picture&quot;:false,&quot;last_crop_picture&quot;:&quot;2-2&quot;,&quot;selected&quot;:&quot;2-2&quot;}"/>
</p:tagLst>
</file>

<file path=ppt/tags/tag164.xml><?xml version="1.0" encoding="utf-8"?>
<p:tagLst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159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796_1*f*1"/>
  <p:tag name="KSO_WM_TEMPLATE_CATEGORY" val="diagram"/>
  <p:tag name="KSO_WM_TEMPLATE_INDEX" val="20200796"/>
  <p:tag name="KSO_WM_UNIT_LAYERLEVEL" val="1"/>
  <p:tag name="KSO_WM_TAG_VERSION" val="1.0"/>
  <p:tag name="KSO_WM_BEAUTIFY_FLAG" val="#wm#"/>
  <p:tag name="KSO_WM_UNIT_DEFAULT_FONT" val="ZW3"/>
  <p:tag name="KSO_WM_UNIT_BLOCK" val="0"/>
</p:tagLst>
</file>

<file path=ppt/tags/tag165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SHOW_EDIT_AREA_INDICATION" val="1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796_1*a*1"/>
  <p:tag name="KSO_WM_TEMPLATE_CATEGORY" val="diagram"/>
  <p:tag name="KSO_WM_TEMPLATE_INDEX" val="20200796"/>
  <p:tag name="KSO_WM_UNIT_LAYERLEVEL" val="1"/>
  <p:tag name="KSO_WM_TAG_VERSION" val="1.0"/>
  <p:tag name="KSO_WM_BEAUTIFY_FLAG" val="#wm#"/>
  <p:tag name="KSO_WM_UNIT_DEFAULT_FONT" val="DB3"/>
  <p:tag name="KSO_WM_UNIT_BLOCK" val="1"/>
</p:tagLst>
</file>

<file path=ppt/tags/tag166.xml><?xml version="1.0" encoding="utf-8"?>
<p:tagLst xmlns:p="http://schemas.openxmlformats.org/presentationml/2006/main">
  <p:tag name="KSO_WM_SLIDE_ID" val="diagram20200796_1"/>
  <p:tag name="KSO_WM_SLIDE_INDEX" val="1"/>
  <p:tag name="KSO_WM_SLIDE_LAYOUT" val="a_d_f"/>
  <p:tag name="KSO_WM_SLIDE_LAYOUT_CNT" val="1_2_1"/>
  <p:tag name="KSO_WM_SLIDE_TYPE" val="text"/>
  <p:tag name="KSO_WM_BEAUTIFY_FLAG" val="#wm#"/>
  <p:tag name="KSO_WM_SLIDE_POSITION" val="46*52"/>
  <p:tag name="KSO_WM_SLIDE_SIZE" val="867*434"/>
  <p:tag name="KSO_WM_SLIDE_ITEM_CNT" val="0"/>
  <p:tag name="KSO_WM_TEMPLATE_CATEGORY" val="diagram"/>
  <p:tag name="KSO_WM_TEMPLATE_INDEX" val="20200796"/>
  <p:tag name="KSO_WM_TAG_VERSION" val="1.0"/>
  <p:tag name="KSO_WM_TEMPLATE_SUBCATEGORY" val="0"/>
  <p:tag name="KSO_WM_SLIDE_SUBTYPE" val="picTxt"/>
  <p:tag name="KSO_WM_UNIT_SHOW_EDIT_AREA_INDICATION" val="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24.3},&quot;minSize&quot;:{&quot;size1&quot;:24.3},&quot;maxSize&quot;:{&quot;size1&quot;:24.3},&quot;backgroundInfo&quot;:[{&quot;type&quot;:&quot;general&quot;,&quot;left&quot;:0.0,&quot;top&quot;:0.0,&quot;right&quot;:0.0,&quot;bottom&quot;:0.0}],&quot;subLayout&quot;:[{&quot;direction&quot;:0,&quot;horizontalAlign&quot;:-1,&quot;verticalAlign&quot;:-1,&quot;type&quot;:0,&quot;diagramDirection&quot;:0,&quot;canSetOverLayout&quot;:0,&quot;isOverLayout&quot;:0,&quot;margin&quot;:{&quot;left&quot;:1.703,&quot;top&quot;:1.858,&quot;right&quot;:1.673,&quot;bottom&quot;:1.211}},{&quot;direction&quot;:0,&quot;horizontalAlign&quot;:-1,&quot;verticalAlign&quot;:-1,&quot;type&quot;:0,&quot;diagramDirection&quot;:0,&quot;canSetOverLayout&quot;:0,&quot;isOverLayout&quot;:0,&quot;normalSize&quot;:{&quot;size1&quot;:67.3},&quot;minSize&quot;:{&quot;size1&quot;:53.4},&quot;maxSize&quot;:{&quot;size1&quot;:79.1},&quot;subLayout&quot;:[{&quot;direction&quot;:0,&quot;horizontalAlign&quot;:1,&quot;verticalAlign&quot;:0,&quot;type&quot;:1,&quot;diagramDirection&quot;:0,&quot;canSetOverLayout&quot;:1,&quot;isOverLayout&quot;:0,&quot;margin&quot;:{&quot;left&quot;:1.703,&quot;top&quot;:0.026,&quot;right&quot;:1.634,&quot;bottom&quot;:0.776},&quot;marginOverLayout&quot;:{&quot;left&quot;:0.0,&quot;top&quot;:0.026,&quot;right&quot;:0.0,&quot;bottom&quot;:0.776}},{&quot;direction&quot;:0,&quot;horizontalAlign&quot;:-1,&quot;verticalAlign&quot;:-1,&quot;type&quot;:0,&quot;diagramDirection&quot;:0,&quot;canSetOverLayout&quot;:0,&quot;isOverLayout&quot;:0,&quot;margin&quot;:{&quot;left&quot;:1.673,&quot;top&quot;:0.026,&quot;right&quot;:1.634,&quot;bottom&quot;:1.858}}]}]}"/>
  <p:tag name="KSO_WM_SLIDE_CAN_ADD_NAVIGATION" val="1"/>
  <p:tag name="KSO_WM_SLIDE_BACKGROUND" val="[general,&quot;general&quot;]"/>
  <p:tag name="KSO_WM_SLIDE_RATIO" val="1.777778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1293_1*i*2"/>
  <p:tag name="KSO_WM_TEMPLATE_CATEGORY" val="diagram"/>
  <p:tag name="KSO_WM_TEMPLATE_INDEX" val="20191293"/>
  <p:tag name="KSO_WM_UNIT_LAYERLEVEL" val="1"/>
  <p:tag name="KSO_WM_TAG_VERSION" val="1.0"/>
  <p:tag name="KSO_WM_BEAUTIFY_FLAG" val="#wm#"/>
  <p:tag name="KSO_WM_UNIT_TYPE" val="i"/>
  <p:tag name="KSO_WM_UNIT_INDEX" val="2"/>
  <p:tag name="KSO_WM_UNIT_COLOR_SCHEME_SHAPE_ID" val="28"/>
  <p:tag name="KSO_WM_UNIT_COLOR_SCHEME_PARENT_PAGE" val="0_1"/>
</p:tagLst>
</file>

<file path=ppt/tags/tag168.xml><?xml version="1.0" encoding="utf-8"?>
<p:tagLst xmlns:p="http://schemas.openxmlformats.org/presentationml/2006/main">
  <p:tag name="KSO_WM_UNIT_VALUE" val="1326*176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191293_1*d*1"/>
  <p:tag name="KSO_WM_TEMPLATE_CATEGORY" val="diagram"/>
  <p:tag name="KSO_WM_TEMPLATE_INDEX" val="20191293"/>
  <p:tag name="KSO_WM_UNIT_LAYERLEVEL" val="1"/>
  <p:tag name="KSO_WM_TAG_VERSION" val="1.0"/>
  <p:tag name="KSO_WM_BEAUTIFY_FLAG" val="#wm#"/>
  <p:tag name="KSO_WM_UNIT_COLOR_SCHEME_SHAPE_ID" val="20"/>
  <p:tag name="KSO_WM_UNIT_COLOR_SCHEME_PARENT_PAGE" val="0_1"/>
</p:tagLst>
</file>

<file path=ppt/tags/tag169.xml><?xml version="1.0" encoding="utf-8"?>
<p:tagLst xmlns:p="http://schemas.openxmlformats.org/presentationml/2006/main">
  <p:tag name="KSO_WM_UNIT_ISCONTENTSTITLE" val="0"/>
  <p:tag name="KSO_WM_UNIT_PRESET_TEXT" val="单击此处可自行添加大标题内容"/>
  <p:tag name="KSO_WM_UNIT_TEXT_PART_ID" val="4-X"/>
  <p:tag name="KSO_WM_UNIT_TEXT_PART_SIZE" val="92.4*286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191293_1*a*1"/>
  <p:tag name="KSO_WM_TEMPLATE_CATEGORY" val="diagram"/>
  <p:tag name="KSO_WM_TEMPLATE_INDEX" val="20191293"/>
  <p:tag name="KSO_WM_UNIT_LAYERLEVEL" val="1"/>
  <p:tag name="KSO_WM_TAG_VERSION" val="1.0"/>
  <p:tag name="KSO_WM_BEAUTIFY_FLAG" val="#wm#"/>
  <p:tag name="KSO_WM_UNIT_COLOR_SCHEME_SHAPE_ID" val="12"/>
  <p:tag name="KSO_WM_UNIT_COLOR_SCHEME_PARENT_PAGE" val="0_1"/>
</p:tagLst>
</file>

<file path=ppt/tags/tag17.xml><?xml version="1.0" encoding="utf-8"?>
<p:tagLst xmlns:p="http://schemas.openxmlformats.org/presentationml/2006/main">
  <p:tag name="KSO_WM_UNIT_VALUE" val="461*73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4"/>
  <p:tag name="KSO_WM_UNIT_ID" val="diagram20200812_1*d*4"/>
  <p:tag name="KSO_WM_TEMPLATE_CATEGORY" val="diagram"/>
  <p:tag name="KSO_WM_TEMPLATE_INDEX" val="20200812"/>
  <p:tag name="KSO_WM_UNIT_LAYERLEVEL" val="1"/>
  <p:tag name="KSO_WM_TAG_VERSION" val="1.0"/>
  <p:tag name="KSO_WM_BEAUTIFY_FLAG" val="#wm#"/>
  <p:tag name="KSO_WM_UNIT_BLOCK" val="0"/>
  <p:tag name="KSO_WM_UNIT_PLACING_PICTURE" val="43590.6824055903"/>
  <p:tag name="KSO_WM_UNIT_PLACING_PICTURE_INFO" val="{&quot;full_picture&quot;:false,&quot;last_crop_picture&quot;:&quot;6-8&quot;,&quot;selected&quot;:&quot;6-8&quot;}"/>
</p:tagLst>
</file>

<file path=ppt/tags/tag170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SHOW_EDIT_AREA_INDICATION" val="1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796_1*a*1"/>
  <p:tag name="KSO_WM_TEMPLATE_CATEGORY" val="diagram"/>
  <p:tag name="KSO_WM_TEMPLATE_INDEX" val="20200796"/>
  <p:tag name="KSO_WM_UNIT_LAYERLEVEL" val="1"/>
  <p:tag name="KSO_WM_TAG_VERSION" val="1.0"/>
  <p:tag name="KSO_WM_BEAUTIFY_FLAG" val="#wm#"/>
  <p:tag name="KSO_WM_UNIT_DEFAULT_FONT" val="DB3"/>
  <p:tag name="KSO_WM_UNIT_BLOCK" val="1"/>
</p:tagLst>
</file>

<file path=ppt/tags/tag171.xml><?xml version="1.0" encoding="utf-8"?>
<p:tagLst xmlns:p="http://schemas.openxmlformats.org/presentationml/2006/main">
  <p:tag name="KSO_WM_SLIDE_ID" val="diagram20191293_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191293"/>
  <p:tag name="KSO_WM_SLIDE_LAYOUT" val="a_d"/>
  <p:tag name="KSO_WM_SLIDE_LAYOUT_CNT" val="1_1"/>
  <p:tag name="KSO_WM_SLIDE_TYPE" val="text"/>
  <p:tag name="KSO_WM_SLIDE_SUBTYPE" val="picTxt"/>
  <p:tag name="KSO_WM_SLIDE_SIZE" val="960*376"/>
  <p:tag name="KSO_WM_SLIDE_POSITION" val="0*81"/>
  <p:tag name="KSO_WM_SLIDE_CONSTRAINT" val="%7b%22slideConstraint%22%3a%7b%22seriesAreas%22%3a%5b%5d%2c%22singleAreas%22%3a%5b%7b%22shapes%22%3a%5b13%5d%2c%22serialConstraintIndex%22%3a-1%2c%22areatextmark%22%3a0%2c%22pictureprocessmark%22%3a0%7d%5d%7d%7d"/>
  <p:tag name="KSO_WM_SLIDE_COLORSCHEME_VERSION" val="3.2"/>
  <p:tag name="KSO_WM_SLIDE_BACKGROUND_SUBSTITUTE_COLOR" val="16777215"/>
</p:tagLst>
</file>

<file path=ppt/tags/tag172.xml><?xml version="1.0" encoding="utf-8"?>
<p:tagLst xmlns:p="http://schemas.openxmlformats.org/presentationml/2006/main">
  <p:tag name="KSO_WM_UNIT_VALUE" val="1385*169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0820_1*d*2"/>
  <p:tag name="KSO_WM_TEMPLATE_CATEGORY" val="diagram"/>
  <p:tag name="KSO_WM_TEMPLATE_INDEX" val="20200820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VALUE" val="1385*169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0820_1*d*1"/>
  <p:tag name="KSO_WM_TEMPLATE_CATEGORY" val="diagram"/>
  <p:tag name="KSO_WM_TEMPLATE_INDEX" val="20200820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820_1*i*1"/>
  <p:tag name="KSO_WM_TEMPLATE_CATEGORY" val="diagram"/>
  <p:tag name="KSO_WM_TEMPLATE_INDEX" val="20200820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SHOW_EDIT_AREA_INDICATION" val="1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820_1*a*1"/>
  <p:tag name="KSO_WM_TEMPLATE_CATEGORY" val="diagram"/>
  <p:tag name="KSO_WM_TEMPLATE_INDEX" val="20200820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16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820_1*f*1"/>
  <p:tag name="KSO_WM_TEMPLATE_CATEGORY" val="diagram"/>
  <p:tag name="KSO_WM_TEMPLATE_INDEX" val="20200820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SLIDE_ID" val="diagram20200820_1"/>
  <p:tag name="KSO_WM_TEMPLATE_SUBCATEGORY" val="0"/>
  <p:tag name="KSO_WM_SLIDE_ITEM_CNT" val="0"/>
  <p:tag name="KSO_WM_SLIDE_INDEX" val="1"/>
  <p:tag name="KSO_WM_UNIT_SHOW_EDIT_AREA_INDICATION" val="1"/>
  <p:tag name="KSO_WM_TAG_VERSION" val="1.0"/>
  <p:tag name="KSO_WM_BEAUTIFY_FLAG" val="#wm#"/>
  <p:tag name="KSO_WM_TEMPLATE_CATEGORY" val="diagram"/>
  <p:tag name="KSO_WM_TEMPLATE_INDEX" val="20200820"/>
  <p:tag name="KSO_WM_SLIDE_LAYOUT" val="a_d_f"/>
  <p:tag name="KSO_WM_SLIDE_LAYOUT_CNT" val="1_2_1"/>
  <p:tag name="KSO_WM_SLIDE_TYPE" val="text"/>
  <p:tag name="KSO_WM_SLIDE_SUBTYPE" val="picTxt"/>
  <p:tag name="KSO_WM_SLIDE_SIZE" val="960*508"/>
  <p:tag name="KSO_WM_SLIDE_POSITION" val="0*0"/>
</p:tagLst>
</file>

<file path=ppt/tags/tag18.xml><?xml version="1.0" encoding="utf-8"?>
<p:tagLst xmlns:p="http://schemas.openxmlformats.org/presentationml/2006/main">
  <p:tag name="KSO_WM_UNIT_VALUE" val="461*73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diagram20200812_1*d*3"/>
  <p:tag name="KSO_WM_TEMPLATE_CATEGORY" val="diagram"/>
  <p:tag name="KSO_WM_TEMPLATE_INDEX" val="20200812"/>
  <p:tag name="KSO_WM_UNIT_LAYERLEVEL" val="1"/>
  <p:tag name="KSO_WM_TAG_VERSION" val="1.0"/>
  <p:tag name="KSO_WM_BEAUTIFY_FLAG" val="#wm#"/>
  <p:tag name="KSO_WM_UNIT_BLOCK" val="0"/>
  <p:tag name="KSO_WM_UNIT_PLACING_PICTURE" val="43590.6824055903"/>
  <p:tag name="KSO_WM_UNIT_PLACING_PICTURE_INFO" val="{&quot;full_picture&quot;:false,&quot;last_crop_picture&quot;:&quot;6-8&quot;,&quot;selected&quot;:&quot;6-8&quot;}"/>
</p:tagLst>
</file>

<file path=ppt/tags/tag19.xml><?xml version="1.0" encoding="utf-8"?>
<p:tagLst xmlns:p="http://schemas.openxmlformats.org/presentationml/2006/main">
  <p:tag name="KSO_WM_UNIT_VALUE" val="461*73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5"/>
  <p:tag name="KSO_WM_UNIT_ID" val="diagram20200812_1*d*5"/>
  <p:tag name="KSO_WM_TEMPLATE_CATEGORY" val="diagram"/>
  <p:tag name="KSO_WM_TEMPLATE_INDEX" val="20200812"/>
  <p:tag name="KSO_WM_UNIT_LAYERLEVEL" val="1"/>
  <p:tag name="KSO_WM_TAG_VERSION" val="1.0"/>
  <p:tag name="KSO_WM_BEAUTIFY_FLAG" val="#wm#"/>
  <p:tag name="KSO_WM_UNIT_BLOCK" val="0"/>
  <p:tag name="KSO_WM_UNIT_PLACING_PICTURE" val="43590.6824055903"/>
  <p:tag name="KSO_WM_UNIT_PLACING_PICTURE_INFO" val="{&quot;full_picture&quot;:false,&quot;last_crop_picture&quot;:&quot;6-8&quot;,&quot;selected&quot;:&quot;6-8&quot;}"/>
</p:tagLst>
</file>

<file path=ppt/tags/tag2.xml><?xml version="1.0" encoding="utf-8"?>
<p:tagLst xmlns:p="http://schemas.openxmlformats.org/presentationml/2006/main">
  <p:tag name="KSO_WM_TEMPLATE_CATEGORY" val="diagram"/>
  <p:tag name="KSO_WM_TEMPLATE_INDEX" val="9235"/>
  <p:tag name="KSO_WM_UNIT_TYPE" val="f"/>
  <p:tag name="KSO_WM_UNIT_INDEX" val="1"/>
  <p:tag name="KSO_WM_UNIT_ID" val="256*f*1"/>
  <p:tag name="KSO_WM_UNIT_CLEAR" val="1"/>
  <p:tag name="KSO_WM_UNIT_LAYERLEVEL" val="1"/>
  <p:tag name="KSO_WM_UNIT_VALUE" val="162"/>
  <p:tag name="KSO_WM_UNIT_HIGHLIGHT" val="0"/>
  <p:tag name="KSO_WM_UNIT_COMPATIBLE" val="0"/>
  <p:tag name="KSO_WM_BEAUTIFY_FLAG" val="#wm#"/>
  <p:tag name="KSO_WM_UNIT_PRESET_TEXT_INDEX" val="3"/>
  <p:tag name="KSO_WM_UNIT_PRESET_TEXT_LEN" val="161"/>
  <p:tag name="KSO_WM_TAG_VERSION" val="1.0"/>
</p:tagLst>
</file>

<file path=ppt/tags/tag20.xml><?xml version="1.0" encoding="utf-8"?>
<p:tagLst xmlns:p="http://schemas.openxmlformats.org/presentationml/2006/main">
  <p:tag name="KSO_WM_UNIT_VALUE" val="461*73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0812_1*d*1"/>
  <p:tag name="KSO_WM_TEMPLATE_CATEGORY" val="diagram"/>
  <p:tag name="KSO_WM_TEMPLATE_INDEX" val="20200812"/>
  <p:tag name="KSO_WM_UNIT_LAYERLEVEL" val="1"/>
  <p:tag name="KSO_WM_TAG_VERSION" val="1.0"/>
  <p:tag name="KSO_WM_BEAUTIFY_FLAG" val="#wm#"/>
  <p:tag name="KSO_WM_UNIT_BLOCK" val="0"/>
  <p:tag name="KSO_WM_UNIT_PLACING_PICTURE" val="43590.6824055903"/>
  <p:tag name="KSO_WM_UNIT_PLACING_PICTURE_INFO" val="{&quot;full_picture&quot;:false,&quot;last_crop_picture&quot;:&quot;6-8&quot;,&quot;selected&quot;:&quot;6-8&quot;}"/>
</p:tagLst>
</file>

<file path=ppt/tags/tag21.xml><?xml version="1.0" encoding="utf-8"?>
<p:tagLst xmlns:p="http://schemas.openxmlformats.org/presentationml/2006/main">
  <p:tag name="KSO_WM_UNIT_VALUE" val="953*73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6"/>
  <p:tag name="KSO_WM_UNIT_ID" val="diagram20200812_1*d*6"/>
  <p:tag name="KSO_WM_TEMPLATE_CATEGORY" val="diagram"/>
  <p:tag name="KSO_WM_TEMPLATE_INDEX" val="20200812"/>
  <p:tag name="KSO_WM_UNIT_LAYERLEVEL" val="1"/>
  <p:tag name="KSO_WM_TAG_VERSION" val="1.0"/>
  <p:tag name="KSO_WM_BEAUTIFY_FLAG" val="#wm#"/>
  <p:tag name="KSO_WM_UNIT_BLOCK" val="0"/>
  <p:tag name="KSO_WM_UNIT_PLACING_PICTURE" val="43590.6824055903"/>
  <p:tag name="KSO_WM_UNIT_PLACING_PICTURE_INFO" val="{&quot;full_picture&quot;:false,&quot;last_crop_picture&quot;:&quot;6-8&quot;,&quot;selected&quot;:&quot;6-8&quot;}"/>
</p:tagLst>
</file>

<file path=ppt/tags/tag22.xml><?xml version="1.0" encoding="utf-8"?>
<p:tagLst xmlns:p="http://schemas.openxmlformats.org/presentationml/2006/main">
  <p:tag name="KSO_WM_UNIT_VALUE" val="953*73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0812_1*d*2"/>
  <p:tag name="KSO_WM_TEMPLATE_CATEGORY" val="diagram"/>
  <p:tag name="KSO_WM_TEMPLATE_INDEX" val="20200812"/>
  <p:tag name="KSO_WM_UNIT_LAYERLEVEL" val="1"/>
  <p:tag name="KSO_WM_TAG_VERSION" val="1.0"/>
  <p:tag name="KSO_WM_BEAUTIFY_FLAG" val="#wm#"/>
  <p:tag name="KSO_WM_UNIT_BLOCK" val="0"/>
  <p:tag name="KSO_WM_UNIT_PLACING_PICTURE" val="43590.6824055903"/>
  <p:tag name="KSO_WM_UNIT_PLACING_PICTURE_INFO" val="{&quot;full_picture&quot;:false,&quot;last_crop_picture&quot;:&quot;6-8&quot;,&quot;selected&quot;:&quot;6-8&quot;}"/>
</p:tagLst>
</file>

<file path=ppt/tags/tag23.xml><?xml version="1.0" encoding="utf-8"?>
<p:tagLst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812_1*f*1"/>
  <p:tag name="KSO_WM_TEMPLATE_CATEGORY" val="diagram"/>
  <p:tag name="KSO_WM_TEMPLATE_INDEX" val="20200812"/>
  <p:tag name="KSO_WM_UNIT_LAYERLEVEL" val="1"/>
  <p:tag name="KSO_WM_TAG_VERSION" val="1.0"/>
  <p:tag name="KSO_WM_BEAUTIFY_FLAG" val="#wm#"/>
  <p:tag name="KSO_WM_UNIT_DEFAULT_FONT" val="ZW3"/>
  <p:tag name="KSO_WM_UNIT_BLOCK" val="0"/>
</p:tagLst>
</file>

<file path=ppt/tags/tag24.xml><?xml version="1.0" encoding="utf-8"?>
<p:tagLst xmlns:p="http://schemas.openxmlformats.org/presentationml/2006/main">
  <p:tag name="KSO_WM_TEMPLATE_CATEGORY" val="diagram"/>
  <p:tag name="KSO_WM_TEMPLATE_INDEX" val="9235"/>
  <p:tag name="KSO_WM_UNIT_TYPE" val="a"/>
  <p:tag name="KSO_WM_UNIT_INDEX" val="1"/>
  <p:tag name="KSO_WM_UNIT_ID" val="256*a*1"/>
  <p:tag name="KSO_WM_UNIT_CLEAR" val="1"/>
  <p:tag name="KSO_WM_UNIT_LAYERLEVEL" val="1"/>
  <p:tag name="KSO_WM_UNIT_VALUE" val="24"/>
  <p:tag name="KSO_WM_UNIT_ISCONTENTSTITLE" val="0"/>
  <p:tag name="KSO_WM_UNIT_HIGHLIGHT" val="0"/>
  <p:tag name="KSO_WM_UNIT_COMPATIBLE" val="0"/>
  <p:tag name="KSO_WM_BEAUTIFY_FLAG" val="#wm#"/>
  <p:tag name="KSO_WM_UNIT_PRESET_TEXT_INDEX" val="3"/>
  <p:tag name="KSO_WM_UNIT_PRESET_TEXT_LEN" val="17"/>
  <p:tag name="KSO_WM_TAG_VERSION" val="1.0"/>
</p:tagLst>
</file>

<file path=ppt/tags/tag25.xml><?xml version="1.0" encoding="utf-8"?>
<p:tagLst xmlns:p="http://schemas.openxmlformats.org/presentationml/2006/main">
  <p:tag name="KSO_WM_SLIDE_ID" val="diagram20200812_1"/>
  <p:tag name="KSO_WM_TEMPLATE_SUBCATEGORY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SIZE" val="864*429"/>
  <p:tag name="KSO_WM_SLIDE_POSITION" val="48*61"/>
  <p:tag name="KSO_WM_TAG_VERSION" val="1.0"/>
  <p:tag name="KSO_WM_BEAUTIFY_FLAG" val="#wm#"/>
  <p:tag name="KSO_WM_TEMPLATE_CATEGORY" val="diagram"/>
  <p:tag name="KSO_WM_TEMPLATE_INDEX" val="20200812"/>
  <p:tag name="KSO_WM_SLIDE_LAYOUT" val="a_d_f"/>
  <p:tag name="KSO_WM_SLIDE_LAYOUT_CNT" val="1_6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40.7},&quot;minSize&quot;:{&quot;size1&quot;:40.8},&quot;maxSize&quot;:{&quot;size1&quot;:55.4},&quot;backgroundInfo&quot;:[{&quot;type&quot;:&quot;general&quot;,&quot;left&quot;:0.0,&quot;top&quot;:0.0,&quot;right&quot;:0.0,&quot;bottom&quot;:0.0}],&quot;subLayout&quot;:[{&quot;direction&quot;:0,&quot;horizontalAlign&quot;:-1,&quot;verticalAlign&quot;:-1,&quot;type&quot;:0,&quot;diagramDirection&quot;:0,&quot;canSetOverLayout&quot;:0,&quot;isOverLayout&quot;:0,&quot;margin&quot;:{&quot;left&quot;:1.703,&quot;top&quot;:2.175,&quot;right&quot;:1.673,&quot;bottom&quot;:0.864}},{&quot;direction&quot;:0,&quot;horizontalAlign&quot;:-1,&quot;verticalAlign&quot;:-1,&quot;type&quot;:1,&quot;diagramDirection&quot;:0,&quot;canSetOverLayout&quot;:1,&quot;isOverLayout&quot;:0,&quot;margin&quot;:{&quot;left&quot;:1.703,&quot;top&quot;:0.026,&quot;right&quot;:1.673,&quot;bottom&quot;:1.724},&quot;marginOverLayout&quot;:{&quot;left&quot;:0.0,&quot;top&quot;:0.026,&quot;right&quot;:0.0,&quot;bottom&quot;:0.0}}]}"/>
  <p:tag name="KSO_WM_SLIDE_CAN_ADD_NAVIGATION" val="1"/>
  <p:tag name="KSO_WM_SLIDE_BACKGROUND" val="[general,&quot;general&quot;,&quot;general&quot;,&quot;general&quot;,&quot;general&quot;,&quot;general&quot;,&quot;general&quot;,&quot;general&quot;,&quot;general&quot;,&quot;general&quot;]"/>
  <p:tag name="KSO_WM_SLIDE_RATIO" val="1.777778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4958_1*i*1"/>
  <p:tag name="KSO_WM_TEMPLATE_CATEGORY" val="crop"/>
  <p:tag name="KSO_WM_TEMPLATE_INDEX" val="20194958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524846778"/>
  <p:tag name="KSO_WM_UNIT_TYPE" val="ζ_h_d"/>
  <p:tag name="KSO_WM_UNIT_INDEX" val="1_1_1"/>
  <p:tag name="KSO_WM_UNIT_ID" val="crop20194958_1*ζ_h_d*1_1_1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CREATIVE_CROP_ORG_LEFT" val="41.3"/>
  <p:tag name="KSO_WM_CREATIVE_CROP_ORG_TOP" val="252"/>
  <p:tag name="KSO_WM_CREATIVE_CROP_ORG_WIDTH" val="253.9"/>
  <p:tag name="KSO_WM_CREATIVE_CROP_ORG_HEIGHT" val="190.45"/>
  <p:tag name="KSO_WM_CREATIVE_CROP_SHAPE_LEFT" val="41.3"/>
  <p:tag name="KSO_WM_CREATIVE_CROP_SHAPE_TOP" val="267.6"/>
  <p:tag name="KSO_WM_CREATIVE_CROP_SHAPE_WIDTH" val="204.4"/>
  <p:tag name="KSO_WM_CREATIVE_CROP_SHAPE_HEIGHT" val="22"/>
</p:tagLst>
</file>

<file path=ppt/tags/tag28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524846778"/>
  <p:tag name="KSO_WM_UNIT_TYPE" val="ζ_h_d"/>
  <p:tag name="KSO_WM_UNIT_INDEX" val="1_1_2"/>
  <p:tag name="KSO_WM_UNIT_ID" val="crop20194958_1*ζ_h_d*1_1_2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CREATIVE_CROP_ORG_LEFT" val="41.3"/>
  <p:tag name="KSO_WM_CREATIVE_CROP_ORG_TOP" val="252"/>
  <p:tag name="KSO_WM_CREATIVE_CROP_ORG_WIDTH" val="253.9"/>
  <p:tag name="KSO_WM_CREATIVE_CROP_ORG_HEIGHT" val="190.45"/>
  <p:tag name="KSO_WM_CREATIVE_CROP_SHAPE_LEFT" val="90.8"/>
  <p:tag name="KSO_WM_CREATIVE_CROP_SHAPE_TOP" val="290.75"/>
  <p:tag name="KSO_WM_CREATIVE_CROP_SHAPE_WIDTH" val="204.4"/>
  <p:tag name="KSO_WM_CREATIVE_CROP_SHAPE_HEIGHT" val="22"/>
</p:tagLst>
</file>

<file path=ppt/tags/tag29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524846778"/>
  <p:tag name="KSO_WM_UNIT_TYPE" val="ζ_h_d"/>
  <p:tag name="KSO_WM_UNIT_INDEX" val="1_1_3"/>
  <p:tag name="KSO_WM_UNIT_ID" val="crop20194958_1*ζ_h_d*1_1_3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CREATIVE_CROP_ORG_LEFT" val="41.3"/>
  <p:tag name="KSO_WM_CREATIVE_CROP_ORG_TOP" val="252"/>
  <p:tag name="KSO_WM_CREATIVE_CROP_ORG_WIDTH" val="253.9"/>
  <p:tag name="KSO_WM_CREATIVE_CROP_ORG_HEIGHT" val="190.45"/>
  <p:tag name="KSO_WM_CREATIVE_CROP_SHAPE_LEFT" val="54.15"/>
  <p:tag name="KSO_WM_CREATIVE_CROP_SHAPE_TOP" val="313.95"/>
  <p:tag name="KSO_WM_CREATIVE_CROP_SHAPE_WIDTH" val="204.4"/>
  <p:tag name="KSO_WM_CREATIVE_CROP_SHAPE_HEIGHT" val="22"/>
</p:tagLst>
</file>

<file path=ppt/tags/tag3.xml><?xml version="1.0" encoding="utf-8"?>
<p:tagLst xmlns:p="http://schemas.openxmlformats.org/presentationml/2006/main">
  <p:tag name="KSO_WM_TEMPLATE_CATEGORY" val="diagram"/>
  <p:tag name="KSO_WM_TEMPLATE_INDEX" val="9235"/>
  <p:tag name="KSO_WM_UNIT_TYPE" val="d"/>
  <p:tag name="KSO_WM_UNIT_INDEX" val="2"/>
  <p:tag name="KSO_WM_UNIT_ID" val="256*d*2"/>
  <p:tag name="KSO_WM_UNIT_CLEAR" val="0"/>
  <p:tag name="KSO_WM_UNIT_LAYERLEVEL" val="1"/>
  <p:tag name="KSO_WM_UNIT_VALUE" val="456*593"/>
  <p:tag name="KSO_WM_UNIT_HIGHLIGHT" val="0"/>
  <p:tag name="KSO_WM_UNIT_COMPATIBLE" val="0"/>
  <p:tag name="KSO_WM_BEAUTIFY_FLAG" val="#wm#"/>
  <p:tag name="KSO_WM_TAG_VERSION" val="1.0"/>
</p:tagLst>
</file>

<file path=ppt/tags/tag30.xml><?xml version="1.0" encoding="utf-8"?>
<p:tagLst xmlns:p="http://schemas.openxmlformats.org/presentationml/2006/main">
  <p:tag name="PA" val="v5.2.2"/>
  <p:tag name="PICTUREFILLRANGE" val="3cd313ed-37b2-48bd-b6c5-aa9984bc0d5d"/>
  <p:tag name="KSO_WM_UNIT_VALUE" val="370*2081"/>
  <p:tag name="KSO_WM_UNIT_HIGHLIGHT" val="0"/>
  <p:tag name="KSO_WM_UNIT_COMPATIBLE" val="0"/>
  <p:tag name="KSO_WM_UNIT_DIAGRAM_ISNUMVISUAL" val="0"/>
  <p:tag name="KSO_WM_UNIT_DIAGRAM_ISREFERUNIT" val="0"/>
  <p:tag name="KSO_WM_DIAGRAM_GROUP_CODE" val="1524846778"/>
  <p:tag name="KSO_WM_UNIT_TYPE" val="ζ_h_d"/>
  <p:tag name="KSO_WM_UNIT_INDEX" val="1_1_4"/>
  <p:tag name="KSO_WM_UNIT_ID" val="crop20194958_1*ζ_h_d*1_1_4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CREATIVE_CROP_ORG_LEFT" val="41.3"/>
  <p:tag name="KSO_WM_CREATIVE_CROP_ORG_TOP" val="252"/>
  <p:tag name="KSO_WM_CREATIVE_CROP_ORG_WIDTH" val="253.9"/>
  <p:tag name="KSO_WM_CREATIVE_CROP_ORG_HEIGHT" val="190.45"/>
  <p:tag name="KSO_WM_CREATIVE_CROP_SHAPE_LEFT" val="41.3"/>
  <p:tag name="KSO_WM_CREATIVE_CROP_SHAPE_TOP" val="337.1"/>
  <p:tag name="KSO_WM_CREATIVE_CROP_SHAPE_WIDTH" val="243.6"/>
  <p:tag name="KSO_WM_CREATIVE_CROP_SHAPE_HEIGHT" val="43.35"/>
</p:tagLst>
</file>

<file path=ppt/tags/tag31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524846778"/>
  <p:tag name="KSO_WM_UNIT_TYPE" val="ζ_h_d"/>
  <p:tag name="KSO_WM_UNIT_INDEX" val="1_1_5"/>
  <p:tag name="KSO_WM_UNIT_ID" val="crop20194958_1*ζ_h_d*1_1_5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CREATIVE_CROP_ORG_LEFT" val="41.3"/>
  <p:tag name="KSO_WM_CREATIVE_CROP_ORG_TOP" val="252"/>
  <p:tag name="KSO_WM_CREATIVE_CROP_ORG_WIDTH" val="253.9"/>
  <p:tag name="KSO_WM_CREATIVE_CROP_ORG_HEIGHT" val="190.45"/>
  <p:tag name="KSO_WM_CREATIVE_CROP_SHAPE_LEFT" val="41.3"/>
  <p:tag name="KSO_WM_CREATIVE_CROP_SHAPE_TOP" val="381.65"/>
  <p:tag name="KSO_WM_CREATIVE_CROP_SHAPE_WIDTH" val="204.4"/>
  <p:tag name="KSO_WM_CREATIVE_CROP_SHAPE_HEIGHT" val="22"/>
</p:tagLst>
</file>

<file path=ppt/tags/tag32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524846778"/>
  <p:tag name="KSO_WM_UNIT_TYPE" val="ζ_h_d"/>
  <p:tag name="KSO_WM_UNIT_INDEX" val="1_1_6"/>
  <p:tag name="KSO_WM_UNIT_ID" val="crop20194958_1*ζ_h_d*1_1_6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CREATIVE_CROP_ORG_LEFT" val="41.3"/>
  <p:tag name="KSO_WM_CREATIVE_CROP_ORG_TOP" val="252"/>
  <p:tag name="KSO_WM_CREATIVE_CROP_ORG_WIDTH" val="253.9"/>
  <p:tag name="KSO_WM_CREATIVE_CROP_ORG_HEIGHT" val="190.45"/>
  <p:tag name="KSO_WM_CREATIVE_CROP_SHAPE_LEFT" val="82.6"/>
  <p:tag name="KSO_WM_CREATIVE_CROP_SHAPE_TOP" val="404.85"/>
  <p:tag name="KSO_WM_CREATIVE_CROP_SHAPE_WIDTH" val="204.4"/>
  <p:tag name="KSO_WM_CREATIVE_CROP_SHAPE_HEIGHT" val="22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4959_1*i*1"/>
  <p:tag name="KSO_WM_TEMPLATE_CATEGORY" val="crop"/>
  <p:tag name="KSO_WM_TEMPLATE_INDEX" val="20194959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PA" val="v5.2.2"/>
  <p:tag name="PICTUREFILLRANGE" val="df7dabbe-0c5a-414f-8b79-65e0fa43fb52"/>
  <p:tag name="KSO_WM_UNIT_VALUE" val="1081*629"/>
  <p:tag name="KSO_WM_UNIT_HIGHLIGHT" val="0"/>
  <p:tag name="KSO_WM_UNIT_COMPATIBLE" val="0"/>
  <p:tag name="KSO_WM_UNIT_DIAGRAM_ISNUMVISUAL" val="0"/>
  <p:tag name="KSO_WM_UNIT_DIAGRAM_ISREFERUNIT" val="0"/>
  <p:tag name="KSO_WM_DIAGRAM_GROUP_CODE" val="1524846913"/>
  <p:tag name="KSO_WM_UNIT_TYPE" val="ζ_h_d"/>
  <p:tag name="KSO_WM_UNIT_INDEX" val="1_1_1"/>
  <p:tag name="KSO_WM_UNIT_ID" val="crop20194959_1*ζ_h_d*1_1_1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CREATIVE_CROP_ORG_LEFT" val="391.751"/>
  <p:tag name="KSO_WM_CREATIVE_CROP_ORG_TOP" val="100.05"/>
  <p:tag name="KSO_WM_CREATIVE_CROP_ORG_WIDTH" val="253.899"/>
  <p:tag name="KSO_WM_CREATIVE_CROP_ORG_HEIGHT" val="160.699"/>
  <p:tag name="KSO_WM_CREATIVE_CROP_SHAPE_LEFT" val="489.5"/>
  <p:tag name="KSO_WM_CREATIVE_CROP_SHAPE_TOP" val="100.05"/>
  <p:tag name="KSO_WM_CREATIVE_CROP_SHAPE_WIDTH" val="58.1"/>
  <p:tag name="KSO_WM_CREATIVE_CROP_SHAPE_HEIGHT" val="99.8"/>
</p:tagLst>
</file>

<file path=ppt/tags/tag35.xml><?xml version="1.0" encoding="utf-8"?>
<p:tagLst xmlns:p="http://schemas.openxmlformats.org/presentationml/2006/main">
  <p:tag name="PA" val="v5.2.2"/>
  <p:tag name="PICTUREFILLRANGE" val="df7dabbe-0c5a-414f-8b79-65e0fa43fb52"/>
  <p:tag name="KSO_WM_UNIT_VALUE" val="623*629"/>
  <p:tag name="KSO_WM_UNIT_HIGHLIGHT" val="0"/>
  <p:tag name="KSO_WM_UNIT_COMPATIBLE" val="0"/>
  <p:tag name="KSO_WM_UNIT_DIAGRAM_ISNUMVISUAL" val="0"/>
  <p:tag name="KSO_WM_UNIT_DIAGRAM_ISREFERUNIT" val="0"/>
  <p:tag name="KSO_WM_DIAGRAM_GROUP_CODE" val="1524846913"/>
  <p:tag name="KSO_WM_UNIT_TYPE" val="ζ_h_d"/>
  <p:tag name="KSO_WM_UNIT_INDEX" val="1_1_2"/>
  <p:tag name="KSO_WM_UNIT_ID" val="crop20194959_1*ζ_h_d*1_1_2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CREATIVE_CROP_ORG_LEFT" val="391.751"/>
  <p:tag name="KSO_WM_CREATIVE_CROP_ORG_TOP" val="100.05"/>
  <p:tag name="KSO_WM_CREATIVE_CROP_ORG_WIDTH" val="253.899"/>
  <p:tag name="KSO_WM_CREATIVE_CROP_ORG_HEIGHT" val="160.699"/>
  <p:tag name="KSO_WM_CREATIVE_CROP_SHAPE_LEFT" val="489.65"/>
  <p:tag name="KSO_WM_CREATIVE_CROP_SHAPE_TOP" val="203.25"/>
  <p:tag name="KSO_WM_CREATIVE_CROP_SHAPE_WIDTH" val="58.1"/>
  <p:tag name="KSO_WM_CREATIVE_CROP_SHAPE_HEIGHT" val="57.5"/>
</p:tagLst>
</file>

<file path=ppt/tags/tag36.xml><?xml version="1.0" encoding="utf-8"?>
<p:tagLst xmlns:p="http://schemas.openxmlformats.org/presentationml/2006/main">
  <p:tag name="PA" val="v5.2.2"/>
  <p:tag name="PICTUREFILLRANGE" val="df7dabbe-0c5a-414f-8b79-65e0fa43fb52"/>
  <p:tag name="KSO_WM_UNIT_VALUE" val="718*726"/>
  <p:tag name="KSO_WM_UNIT_HIGHLIGHT" val="0"/>
  <p:tag name="KSO_WM_UNIT_COMPATIBLE" val="0"/>
  <p:tag name="KSO_WM_UNIT_DIAGRAM_ISNUMVISUAL" val="0"/>
  <p:tag name="KSO_WM_UNIT_DIAGRAM_ISREFERUNIT" val="0"/>
  <p:tag name="KSO_WM_DIAGRAM_GROUP_CODE" val="1524846913"/>
  <p:tag name="KSO_WM_UNIT_TYPE" val="ζ_h_d"/>
  <p:tag name="KSO_WM_UNIT_INDEX" val="1_1_3"/>
  <p:tag name="KSO_WM_UNIT_ID" val="crop20194959_1*ζ_h_d*1_1_3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CREATIVE_CROP_ORG_LEFT" val="391.751"/>
  <p:tag name="KSO_WM_CREATIVE_CROP_ORG_TOP" val="100.05"/>
  <p:tag name="KSO_WM_CREATIVE_CROP_ORG_WIDTH" val="253.899"/>
  <p:tag name="KSO_WM_CREATIVE_CROP_ORG_HEIGHT" val="160.699"/>
  <p:tag name="KSO_WM_CREATIVE_CROP_SHAPE_LEFT" val="419.05"/>
  <p:tag name="KSO_WM_CREATIVE_CROP_SHAPE_TOP" val="114.1"/>
  <p:tag name="KSO_WM_CREATIVE_CROP_SHAPE_WIDTH" val="67"/>
  <p:tag name="KSO_WM_CREATIVE_CROP_SHAPE_HEIGHT" val="66.3"/>
</p:tagLst>
</file>

<file path=ppt/tags/tag37.xml><?xml version="1.0" encoding="utf-8"?>
<p:tagLst xmlns:p="http://schemas.openxmlformats.org/presentationml/2006/main">
  <p:tag name="PA" val="v5.2.2"/>
  <p:tag name="PICTUREFILLRANGE" val="df7dabbe-0c5a-414f-8b79-65e0fa43fb52"/>
  <p:tag name="KSO_WM_UNIT_VALUE" val="567*574"/>
  <p:tag name="KSO_WM_UNIT_HIGHLIGHT" val="0"/>
  <p:tag name="KSO_WM_UNIT_COMPATIBLE" val="0"/>
  <p:tag name="KSO_WM_UNIT_DIAGRAM_ISNUMVISUAL" val="0"/>
  <p:tag name="KSO_WM_UNIT_DIAGRAM_ISREFERUNIT" val="0"/>
  <p:tag name="KSO_WM_DIAGRAM_GROUP_CODE" val="1524846913"/>
  <p:tag name="KSO_WM_UNIT_TYPE" val="ζ_h_d"/>
  <p:tag name="KSO_WM_UNIT_INDEX" val="1_1_4"/>
  <p:tag name="KSO_WM_UNIT_ID" val="crop20194959_1*ζ_h_d*1_1_4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CREATIVE_CROP_ORG_LEFT" val="391.751"/>
  <p:tag name="KSO_WM_CREATIVE_CROP_ORG_TOP" val="100.05"/>
  <p:tag name="KSO_WM_CREATIVE_CROP_ORG_WIDTH" val="253.899"/>
  <p:tag name="KSO_WM_CREATIVE_CROP_ORG_HEIGHT" val="160.699"/>
  <p:tag name="KSO_WM_CREATIVE_CROP_SHAPE_LEFT" val="433.1"/>
  <p:tag name="KSO_WM_CREATIVE_CROP_SHAPE_TOP" val="184.55"/>
  <p:tag name="KSO_WM_CREATIVE_CROP_SHAPE_WIDTH" val="52.95"/>
  <p:tag name="KSO_WM_CREATIVE_CROP_SHAPE_HEIGHT" val="52.35"/>
</p:tagLst>
</file>

<file path=ppt/tags/tag38.xml><?xml version="1.0" encoding="utf-8"?>
<p:tagLst xmlns:p="http://schemas.openxmlformats.org/presentationml/2006/main">
  <p:tag name="PA" val="v5.2.2"/>
  <p:tag name="PICTUREFILLRANGE" val="df7dabbe-0c5a-414f-8b79-65e0fa43fb52"/>
  <p:tag name="KSO_WM_UNIT_VALUE" val="567*574"/>
  <p:tag name="KSO_WM_UNIT_HIGHLIGHT" val="0"/>
  <p:tag name="KSO_WM_UNIT_COMPATIBLE" val="0"/>
  <p:tag name="KSO_WM_UNIT_DIAGRAM_ISNUMVISUAL" val="0"/>
  <p:tag name="KSO_WM_UNIT_DIAGRAM_ISREFERUNIT" val="0"/>
  <p:tag name="KSO_WM_DIAGRAM_GROUP_CODE" val="1524846913"/>
  <p:tag name="KSO_WM_UNIT_TYPE" val="ζ_h_d"/>
  <p:tag name="KSO_WM_UNIT_INDEX" val="1_1_5"/>
  <p:tag name="KSO_WM_UNIT_ID" val="crop20194959_1*ζ_h_d*1_1_5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CREATIVE_CROP_ORG_LEFT" val="391.751"/>
  <p:tag name="KSO_WM_CREATIVE_CROP_ORG_TOP" val="100.05"/>
  <p:tag name="KSO_WM_CREATIVE_CROP_ORG_WIDTH" val="253.899"/>
  <p:tag name="KSO_WM_CREATIVE_CROP_ORG_HEIGHT" val="160.699"/>
  <p:tag name="KSO_WM_CREATIVE_CROP_SHAPE_LEFT" val="551.05"/>
  <p:tag name="KSO_WM_CREATIVE_CROP_SHAPE_TOP" val="121.05"/>
  <p:tag name="KSO_WM_CREATIVE_CROP_SHAPE_WIDTH" val="52.95"/>
  <p:tag name="KSO_WM_CREATIVE_CROP_SHAPE_HEIGHT" val="52.35"/>
</p:tagLst>
</file>

<file path=ppt/tags/tag39.xml><?xml version="1.0" encoding="utf-8"?>
<p:tagLst xmlns:p="http://schemas.openxmlformats.org/presentationml/2006/main">
  <p:tag name="PA" val="v5.2.2"/>
  <p:tag name="PICTUREFILLRANGE" val="df7dabbe-0c5a-414f-8b79-65e0fa43fb52"/>
  <p:tag name="KSO_WM_UNIT_VALUE" val="718*726"/>
  <p:tag name="KSO_WM_UNIT_HIGHLIGHT" val="0"/>
  <p:tag name="KSO_WM_UNIT_COMPATIBLE" val="0"/>
  <p:tag name="KSO_WM_UNIT_DIAGRAM_ISNUMVISUAL" val="0"/>
  <p:tag name="KSO_WM_UNIT_DIAGRAM_ISREFERUNIT" val="0"/>
  <p:tag name="KSO_WM_DIAGRAM_GROUP_CODE" val="1524846913"/>
  <p:tag name="KSO_WM_UNIT_TYPE" val="ζ_h_d"/>
  <p:tag name="KSO_WM_UNIT_INDEX" val="1_1_6"/>
  <p:tag name="KSO_WM_UNIT_ID" val="crop20194959_1*ζ_h_d*1_1_6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CREATIVE_CROP_ORG_LEFT" val="391.751"/>
  <p:tag name="KSO_WM_CREATIVE_CROP_ORG_TOP" val="100.05"/>
  <p:tag name="KSO_WM_CREATIVE_CROP_ORG_WIDTH" val="253.899"/>
  <p:tag name="KSO_WM_CREATIVE_CROP_ORG_HEIGHT" val="160.699"/>
  <p:tag name="KSO_WM_CREATIVE_CROP_SHAPE_LEFT" val="551.35"/>
  <p:tag name="KSO_WM_CREATIVE_CROP_SHAPE_TOP" val="177.2"/>
  <p:tag name="KSO_WM_CREATIVE_CROP_SHAPE_WIDTH" val="67"/>
  <p:tag name="KSO_WM_CREATIVE_CROP_SHAPE_HEIGHT" val="66.3"/>
</p:tagLst>
</file>

<file path=ppt/tags/tag4.xml><?xml version="1.0" encoding="utf-8"?>
<p:tagLst xmlns:p="http://schemas.openxmlformats.org/presentationml/2006/main">
  <p:tag name="KSO_WM_TEMPLATE_CATEGORY" val="diagram"/>
  <p:tag name="KSO_WM_TEMPLATE_INDEX" val="9235"/>
  <p:tag name="KSO_WM_UNIT_TYPE" val="d"/>
  <p:tag name="KSO_WM_UNIT_INDEX" val="3"/>
  <p:tag name="KSO_WM_UNIT_ID" val="256*d*3"/>
  <p:tag name="KSO_WM_UNIT_CLEAR" val="0"/>
  <p:tag name="KSO_WM_UNIT_LAYERLEVEL" val="1"/>
  <p:tag name="KSO_WM_UNIT_VALUE" val="456*583"/>
  <p:tag name="KSO_WM_UNIT_HIGHLIGHT" val="0"/>
  <p:tag name="KSO_WM_UNIT_COMPATIBLE" val="0"/>
  <p:tag name="KSO_WM_BEAUTIFY_FLAG" val="#wm#"/>
  <p:tag name="KSO_WM_TAG_VERSION" val="1.0"/>
</p:tagLst>
</file>

<file path=ppt/tags/tag40.xml><?xml version="1.0" encoding="utf-8"?>
<p:tagLst xmlns:p="http://schemas.openxmlformats.org/presentationml/2006/main">
  <p:tag name="KSO_WM_TEMPLATE_CATEGORY" val="diagram"/>
  <p:tag name="KSO_WM_TEMPLATE_INDEX" val="9235"/>
  <p:tag name="KSO_WM_UNIT_TYPE" val="a"/>
  <p:tag name="KSO_WM_UNIT_INDEX" val="1"/>
  <p:tag name="KSO_WM_UNIT_ID" val="256*a*1"/>
  <p:tag name="KSO_WM_UNIT_CLEAR" val="1"/>
  <p:tag name="KSO_WM_UNIT_LAYERLEVEL" val="1"/>
  <p:tag name="KSO_WM_UNIT_VALUE" val="24"/>
  <p:tag name="KSO_WM_UNIT_ISCONTENTSTITLE" val="0"/>
  <p:tag name="KSO_WM_UNIT_HIGHLIGHT" val="0"/>
  <p:tag name="KSO_WM_UNIT_COMPATIBLE" val="0"/>
  <p:tag name="KSO_WM_BEAUTIFY_FLAG" val="#wm#"/>
  <p:tag name="KSO_WM_UNIT_PRESET_TEXT_INDEX" val="3"/>
  <p:tag name="KSO_WM_UNIT_PRESET_TEXT_LEN" val="17"/>
  <p:tag name="KSO_WM_TAG_VERSION" val="1.0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193876_1*i*1"/>
  <p:tag name="KSO_WM_TEMPLATE_CATEGORY" val="diagram"/>
  <p:tag name="KSO_WM_TEMPLATE_INDEX" val="20193876"/>
  <p:tag name="KSO_WM_UNIT_LAYERLEVEL" val="1"/>
  <p:tag name="KSO_WM_TAG_VERSION" val="1.0"/>
  <p:tag name="KSO_WM_BEAUTIFY_FLAG" val="#wm#"/>
  <p:tag name="KSO_WM_UNIT_ADJUSTLAYOUT_ID" val="17"/>
  <p:tag name="KSO_WM_UNIT_COLOR_SCHEME_SHAPE_ID" val="17"/>
  <p:tag name="KSO_WM_UNIT_COLOR_SCHEME_PARENT_PAGE" val="0_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193876_1*i*2"/>
  <p:tag name="KSO_WM_TEMPLATE_CATEGORY" val="diagram"/>
  <p:tag name="KSO_WM_TEMPLATE_INDEX" val="20193876"/>
  <p:tag name="KSO_WM_UNIT_LAYERLEVEL" val="1"/>
  <p:tag name="KSO_WM_TAG_VERSION" val="1.0"/>
  <p:tag name="KSO_WM_BEAUTIFY_FLAG" val="#wm#"/>
  <p:tag name="KSO_WM_UNIT_ADJUSTLAYOUT_ID" val="11"/>
  <p:tag name="KSO_WM_UNIT_COLOR_SCHEME_SHAPE_ID" val="11"/>
  <p:tag name="KSO_WM_UNIT_COLOR_SCHEME_PARENT_PAGE" val="0_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193876_1*i*3"/>
  <p:tag name="KSO_WM_TEMPLATE_CATEGORY" val="diagram"/>
  <p:tag name="KSO_WM_TEMPLATE_INDEX" val="20193876"/>
  <p:tag name="KSO_WM_UNIT_LAYERLEVEL" val="1"/>
  <p:tag name="KSO_WM_TAG_VERSION" val="1.0"/>
  <p:tag name="KSO_WM_BEAUTIFY_FLAG" val="#wm#"/>
  <p:tag name="KSO_WM_UNIT_ADJUSTLAYOUT_ID" val="10"/>
  <p:tag name="KSO_WM_UNIT_COLOR_SCHEME_SHAPE_ID" val="10"/>
  <p:tag name="KSO_WM_UNIT_COLOR_SCHEME_PARENT_PAGE" val="0_1"/>
</p:tagLst>
</file>

<file path=ppt/tags/tag44.xml><?xml version="1.0" encoding="utf-8"?>
<p:tagLst xmlns:p="http://schemas.openxmlformats.org/presentationml/2006/main">
  <p:tag name="KSO_WM_UNIT_TEXT_PART_ID" val="4-b"/>
  <p:tag name="KSO_WM_UNIT_TEXT_PART_SIZE" val="84.88*854.5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ID" val="diagram20193876_1*f*2"/>
  <p:tag name="KSO_WM_TEMPLATE_CATEGORY" val="diagram"/>
  <p:tag name="KSO_WM_TEMPLATE_INDEX" val="20193876"/>
  <p:tag name="KSO_WM_UNIT_LAYERLEVEL" val="1"/>
  <p:tag name="KSO_WM_TAG_VERSION" val="1.0"/>
  <p:tag name="KSO_WM_BEAUTIFY_FLAG" val="#wm#"/>
  <p:tag name="KSO_WM_UNIT_PRESET_TEXT" val="点击此处添加正文，文字是您思想的提炼，为了最终呈现发布的良好效果，请尽量言简意赅的阐述观点；根据需要可酌情增减文字，以便观者可以准确理解您所传达的信息。即便信息错综复杂，需要用更多的文字来表述，也请您尽可能提炼思想的精髓，恰如其分的表达观点，往往事半功倍。"/>
  <p:tag name="KSO_WM_UNIT_TYPE" val="f"/>
  <p:tag name="KSO_WM_UNIT_INDEX" val="2"/>
  <p:tag name="KSO_WM_UNIT_ADJUSTLAYOUT_ID" val="4"/>
  <p:tag name="KSO_WM_UNIT_COLOR_SCHEME_SHAPE_ID" val="4"/>
  <p:tag name="KSO_WM_UNIT_COLOR_SCHEME_PARENT_PAGE" val="0_1"/>
  <p:tag name="KSO_WM_UNIT_TEXT_PART_ID_V2" val="d-4-1"/>
</p:tagLst>
</file>

<file path=ppt/tags/tag45.xml><?xml version="1.0" encoding="utf-8"?>
<p:tagLst xmlns:p="http://schemas.openxmlformats.org/presentationml/2006/main">
  <p:tag name="KSO_WM_UNIT_TEXT_PART_ID" val="3-c"/>
  <p:tag name="KSO_WM_UNIT_TEXT_PART_SIZE" val="169.76*644.5"/>
  <p:tag name="KSO_WM_UNIT_VALUE" val="273"/>
  <p:tag name="KSO_WM_UNIT_HIGHLIGHT" val="0"/>
  <p:tag name="KSO_WM_UNIT_COMPATIBLE" val="0"/>
  <p:tag name="KSO_WM_UNIT_DIAGRAM_ISNUMVISUAL" val="0"/>
  <p:tag name="KSO_WM_UNIT_DIAGRAM_ISREFERUNIT" val="0"/>
  <p:tag name="KSO_WM_UNIT_ID" val="diagram20193876_1*f*1"/>
  <p:tag name="KSO_WM_TEMPLATE_CATEGORY" val="diagram"/>
  <p:tag name="KSO_WM_TEMPLATE_INDEX" val="20193876"/>
  <p:tag name="KSO_WM_UNIT_LAYERLEVEL" val="1"/>
  <p:tag name="KSO_WM_TAG_VERSION" val="1.0"/>
  <p:tag name="KSO_WM_BEAUTIFY_FLAG" val="#wm#"/>
  <p:tag name="KSO_WM_UNIT_PRESET_TEXT" val="点击此处添加正文，文字是您思想的提炼，为了最终呈现发布的良好效果，请言简意赅的阐述观点，并根据需要酌情增减文字。&#13;您的正文已经字字珠玑，但信息却千丝万缕，需要用更多的文字来表述；但请您尽可能提炼思想的精髓，恰如其分的表达观点，往往事半功倍。&#13;为了能让您有更直观的字数感受，并进一步方便使用，我们为您标注了最适合的位置。您输入的文字到这里时，就是最佳视觉效果。"/>
  <p:tag name="KSO_WM_UNIT_TYPE" val="f"/>
  <p:tag name="KSO_WM_UNIT_INDEX" val="1"/>
  <p:tag name="KSO_WM_UNIT_ADJUSTLAYOUT_ID" val="7"/>
  <p:tag name="KSO_WM_UNIT_COLOR_SCHEME_SHAPE_ID" val="7"/>
  <p:tag name="KSO_WM_UNIT_COLOR_SCHEME_PARENT_PAGE" val="0_1"/>
  <p:tag name="KSO_WM_UNIT_TEXT_PART_ID_V2" val="d-3-1"/>
</p:tagLst>
</file>

<file path=ppt/tags/tag46.xml><?xml version="1.0" encoding="utf-8"?>
<p:tagLst xmlns:p="http://schemas.openxmlformats.org/presentationml/2006/main">
  <p:tag name="KSO_WM_UNIT_VALUE" val="722*72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193876_1*d*1"/>
  <p:tag name="KSO_WM_TEMPLATE_CATEGORY" val="diagram"/>
  <p:tag name="KSO_WM_TEMPLATE_INDEX" val="20193876"/>
  <p:tag name="KSO_WM_UNIT_LAYERLEVEL" val="1"/>
  <p:tag name="KSO_WM_TAG_VERSION" val="1.0"/>
  <p:tag name="KSO_WM_BEAUTIFY_FLAG" val="#wm#"/>
  <p:tag name="KSO_WM_UNIT_ADJUSTLAYOUT_ID" val="8"/>
  <p:tag name="KSO_WM_UNIT_PICTURE_CLIP_FLAG" val="1"/>
  <p:tag name="KSO_WM_UNIT_COLOR_SCHEME_SHAPE_ID" val="8"/>
  <p:tag name="KSO_WM_UNIT_COLOR_SCHEME_PARENT_PAGE" val="0_1"/>
</p:tagLst>
</file>

<file path=ppt/tags/tag47.xml><?xml version="1.0" encoding="utf-8"?>
<p:tagLst xmlns:p="http://schemas.openxmlformats.org/presentationml/2006/main">
  <p:tag name="KSO_WM_TEMPLATE_CATEGORY" val="diagram"/>
  <p:tag name="KSO_WM_TEMPLATE_INDEX" val="9235"/>
  <p:tag name="KSO_WM_UNIT_TYPE" val="a"/>
  <p:tag name="KSO_WM_UNIT_INDEX" val="1"/>
  <p:tag name="KSO_WM_UNIT_ID" val="256*a*1"/>
  <p:tag name="KSO_WM_UNIT_CLEAR" val="1"/>
  <p:tag name="KSO_WM_UNIT_LAYERLEVEL" val="1"/>
  <p:tag name="KSO_WM_UNIT_VALUE" val="24"/>
  <p:tag name="KSO_WM_UNIT_ISCONTENTSTITLE" val="0"/>
  <p:tag name="KSO_WM_UNIT_HIGHLIGHT" val="0"/>
  <p:tag name="KSO_WM_UNIT_COMPATIBLE" val="0"/>
  <p:tag name="KSO_WM_BEAUTIFY_FLAG" val="#wm#"/>
  <p:tag name="KSO_WM_UNIT_PRESET_TEXT_INDEX" val="3"/>
  <p:tag name="KSO_WM_UNIT_PRESET_TEXT_LEN" val="17"/>
  <p:tag name="KSO_WM_TAG_VERSION" val="1.0"/>
</p:tagLst>
</file>

<file path=ppt/tags/tag48.xml><?xml version="1.0" encoding="utf-8"?>
<p:tagLst xmlns:p="http://schemas.openxmlformats.org/presentationml/2006/main">
  <p:tag name="KSO_WM_SLIDE_ID" val="diagram20193876_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193876"/>
  <p:tag name="KSO_WM_SLIDE_LAYOUT" val="a_d_f"/>
  <p:tag name="KSO_WM_SLIDE_LAYOUT_CNT" val="1_1_2"/>
  <p:tag name="KSO_WM_SLIDE_TYPE" val="text"/>
  <p:tag name="KSO_WM_SLIDE_SUBTYPE" val="picTxt"/>
  <p:tag name="KSO_WM_SLIDE_SIZE" val="960*539"/>
  <p:tag name="KSO_WM_SLIDE_POSITION" val="0*0"/>
  <p:tag name="KSO_WM_SLIDE_CONSTRAINT" val="%7b%22slideConstraint%22%3a%7b%22seriesAreas%22%3a%5b%5d%2c%22singleAreas%22%3a%5b%7b%22shapes%22%3a%5b8%5d%2c%22serialConstraintIndex%22%3a-1%2c%22areatextmark%22%3a0%2c%22pictureprocessmark%22%3a0%7d%5d%7d%7d"/>
  <p:tag name="KSO_WM_SLIDE_COLORSCHEME_VERSION" val="3.2"/>
</p:tagLst>
</file>

<file path=ppt/tags/tag49.xml><?xml version="1.0" encoding="utf-8"?>
<p:tagLst xmlns:p="http://schemas.openxmlformats.org/presentationml/2006/main">
  <p:tag name="KSO_WM_UNIT_VALUE" val="887*66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6"/>
  <p:tag name="KSO_WM_UNIT_ID" val="diagram20201609_1*d*6"/>
  <p:tag name="KSO_WM_TEMPLATE_CATEGORY" val="diagram"/>
  <p:tag name="KSO_WM_TEMPLATE_INDEX" val="20201609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TEMPLATE_CATEGORY" val="diagram"/>
  <p:tag name="KSO_WM_TEMPLATE_INDEX" val="9235"/>
  <p:tag name="KSO_WM_UNIT_TYPE" val="d"/>
  <p:tag name="KSO_WM_UNIT_INDEX" val="4"/>
  <p:tag name="KSO_WM_UNIT_ID" val="256*d*4"/>
  <p:tag name="KSO_WM_UNIT_CLEAR" val="0"/>
  <p:tag name="KSO_WM_UNIT_LAYERLEVEL" val="1"/>
  <p:tag name="KSO_WM_UNIT_VALUE" val="456*583"/>
  <p:tag name="KSO_WM_UNIT_HIGHLIGHT" val="0"/>
  <p:tag name="KSO_WM_UNIT_COMPATIBLE" val="0"/>
  <p:tag name="KSO_WM_BEAUTIFY_FLAG" val="#wm#"/>
  <p:tag name="KSO_WM_TAG_VERSION" val="1.0"/>
</p:tagLst>
</file>

<file path=ppt/tags/tag50.xml><?xml version="1.0" encoding="utf-8"?>
<p:tagLst xmlns:p="http://schemas.openxmlformats.org/presentationml/2006/main">
  <p:tag name="KSO_WM_UNIT_VALUE" val="498*66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diagram20201609_1*d*3"/>
  <p:tag name="KSO_WM_TEMPLATE_CATEGORY" val="diagram"/>
  <p:tag name="KSO_WM_TEMPLATE_INDEX" val="20201609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VALUE" val="498*66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1609_1*d*2"/>
  <p:tag name="KSO_WM_TEMPLATE_CATEGORY" val="diagram"/>
  <p:tag name="KSO_WM_TEMPLATE_INDEX" val="20201609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VALUE" val="887*66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1609_1*d*1"/>
  <p:tag name="KSO_WM_TEMPLATE_CATEGORY" val="diagram"/>
  <p:tag name="KSO_WM_TEMPLATE_INDEX" val="20201609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VALUE" val="499*66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4"/>
  <p:tag name="KSO_WM_UNIT_ID" val="diagram20201609_1*d*4"/>
  <p:tag name="KSO_WM_TEMPLATE_CATEGORY" val="diagram"/>
  <p:tag name="KSO_WM_TEMPLATE_INDEX" val="20201609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VALUE" val="499*66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5"/>
  <p:tag name="KSO_WM_UNIT_ID" val="diagram20201609_1*d*5"/>
  <p:tag name="KSO_WM_TEMPLATE_CATEGORY" val="diagram"/>
  <p:tag name="KSO_WM_TEMPLATE_INDEX" val="20201609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1609_1*i*1"/>
  <p:tag name="KSO_WM_TEMPLATE_CATEGORY" val="diagram"/>
  <p:tag name="KSO_WM_TEMPLATE_INDEX" val="20201609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PRESET_TEXT" val="点击此处添加正文，文字是您思想的提炼，为了演示发布的良好效果，请言简意赅的阐述您的观点。您的正文已经经简明扼要，字字珠玑，但信息却千丝万缕、错综复杂，需要用更多的文字来表述。"/>
  <p:tag name="KSO_WM_UNIT_NOCLEAR" val="0"/>
  <p:tag name="KSO_WM_UNIT_VALUE" val="15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1609_1*f*1"/>
  <p:tag name="KSO_WM_TEMPLATE_CATEGORY" val="diagram"/>
  <p:tag name="KSO_WM_TEMPLATE_INDEX" val="20201609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197737_1*i*1"/>
  <p:tag name="KSO_WM_TEMPLATE_CATEGORY" val="diagram"/>
  <p:tag name="KSO_WM_TEMPLATE_INDEX" val="20197737"/>
  <p:tag name="KSO_WM_UNIT_LAYERLEVEL" val="1"/>
  <p:tag name="KSO_WM_TAG_VERSION" val="1.0"/>
  <p:tag name="KSO_WM_BEAUTIFY_FLAG" val="#wm#"/>
  <p:tag name="KSO_WM_UNIT_ADJUSTLAYOUT_ID" val="10"/>
</p:tagLst>
</file>

<file path=ppt/tags/tag58.xml><?xml version="1.0" encoding="utf-8"?>
<p:tagLst xmlns:p="http://schemas.openxmlformats.org/presentationml/2006/main">
  <p:tag name="KSO_WM_UNIT_TEXT_PART_ID_V2" val="b-3-1"/>
  <p:tag name="KSO_WM_UNIT_ISCONTENTS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197737_1*a*1"/>
  <p:tag name="KSO_WM_TEMPLATE_CATEGORY" val="diagram"/>
  <p:tag name="KSO_WM_TEMPLATE_INDEX" val="20197737"/>
  <p:tag name="KSO_WM_UNIT_LAYERLEVEL" val="1"/>
  <p:tag name="KSO_WM_TAG_VERSION" val="1.0"/>
  <p:tag name="KSO_WM_BEAUTIFY_FLAG" val="#wm#"/>
  <p:tag name="KSO_WM_UNIT_PRESET_TEXT" val="单击此处添加您的大标题"/>
  <p:tag name="KSO_WM_UNIT_ADJUSTLAYOUT_ID" val="11"/>
</p:tagLst>
</file>

<file path=ppt/tags/tag59.xml><?xml version="1.0" encoding="utf-8"?>
<p:tagLst xmlns:p="http://schemas.openxmlformats.org/presentationml/2006/main">
  <p:tag name="KSO_WM_SLIDE_ID" val="diagram20201609_1"/>
  <p:tag name="KSO_WM_TEMPLATE_SUBCATEGORY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1609"/>
  <p:tag name="KSO_WM_SLIDE_TYPE" val="text"/>
  <p:tag name="KSO_WM_SLIDE_SUBTYPE" val="picTxt"/>
  <p:tag name="KSO_WM_SLIDE_SIZE" val="895*539"/>
  <p:tag name="KSO_WM_SLIDE_POSITION" val="64*0"/>
  <p:tag name="KSO_WM_SLIDE_LAYOUT" val="a_d_f"/>
  <p:tag name="KSO_WM_SLIDE_LAYOUT_CNT" val="1_6_1"/>
</p:tagLst>
</file>

<file path=ppt/tags/tag6.xml><?xml version="1.0" encoding="utf-8"?>
<p:tagLst xmlns:p="http://schemas.openxmlformats.org/presentationml/2006/main">
  <p:tag name="KSO_WM_TEMPLATE_CATEGORY" val="diagram"/>
  <p:tag name="KSO_WM_TEMPLATE_INDEX" val="9235"/>
  <p:tag name="KSO_WM_UNIT_TYPE" val="d"/>
  <p:tag name="KSO_WM_UNIT_INDEX" val="1"/>
  <p:tag name="KSO_WM_UNIT_ID" val="256*d*1"/>
  <p:tag name="KSO_WM_UNIT_CLEAR" val="0"/>
  <p:tag name="KSO_WM_UNIT_LAYERLEVEL" val="1"/>
  <p:tag name="KSO_WM_UNIT_VALUE" val="1110*634"/>
  <p:tag name="KSO_WM_UNIT_HIGHLIGHT" val="0"/>
  <p:tag name="KSO_WM_UNIT_COMPATIBLE" val="0"/>
  <p:tag name="KSO_WM_BEAUTIFY_FLAG" val="#wm#"/>
  <p:tag name="KSO_WM_TAG_VERSION" val="1.0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751_1*i*1"/>
  <p:tag name="KSO_WM_TEMPLATE_CATEGORY" val="diagram"/>
  <p:tag name="KSO_WM_TEMPLATE_INDEX" val="2020075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751_1*d*1"/>
  <p:tag name="KSO_WM_TEMPLATE_CATEGORY" val="diagram"/>
  <p:tag name="KSO_WM_TEMPLATE_INDEX" val="20200751"/>
  <p:tag name="KSO_WM_UNIT_LAYERLEVEL" val="1"/>
  <p:tag name="KSO_WM_TAG_VERSION" val="1.0"/>
  <p:tag name="KSO_WM_BEAUTIFY_FLAG" val="#wm#"/>
  <p:tag name="KSO_WM_UNIT_VALUE" val="762*773"/>
  <p:tag name="KSO_WM_UNIT_TYPE" val="d"/>
  <p:tag name="KSO_WM_UNIT_INDEX" val="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751_1*d*3"/>
  <p:tag name="KSO_WM_TEMPLATE_CATEGORY" val="diagram"/>
  <p:tag name="KSO_WM_TEMPLATE_INDEX" val="20200751"/>
  <p:tag name="KSO_WM_UNIT_LAYERLEVEL" val="1"/>
  <p:tag name="KSO_WM_TAG_VERSION" val="1.0"/>
  <p:tag name="KSO_WM_BEAUTIFY_FLAG" val="#wm#"/>
  <p:tag name="KSO_WM_UNIT_VALUE" val="776*776"/>
  <p:tag name="KSO_WM_UNIT_TYPE" val="d"/>
  <p:tag name="KSO_WM_UNIT_INDEX" val="3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751_1*d*4"/>
  <p:tag name="KSO_WM_TEMPLATE_CATEGORY" val="diagram"/>
  <p:tag name="KSO_WM_TEMPLATE_INDEX" val="20200751"/>
  <p:tag name="KSO_WM_UNIT_LAYERLEVEL" val="1"/>
  <p:tag name="KSO_WM_TAG_VERSION" val="1.0"/>
  <p:tag name="KSO_WM_BEAUTIFY_FLAG" val="#wm#"/>
  <p:tag name="KSO_WM_UNIT_VALUE" val="779*779"/>
  <p:tag name="KSO_WM_UNIT_TYPE" val="d"/>
  <p:tag name="KSO_WM_UNIT_INDEX" val="4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751_1*d*5"/>
  <p:tag name="KSO_WM_TEMPLATE_CATEGORY" val="diagram"/>
  <p:tag name="KSO_WM_TEMPLATE_INDEX" val="20200751"/>
  <p:tag name="KSO_WM_UNIT_LAYERLEVEL" val="1"/>
  <p:tag name="KSO_WM_TAG_VERSION" val="1.0"/>
  <p:tag name="KSO_WM_BEAUTIFY_FLAG" val="#wm#"/>
  <p:tag name="KSO_WM_UNIT_VALUE" val="779*779"/>
  <p:tag name="KSO_WM_UNIT_TYPE" val="d"/>
  <p:tag name="KSO_WM_UNIT_INDEX" val="5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751_1*d*6"/>
  <p:tag name="KSO_WM_TEMPLATE_CATEGORY" val="diagram"/>
  <p:tag name="KSO_WM_TEMPLATE_INDEX" val="20200751"/>
  <p:tag name="KSO_WM_UNIT_LAYERLEVEL" val="1"/>
  <p:tag name="KSO_WM_TAG_VERSION" val="1.0"/>
  <p:tag name="KSO_WM_BEAUTIFY_FLAG" val="#wm#"/>
  <p:tag name="KSO_WM_UNIT_VALUE" val="776*776"/>
  <p:tag name="KSO_WM_UNIT_TYPE" val="d"/>
  <p:tag name="KSO_WM_UNIT_INDEX" val="6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751_1*h_f*1_1"/>
  <p:tag name="KSO_WM_TEMPLATE_CATEGORY" val="diagram"/>
  <p:tag name="KSO_WM_TEMPLATE_INDEX" val="20200751"/>
  <p:tag name="KSO_WM_UNIT_LAYERLEVEL" val="1_1"/>
  <p:tag name="KSO_WM_TAG_VERSION" val="1.0"/>
  <p:tag name="KSO_WM_BEAUTIFY_FLAG" val="#wm#"/>
  <p:tag name="KSO_WM_UNIT_PRESET_TEXT" val="公司是河南能源化工集团化工板块的主要生产企业之一,成立于2004年6月，位于豫、皖、苏、鲁四省交界的河南省永城经济技术开发区内，是河南能源重点经营发展建设的特大型化工园区之一。"/>
  <p:tag name="KSO_WM_UNIT_NOCLEAR" val="0"/>
  <p:tag name="KSO_WM_UNIT_VALUE" val="136"/>
  <p:tag name="KSO_WM_UNIT_TYPE" val="h_f"/>
  <p:tag name="KSO_WM_UNIT_INDEX" val="1_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197737_1*i*1"/>
  <p:tag name="KSO_WM_TEMPLATE_CATEGORY" val="diagram"/>
  <p:tag name="KSO_WM_TEMPLATE_INDEX" val="20197737"/>
  <p:tag name="KSO_WM_UNIT_LAYERLEVEL" val="1"/>
  <p:tag name="KSO_WM_TAG_VERSION" val="1.0"/>
  <p:tag name="KSO_WM_BEAUTIFY_FLAG" val="#wm#"/>
  <p:tag name="KSO_WM_UNIT_ADJUSTLAYOUT_ID" val="10"/>
</p:tagLst>
</file>

<file path=ppt/tags/tag68.xml><?xml version="1.0" encoding="utf-8"?>
<p:tagLst xmlns:p="http://schemas.openxmlformats.org/presentationml/2006/main">
  <p:tag name="KSO_WM_UNIT_TEXT_PART_ID_V2" val="b-3-1"/>
  <p:tag name="KSO_WM_UNIT_ISCONTENTS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197737_1*a*1"/>
  <p:tag name="KSO_WM_TEMPLATE_CATEGORY" val="diagram"/>
  <p:tag name="KSO_WM_TEMPLATE_INDEX" val="20197737"/>
  <p:tag name="KSO_WM_UNIT_LAYERLEVEL" val="1"/>
  <p:tag name="KSO_WM_TAG_VERSION" val="1.0"/>
  <p:tag name="KSO_WM_BEAUTIFY_FLAG" val="#wm#"/>
  <p:tag name="KSO_WM_UNIT_PRESET_TEXT" val="单击此处添加您的大标题"/>
  <p:tag name="KSO_WM_UNIT_ADJUSTLAYOUT_ID" val="11"/>
</p:tagLst>
</file>

<file path=ppt/tags/tag69.xml><?xml version="1.0" encoding="utf-8"?>
<p:tagLst xmlns:p="http://schemas.openxmlformats.org/presentationml/2006/main">
  <p:tag name="KSO_WM_SLIDE_ID" val="diagram20200751_1"/>
  <p:tag name="KSO_WM_TEMPLATE_SUBCATEGORY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0751"/>
  <p:tag name="KSO_WM_SLIDE_TYPE" val="text"/>
  <p:tag name="KSO_WM_SLIDE_SUBTYPE" val="picTxt"/>
  <p:tag name="KSO_WM_SLIDE_SIZE" val="263.846*180.679"/>
  <p:tag name="KSO_WM_SLIDE_POSITION" val="27.4415*304.321"/>
  <p:tag name="KSO_WM_SLIDE_LAYOUT" val="a_d_h"/>
  <p:tag name="KSO_WM_SLIDE_LAYOUT_CNT" val="1_6_1"/>
</p:tagLst>
</file>

<file path=ppt/tags/tag7.xml><?xml version="1.0" encoding="utf-8"?>
<p:tagLst xmlns:p="http://schemas.openxmlformats.org/presentationml/2006/main">
  <p:tag name="KSO_WM_TEMPLATE_CATEGORY" val="diagram"/>
  <p:tag name="KSO_WM_TEMPLATE_INDEX" val="9235"/>
  <p:tag name="KSO_WM_UNIT_TYPE" val="a"/>
  <p:tag name="KSO_WM_UNIT_INDEX" val="1"/>
  <p:tag name="KSO_WM_UNIT_ID" val="256*a*1"/>
  <p:tag name="KSO_WM_UNIT_CLEAR" val="1"/>
  <p:tag name="KSO_WM_UNIT_LAYERLEVEL" val="1"/>
  <p:tag name="KSO_WM_UNIT_VALUE" val="24"/>
  <p:tag name="KSO_WM_UNIT_ISCONTENTSTITLE" val="0"/>
  <p:tag name="KSO_WM_UNIT_HIGHLIGHT" val="0"/>
  <p:tag name="KSO_WM_UNIT_COMPATIBLE" val="0"/>
  <p:tag name="KSO_WM_BEAUTIFY_FLAG" val="#wm#"/>
  <p:tag name="KSO_WM_UNIT_PRESET_TEXT_INDEX" val="3"/>
  <p:tag name="KSO_WM_UNIT_PRESET_TEXT_LEN" val="17"/>
  <p:tag name="KSO_WM_TAG_VERSION" val="1.0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1"/>
  <p:tag name="KSO_WM_UNIT_ID" val="diagram20197737_1*y*1"/>
  <p:tag name="KSO_WM_TEMPLATE_CATEGORY" val="diagram"/>
  <p:tag name="KSO_WM_TEMPLATE_INDEX" val="20197737"/>
  <p:tag name="KSO_WM_UNIT_LAYERLEVEL" val="1"/>
  <p:tag name="KSO_WM_TAG_VERSION" val="1.0"/>
  <p:tag name="KSO_WM_BEAUTIFY_FLAG" val="#wm#"/>
  <p:tag name="KSO_WM_UNIT_ADJUSTLAYOUT_ID" val="9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197737_1*i*3"/>
  <p:tag name="KSO_WM_TEMPLATE_CATEGORY" val="diagram"/>
  <p:tag name="KSO_WM_TEMPLATE_INDEX" val="20197737"/>
  <p:tag name="KSO_WM_UNIT_LAYERLEVEL" val="1"/>
  <p:tag name="KSO_WM_TAG_VERSION" val="1.0"/>
  <p:tag name="KSO_WM_BEAUTIFY_FLAG" val="#wm#"/>
  <p:tag name="KSO_WM_UNIT_ADJUSTLAYOUT_ID" val="6"/>
</p:tagLst>
</file>

<file path=ppt/tags/tag72.xml><?xml version="1.0" encoding="utf-8"?>
<p:tagLst xmlns:p="http://schemas.openxmlformats.org/presentationml/2006/main">
  <p:tag name="KSO_WM_UNIT_VALUE" val="696*123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197737_1*d*1"/>
  <p:tag name="KSO_WM_TEMPLATE_CATEGORY" val="diagram"/>
  <p:tag name="KSO_WM_TEMPLATE_INDEX" val="20197737"/>
  <p:tag name="KSO_WM_UNIT_LAYERLEVEL" val="1"/>
  <p:tag name="KSO_WM_TAG_VERSION" val="1.0"/>
  <p:tag name="KSO_WM_BEAUTIFY_FLAG" val="#wm#"/>
  <p:tag name="KSO_WM_UNIT_ADJUSTLAYOUT_ID" val="2"/>
  <p:tag name="KSO_WM_UNIT_PICTURE_CLIP_FLAG" val="1"/>
</p:tagLst>
</file>

<file path=ppt/tags/tag73.xml><?xml version="1.0" encoding="utf-8"?>
<p:tagLst xmlns:p="http://schemas.openxmlformats.org/presentationml/2006/main">
  <p:tag name="KSO_WM_UNIT_TEXT_PART_ID_V2" val="d-1-1"/>
  <p:tag name="KSO_WM_UNIT_NOCLEAR" val="0"/>
  <p:tag name="KSO_WM_UNIT_VALUE" val="8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197737_1*f*1"/>
  <p:tag name="KSO_WM_TEMPLATE_CATEGORY" val="diagram"/>
  <p:tag name="KSO_WM_TEMPLATE_INDEX" val="20197737"/>
  <p:tag name="KSO_WM_UNIT_LAYERLEVEL" val="1"/>
  <p:tag name="KSO_WM_TAG_VERSION" val="1.0"/>
  <p:tag name="KSO_WM_BEAUTIFY_FLAG" val="#wm#"/>
  <p:tag name="KSO_WM_UNIT_PRESET_TEXT" val="点击此处添加正文，文字是您思想的提炼，为了演示发布的良好效果，请言简意赅的阐述您的观点。您的正文已经经简明扼要，字字珠玑，但信息却千丝万缕、错综复杂。"/>
  <p:tag name="KSO_WM_UNIT_ADJUSTLAYOUT_ID" val="1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197737_1*i*1"/>
  <p:tag name="KSO_WM_TEMPLATE_CATEGORY" val="diagram"/>
  <p:tag name="KSO_WM_TEMPLATE_INDEX" val="20197737"/>
  <p:tag name="KSO_WM_UNIT_LAYERLEVEL" val="1"/>
  <p:tag name="KSO_WM_TAG_VERSION" val="1.0"/>
  <p:tag name="KSO_WM_BEAUTIFY_FLAG" val="#wm#"/>
  <p:tag name="KSO_WM_UNIT_ADJUSTLAYOUT_ID" val="10"/>
</p:tagLst>
</file>

<file path=ppt/tags/tag75.xml><?xml version="1.0" encoding="utf-8"?>
<p:tagLst xmlns:p="http://schemas.openxmlformats.org/presentationml/2006/main">
  <p:tag name="KSO_WM_UNIT_TEXT_PART_ID_V2" val="b-3-1"/>
  <p:tag name="KSO_WM_UNIT_ISCONTENTS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197737_1*a*1"/>
  <p:tag name="KSO_WM_TEMPLATE_CATEGORY" val="diagram"/>
  <p:tag name="KSO_WM_TEMPLATE_INDEX" val="20197737"/>
  <p:tag name="KSO_WM_UNIT_LAYERLEVEL" val="1"/>
  <p:tag name="KSO_WM_TAG_VERSION" val="1.0"/>
  <p:tag name="KSO_WM_BEAUTIFY_FLAG" val="#wm#"/>
  <p:tag name="KSO_WM_UNIT_PRESET_TEXT" val="单击此处添加您的大标题"/>
  <p:tag name="KSO_WM_UNIT_ADJUSTLAYOUT_ID" val="11"/>
</p:tagLst>
</file>

<file path=ppt/tags/tag76.xml><?xml version="1.0" encoding="utf-8"?>
<p:tagLst xmlns:p="http://schemas.openxmlformats.org/presentationml/2006/main">
  <p:tag name="KSO_WM_SLIDE_ID" val="diagram20197737_1"/>
  <p:tag name="KSO_WM_TEMPLATE_SUBCATEGORY" val="8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197737"/>
  <p:tag name="KSO_WM_SLIDE_TYPE" val="text"/>
  <p:tag name="KSO_WM_SLIDE_SUBTYPE" val="picTxt"/>
  <p:tag name="KSO_WM_SLIDE_SIZE" val="928*474"/>
  <p:tag name="KSO_WM_SLIDE_POSITION" val="-21*34"/>
  <p:tag name="KSO_WM_SLIDE_LAYOUT" val="a_d_f_y"/>
  <p:tag name="KSO_WM_SLIDE_LAYOUT_CNT" val="1_1_1_1"/>
  <p:tag name="KSO_WM_SLIDE_CONSTRAINT" val="%7b%22slideConstraint%22%3a%7b%22seriesAreas%22%3a%5b%5d%2c%22singleAreas%22%3a%5b%7b%22shapes%22%3a%5b2%5d%2c%22serialConstraintIndex%22%3a-1%2c%22areatextmark%22%3a0%2c%22pictureprocessmark%22%3a0%7d%5d%7d%7d"/>
</p:tagLst>
</file>

<file path=ppt/tags/tag77.xml><?xml version="1.0" encoding="utf-8"?>
<p:tagLst xmlns:p="http://schemas.openxmlformats.org/presentationml/2006/main">
  <p:tag name="KSO_WM_TEMPLATE_CATEGORY" val="diagram"/>
  <p:tag name="KSO_WM_TEMPLATE_INDEX" val="9333"/>
  <p:tag name="KSO_WM_UNIT_TYPE" val="a"/>
  <p:tag name="KSO_WM_UNIT_INDEX" val="1"/>
  <p:tag name="KSO_WM_UNIT_ID" val="256*a*1"/>
  <p:tag name="KSO_WM_UNIT_CLEAR" val="1"/>
  <p:tag name="KSO_WM_UNIT_LAYERLEVEL" val="1"/>
  <p:tag name="KSO_WM_UNIT_VALUE" val="44"/>
  <p:tag name="KSO_WM_UNIT_ISCONTENTSTITLE" val="0"/>
  <p:tag name="KSO_WM_UNIT_HIGHLIGHT" val="0"/>
  <p:tag name="KSO_WM_UNIT_COMPATIBLE" val="0"/>
  <p:tag name="KSO_WM_UNIT_PRESET_TEXT_INDEX" val="3"/>
  <p:tag name="KSO_WM_UNIT_PRESET_TEXT_LEN" val="24"/>
  <p:tag name="KSO_WM_BEAUTIFY_FLAG" val="#wm#"/>
  <p:tag name="KSO_WM_TAG_VERSION" val="1.0"/>
</p:tagLst>
</file>

<file path=ppt/tags/tag78.xml><?xml version="1.0" encoding="utf-8"?>
<p:tagLst xmlns:p="http://schemas.openxmlformats.org/presentationml/2006/main">
  <p:tag name="KSO_WM_BEAUTIFY_FLAG" val="#wm#"/>
  <p:tag name="KSO_WM_UNIT_TYPE" val="i"/>
  <p:tag name="KSO_WM_UNIT_ID" val="diagram9333_1*i*1"/>
  <p:tag name="KSO_WM_TEMPLATE_CATEGORY" val="diagram"/>
  <p:tag name="KSO_WM_TEMPLATE_INDEX" val="9333"/>
  <p:tag name="KSO_WM_TAG_VERSION" val="1.0"/>
</p:tagLst>
</file>

<file path=ppt/tags/tag79.xml><?xml version="1.0" encoding="utf-8"?>
<p:tagLst xmlns:p="http://schemas.openxmlformats.org/presentationml/2006/main">
  <p:tag name="KSO_WM_TEMPLATE_CATEGORY" val="diagram"/>
  <p:tag name="KSO_WM_TEMPLATE_INDEX" val="9333"/>
  <p:tag name="KSO_WM_UNIT_TYPE" val="d"/>
  <p:tag name="KSO_WM_UNIT_INDEX" val="2"/>
  <p:tag name="KSO_WM_UNIT_ID" val="256*d*2"/>
  <p:tag name="KSO_WM_UNIT_CLEAR" val="0"/>
  <p:tag name="KSO_WM_UNIT_LAYERLEVEL" val="1"/>
  <p:tag name="KSO_WM_UNIT_VALUE" val="666*973"/>
  <p:tag name="KSO_WM_UNIT_HIGHLIGHT" val="0"/>
  <p:tag name="KSO_WM_UNIT_COMPATIBLE" val="0"/>
  <p:tag name="KSO_WM_BEAUTIFY_FLAG" val="#wm#"/>
  <p:tag name="KSO_WM_TAG_VERSION" val="1.0"/>
</p:tagLst>
</file>

<file path=ppt/tags/tag8.xml><?xml version="1.0" encoding="utf-8"?>
<p:tagLst xmlns:p="http://schemas.openxmlformats.org/presentationml/2006/main">
  <p:tag name="KSO_WM_TEMPLATE_CATEGORY" val="diagram"/>
  <p:tag name="KSO_WM_TEMPLATE_INDEX" val="9235"/>
  <p:tag name="KSO_WM_SLIDE_ID" val="diagram9235_1"/>
  <p:tag name="KSO_WM_SLIDE_INDEX" val="1"/>
  <p:tag name="KSO_WM_SLIDE_ITEM_CNT" val="5"/>
  <p:tag name="KSO_WM_SLIDE_LAYOUT" val="a_f_d"/>
  <p:tag name="KSO_WM_SLIDE_LAYOUT_CNT" val="1_1_4"/>
  <p:tag name="KSO_WM_SLIDE_TYPE" val="text"/>
  <p:tag name="KSO_WM_BEAUTIFY_FLAG" val="#wm#"/>
  <p:tag name="KSO_WM_SLIDE_POSITION" val="10*140"/>
  <p:tag name="KSO_WM_SLIDE_SIZE" val="701*315"/>
  <p:tag name="KSO_WM_TAG_VERSION" val="1.0"/>
</p:tagLst>
</file>

<file path=ppt/tags/tag80.xml><?xml version="1.0" encoding="utf-8"?>
<p:tagLst xmlns:p="http://schemas.openxmlformats.org/presentationml/2006/main">
  <p:tag name="KSO_WM_TEMPLATE_CATEGORY" val="diagram"/>
  <p:tag name="KSO_WM_TEMPLATE_INDEX" val="9333"/>
  <p:tag name="KSO_WM_UNIT_TYPE" val="d"/>
  <p:tag name="KSO_WM_UNIT_INDEX" val="1"/>
  <p:tag name="KSO_WM_UNIT_ID" val="256*d*1"/>
  <p:tag name="KSO_WM_UNIT_CLEAR" val="0"/>
  <p:tag name="KSO_WM_UNIT_LAYERLEVEL" val="1"/>
  <p:tag name="KSO_WM_UNIT_VALUE" val="684*973"/>
  <p:tag name="KSO_WM_UNIT_HIGHLIGHT" val="0"/>
  <p:tag name="KSO_WM_UNIT_COMPATIBLE" val="0"/>
  <p:tag name="KSO_WM_BEAUTIFY_FLAG" val="#wm#"/>
  <p:tag name="KSO_WM_TAG_VERSION" val="1.0"/>
</p:tagLst>
</file>

<file path=ppt/tags/tag81.xml><?xml version="1.0" encoding="utf-8"?>
<p:tagLst xmlns:p="http://schemas.openxmlformats.org/presentationml/2006/main">
  <p:tag name="KSO_WM_TEMPLATE_CATEGORY" val="diagram"/>
  <p:tag name="KSO_WM_TEMPLATE_INDEX" val="9333"/>
  <p:tag name="KSO_WM_UNIT_TYPE" val="d"/>
  <p:tag name="KSO_WM_UNIT_INDEX" val="4"/>
  <p:tag name="KSO_WM_UNIT_ID" val="256*d*4"/>
  <p:tag name="KSO_WM_UNIT_CLEAR" val="0"/>
  <p:tag name="KSO_WM_UNIT_LAYERLEVEL" val="1"/>
  <p:tag name="KSO_WM_UNIT_VALUE" val="666*603"/>
  <p:tag name="KSO_WM_UNIT_HIGHLIGHT" val="0"/>
  <p:tag name="KSO_WM_UNIT_COMPATIBLE" val="0"/>
  <p:tag name="KSO_WM_BEAUTIFY_FLAG" val="#wm#"/>
  <p:tag name="KSO_WM_TAG_VERSION" val="1.0"/>
</p:tagLst>
</file>

<file path=ppt/tags/tag82.xml><?xml version="1.0" encoding="utf-8"?>
<p:tagLst xmlns:p="http://schemas.openxmlformats.org/presentationml/2006/main">
  <p:tag name="KSO_WM_TEMPLATE_CATEGORY" val="diagram"/>
  <p:tag name="KSO_WM_TEMPLATE_INDEX" val="9333"/>
  <p:tag name="KSO_WM_UNIT_TYPE" val="d"/>
  <p:tag name="KSO_WM_UNIT_INDEX" val="3"/>
  <p:tag name="KSO_WM_UNIT_ID" val="256*d*3"/>
  <p:tag name="KSO_WM_UNIT_CLEAR" val="0"/>
  <p:tag name="KSO_WM_UNIT_LAYERLEVEL" val="1"/>
  <p:tag name="KSO_WM_UNIT_VALUE" val="574*574"/>
  <p:tag name="KSO_WM_UNIT_HIGHLIGHT" val="0"/>
  <p:tag name="KSO_WM_UNIT_COMPATIBLE" val="0"/>
  <p:tag name="KSO_WM_BEAUTIFY_FLAG" val="#wm#"/>
  <p:tag name="KSO_WM_TAG_VERSION" val="1.0"/>
</p:tagLst>
</file>

<file path=ppt/tags/tag83.xml><?xml version="1.0" encoding="utf-8"?>
<p:tagLst xmlns:p="http://schemas.openxmlformats.org/presentationml/2006/main">
  <p:tag name="KSO_WM_TEMPLATE_CATEGORY" val="diagram"/>
  <p:tag name="KSO_WM_TEMPLATE_INDEX" val="9333"/>
  <p:tag name="KSO_WM_UNIT_TYPE" val="f"/>
  <p:tag name="KSO_WM_UNIT_INDEX" val="1"/>
  <p:tag name="KSO_WM_UNIT_ID" val="256*f*1"/>
  <p:tag name="KSO_WM_UNIT_CLEAR" val="1"/>
  <p:tag name="KSO_WM_UNIT_LAYERLEVEL" val="1"/>
  <p:tag name="KSO_WM_UNIT_VALUE" val="84"/>
  <p:tag name="KSO_WM_UNIT_HIGHLIGHT" val="0"/>
  <p:tag name="KSO_WM_UNIT_COMPATIBLE" val="0"/>
  <p:tag name="KSO_WM_UNIT_PRESET_TEXT_INDEX" val="3"/>
  <p:tag name="KSO_WM_UNIT_PRESET_TEXT_LEN" val="76"/>
  <p:tag name="KSO_WM_BEAUTIFY_FLAG" val="#wm#"/>
  <p:tag name="KSO_WM_TAG_VERSION" val="1.0"/>
</p:tagLst>
</file>

<file path=ppt/tags/tag84.xml><?xml version="1.0" encoding="utf-8"?>
<p:tagLst xmlns:p="http://schemas.openxmlformats.org/presentationml/2006/main">
  <p:tag name="KSO_WM_TEMPLATE_CATEGORY" val="diagram"/>
  <p:tag name="KSO_WM_TEMPLATE_INDEX" val="9333"/>
  <p:tag name="KSO_WM_UNIT_TYPE" val="d"/>
  <p:tag name="KSO_WM_UNIT_INDEX" val="5"/>
  <p:tag name="KSO_WM_UNIT_ID" val="256*d*5"/>
  <p:tag name="KSO_WM_UNIT_CLEAR" val="0"/>
  <p:tag name="KSO_WM_UNIT_LAYERLEVEL" val="1"/>
  <p:tag name="KSO_WM_UNIT_VALUE" val="666*603"/>
  <p:tag name="KSO_WM_UNIT_HIGHLIGHT" val="0"/>
  <p:tag name="KSO_WM_UNIT_COMPATIBLE" val="0"/>
  <p:tag name="KSO_WM_BEAUTIFY_FLAG" val="#wm#"/>
  <p:tag name="KSO_WM_TAG_VERSION" val="1.0"/>
</p:tagLst>
</file>

<file path=ppt/tags/tag85.xml><?xml version="1.0" encoding="utf-8"?>
<p:tagLst xmlns:p="http://schemas.openxmlformats.org/presentationml/2006/main">
  <p:tag name="KSO_WM_SLIDE_ID" val="diagram9333_1"/>
  <p:tag name="KSO_WM_TEMPLATE_SUBCATEGORY" val="0"/>
  <p:tag name="KSO_WM_SLIDE_ITEM_CNT" val="6"/>
  <p:tag name="KSO_WM_SLIDE_INDEX" val="1"/>
  <p:tag name="KSO_WM_TAG_VERSION" val="1.0"/>
  <p:tag name="KSO_WM_BEAUTIFY_FLAG" val="#wm#"/>
  <p:tag name="KSO_WM_TEMPLATE_CATEGORY" val="diagram"/>
  <p:tag name="KSO_WM_TEMPLATE_INDEX" val="9333"/>
  <p:tag name="KSO_WM_SLIDE_TYPE" val="text"/>
  <p:tag name="KSO_WM_SLIDE_SUBTYPE" val="picTxt"/>
  <p:tag name="KSO_WM_SLIDE_SIZE" val="630*390"/>
  <p:tag name="KSO_WM_SLIDE_POSITION" val="45*114"/>
  <p:tag name="KSO_WM_SLIDE_LAYOUT" val="a_f_d"/>
  <p:tag name="KSO_WM_SLIDE_LAYOUT_CNT" val="1_1_5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1607_1*i*2"/>
  <p:tag name="KSO_WM_TEMPLATE_CATEGORY" val="diagram"/>
  <p:tag name="KSO_WM_TEMPLATE_INDEX" val="20201607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VALUE" val="447*59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diagram20201607_1*d*3"/>
  <p:tag name="KSO_WM_TEMPLATE_CATEGORY" val="diagram"/>
  <p:tag name="KSO_WM_TEMPLATE_INDEX" val="20201607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VALUE" val="447*59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1607_1*d*2"/>
  <p:tag name="KSO_WM_TEMPLATE_CATEGORY" val="diagram"/>
  <p:tag name="KSO_WM_TEMPLATE_INDEX" val="20201607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VALUE" val="447*59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4"/>
  <p:tag name="KSO_WM_UNIT_ID" val="diagram20201607_1*d*4"/>
  <p:tag name="KSO_WM_TEMPLATE_CATEGORY" val="diagram"/>
  <p:tag name="KSO_WM_TEMPLATE_INDEX" val="20201607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VALUE" val="882*66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diagram20201606_1*d*3"/>
  <p:tag name="KSO_WM_TEMPLATE_CATEGORY" val="diagram"/>
  <p:tag name="KSO_WM_TEMPLATE_INDEX" val="20201606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VALUE" val="447*59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1607_1*d*1"/>
  <p:tag name="KSO_WM_TEMPLATE_CATEGORY" val="diagram"/>
  <p:tag name="KSO_WM_TEMPLATE_INDEX" val="20201607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1607_1*i*1"/>
  <p:tag name="KSO_WM_TEMPLATE_CATEGORY" val="diagram"/>
  <p:tag name="KSO_WM_TEMPLATE_INDEX" val="20201607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PRESET_TEXT" val="点击此处添加正文，文字是您思想的提炼，为了演示发布的良好效果，请言简意赅的阐述您的观点。您的正文已经经简明扼要，字字珠玑，但信息却千丝万缕、错综复杂，需要用更多的文字来表述。"/>
  <p:tag name="KSO_WM_UNIT_NOCLEAR" val="0"/>
  <p:tag name="KSO_WM_UNIT_VALUE" val="15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1607_1*f*1"/>
  <p:tag name="KSO_WM_TEMPLATE_CATEGORY" val="diagram"/>
  <p:tag name="KSO_WM_TEMPLATE_INDEX" val="20201607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197737_1*i*1"/>
  <p:tag name="KSO_WM_TEMPLATE_CATEGORY" val="diagram"/>
  <p:tag name="KSO_WM_TEMPLATE_INDEX" val="20197737"/>
  <p:tag name="KSO_WM_UNIT_LAYERLEVEL" val="1"/>
  <p:tag name="KSO_WM_TAG_VERSION" val="1.0"/>
  <p:tag name="KSO_WM_BEAUTIFY_FLAG" val="#wm#"/>
  <p:tag name="KSO_WM_UNIT_ADJUSTLAYOUT_ID" val="10"/>
</p:tagLst>
</file>

<file path=ppt/tags/tag94.xml><?xml version="1.0" encoding="utf-8"?>
<p:tagLst xmlns:p="http://schemas.openxmlformats.org/presentationml/2006/main">
  <p:tag name="KSO_WM_UNIT_TEXT_PART_ID_V2" val="b-3-1"/>
  <p:tag name="KSO_WM_UNIT_ISCONTENTS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197737_1*a*1"/>
  <p:tag name="KSO_WM_TEMPLATE_CATEGORY" val="diagram"/>
  <p:tag name="KSO_WM_TEMPLATE_INDEX" val="20197737"/>
  <p:tag name="KSO_WM_UNIT_LAYERLEVEL" val="1"/>
  <p:tag name="KSO_WM_TAG_VERSION" val="1.0"/>
  <p:tag name="KSO_WM_BEAUTIFY_FLAG" val="#wm#"/>
  <p:tag name="KSO_WM_UNIT_PRESET_TEXT" val="单击此处添加您的大标题"/>
  <p:tag name="KSO_WM_UNIT_ADJUSTLAYOUT_ID" val="11"/>
</p:tagLst>
</file>

<file path=ppt/tags/tag95.xml><?xml version="1.0" encoding="utf-8"?>
<p:tagLst xmlns:p="http://schemas.openxmlformats.org/presentationml/2006/main">
  <p:tag name="KSO_WM_SLIDE_ID" val="diagram20201607_1"/>
  <p:tag name="KSO_WM_TEMPLATE_SUBCATEGORY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1607"/>
  <p:tag name="KSO_WM_SLIDE_TYPE" val="text"/>
  <p:tag name="KSO_WM_SLIDE_SUBTYPE" val="picTxt"/>
  <p:tag name="KSO_WM_SLIDE_SIZE" val="839*356"/>
  <p:tag name="KSO_WM_SLIDE_POSITION" val="64*127"/>
  <p:tag name="KSO_WM_SLIDE_LAYOUT" val="a_d_f"/>
  <p:tag name="KSO_WM_SLIDE_LAYOUT_CNT" val="1_4_1"/>
</p:tagLst>
</file>

<file path=ppt/tags/tag96.xml><?xml version="1.0" encoding="utf-8"?>
<p:tagLst xmlns:p="http://schemas.openxmlformats.org/presentationml/2006/main">
  <p:tag name="KSO_WM_UNIT_VALUE" val="715*7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0318_1*d*1"/>
  <p:tag name="KSO_WM_TEMPLATE_CATEGORY" val="diagram"/>
  <p:tag name="KSO_WM_TEMPLATE_INDEX" val="20200318"/>
  <p:tag name="KSO_WM_UNIT_LAYERLEVEL" val="1"/>
  <p:tag name="KSO_WM_TAG_VERSION" val="1.0"/>
  <p:tag name="KSO_WM_BEAUTIFY_FLAG" val="#wm#"/>
  <p:tag name="KSO_WM_UNIT_PLACING_PICTURE_INFO" val="{&quot;full_picture&quot;:false,&quot;last_crop_picture&quot;:&quot;4-5&quot;,&quot;selected&quot;:&quot;4-5&quot;}"/>
  <p:tag name="KSO_WM_UNIT_BLOCK" val="0"/>
  <p:tag name="KSO_WM_UNIT_PLACING_PICTURE" val="43584.8166946991"/>
</p:tagLst>
</file>

<file path=ppt/tags/tag97.xml><?xml version="1.0" encoding="utf-8"?>
<p:tagLst xmlns:p="http://schemas.openxmlformats.org/presentationml/2006/main">
  <p:tag name="KSO_WM_UNIT_VALUE" val="715*7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0318_1*d*2"/>
  <p:tag name="KSO_WM_TEMPLATE_CATEGORY" val="diagram"/>
  <p:tag name="KSO_WM_TEMPLATE_INDEX" val="20200318"/>
  <p:tag name="KSO_WM_UNIT_LAYERLEVEL" val="1"/>
  <p:tag name="KSO_WM_TAG_VERSION" val="1.0"/>
  <p:tag name="KSO_WM_BEAUTIFY_FLAG" val="#wm#"/>
  <p:tag name="KSO_WM_UNIT_PLACING_PICTURE_INFO" val="{&quot;full_picture&quot;:false,&quot;last_crop_picture&quot;:&quot;4-5&quot;,&quot;selected&quot;:&quot;4-5&quot;}"/>
  <p:tag name="KSO_WM_UNIT_BLOCK" val="0"/>
  <p:tag name="KSO_WM_UNIT_PLACING_PICTURE" val="43584.8166946991"/>
</p:tagLst>
</file>

<file path=ppt/tags/tag98.xml><?xml version="1.0" encoding="utf-8"?>
<p:tagLst xmlns:p="http://schemas.openxmlformats.org/presentationml/2006/main">
  <p:tag name="KSO_WM_UNIT_VALUE" val="715*7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diagram20200318_1*d*3"/>
  <p:tag name="KSO_WM_TEMPLATE_CATEGORY" val="diagram"/>
  <p:tag name="KSO_WM_TEMPLATE_INDEX" val="20200318"/>
  <p:tag name="KSO_WM_UNIT_LAYERLEVEL" val="1"/>
  <p:tag name="KSO_WM_TAG_VERSION" val="1.0"/>
  <p:tag name="KSO_WM_BEAUTIFY_FLAG" val="#wm#"/>
  <p:tag name="KSO_WM_UNIT_PLACING_PICTURE_INFO" val="{&quot;full_picture&quot;:false,&quot;last_crop_picture&quot;:&quot;4-5&quot;,&quot;selected&quot;:&quot;4-5&quot;}"/>
  <p:tag name="KSO_WM_UNIT_BLOCK" val="0"/>
  <p:tag name="KSO_WM_UNIT_PLACING_PICTURE" val="43584.8166946991"/>
</p:tagLst>
</file>

<file path=ppt/tags/tag99.xml><?xml version="1.0" encoding="utf-8"?>
<p:tagLst xmlns:p="http://schemas.openxmlformats.org/presentationml/2006/main">
  <p:tag name="KSO_WM_UNIT_VALUE" val="715*7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4"/>
  <p:tag name="KSO_WM_UNIT_ID" val="diagram20200318_1*d*4"/>
  <p:tag name="KSO_WM_TEMPLATE_CATEGORY" val="diagram"/>
  <p:tag name="KSO_WM_TEMPLATE_INDEX" val="20200318"/>
  <p:tag name="KSO_WM_UNIT_LAYERLEVEL" val="1"/>
  <p:tag name="KSO_WM_TAG_VERSION" val="1.0"/>
  <p:tag name="KSO_WM_BEAUTIFY_FLAG" val="#wm#"/>
  <p:tag name="KSO_WM_UNIT_PLACING_PICTURE_INFO" val="{&quot;full_picture&quot;:false,&quot;last_crop_picture&quot;:&quot;4-5&quot;,&quot;selected&quot;:&quot;4-5&quot;}"/>
  <p:tag name="KSO_WM_UNIT_BLOCK" val="0"/>
  <p:tag name="KSO_WM_UNIT_PLACING_PICTURE" val="43584.816694699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Arial"/>
        <a:ea typeface="宋体"/>
        <a:cs typeface=""/>
      </a:majorFont>
      <a:minorFont>
        <a:latin typeface="Malgun Gothic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2993</Words>
  <Application>WPS 演示</Application>
  <PresentationFormat>宽屏</PresentationFormat>
  <Paragraphs>152</Paragraphs>
  <Slides>31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8" baseType="lpstr">
      <vt:lpstr>Arial</vt:lpstr>
      <vt:lpstr>宋体</vt:lpstr>
      <vt:lpstr>Wingdings</vt:lpstr>
      <vt:lpstr>Malgun Gothic</vt:lpstr>
      <vt:lpstr>微软雅黑</vt:lpstr>
      <vt:lpstr>黑体</vt:lpstr>
      <vt:lpstr>Segoe UI</vt:lpstr>
      <vt:lpstr>微软雅黑 Light</vt:lpstr>
      <vt:lpstr>Arial Unicode MS</vt:lpstr>
      <vt:lpstr>等线</vt:lpstr>
      <vt:lpstr>Wingdings</vt:lpstr>
      <vt:lpstr>PMingLiU-ExtB</vt:lpstr>
      <vt:lpstr>等线 Light</vt:lpstr>
      <vt:lpstr>Calibri</vt:lpstr>
      <vt:lpstr>微软雅黑 Light</vt:lpstr>
      <vt:lpstr>Office 主题​​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文字</dc:title>
  <dc:creator/>
  <cp:lastModifiedBy>打渔晒网®</cp:lastModifiedBy>
  <cp:revision>44</cp:revision>
  <dcterms:created xsi:type="dcterms:W3CDTF">2017-07-24T14:01:00Z</dcterms:created>
  <dcterms:modified xsi:type="dcterms:W3CDTF">2019-06-27T23:58:07Z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2052-11.1.0.8597</vt:lpwstr>
  </property>
</Properties>
</file>