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2019-5-21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75656" y="2348880"/>
            <a:ext cx="669674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方正光辉特粗简体" panose="03000509000000000000" pitchFamily="65" charset="-122"/>
                <a:ea typeface="方正光辉特粗简体" panose="03000509000000000000" pitchFamily="65" charset="-122"/>
                <a:cs typeface="方正光辉特粗简体" panose="03000509000000000000" pitchFamily="65" charset="-122"/>
              </a:rPr>
              <a:t>“奋进新时代，争做好少年”</a:t>
            </a:r>
            <a:endParaRPr lang="en-US" altLang="zh-CN" sz="4000" b="1" dirty="0" smtClean="0">
              <a:latin typeface="方正光辉特粗简体" panose="03000509000000000000" pitchFamily="65" charset="-122"/>
              <a:ea typeface="方正光辉特粗简体" panose="03000509000000000000" pitchFamily="65" charset="-122"/>
              <a:cs typeface="方正光辉特粗简体" panose="03000509000000000000" pitchFamily="65" charset="-122"/>
            </a:endParaRPr>
          </a:p>
          <a:p>
            <a:r>
              <a:rPr lang="en-US" altLang="zh-CN" sz="3200" b="1" dirty="0" smtClean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——</a:t>
            </a:r>
            <a:r>
              <a:rPr lang="zh-CN" altLang="en-US" sz="3200" b="1" dirty="0" smtClean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漕桥小学庆祝六一表彰大会暨艺术节合唱比赛</a:t>
            </a:r>
            <a:endParaRPr lang="zh-CN" altLang="en-US" sz="3200" b="1" dirty="0">
              <a:latin typeface="方正魏碑简体" panose="02010601030101010101" pitchFamily="2" charset="-122"/>
              <a:ea typeface="方正魏碑简体" panose="0201060103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8064" y="486916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/>
              <a:t>武进区漕桥小学</a:t>
            </a:r>
            <a:endParaRPr lang="en-US" altLang="zh-CN" b="1" dirty="0" smtClean="0"/>
          </a:p>
          <a:p>
            <a:pPr algn="ctr"/>
            <a:r>
              <a:rPr lang="en-US" altLang="zh-CN" b="1" dirty="0" smtClean="0"/>
              <a:t>2019.5.31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27597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56148" y="1340768"/>
            <a:ext cx="66967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方正光辉特粗简体" panose="03000509000000000000" pitchFamily="65" charset="-122"/>
                <a:ea typeface="方正光辉特粗简体" panose="03000509000000000000" pitchFamily="65" charset="-122"/>
                <a:cs typeface="方正光辉特粗简体" panose="03000509000000000000" pitchFamily="65" charset="-122"/>
              </a:rPr>
              <a:t>“奋进新时代，争做好少年”</a:t>
            </a:r>
            <a:endParaRPr lang="en-US" altLang="zh-CN" sz="4000" b="1" dirty="0" smtClean="0">
              <a:latin typeface="方正光辉特粗简体" panose="03000509000000000000" pitchFamily="65" charset="-122"/>
              <a:ea typeface="方正光辉特粗简体" panose="03000509000000000000" pitchFamily="65" charset="-122"/>
              <a:cs typeface="方正光辉特粗简体" panose="03000509000000000000" pitchFamily="65" charset="-122"/>
            </a:endParaRPr>
          </a:p>
          <a:p>
            <a:endParaRPr lang="en-US" altLang="zh-CN" sz="4000" b="1" dirty="0" smtClean="0">
              <a:latin typeface="方正光辉特粗简体" panose="03000509000000000000" pitchFamily="65" charset="-122"/>
              <a:ea typeface="方正光辉特粗简体" panose="03000509000000000000" pitchFamily="65" charset="-122"/>
              <a:cs typeface="方正光辉特粗简体" panose="03000509000000000000" pitchFamily="65" charset="-122"/>
            </a:endParaRPr>
          </a:p>
          <a:p>
            <a:pPr algn="ctr"/>
            <a:r>
              <a:rPr lang="zh-CN" altLang="en-US" sz="3200" b="1" dirty="0" smtClean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漕桥小学运动会、科技节颁奖</a:t>
            </a:r>
            <a:endParaRPr lang="zh-CN" altLang="en-US" sz="3200" b="1" dirty="0">
              <a:latin typeface="方正魏碑简体" panose="02010601030101010101" pitchFamily="2" charset="-122"/>
              <a:ea typeface="方正魏碑简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4092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" y="4308"/>
            <a:ext cx="9132513" cy="68493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75656" y="1196752"/>
            <a:ext cx="66967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方正光辉特粗简体" panose="03000509000000000000" pitchFamily="65" charset="-122"/>
                <a:ea typeface="方正光辉特粗简体" panose="03000509000000000000" pitchFamily="65" charset="-122"/>
                <a:cs typeface="方正光辉特粗简体" panose="03000509000000000000" pitchFamily="65" charset="-122"/>
              </a:rPr>
              <a:t>“奋进新时代，争做好少年”</a:t>
            </a:r>
            <a:endParaRPr lang="en-US" altLang="zh-CN" sz="4000" b="1" dirty="0" smtClean="0">
              <a:latin typeface="方正光辉特粗简体" panose="03000509000000000000" pitchFamily="65" charset="-122"/>
              <a:ea typeface="方正光辉特粗简体" panose="03000509000000000000" pitchFamily="65" charset="-122"/>
              <a:cs typeface="方正光辉特粗简体" panose="03000509000000000000" pitchFamily="65" charset="-122"/>
            </a:endParaRPr>
          </a:p>
          <a:p>
            <a:endParaRPr lang="en-US" altLang="zh-CN" sz="4000" b="1" dirty="0" smtClean="0">
              <a:latin typeface="方正光辉特粗简体" panose="03000509000000000000" pitchFamily="65" charset="-122"/>
              <a:ea typeface="方正光辉特粗简体" panose="03000509000000000000" pitchFamily="65" charset="-122"/>
              <a:cs typeface="方正光辉特粗简体" panose="03000509000000000000" pitchFamily="65" charset="-122"/>
            </a:endParaRPr>
          </a:p>
          <a:p>
            <a:pPr algn="ctr"/>
            <a:r>
              <a:rPr lang="en-US" altLang="zh-CN" sz="3200" b="1" dirty="0" smtClean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《</a:t>
            </a:r>
            <a:r>
              <a:rPr lang="zh-CN" altLang="en-US" sz="3200" b="1" dirty="0" smtClean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奋进新时代</a:t>
            </a:r>
            <a:r>
              <a:rPr lang="en-US" altLang="zh-CN" sz="3200" b="1" dirty="0" smtClean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》</a:t>
            </a:r>
            <a:r>
              <a:rPr lang="zh-CN" altLang="en-US" sz="3200" b="1" dirty="0" smtClean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读书活动颁奖</a:t>
            </a:r>
            <a:endParaRPr lang="zh-CN" altLang="en-US" sz="3200" b="1" dirty="0">
              <a:latin typeface="方正魏碑简体" panose="02010601030101010101" pitchFamily="2" charset="-122"/>
              <a:ea typeface="方正魏碑简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803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" y="4308"/>
            <a:ext cx="9132513" cy="68493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528" y="1490008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 smtClean="0">
                <a:latin typeface="方正光辉特粗简体" panose="03000509000000000000" pitchFamily="65" charset="-122"/>
                <a:ea typeface="方正光辉特粗简体" panose="03000509000000000000" pitchFamily="65" charset="-122"/>
                <a:cs typeface="方正光辉特粗简体" panose="03000509000000000000" pitchFamily="65" charset="-122"/>
              </a:rPr>
              <a:t>“奋进新时代，争做好少年”</a:t>
            </a:r>
            <a:endParaRPr lang="en-US" altLang="zh-CN" sz="4000" b="1" dirty="0" smtClean="0">
              <a:latin typeface="方正光辉特粗简体" panose="03000509000000000000" pitchFamily="65" charset="-122"/>
              <a:ea typeface="方正光辉特粗简体" panose="03000509000000000000" pitchFamily="65" charset="-122"/>
              <a:cs typeface="方正光辉特粗简体" panose="03000509000000000000" pitchFamily="65" charset="-122"/>
            </a:endParaRPr>
          </a:p>
          <a:p>
            <a:endParaRPr lang="en-US" altLang="zh-CN" sz="4000" b="1" dirty="0" smtClean="0">
              <a:latin typeface="方正光辉特粗简体" panose="03000509000000000000" pitchFamily="65" charset="-122"/>
              <a:ea typeface="方正光辉特粗简体" panose="03000509000000000000" pitchFamily="65" charset="-122"/>
              <a:cs typeface="方正光辉特粗简体" panose="03000509000000000000" pitchFamily="65" charset="-122"/>
            </a:endParaRPr>
          </a:p>
          <a:p>
            <a:pPr algn="ctr"/>
            <a:r>
              <a:rPr lang="zh-CN" altLang="en-US" sz="4000" b="1" dirty="0" smtClean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漕桥小学有根学生，优秀队干部颁奖</a:t>
            </a:r>
            <a:endParaRPr lang="zh-CN" altLang="en-US" sz="4000" b="1" dirty="0">
              <a:latin typeface="方正魏碑简体" panose="02010601030101010101" pitchFamily="2" charset="-122"/>
              <a:ea typeface="方正魏碑简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451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" y="12865"/>
            <a:ext cx="9132513" cy="68322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9552" y="1196752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 smtClean="0">
                <a:latin typeface="方正光辉特粗简体" panose="03000509000000000000" pitchFamily="65" charset="-122"/>
                <a:ea typeface="方正光辉特粗简体" panose="03000509000000000000" pitchFamily="65" charset="-122"/>
                <a:cs typeface="方正光辉特粗简体" panose="03000509000000000000" pitchFamily="65" charset="-122"/>
              </a:rPr>
              <a:t>“奋进新时代，争做好少年”</a:t>
            </a:r>
            <a:endParaRPr lang="en-US" altLang="zh-CN" sz="4000" b="1" dirty="0" smtClean="0">
              <a:latin typeface="方正光辉特粗简体" panose="03000509000000000000" pitchFamily="65" charset="-122"/>
              <a:ea typeface="方正光辉特粗简体" panose="03000509000000000000" pitchFamily="65" charset="-122"/>
              <a:cs typeface="方正光辉特粗简体" panose="03000509000000000000" pitchFamily="65" charset="-122"/>
            </a:endParaRPr>
          </a:p>
          <a:p>
            <a:pPr algn="ctr"/>
            <a:endParaRPr lang="en-US" altLang="zh-CN" sz="4000" b="1" dirty="0" smtClean="0">
              <a:latin typeface="方正光辉特粗简体" panose="03000509000000000000" pitchFamily="65" charset="-122"/>
              <a:ea typeface="方正光辉特粗简体" panose="03000509000000000000" pitchFamily="65" charset="-122"/>
              <a:cs typeface="方正光辉特粗简体" panose="03000509000000000000" pitchFamily="65" charset="-122"/>
            </a:endParaRPr>
          </a:p>
          <a:p>
            <a:pPr algn="ctr"/>
            <a:r>
              <a:rPr lang="zh-CN" altLang="en-US" sz="4000" b="1" dirty="0" smtClean="0">
                <a:latin typeface="方正魏碑简体" panose="02010601030101010101" pitchFamily="2" charset="-122"/>
                <a:ea typeface="方正魏碑简体" panose="02010601030101010101" pitchFamily="2" charset="-122"/>
                <a:cs typeface="方正光辉特粗简体" panose="03000509000000000000" pitchFamily="65" charset="-122"/>
              </a:rPr>
              <a:t>漕桥小学“</a:t>
            </a:r>
            <a:r>
              <a:rPr lang="zh-CN" altLang="en-US" sz="4000" b="1" dirty="0">
                <a:latin typeface="方正魏碑简体" panose="02010601030101010101" pitchFamily="2" charset="-122"/>
                <a:ea typeface="方正魏碑简体" panose="02010601030101010101" pitchFamily="2" charset="-122"/>
                <a:cs typeface="方正光辉特粗简体" panose="03000509000000000000" pitchFamily="65" charset="-122"/>
              </a:rPr>
              <a:t>拾金不昧好少年</a:t>
            </a:r>
            <a:r>
              <a:rPr lang="zh-CN" altLang="en-US" sz="4000" b="1" dirty="0" smtClean="0">
                <a:latin typeface="方正魏碑简体" panose="02010601030101010101" pitchFamily="2" charset="-122"/>
                <a:ea typeface="方正魏碑简体" panose="02010601030101010101" pitchFamily="2" charset="-122"/>
                <a:cs typeface="方正光辉特粗简体" panose="03000509000000000000" pitchFamily="65" charset="-122"/>
              </a:rPr>
              <a:t>” 颁奖</a:t>
            </a:r>
            <a:endParaRPr lang="en-US" altLang="zh-CN" sz="4000" b="1" dirty="0" smtClean="0">
              <a:latin typeface="方正魏碑简体" panose="02010601030101010101" pitchFamily="2" charset="-122"/>
              <a:ea typeface="方正魏碑简体" panose="02010601030101010101" pitchFamily="2" charset="-122"/>
              <a:cs typeface="方正光辉特粗简体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513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" y="12865"/>
            <a:ext cx="9132512" cy="68322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9552" y="1196752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 smtClean="0">
                <a:latin typeface="方正光辉特粗简体" panose="03000509000000000000" pitchFamily="65" charset="-122"/>
                <a:ea typeface="方正光辉特粗简体" panose="03000509000000000000" pitchFamily="65" charset="-122"/>
                <a:cs typeface="方正光辉特粗简体" panose="03000509000000000000" pitchFamily="65" charset="-122"/>
              </a:rPr>
              <a:t>“奋进新时代，争做好少年”</a:t>
            </a:r>
            <a:endParaRPr lang="en-US" altLang="zh-CN" sz="4000" b="1" dirty="0" smtClean="0">
              <a:latin typeface="方正光辉特粗简体" panose="03000509000000000000" pitchFamily="65" charset="-122"/>
              <a:ea typeface="方正光辉特粗简体" panose="03000509000000000000" pitchFamily="65" charset="-122"/>
              <a:cs typeface="方正光辉特粗简体" panose="03000509000000000000" pitchFamily="65" charset="-122"/>
            </a:endParaRPr>
          </a:p>
          <a:p>
            <a:pPr algn="ctr"/>
            <a:endParaRPr lang="en-US" altLang="zh-CN" sz="4000" b="1" dirty="0" smtClean="0">
              <a:latin typeface="方正光辉特粗简体" panose="03000509000000000000" pitchFamily="65" charset="-122"/>
              <a:ea typeface="方正光辉特粗简体" panose="03000509000000000000" pitchFamily="65" charset="-122"/>
              <a:cs typeface="方正光辉特粗简体" panose="03000509000000000000" pitchFamily="65" charset="-122"/>
            </a:endParaRPr>
          </a:p>
          <a:p>
            <a:pPr algn="ctr"/>
            <a:r>
              <a:rPr lang="zh-CN" altLang="en-US" sz="4000" b="1" dirty="0" smtClean="0">
                <a:latin typeface="方正魏碑简体" panose="02010601030101010101" pitchFamily="2" charset="-122"/>
                <a:ea typeface="方正魏碑简体" panose="02010601030101010101" pitchFamily="2" charset="-122"/>
                <a:cs typeface="方正光辉特粗简体" panose="03000509000000000000" pitchFamily="65" charset="-122"/>
              </a:rPr>
              <a:t>红领巾值日岗“流动红旗”颁奖</a:t>
            </a:r>
            <a:endParaRPr lang="en-US" altLang="zh-CN" sz="4000" b="1" dirty="0" smtClean="0">
              <a:latin typeface="方正魏碑简体" panose="02010601030101010101" pitchFamily="2" charset="-122"/>
              <a:ea typeface="方正魏碑简体" panose="02010601030101010101" pitchFamily="2" charset="-122"/>
              <a:cs typeface="方正光辉特粗简体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1773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" y="15020"/>
            <a:ext cx="9132512" cy="68322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5616" y="1276718"/>
            <a:ext cx="669674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方正光辉特粗简体" panose="03000509000000000000" pitchFamily="65" charset="-122"/>
                <a:ea typeface="方正光辉特粗简体" panose="03000509000000000000" pitchFamily="65" charset="-122"/>
                <a:cs typeface="方正光辉特粗简体" panose="03000509000000000000" pitchFamily="65" charset="-122"/>
              </a:rPr>
              <a:t>“奋进新时代，争做好少年”</a:t>
            </a:r>
            <a:endParaRPr lang="en-US" altLang="zh-CN" sz="4000" b="1" dirty="0" smtClean="0">
              <a:latin typeface="方正光辉特粗简体" panose="03000509000000000000" pitchFamily="65" charset="-122"/>
              <a:ea typeface="方正光辉特粗简体" panose="03000509000000000000" pitchFamily="65" charset="-122"/>
              <a:cs typeface="方正光辉特粗简体" panose="03000509000000000000" pitchFamily="65" charset="-122"/>
            </a:endParaRPr>
          </a:p>
          <a:p>
            <a:endParaRPr lang="en-US" altLang="zh-CN" sz="4000" b="1" dirty="0" smtClean="0">
              <a:latin typeface="方正光辉特粗简体" panose="03000509000000000000" pitchFamily="65" charset="-122"/>
              <a:ea typeface="方正光辉特粗简体" panose="03000509000000000000" pitchFamily="65" charset="-122"/>
              <a:cs typeface="方正光辉特粗简体" panose="03000509000000000000" pitchFamily="65" charset="-122"/>
            </a:endParaRPr>
          </a:p>
          <a:p>
            <a:pPr algn="ctr"/>
            <a:r>
              <a:rPr lang="zh-CN" altLang="en-US" sz="4400" b="1" dirty="0" smtClean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退教助学金奖</a:t>
            </a:r>
            <a:endParaRPr lang="zh-CN" altLang="en-US" sz="4400" b="1" dirty="0">
              <a:latin typeface="方正魏碑简体" panose="02010601030101010101" pitchFamily="2" charset="-122"/>
              <a:ea typeface="方正魏碑简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5613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" y="6462"/>
            <a:ext cx="9132512" cy="68493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9552" y="1589906"/>
            <a:ext cx="6696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方正光辉特粗简体" panose="03000509000000000000" pitchFamily="65" charset="-122"/>
                <a:ea typeface="方正光辉特粗简体" panose="03000509000000000000" pitchFamily="65" charset="-122"/>
                <a:cs typeface="方正光辉特粗简体" panose="03000509000000000000" pitchFamily="65" charset="-122"/>
              </a:rPr>
              <a:t>“奋进新时代，争做好少年”</a:t>
            </a:r>
            <a:endParaRPr lang="en-US" altLang="zh-CN" sz="4000" b="1" dirty="0" smtClean="0">
              <a:latin typeface="方正光辉特粗简体" panose="03000509000000000000" pitchFamily="65" charset="-122"/>
              <a:ea typeface="方正光辉特粗简体" panose="03000509000000000000" pitchFamily="65" charset="-122"/>
              <a:cs typeface="方正光辉特粗简体" panose="03000509000000000000" pitchFamily="65" charset="-122"/>
            </a:endParaRPr>
          </a:p>
          <a:p>
            <a:endParaRPr lang="en-US" altLang="zh-CN" sz="4000" b="1" dirty="0" smtClean="0">
              <a:latin typeface="方正光辉特粗简体" panose="03000509000000000000" pitchFamily="65" charset="-122"/>
              <a:ea typeface="方正光辉特粗简体" panose="03000509000000000000" pitchFamily="65" charset="-122"/>
              <a:cs typeface="方正光辉特粗简体" panose="03000509000000000000" pitchFamily="65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44208" y="5373216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/>
              <a:t>武进区漕桥小学</a:t>
            </a:r>
            <a:endParaRPr lang="en-US" altLang="zh-CN" b="1" dirty="0" smtClean="0"/>
          </a:p>
          <a:p>
            <a:pPr algn="ctr"/>
            <a:r>
              <a:rPr lang="en-US" altLang="zh-CN" b="1" dirty="0" smtClean="0"/>
              <a:t>2019.5.31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20915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130</Words>
  <Application>Microsoft Office PowerPoint</Application>
  <PresentationFormat>全屏显示(4:3)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刘春艳</cp:lastModifiedBy>
  <cp:revision>5</cp:revision>
  <dcterms:created xsi:type="dcterms:W3CDTF">2019-05-21T07:07:31Z</dcterms:created>
  <dcterms:modified xsi:type="dcterms:W3CDTF">2019-05-21T07:40:15Z</dcterms:modified>
</cp:coreProperties>
</file>