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56" r:id="rId3"/>
    <p:sldId id="257" r:id="rId5"/>
    <p:sldId id="271" r:id="rId6"/>
    <p:sldId id="272" r:id="rId7"/>
    <p:sldId id="291" r:id="rId8"/>
    <p:sldId id="273" r:id="rId9"/>
    <p:sldId id="274" r:id="rId10"/>
    <p:sldId id="276" r:id="rId11"/>
    <p:sldId id="278" r:id="rId12"/>
    <p:sldId id="279" r:id="rId13"/>
    <p:sldId id="27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2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6510" y="-5080"/>
            <a:ext cx="12237720" cy="687324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831455" y="118110"/>
            <a:ext cx="3535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400"/>
              <a:t>苏教版小学语文四年级下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343535" y="4220210"/>
            <a:ext cx="460057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</a:rPr>
              <a:t>授课老师：王丽琴</a:t>
            </a:r>
            <a:endParaRPr lang="zh-CN" altLang="en-US" sz="2800" b="1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</a:rPr>
              <a:t>指导老师：黄洲</a:t>
            </a:r>
            <a:endParaRPr lang="zh-CN" altLang="en-US" sz="2800" b="1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</a:rPr>
              <a:t>学校：常州市三河口小学</a:t>
            </a:r>
            <a:endParaRPr lang="zh-CN" altLang="en-US" sz="2800" b="1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1" descr="timg (3)-wps图片_副本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45920" y="1400175"/>
            <a:ext cx="8899525" cy="568515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06070" y="201295"/>
            <a:ext cx="984377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设计宣传语：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         习近平爷爷说：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“绿水青山就是金山银山。”</a:t>
            </a:r>
            <a:endParaRPr lang="zh-CN" altLang="en-US" sz="3600" b="1"/>
          </a:p>
        </p:txBody>
      </p:sp>
      <p:cxnSp>
        <p:nvCxnSpPr>
          <p:cNvPr id="5" name="直接连接符 2"/>
          <p:cNvCxnSpPr/>
          <p:nvPr/>
        </p:nvCxnSpPr>
        <p:spPr>
          <a:xfrm>
            <a:off x="6196330" y="3943985"/>
            <a:ext cx="2487295" cy="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接连接符 2"/>
          <p:cNvCxnSpPr/>
          <p:nvPr/>
        </p:nvCxnSpPr>
        <p:spPr>
          <a:xfrm>
            <a:off x="6196330" y="4686300"/>
            <a:ext cx="2487295" cy="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0" y="-4699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90290" y="2600960"/>
            <a:ext cx="65830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zh-CN" altLang="en-US" sz="36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72790" y="1769745"/>
            <a:ext cx="721804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作业：</a:t>
            </a:r>
            <a:endParaRPr lang="zh-CN" altLang="en-US" sz="36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      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、把故事讲给别人听。</a:t>
            </a:r>
            <a:endParaRPr lang="zh-CN" altLang="en-US" sz="36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      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、以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</a:t>
            </a: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森林实在是太重要了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”</a:t>
            </a: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作中心句，写一段话。</a:t>
            </a:r>
            <a:endParaRPr lang="zh-CN" altLang="en-US" sz="36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970" y="-3556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90290" y="2600960"/>
            <a:ext cx="65830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“妈妈，我们的家真凉快呀！”</a:t>
            </a:r>
            <a:endParaRPr lang="zh-CN" altLang="en-US" sz="36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970" y="-3556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90290" y="2600960"/>
            <a:ext cx="65830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“妈妈，我们的家</a:t>
            </a:r>
            <a:r>
              <a:rPr lang="zh-CN" sz="36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真凉快</a:t>
            </a:r>
            <a:r>
              <a:rPr lang="zh-CN" sz="36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呀！”</a:t>
            </a:r>
            <a:endParaRPr lang="zh-CN" altLang="en-US" sz="36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970" y="-3556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90290" y="2600960"/>
            <a:ext cx="65830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“妈妈，我们的家</a:t>
            </a:r>
            <a:r>
              <a:rPr lang="zh-CN" sz="36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真凉快</a:t>
            </a:r>
            <a:r>
              <a:rPr lang="zh-CN" sz="36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呀</a:t>
            </a:r>
            <a:r>
              <a:rPr lang="zh-CN" sz="36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！</a:t>
            </a:r>
            <a:r>
              <a:rPr lang="zh-CN" sz="3600" b="1">
                <a:solidFill>
                  <a:srgbClr val="0070C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”</a:t>
            </a:r>
            <a:endParaRPr lang="zh-CN" altLang="en-US" sz="3600" b="1">
              <a:solidFill>
                <a:srgbClr val="0070C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0" y="-47625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26385" y="1790065"/>
            <a:ext cx="917321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 fontAlgn="auto">
              <a:lnSpc>
                <a:spcPct val="150000"/>
              </a:lnSpc>
            </a:pP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</a:rPr>
              <a:t>       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夏天，林子里枝叶茂密，挡住了强烈的太阳光，自然就凉快些；冬天，由于树木的遮挡，林子里的热量不容易散失，所以就暖和些。</a:t>
            </a:r>
            <a:endParaRPr lang="zh-CN" altLang="en-US" sz="3600" b="1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970" y="-3556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90290" y="3118485"/>
            <a:ext cx="602488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森林</a:t>
            </a:r>
            <a:r>
              <a:rPr lang="zh-CN" sz="36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是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一个巨大的空调器。</a:t>
            </a:r>
            <a:endParaRPr lang="zh-CN" altLang="en-US" sz="36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970" y="-3556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26385" y="1790065"/>
            <a:ext cx="917321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 fontAlgn="auto">
              <a:lnSpc>
                <a:spcPct val="150000"/>
              </a:lnSpc>
            </a:pP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</a:rPr>
              <a:t>       </a:t>
            </a:r>
            <a:r>
              <a:rPr lang="zh-CN" sz="36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森林是一个巨大的空调器。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夏天，林子里</a:t>
            </a:r>
            <a:r>
              <a:rPr 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________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，挡住了</a:t>
            </a:r>
            <a:r>
              <a:rPr lang="en-US" sz="3600" b="1">
                <a:latin typeface="Calibri" panose="020F0502020204030204" charset="0"/>
                <a:ea typeface="宋体" panose="02010600030101010101" pitchFamily="2" charset="-122"/>
              </a:rPr>
              <a:t>_________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，自然就凉快些；冬天，由于</a:t>
            </a:r>
            <a:r>
              <a:rPr lang="en-US" sz="3600" b="1">
                <a:latin typeface="Calibri" panose="020F0502020204030204" charset="0"/>
                <a:ea typeface="宋体" panose="02010600030101010101" pitchFamily="2" charset="-122"/>
              </a:rPr>
              <a:t>__________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，林子里的热量</a:t>
            </a:r>
            <a:r>
              <a:rPr lang="en-US" sz="3600" b="1">
                <a:latin typeface="Calibri" panose="020F0502020204030204" charset="0"/>
                <a:ea typeface="宋体" panose="02010600030101010101" pitchFamily="2" charset="-122"/>
              </a:rPr>
              <a:t>_________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，所以就暖和些。</a:t>
            </a:r>
            <a:endParaRPr lang="zh-CN" altLang="en-US" sz="3600" b="1"/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970" y="-3556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0235" y="2901950"/>
            <a:ext cx="837184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森林</a:t>
            </a:r>
            <a:r>
              <a:rPr lang="zh-CN" sz="36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是</a:t>
            </a:r>
            <a:r>
              <a:rPr lang="en-US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_________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，</a:t>
            </a:r>
            <a:r>
              <a:rPr lang="en-US" sz="3600" b="1">
                <a:latin typeface="Calibri" panose="020F0502020204030204" charset="0"/>
                <a:ea typeface="宋体" panose="02010600030101010101" pitchFamily="2" charset="-122"/>
              </a:rPr>
              <a:t>_______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</a:rPr>
              <a:t>__</a:t>
            </a:r>
            <a:r>
              <a:rPr lang="en-US" sz="3600" b="1">
                <a:latin typeface="Calibri" panose="020F0502020204030204" charset="0"/>
                <a:ea typeface="宋体" panose="02010600030101010101" pitchFamily="2" charset="-122"/>
              </a:rPr>
              <a:t>_____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endParaRPr lang="zh-CN" altLang="en-US" sz="3600" b="1"/>
          </a:p>
        </p:txBody>
      </p:sp>
      <p:sp>
        <p:nvSpPr>
          <p:cNvPr id="6" name="文本框 5"/>
          <p:cNvSpPr txBox="1"/>
          <p:nvPr/>
        </p:nvSpPr>
        <p:spPr>
          <a:xfrm>
            <a:off x="3687445" y="1596390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600">
                <a:solidFill>
                  <a:schemeClr val="accent6">
                    <a:lumMod val="75000"/>
                  </a:schemeClr>
                </a:solidFill>
              </a:rPr>
              <a:t>模仿说话：</a:t>
            </a:r>
            <a:endParaRPr lang="zh-CN" altLang="zh-CN" sz="360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87685996_副本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970" y="-35560"/>
            <a:ext cx="12204065" cy="69526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21275" y="156845"/>
            <a:ext cx="3521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5"/>
                </a:solidFill>
              </a:rPr>
              <a:t>《云雀的心愿》</a:t>
            </a:r>
            <a:endParaRPr lang="zh-CN" altLang="en-US" sz="3600">
              <a:solidFill>
                <a:schemeClr val="accent5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90290" y="2600960"/>
            <a:ext cx="65830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zh-CN" altLang="en-US" sz="36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2715" y="2687320"/>
            <a:ext cx="66173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“森林实在是太重要了！”</a:t>
            </a:r>
            <a:endParaRPr lang="zh-CN" altLang="en-US" sz="36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WPS 演示</Application>
  <PresentationFormat>宽屏</PresentationFormat>
  <Paragraphs>49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sky</cp:lastModifiedBy>
  <cp:revision>18</cp:revision>
  <dcterms:created xsi:type="dcterms:W3CDTF">2019-06-06T00:50:00Z</dcterms:created>
  <dcterms:modified xsi:type="dcterms:W3CDTF">2019-06-20T05:57:34Z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